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7" r:id="rId3"/>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12" r:id="rId22"/>
    <p:sldId id="313" r:id="rId23"/>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7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5" d="100"/>
          <a:sy n="55" d="100"/>
        </p:scale>
        <p:origin x="658" y="38"/>
      </p:cViewPr>
      <p:guideLst>
        <p:guide orient="horz" pos="217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7" name="Google Shape;27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9"/>
        <p:cNvGrpSpPr/>
        <p:nvPr/>
      </p:nvGrpSpPr>
      <p:grpSpPr>
        <a:xfrm>
          <a:off x="0" y="0"/>
          <a:ext cx="0" cy="0"/>
          <a:chOff x="0" y="0"/>
          <a:chExt cx="0" cy="0"/>
        </a:xfrm>
      </p:grpSpPr>
      <p:sp>
        <p:nvSpPr>
          <p:cNvPr id="290" name="Google Shape;29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91" name="Google Shape;29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7"/>
        <p:cNvGrpSpPr/>
        <p:nvPr/>
      </p:nvGrpSpPr>
      <p:grpSpPr>
        <a:xfrm>
          <a:off x="0" y="0"/>
          <a:ext cx="0" cy="0"/>
          <a:chOff x="0" y="0"/>
          <a:chExt cx="0" cy="0"/>
        </a:xfrm>
      </p:grpSpPr>
      <p:sp>
        <p:nvSpPr>
          <p:cNvPr id="318" name="Google Shape;3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19" name="Google Shape;31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
        <p:cNvGrpSpPr/>
        <p:nvPr/>
      </p:nvGrpSpPr>
      <p:grpSpPr>
        <a:xfrm>
          <a:off x="0" y="0"/>
          <a:ext cx="0" cy="0"/>
          <a:chOff x="0" y="0"/>
          <a:chExt cx="0" cy="0"/>
        </a:xfrm>
      </p:grpSpPr>
      <p:sp>
        <p:nvSpPr>
          <p:cNvPr id="344" name="Google Shape;34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45" name="Google Shape;345;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0"/>
        <p:cNvGrpSpPr/>
        <p:nvPr/>
      </p:nvGrpSpPr>
      <p:grpSpPr>
        <a:xfrm>
          <a:off x="0" y="0"/>
          <a:ext cx="0" cy="0"/>
          <a:chOff x="0" y="0"/>
          <a:chExt cx="0" cy="0"/>
        </a:xfrm>
      </p:grpSpPr>
      <p:sp>
        <p:nvSpPr>
          <p:cNvPr id="361" name="Google Shape;36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2" name="Google Shape;36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7"/>
        <p:cNvGrpSpPr/>
        <p:nvPr/>
      </p:nvGrpSpPr>
      <p:grpSpPr>
        <a:xfrm>
          <a:off x="0" y="0"/>
          <a:ext cx="0" cy="0"/>
          <a:chOff x="0" y="0"/>
          <a:chExt cx="0" cy="0"/>
        </a:xfrm>
      </p:grpSpPr>
      <p:sp>
        <p:nvSpPr>
          <p:cNvPr id="378" name="Google Shape;3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79" name="Google Shape;37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2"/>
        <p:cNvGrpSpPr/>
        <p:nvPr/>
      </p:nvGrpSpPr>
      <p:grpSpPr>
        <a:xfrm>
          <a:off x="0" y="0"/>
          <a:ext cx="0" cy="0"/>
          <a:chOff x="0" y="0"/>
          <a:chExt cx="0" cy="0"/>
        </a:xfrm>
      </p:grpSpPr>
      <p:sp>
        <p:nvSpPr>
          <p:cNvPr id="393" name="Google Shape;39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94" name="Google Shape;39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1"/>
        <p:cNvGrpSpPr/>
        <p:nvPr/>
      </p:nvGrpSpPr>
      <p:grpSpPr>
        <a:xfrm>
          <a:off x="0" y="0"/>
          <a:ext cx="0" cy="0"/>
          <a:chOff x="0" y="0"/>
          <a:chExt cx="0" cy="0"/>
        </a:xfrm>
      </p:grpSpPr>
      <p:sp>
        <p:nvSpPr>
          <p:cNvPr id="402" name="Google Shape;40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03" name="Google Shape;40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
        <p:cNvGrpSpPr/>
        <p:nvPr/>
      </p:nvGrpSpPr>
      <p:grpSpPr>
        <a:xfrm>
          <a:off x="0" y="0"/>
          <a:ext cx="0" cy="0"/>
          <a:chOff x="0" y="0"/>
          <a:chExt cx="0" cy="0"/>
        </a:xfrm>
      </p:grpSpPr>
      <p:sp>
        <p:nvSpPr>
          <p:cNvPr id="416" name="Google Shape;41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17" name="Google Shape;41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97"/>
        <p:cNvGrpSpPr/>
        <p:nvPr/>
      </p:nvGrpSpPr>
      <p:grpSpPr>
        <a:xfrm>
          <a:off x="0" y="0"/>
          <a:ext cx="0" cy="0"/>
          <a:chOff x="0" y="0"/>
          <a:chExt cx="0" cy="0"/>
        </a:xfrm>
      </p:grpSpPr>
      <p:sp>
        <p:nvSpPr>
          <p:cNvPr id="5198" name="Google Shape;5198;g986689087a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986689087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2" name="Google Shape;11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30" name="Google Shape;13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0" name="Google Shape;15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8" name="Google Shape;15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2" name="Google Shape;20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23" name="Google Shape;22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
        <p:cNvGrpSpPr/>
        <p:nvPr/>
      </p:nvGrpSpPr>
      <p:grpSpPr>
        <a:xfrm>
          <a:off x="0" y="0"/>
          <a:ext cx="0" cy="0"/>
          <a:chOff x="0" y="0"/>
          <a:chExt cx="0" cy="0"/>
        </a:xfrm>
      </p:grpSpPr>
      <p:sp>
        <p:nvSpPr>
          <p:cNvPr id="243" name="Google Shape;24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44" name="Google Shape;24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2" name="Google Shape;26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71" name="Google Shape;71;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4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77" name="Google Shape;77;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24" name="Google Shape;24;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p:txBody>
      </p:sp>
      <p:sp>
        <p:nvSpPr>
          <p:cNvPr id="30" name="Google Shape;30;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p:txBody>
      </p:sp>
      <p:sp>
        <p:nvSpPr>
          <p:cNvPr id="36" name="Google Shape;36;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p:txBody>
      </p:sp>
      <p:sp>
        <p:nvSpPr>
          <p:cNvPr id="37" name="Google Shape;37;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p:txBody>
      </p:sp>
      <p:sp>
        <p:nvSpPr>
          <p:cNvPr id="43" name="Google Shape;43;p4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p:txBody>
      </p:sp>
      <p:sp>
        <p:nvSpPr>
          <p:cNvPr id="44" name="Google Shape;44;p4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p:txBody>
      </p:sp>
      <p:sp>
        <p:nvSpPr>
          <p:cNvPr id="45" name="Google Shape;45;p4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p:txBody>
      </p:sp>
      <p:sp>
        <p:nvSpPr>
          <p:cNvPr id="46" name="Google Shape;46;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p:txBody>
      </p:sp>
      <p:sp>
        <p:nvSpPr>
          <p:cNvPr id="57" name="Google Shape;57;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p:txBody>
      </p:sp>
      <p:sp>
        <p:nvSpPr>
          <p:cNvPr id="58" name="Google Shape;5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7"/>
          <p:cNvSpPr>
            <a:spLocks noGrp="1"/>
          </p:cNvSpPr>
          <p:nvPr>
            <p:ph type="pic" idx="2"/>
          </p:nvPr>
        </p:nvSpPr>
        <p:spPr>
          <a:xfrm>
            <a:off x="1792288" y="612775"/>
            <a:ext cx="5486400" cy="4114800"/>
          </a:xfrm>
          <a:prstGeom prst="rect">
            <a:avLst/>
          </a:prstGeom>
          <a:noFill/>
          <a:ln>
            <a:noFill/>
          </a:ln>
        </p:spPr>
      </p:sp>
      <p:sp>
        <p:nvSpPr>
          <p:cNvPr id="64" name="Google Shape;64;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p:txBody>
      </p:sp>
      <p:sp>
        <p:nvSpPr>
          <p:cNvPr id="65" name="Google Shape;65;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hyperlink" Target="https://gemini.google.com/share/0c4b749500e9" TargetMode="Externa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notesSlide" Target="../notesSlides/notesSlide14.xml"/><Relationship Id="rId12" Type="http://schemas.openxmlformats.org/officeDocument/2006/relationships/slideLayout" Target="../slideLayouts/slideLayout1.xml"/><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2.jpeg"/><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gemini.google.com/share/0360cc80108d" TargetMode="Externa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9" Type="http://schemas.openxmlformats.org/officeDocument/2006/relationships/notesSlide" Target="../notesSlides/notesSlide19.xml"/><Relationship Id="rId48" Type="http://schemas.openxmlformats.org/officeDocument/2006/relationships/slideLayout" Target="../slideLayouts/slideLayout7.xml"/><Relationship Id="rId47" Type="http://schemas.openxmlformats.org/officeDocument/2006/relationships/tags" Target="../tags/tag55.xml"/><Relationship Id="rId46" Type="http://schemas.openxmlformats.org/officeDocument/2006/relationships/tags" Target="../tags/tag54.xml"/><Relationship Id="rId45" Type="http://schemas.openxmlformats.org/officeDocument/2006/relationships/tags" Target="../tags/tag53.xml"/><Relationship Id="rId44" Type="http://schemas.openxmlformats.org/officeDocument/2006/relationships/tags" Target="../tags/tag52.xml"/><Relationship Id="rId43" Type="http://schemas.openxmlformats.org/officeDocument/2006/relationships/tags" Target="../tags/tag51.xml"/><Relationship Id="rId42" Type="http://schemas.openxmlformats.org/officeDocument/2006/relationships/tags" Target="../tags/tag50.xml"/><Relationship Id="rId41" Type="http://schemas.openxmlformats.org/officeDocument/2006/relationships/tags" Target="../tags/tag49.xml"/><Relationship Id="rId40" Type="http://schemas.openxmlformats.org/officeDocument/2006/relationships/tags" Target="../tags/tag48.xml"/><Relationship Id="rId4" Type="http://schemas.openxmlformats.org/officeDocument/2006/relationships/tags" Target="../tags/tag12.xml"/><Relationship Id="rId39" Type="http://schemas.openxmlformats.org/officeDocument/2006/relationships/tags" Target="../tags/tag47.xml"/><Relationship Id="rId38" Type="http://schemas.openxmlformats.org/officeDocument/2006/relationships/tags" Target="../tags/tag46.xml"/><Relationship Id="rId37" Type="http://schemas.openxmlformats.org/officeDocument/2006/relationships/tags" Target="../tags/tag45.xml"/><Relationship Id="rId36" Type="http://schemas.openxmlformats.org/officeDocument/2006/relationships/tags" Target="../tags/tag44.xml"/><Relationship Id="rId35" Type="http://schemas.openxmlformats.org/officeDocument/2006/relationships/tags" Target="../tags/tag43.xml"/><Relationship Id="rId34" Type="http://schemas.openxmlformats.org/officeDocument/2006/relationships/tags" Target="../tags/tag42.xml"/><Relationship Id="rId33" Type="http://schemas.openxmlformats.org/officeDocument/2006/relationships/tags" Target="../tags/tag41.xml"/><Relationship Id="rId32" Type="http://schemas.openxmlformats.org/officeDocument/2006/relationships/tags" Target="../tags/tag40.xml"/><Relationship Id="rId31" Type="http://schemas.openxmlformats.org/officeDocument/2006/relationships/tags" Target="../tags/tag39.xml"/><Relationship Id="rId30" Type="http://schemas.openxmlformats.org/officeDocument/2006/relationships/tags" Target="../tags/tag38.xml"/><Relationship Id="rId3" Type="http://schemas.openxmlformats.org/officeDocument/2006/relationships/tags" Target="../tags/tag11.xml"/><Relationship Id="rId29" Type="http://schemas.openxmlformats.org/officeDocument/2006/relationships/tags" Target="../tags/tag37.xml"/><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0.xml"/><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7.jpe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ounded Rectangle 2">
            <a:hlinkClick r:id="rId1" tooltip="" action="ppaction://hlinkfile"/>
          </p:cNvPr>
          <p:cNvSpPr/>
          <p:nvPr/>
        </p:nvSpPr>
        <p:spPr>
          <a:xfrm>
            <a:off x="5173980" y="1858645"/>
            <a:ext cx="7939405" cy="30067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marL="0" marR="0" lvl="0" indent="0" algn="ctr" rtl="0">
              <a:spcBef>
                <a:spcPts val="0"/>
              </a:spcBef>
              <a:spcAft>
                <a:spcPts val="0"/>
              </a:spcAft>
              <a:buNone/>
            </a:pPr>
            <a:r>
              <a:rPr lang="en-US" sz="4800" b="1">
                <a:solidFill>
                  <a:srgbClr val="974806"/>
                </a:solidFill>
                <a:latin typeface="Arial" panose="020B0604020202020204"/>
                <a:ea typeface="Arial" panose="020B0604020202020204"/>
                <a:cs typeface="Arial" panose="020B0604020202020204"/>
                <a:sym typeface="Arial" panose="020B0604020202020204"/>
              </a:rPr>
              <a:t>KHỞI ĐỘNG</a:t>
            </a:r>
            <a:r>
              <a:rPr lang="en-US" b="1">
                <a:solidFill>
                  <a:srgbClr val="974806"/>
                </a:solidFill>
                <a:latin typeface="Arial" panose="020B0604020202020204"/>
                <a:ea typeface="Arial" panose="020B0604020202020204"/>
                <a:cs typeface="Arial" panose="020B0604020202020204"/>
                <a:sym typeface="Arial" panose="020B0604020202020204"/>
              </a:rPr>
              <a:t> </a:t>
            </a:r>
            <a:endParaRPr lang="en-US"/>
          </a:p>
        </p:txBody>
      </p:sp>
      <p:pic>
        <p:nvPicPr>
          <p:cNvPr id="4" name="Picture 3" descr="pngtree-cursor-hand-icon-mouse-photo-png-image_14220601"/>
          <p:cNvPicPr>
            <a:picLocks noChangeAspect="1"/>
          </p:cNvPicPr>
          <p:nvPr/>
        </p:nvPicPr>
        <p:blipFill>
          <a:blip r:embed="rId2"/>
          <a:stretch>
            <a:fillRect/>
          </a:stretch>
        </p:blipFill>
        <p:spPr>
          <a:xfrm>
            <a:off x="10199370" y="3211195"/>
            <a:ext cx="5292090" cy="364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p:cNvSpPr txBox="1"/>
          <p:nvPr/>
        </p:nvSpPr>
        <p:spPr>
          <a:xfrm>
            <a:off x="685800" y="647700"/>
            <a:ext cx="16916400" cy="2629374"/>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chemeClr val="dk1"/>
              </a:buClr>
              <a:buSzPts val="3800"/>
              <a:buFont typeface="Arial" panose="020B0604020202020204"/>
              <a:buChar char="•"/>
            </a:pPr>
            <a:r>
              <a:rPr lang="en-US" sz="3800">
                <a:solidFill>
                  <a:schemeClr val="dk1"/>
                </a:solidFill>
                <a:latin typeface="Calibri" panose="020F0502020204030204"/>
                <a:ea typeface="Calibri" panose="020F0502020204030204"/>
                <a:cs typeface="Calibri" panose="020F0502020204030204"/>
                <a:sym typeface="Calibri" panose="020F0502020204030204"/>
              </a:rPr>
              <a:t>Thiết bị được gắn bộ xử lí hiện diện xung quanh ta. Chúng giúp con người tự động hóa một phần hoạt động xử lí thông tin và xuất hiện trong hầu hết các lĩnh vực kinh tế, xã hội và đời sống,...</a:t>
            </a:r>
            <a:endParaRPr sz="38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280" name="Google Shape;280;p12"/>
          <p:cNvGrpSpPr/>
          <p:nvPr/>
        </p:nvGrpSpPr>
        <p:grpSpPr>
          <a:xfrm>
            <a:off x="642937" y="3970107"/>
            <a:ext cx="4800600" cy="5059593"/>
            <a:chOff x="914401" y="3848100"/>
            <a:chExt cx="4800600" cy="5059593"/>
          </a:xfrm>
        </p:grpSpPr>
        <p:pic>
          <p:nvPicPr>
            <p:cNvPr id="281" name="Google Shape;281;p12" descr="Bếp điện từ thông minh Nagakawa NK3C05MSF"/>
            <p:cNvPicPr preferRelativeResize="0"/>
            <p:nvPr/>
          </p:nvPicPr>
          <p:blipFill rotWithShape="1">
            <a:blip r:embed="rId1"/>
            <a:srcRect t="7812" b="8594"/>
            <a:stretch>
              <a:fillRect/>
            </a:stretch>
          </p:blipFill>
          <p:spPr>
            <a:xfrm>
              <a:off x="914401" y="3848100"/>
              <a:ext cx="4800600" cy="4013002"/>
            </a:xfrm>
            <a:prstGeom prst="rect">
              <a:avLst/>
            </a:prstGeom>
            <a:noFill/>
            <a:ln>
              <a:noFill/>
            </a:ln>
          </p:spPr>
        </p:pic>
        <p:sp>
          <p:nvSpPr>
            <p:cNvPr id="282" name="Google Shape;282;p12"/>
            <p:cNvSpPr txBox="1"/>
            <p:nvPr/>
          </p:nvSpPr>
          <p:spPr>
            <a:xfrm>
              <a:off x="1143001" y="8261362"/>
              <a:ext cx="4343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i="1">
                  <a:solidFill>
                    <a:srgbClr val="C00000"/>
                  </a:solidFill>
                  <a:latin typeface="Arial" panose="020B0604020202020204"/>
                  <a:ea typeface="Arial" panose="020B0604020202020204"/>
                  <a:cs typeface="Arial" panose="020B0604020202020204"/>
                  <a:sym typeface="Arial" panose="020B0604020202020204"/>
                </a:rPr>
                <a:t>Bếp điện </a:t>
              </a:r>
              <a:endParaRPr lang="en-US" sz="3600" i="1">
                <a:solidFill>
                  <a:srgbClr val="C00000"/>
                </a:solidFill>
                <a:latin typeface="Arial" panose="020B0604020202020204"/>
                <a:ea typeface="Arial" panose="020B0604020202020204"/>
                <a:cs typeface="Arial" panose="020B0604020202020204"/>
                <a:sym typeface="Arial" panose="020B0604020202020204"/>
              </a:endParaRPr>
            </a:p>
          </p:txBody>
        </p:sp>
      </p:grpSp>
      <p:grpSp>
        <p:nvGrpSpPr>
          <p:cNvPr id="283" name="Google Shape;283;p12"/>
          <p:cNvGrpSpPr/>
          <p:nvPr/>
        </p:nvGrpSpPr>
        <p:grpSpPr>
          <a:xfrm>
            <a:off x="6070758" y="3970107"/>
            <a:ext cx="5760721" cy="5059593"/>
            <a:chOff x="6187440" y="3848100"/>
            <a:chExt cx="5760721" cy="5059593"/>
          </a:xfrm>
        </p:grpSpPr>
        <p:pic>
          <p:nvPicPr>
            <p:cNvPr id="284" name="Google Shape;284;p12" descr="Lịch sử khoa học: Máy rút tiền tự động (ATM)"/>
            <p:cNvPicPr preferRelativeResize="0"/>
            <p:nvPr/>
          </p:nvPicPr>
          <p:blipFill rotWithShape="1">
            <a:blip r:embed="rId2"/>
            <a:srcRect r="24859"/>
            <a:stretch>
              <a:fillRect/>
            </a:stretch>
          </p:blipFill>
          <p:spPr>
            <a:xfrm>
              <a:off x="6187440" y="3848100"/>
              <a:ext cx="5760721" cy="4013002"/>
            </a:xfrm>
            <a:prstGeom prst="rect">
              <a:avLst/>
            </a:prstGeom>
            <a:noFill/>
            <a:ln>
              <a:noFill/>
            </a:ln>
          </p:spPr>
        </p:pic>
        <p:sp>
          <p:nvSpPr>
            <p:cNvPr id="285" name="Google Shape;285;p12"/>
            <p:cNvSpPr txBox="1"/>
            <p:nvPr/>
          </p:nvSpPr>
          <p:spPr>
            <a:xfrm>
              <a:off x="6972300" y="8261362"/>
              <a:ext cx="4343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i="1">
                  <a:solidFill>
                    <a:srgbClr val="C00000"/>
                  </a:solidFill>
                  <a:latin typeface="Arial" panose="020B0604020202020204"/>
                  <a:ea typeface="Arial" panose="020B0604020202020204"/>
                  <a:cs typeface="Arial" panose="020B0604020202020204"/>
                  <a:sym typeface="Arial" panose="020B0604020202020204"/>
                </a:rPr>
                <a:t>Máy rút tiền tự động</a:t>
              </a:r>
              <a:endParaRPr lang="en-US" sz="3600" i="1">
                <a:solidFill>
                  <a:srgbClr val="C00000"/>
                </a:solidFill>
                <a:latin typeface="Arial" panose="020B0604020202020204"/>
                <a:ea typeface="Arial" panose="020B0604020202020204"/>
                <a:cs typeface="Arial" panose="020B0604020202020204"/>
                <a:sym typeface="Arial" panose="020B0604020202020204"/>
              </a:endParaRPr>
            </a:p>
          </p:txBody>
        </p:sp>
      </p:grpSp>
      <p:grpSp>
        <p:nvGrpSpPr>
          <p:cNvPr id="286" name="Google Shape;286;p12"/>
          <p:cNvGrpSpPr/>
          <p:nvPr/>
        </p:nvGrpSpPr>
        <p:grpSpPr>
          <a:xfrm>
            <a:off x="12230100" y="3970107"/>
            <a:ext cx="5524500" cy="5059592"/>
            <a:chOff x="12287250" y="3848100"/>
            <a:chExt cx="5524500" cy="5059592"/>
          </a:xfrm>
        </p:grpSpPr>
        <p:pic>
          <p:nvPicPr>
            <p:cNvPr id="287" name="Google Shape;287;p12" descr="Thu phí tự động không dừng: tin tức, hình ảnh, video, bình luận"/>
            <p:cNvPicPr preferRelativeResize="0"/>
            <p:nvPr/>
          </p:nvPicPr>
          <p:blipFill rotWithShape="1">
            <a:blip r:embed="rId3"/>
            <a:srcRect l="7125" r="10940"/>
            <a:stretch>
              <a:fillRect/>
            </a:stretch>
          </p:blipFill>
          <p:spPr>
            <a:xfrm>
              <a:off x="12420600" y="3848100"/>
              <a:ext cx="5257800" cy="4013002"/>
            </a:xfrm>
            <a:prstGeom prst="rect">
              <a:avLst/>
            </a:prstGeom>
            <a:noFill/>
            <a:ln>
              <a:noFill/>
            </a:ln>
          </p:spPr>
        </p:pic>
        <p:sp>
          <p:nvSpPr>
            <p:cNvPr id="288" name="Google Shape;288;p12"/>
            <p:cNvSpPr txBox="1"/>
            <p:nvPr/>
          </p:nvSpPr>
          <p:spPr>
            <a:xfrm>
              <a:off x="12287250" y="8261361"/>
              <a:ext cx="55245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i="1">
                  <a:solidFill>
                    <a:srgbClr val="C00000"/>
                  </a:solidFill>
                  <a:latin typeface="Arial" panose="020B0604020202020204"/>
                  <a:ea typeface="Arial" panose="020B0604020202020204"/>
                  <a:cs typeface="Arial" panose="020B0604020202020204"/>
                  <a:sym typeface="Arial" panose="020B0604020202020204"/>
                </a:rPr>
                <a:t>Hệ thống thu phí tự động </a:t>
              </a:r>
              <a:endParaRPr lang="en-US" sz="3600" i="1">
                <a:solidFill>
                  <a:srgbClr val="C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fade">
                                      <p:cBhvr>
                                        <p:cTn id="11" dur="500"/>
                                        <p:tgtEl>
                                          <p:spTgt spid="280"/>
                                        </p:tgtEl>
                                      </p:cBhvr>
                                    </p:animEffect>
                                  </p:childTnLst>
                                </p:cTn>
                              </p:par>
                              <p:par>
                                <p:cTn id="12" presetID="10" presetClass="entr" presetSubtype="0" fill="hold" nodeType="withEffect">
                                  <p:stCondLst>
                                    <p:cond delay="0"/>
                                  </p:stCondLst>
                                  <p:childTnLst>
                                    <p:set>
                                      <p:cBhvr>
                                        <p:cTn id="13" dur="1" fill="hold">
                                          <p:stCondLst>
                                            <p:cond delay="0"/>
                                          </p:stCondLst>
                                        </p:cTn>
                                        <p:tgtEl>
                                          <p:spTgt spid="283"/>
                                        </p:tgtEl>
                                        <p:attrNameLst>
                                          <p:attrName>style.visibility</p:attrName>
                                        </p:attrNameLst>
                                      </p:cBhvr>
                                      <p:to>
                                        <p:strVal val="visible"/>
                                      </p:to>
                                    </p:set>
                                    <p:animEffect transition="in" filter="fade">
                                      <p:cBhvr>
                                        <p:cTn id="14" dur="500"/>
                                        <p:tgtEl>
                                          <p:spTgt spid="283"/>
                                        </p:tgtEl>
                                      </p:cBhvr>
                                    </p:animEffect>
                                  </p:childTnLst>
                                </p:cTn>
                              </p:par>
                              <p:par>
                                <p:cTn id="15" presetID="10" presetClass="entr" presetSubtype="0" fill="hold" nodeType="with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13"/>
          <p:cNvGrpSpPr/>
          <p:nvPr/>
        </p:nvGrpSpPr>
        <p:grpSpPr>
          <a:xfrm>
            <a:off x="685800" y="309816"/>
            <a:ext cx="13487400" cy="1228893"/>
            <a:chOff x="457200" y="495300"/>
            <a:chExt cx="13487400" cy="1228893"/>
          </a:xfrm>
        </p:grpSpPr>
        <p:sp>
          <p:nvSpPr>
            <p:cNvPr id="294" name="Google Shape;294;p13"/>
            <p:cNvSpPr/>
            <p:nvPr/>
          </p:nvSpPr>
          <p:spPr>
            <a:xfrm>
              <a:off x="457200" y="495300"/>
              <a:ext cx="1426162" cy="1219368"/>
            </a:xfrm>
            <a:custGeom>
              <a:avLst/>
              <a:gdLst/>
              <a:ahLst/>
              <a:cxnLst/>
              <a:rect l="l" t="t" r="r" b="b"/>
              <a:pathLst>
                <a:path w="4812632" h="4114800" extrusionOk="0">
                  <a:moveTo>
                    <a:pt x="0" y="0"/>
                  </a:moveTo>
                  <a:lnTo>
                    <a:pt x="4812632" y="0"/>
                  </a:lnTo>
                  <a:lnTo>
                    <a:pt x="4812632" y="4114800"/>
                  </a:lnTo>
                  <a:lnTo>
                    <a:pt x="0" y="4114800"/>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5" name="Google Shape;295;p13"/>
            <p:cNvSpPr txBox="1"/>
            <p:nvPr/>
          </p:nvSpPr>
          <p:spPr>
            <a:xfrm>
              <a:off x="2209800" y="863060"/>
              <a:ext cx="11734800" cy="86113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i="1">
                  <a:solidFill>
                    <a:schemeClr val="dk1"/>
                  </a:solidFill>
                  <a:latin typeface="Arial" panose="020B0604020202020204"/>
                  <a:ea typeface="Arial" panose="020B0604020202020204"/>
                  <a:cs typeface="Arial" panose="020B0604020202020204"/>
                  <a:sym typeface="Arial" panose="020B0604020202020204"/>
                </a:rPr>
                <a:t>Thảo luận nhóm đôi và trả lời các câu hỏi sau: </a:t>
              </a:r>
              <a:endParaRPr lang="en-US" sz="3800" i="1">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96" name="Google Shape;296;p13"/>
          <p:cNvGrpSpPr/>
          <p:nvPr/>
        </p:nvGrpSpPr>
        <p:grpSpPr>
          <a:xfrm>
            <a:off x="533400" y="1790700"/>
            <a:ext cx="16992600" cy="1738296"/>
            <a:chOff x="752414" y="2942759"/>
            <a:chExt cx="16992600" cy="1738296"/>
          </a:xfrm>
        </p:grpSpPr>
        <p:grpSp>
          <p:nvGrpSpPr>
            <p:cNvPr id="297" name="Google Shape;297;p13"/>
            <p:cNvGrpSpPr/>
            <p:nvPr/>
          </p:nvGrpSpPr>
          <p:grpSpPr>
            <a:xfrm>
              <a:off x="752414" y="3314700"/>
              <a:ext cx="994414" cy="994414"/>
              <a:chOff x="1028700" y="4610433"/>
              <a:chExt cx="824190" cy="824190"/>
            </a:xfrm>
          </p:grpSpPr>
          <p:grpSp>
            <p:nvGrpSpPr>
              <p:cNvPr id="298" name="Google Shape;298;p13"/>
              <p:cNvGrpSpPr/>
              <p:nvPr/>
            </p:nvGrpSpPr>
            <p:grpSpPr>
              <a:xfrm>
                <a:off x="1028700" y="4610433"/>
                <a:ext cx="824190" cy="824190"/>
                <a:chOff x="0" y="0"/>
                <a:chExt cx="812800" cy="812800"/>
              </a:xfrm>
            </p:grpSpPr>
            <p:sp>
              <p:nvSpPr>
                <p:cNvPr id="299" name="Google Shape;299;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301" name="Google Shape;301;p13"/>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2"/>
                <a:stretch>
                  <a:fillRect/>
                </a:stretch>
              </a:blipFill>
              <a:ln>
                <a:noFill/>
              </a:ln>
            </p:spPr>
            <p:txBody>
              <a:bodyPr/>
              <a:lstStyle/>
              <a:p>
                <a:endParaRPr lang="en-US"/>
              </a:p>
            </p:txBody>
          </p:sp>
        </p:grpSp>
        <p:sp>
          <p:nvSpPr>
            <p:cNvPr id="302" name="Google Shape;302;p13"/>
            <p:cNvSpPr txBox="1"/>
            <p:nvPr/>
          </p:nvSpPr>
          <p:spPr>
            <a:xfrm>
              <a:off x="2116724" y="2942759"/>
              <a:ext cx="15628290" cy="17382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1. Em hãy ghép mỗi cụm từ </a:t>
              </a:r>
              <a:r>
                <a:rPr lang="en-US" sz="3800" i="1">
                  <a:solidFill>
                    <a:srgbClr val="C00000"/>
                  </a:solidFill>
                  <a:latin typeface="Arial" panose="020B0604020202020204"/>
                  <a:ea typeface="Arial" panose="020B0604020202020204"/>
                  <a:cs typeface="Arial" panose="020B0604020202020204"/>
                  <a:sym typeface="Arial" panose="020B0604020202020204"/>
                </a:rPr>
                <a:t>ô tô lái tự động, máy chụp cắt lớp, bảng điện tử, robot lắp ráp</a:t>
              </a:r>
              <a:r>
                <a:rPr lang="en-US" sz="3800">
                  <a:solidFill>
                    <a:schemeClr val="dk1"/>
                  </a:solidFill>
                  <a:latin typeface="Arial" panose="020B0604020202020204"/>
                  <a:ea typeface="Arial" panose="020B0604020202020204"/>
                  <a:cs typeface="Arial" panose="020B0604020202020204"/>
                  <a:sym typeface="Arial" panose="020B0604020202020204"/>
                </a:rPr>
                <a:t> với một thiết bị có gắn bộ xử lí trong Hình 1.2.</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303" name="Google Shape;303;p13"/>
          <p:cNvGrpSpPr/>
          <p:nvPr/>
        </p:nvGrpSpPr>
        <p:grpSpPr>
          <a:xfrm>
            <a:off x="533400" y="3935349"/>
            <a:ext cx="17602200" cy="1008702"/>
            <a:chOff x="752414" y="3300412"/>
            <a:chExt cx="17602200" cy="1008702"/>
          </a:xfrm>
        </p:grpSpPr>
        <p:grpSp>
          <p:nvGrpSpPr>
            <p:cNvPr id="304" name="Google Shape;304;p13"/>
            <p:cNvGrpSpPr/>
            <p:nvPr/>
          </p:nvGrpSpPr>
          <p:grpSpPr>
            <a:xfrm>
              <a:off x="752414" y="3314700"/>
              <a:ext cx="994414" cy="994414"/>
              <a:chOff x="1028700" y="4610433"/>
              <a:chExt cx="824190" cy="824190"/>
            </a:xfrm>
          </p:grpSpPr>
          <p:grpSp>
            <p:nvGrpSpPr>
              <p:cNvPr id="305" name="Google Shape;305;p13"/>
              <p:cNvGrpSpPr/>
              <p:nvPr/>
            </p:nvGrpSpPr>
            <p:grpSpPr>
              <a:xfrm>
                <a:off x="1028700" y="4610433"/>
                <a:ext cx="824190" cy="824190"/>
                <a:chOff x="0" y="0"/>
                <a:chExt cx="812800" cy="812800"/>
              </a:xfrm>
            </p:grpSpPr>
            <p:sp>
              <p:nvSpPr>
                <p:cNvPr id="306" name="Google Shape;306;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1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308" name="Google Shape;308;p13"/>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2"/>
                <a:stretch>
                  <a:fillRect/>
                </a:stretch>
              </a:blipFill>
              <a:ln>
                <a:noFill/>
              </a:ln>
            </p:spPr>
            <p:txBody>
              <a:bodyPr/>
              <a:lstStyle/>
              <a:p>
                <a:endParaRPr lang="en-US"/>
              </a:p>
            </p:txBody>
          </p:sp>
        </p:grpSp>
        <p:sp>
          <p:nvSpPr>
            <p:cNvPr id="309" name="Google Shape;309;p13"/>
            <p:cNvSpPr txBox="1"/>
            <p:nvPr/>
          </p:nvSpPr>
          <p:spPr>
            <a:xfrm>
              <a:off x="2116724" y="3300412"/>
              <a:ext cx="16237890" cy="86113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2. Những thiết bị trong Hình 1.2 thường xuất hiện ở nơi nào trong thực tế?</a:t>
              </a:r>
              <a:endParaRPr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310" name="Google Shape;310;p13"/>
          <p:cNvGrpSpPr/>
          <p:nvPr/>
        </p:nvGrpSpPr>
        <p:grpSpPr>
          <a:xfrm>
            <a:off x="533400" y="5275302"/>
            <a:ext cx="17187122" cy="4516398"/>
            <a:chOff x="550439" y="5143500"/>
            <a:chExt cx="17187122" cy="4516398"/>
          </a:xfrm>
        </p:grpSpPr>
        <p:pic>
          <p:nvPicPr>
            <p:cNvPr id="311" name="Google Shape;311;p13"/>
            <p:cNvPicPr preferRelativeResize="0"/>
            <p:nvPr/>
          </p:nvPicPr>
          <p:blipFill rotWithShape="1">
            <a:blip r:embed="rId3"/>
            <a:srcRect b="28315"/>
            <a:stretch>
              <a:fillRect/>
            </a:stretch>
          </p:blipFill>
          <p:spPr>
            <a:xfrm>
              <a:off x="550439" y="5143500"/>
              <a:ext cx="17187122" cy="3164863"/>
            </a:xfrm>
            <a:prstGeom prst="rect">
              <a:avLst/>
            </a:prstGeom>
            <a:noFill/>
            <a:ln>
              <a:noFill/>
            </a:ln>
          </p:spPr>
        </p:pic>
        <p:sp>
          <p:nvSpPr>
            <p:cNvPr id="312" name="Google Shape;312;p13"/>
            <p:cNvSpPr txBox="1"/>
            <p:nvPr/>
          </p:nvSpPr>
          <p:spPr>
            <a:xfrm>
              <a:off x="5380615" y="9105900"/>
              <a:ext cx="70104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a:solidFill>
                    <a:schemeClr val="dk1"/>
                  </a:solidFill>
                  <a:latin typeface="Arial" panose="020B0604020202020204"/>
                  <a:ea typeface="Arial" panose="020B0604020202020204"/>
                  <a:cs typeface="Arial" panose="020B0604020202020204"/>
                  <a:sym typeface="Arial" panose="020B0604020202020204"/>
                </a:rPr>
                <a:t>Hình 1.2. </a:t>
              </a:r>
              <a:r>
                <a:rPr lang="en-US" sz="3000" i="1">
                  <a:solidFill>
                    <a:schemeClr val="dk1"/>
                  </a:solidFill>
                  <a:latin typeface="Arial" panose="020B0604020202020204"/>
                  <a:ea typeface="Arial" panose="020B0604020202020204"/>
                  <a:cs typeface="Arial" panose="020B0604020202020204"/>
                  <a:sym typeface="Arial" panose="020B0604020202020204"/>
                </a:rPr>
                <a:t>Thiết bị có bộ xử lí </a:t>
              </a:r>
              <a:endParaRPr lang="en-US" sz="3000" i="1">
                <a:solidFill>
                  <a:schemeClr val="dk1"/>
                </a:solidFill>
                <a:latin typeface="Arial" panose="020B0604020202020204"/>
                <a:ea typeface="Arial" panose="020B0604020202020204"/>
                <a:cs typeface="Arial" panose="020B0604020202020204"/>
                <a:sym typeface="Arial" panose="020B0604020202020204"/>
              </a:endParaRPr>
            </a:p>
          </p:txBody>
        </p:sp>
        <p:sp>
          <p:nvSpPr>
            <p:cNvPr id="313" name="Google Shape;313;p13"/>
            <p:cNvSpPr txBox="1"/>
            <p:nvPr/>
          </p:nvSpPr>
          <p:spPr>
            <a:xfrm>
              <a:off x="2286000" y="8378382"/>
              <a:ext cx="76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a.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sp>
          <p:nvSpPr>
            <p:cNvPr id="314" name="Google Shape;314;p13"/>
            <p:cNvSpPr txBox="1"/>
            <p:nvPr/>
          </p:nvSpPr>
          <p:spPr>
            <a:xfrm>
              <a:off x="6553200" y="8343900"/>
              <a:ext cx="6096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b.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sp>
          <p:nvSpPr>
            <p:cNvPr id="315" name="Google Shape;315;p13"/>
            <p:cNvSpPr txBox="1"/>
            <p:nvPr/>
          </p:nvSpPr>
          <p:spPr>
            <a:xfrm>
              <a:off x="10896600" y="8378382"/>
              <a:ext cx="76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c.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sp>
          <p:nvSpPr>
            <p:cNvPr id="316" name="Google Shape;316;p13"/>
            <p:cNvSpPr txBox="1"/>
            <p:nvPr/>
          </p:nvSpPr>
          <p:spPr>
            <a:xfrm>
              <a:off x="14859000" y="8378382"/>
              <a:ext cx="76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d.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500"/>
                                        <p:tgtEl>
                                          <p:spTgt spid="2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fade">
                                      <p:cBhvr>
                                        <p:cTn id="12" dur="500"/>
                                        <p:tgtEl>
                                          <p:spTgt spid="296"/>
                                        </p:tgtEl>
                                      </p:cBhvr>
                                    </p:animEffect>
                                  </p:childTnLst>
                                </p:cTn>
                              </p:par>
                              <p:par>
                                <p:cTn id="13" presetID="10" presetClass="entr" presetSubtype="0" fill="hold" nodeType="with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500"/>
                                        <p:tgtEl>
                                          <p:spTgt spid="303"/>
                                        </p:tgtEl>
                                      </p:cBhvr>
                                    </p:animEffect>
                                  </p:childTnLst>
                                </p:cTn>
                              </p:par>
                              <p:par>
                                <p:cTn id="16" presetID="10" presetClass="entr" presetSubtype="0" fill="hold" nodeType="withEffect">
                                  <p:stCondLst>
                                    <p:cond delay="0"/>
                                  </p:stCondLst>
                                  <p:childTnLst>
                                    <p:set>
                                      <p:cBhvr>
                                        <p:cTn id="17" dur="1" fill="hold">
                                          <p:stCondLst>
                                            <p:cond delay="0"/>
                                          </p:stCondLst>
                                        </p:cTn>
                                        <p:tgtEl>
                                          <p:spTgt spid="310"/>
                                        </p:tgtEl>
                                        <p:attrNameLst>
                                          <p:attrName>style.visibility</p:attrName>
                                        </p:attrNameLst>
                                      </p:cBhvr>
                                      <p:to>
                                        <p:strVal val="visible"/>
                                      </p:to>
                                    </p:set>
                                    <p:animEffect transition="in" filter="fade">
                                      <p:cBhvr>
                                        <p:cTn id="18"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321" name="Google Shape;321;p14"/>
          <p:cNvGrpSpPr/>
          <p:nvPr/>
        </p:nvGrpSpPr>
        <p:grpSpPr>
          <a:xfrm>
            <a:off x="550439" y="890604"/>
            <a:ext cx="17187122" cy="3788880"/>
            <a:chOff x="550439" y="5143500"/>
            <a:chExt cx="17187122" cy="3788880"/>
          </a:xfrm>
        </p:grpSpPr>
        <p:pic>
          <p:nvPicPr>
            <p:cNvPr id="322" name="Google Shape;322;p14"/>
            <p:cNvPicPr preferRelativeResize="0"/>
            <p:nvPr/>
          </p:nvPicPr>
          <p:blipFill rotWithShape="1">
            <a:blip r:embed="rId1"/>
            <a:srcRect b="28315"/>
            <a:stretch>
              <a:fillRect/>
            </a:stretch>
          </p:blipFill>
          <p:spPr>
            <a:xfrm>
              <a:off x="550439" y="5143500"/>
              <a:ext cx="17187122" cy="3164863"/>
            </a:xfrm>
            <a:prstGeom prst="rect">
              <a:avLst/>
            </a:prstGeom>
            <a:noFill/>
            <a:ln>
              <a:noFill/>
            </a:ln>
          </p:spPr>
        </p:pic>
        <p:sp>
          <p:nvSpPr>
            <p:cNvPr id="323" name="Google Shape;323;p14"/>
            <p:cNvSpPr txBox="1"/>
            <p:nvPr/>
          </p:nvSpPr>
          <p:spPr>
            <a:xfrm>
              <a:off x="2286000" y="8378382"/>
              <a:ext cx="76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a.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sp>
          <p:nvSpPr>
            <p:cNvPr id="324" name="Google Shape;324;p14"/>
            <p:cNvSpPr txBox="1"/>
            <p:nvPr/>
          </p:nvSpPr>
          <p:spPr>
            <a:xfrm>
              <a:off x="6553200" y="8343900"/>
              <a:ext cx="6096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b.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sp>
          <p:nvSpPr>
            <p:cNvPr id="325" name="Google Shape;325;p14"/>
            <p:cNvSpPr txBox="1"/>
            <p:nvPr/>
          </p:nvSpPr>
          <p:spPr>
            <a:xfrm>
              <a:off x="10896600" y="8378382"/>
              <a:ext cx="76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c.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sp>
          <p:nvSpPr>
            <p:cNvPr id="326" name="Google Shape;326;p14"/>
            <p:cNvSpPr txBox="1"/>
            <p:nvPr/>
          </p:nvSpPr>
          <p:spPr>
            <a:xfrm>
              <a:off x="14859000" y="8378382"/>
              <a:ext cx="7620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panose="020B0604020202020204"/>
                  <a:ea typeface="Arial" panose="020B0604020202020204"/>
                  <a:cs typeface="Arial" panose="020B0604020202020204"/>
                  <a:sym typeface="Arial" panose="020B0604020202020204"/>
                </a:rPr>
                <a:t>d. </a:t>
              </a:r>
              <a:endParaRPr lang="en-US" sz="3000">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327" name="Google Shape;327;p14"/>
          <p:cNvSpPr/>
          <p:nvPr/>
        </p:nvSpPr>
        <p:spPr>
          <a:xfrm>
            <a:off x="876300" y="4948252"/>
            <a:ext cx="3581400" cy="723901"/>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Bảng điện tử </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sp>
        <p:nvSpPr>
          <p:cNvPr id="328" name="Google Shape;328;p14"/>
          <p:cNvSpPr/>
          <p:nvPr/>
        </p:nvSpPr>
        <p:spPr>
          <a:xfrm>
            <a:off x="4986338" y="4948253"/>
            <a:ext cx="3924300" cy="723901"/>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Máy chụp cắt lớp</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sp>
        <p:nvSpPr>
          <p:cNvPr id="329" name="Google Shape;329;p14"/>
          <p:cNvSpPr/>
          <p:nvPr/>
        </p:nvSpPr>
        <p:spPr>
          <a:xfrm>
            <a:off x="9636919" y="4948252"/>
            <a:ext cx="3276600" cy="723901"/>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Robot lắp ráp</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sp>
        <p:nvSpPr>
          <p:cNvPr id="330" name="Google Shape;330;p14"/>
          <p:cNvSpPr/>
          <p:nvPr/>
        </p:nvSpPr>
        <p:spPr>
          <a:xfrm>
            <a:off x="13639800" y="4948252"/>
            <a:ext cx="3581400" cy="723901"/>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Ô tô lái tự động</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grpSp>
        <p:nvGrpSpPr>
          <p:cNvPr id="331" name="Google Shape;331;p14"/>
          <p:cNvGrpSpPr/>
          <p:nvPr/>
        </p:nvGrpSpPr>
        <p:grpSpPr>
          <a:xfrm>
            <a:off x="1228725" y="6260138"/>
            <a:ext cx="2876550" cy="2617162"/>
            <a:chOff x="1228725" y="6093434"/>
            <a:chExt cx="2876550" cy="2617162"/>
          </a:xfrm>
        </p:grpSpPr>
        <p:sp>
          <p:nvSpPr>
            <p:cNvPr id="332" name="Google Shape;332;p14"/>
            <p:cNvSpPr/>
            <p:nvPr/>
          </p:nvSpPr>
          <p:spPr>
            <a:xfrm>
              <a:off x="2476500" y="6093434"/>
              <a:ext cx="381000" cy="609600"/>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3" name="Google Shape;333;p14"/>
            <p:cNvSpPr txBox="1"/>
            <p:nvPr/>
          </p:nvSpPr>
          <p:spPr>
            <a:xfrm>
              <a:off x="1228725" y="6972300"/>
              <a:ext cx="2876550" cy="17382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Sân bay, nhà ga</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334" name="Google Shape;334;p14"/>
          <p:cNvGrpSpPr/>
          <p:nvPr/>
        </p:nvGrpSpPr>
        <p:grpSpPr>
          <a:xfrm>
            <a:off x="5419725" y="6260138"/>
            <a:ext cx="2876550" cy="1739999"/>
            <a:chOff x="1228725" y="6093434"/>
            <a:chExt cx="2876550" cy="1739999"/>
          </a:xfrm>
        </p:grpSpPr>
        <p:sp>
          <p:nvSpPr>
            <p:cNvPr id="335" name="Google Shape;335;p14"/>
            <p:cNvSpPr/>
            <p:nvPr/>
          </p:nvSpPr>
          <p:spPr>
            <a:xfrm>
              <a:off x="2476500" y="6093434"/>
              <a:ext cx="381000" cy="609600"/>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6" name="Google Shape;336;p14"/>
            <p:cNvSpPr txBox="1"/>
            <p:nvPr/>
          </p:nvSpPr>
          <p:spPr>
            <a:xfrm>
              <a:off x="1228725" y="6972300"/>
              <a:ext cx="2876550" cy="8611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Bệnh viện</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337" name="Google Shape;337;p14"/>
          <p:cNvGrpSpPr/>
          <p:nvPr/>
        </p:nvGrpSpPr>
        <p:grpSpPr>
          <a:xfrm>
            <a:off x="9488091" y="6260138"/>
            <a:ext cx="3574256" cy="2617162"/>
            <a:chOff x="879872" y="6093434"/>
            <a:chExt cx="3574256" cy="2617162"/>
          </a:xfrm>
        </p:grpSpPr>
        <p:sp>
          <p:nvSpPr>
            <p:cNvPr id="338" name="Google Shape;338;p14"/>
            <p:cNvSpPr/>
            <p:nvPr/>
          </p:nvSpPr>
          <p:spPr>
            <a:xfrm>
              <a:off x="2476500" y="6093434"/>
              <a:ext cx="381000" cy="609600"/>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9" name="Google Shape;339;p14"/>
            <p:cNvSpPr txBox="1"/>
            <p:nvPr/>
          </p:nvSpPr>
          <p:spPr>
            <a:xfrm>
              <a:off x="879872" y="6972300"/>
              <a:ext cx="3574256" cy="17382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Nhà máy được tự động hóa</a:t>
              </a:r>
              <a:endParaRPr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340" name="Google Shape;340;p14"/>
          <p:cNvGrpSpPr/>
          <p:nvPr/>
        </p:nvGrpSpPr>
        <p:grpSpPr>
          <a:xfrm>
            <a:off x="13504253" y="6260138"/>
            <a:ext cx="3781055" cy="2617162"/>
            <a:chOff x="776472" y="6093434"/>
            <a:chExt cx="3781055" cy="2617162"/>
          </a:xfrm>
        </p:grpSpPr>
        <p:sp>
          <p:nvSpPr>
            <p:cNvPr id="341" name="Google Shape;341;p14"/>
            <p:cNvSpPr/>
            <p:nvPr/>
          </p:nvSpPr>
          <p:spPr>
            <a:xfrm>
              <a:off x="2476500" y="6093434"/>
              <a:ext cx="381000" cy="609600"/>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2" name="Google Shape;342;p14"/>
            <p:cNvSpPr txBox="1"/>
            <p:nvPr/>
          </p:nvSpPr>
          <p:spPr>
            <a:xfrm>
              <a:off x="776472" y="6972300"/>
              <a:ext cx="3781055" cy="17382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Trong giao thông đường bộ</a:t>
              </a:r>
              <a:endParaRPr sz="3800">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7"/>
                                        </p:tgtEl>
                                        <p:attrNameLst>
                                          <p:attrName>style.visibility</p:attrName>
                                        </p:attrNameLst>
                                      </p:cBhvr>
                                      <p:to>
                                        <p:strVal val="visible"/>
                                      </p:to>
                                    </p:set>
                                    <p:animEffect transition="in" filter="fade">
                                      <p:cBhvr>
                                        <p:cTn id="10" dur="500"/>
                                        <p:tgtEl>
                                          <p:spTgt spid="327"/>
                                        </p:tgtEl>
                                      </p:cBhvr>
                                    </p:animEffect>
                                  </p:childTnLst>
                                </p:cTn>
                              </p:par>
                              <p:par>
                                <p:cTn id="11" presetID="10" presetClass="entr" presetSubtype="0" fill="hold" nodeType="withEffect">
                                  <p:stCondLst>
                                    <p:cond delay="0"/>
                                  </p:stCondLst>
                                  <p:childTnLst>
                                    <p:set>
                                      <p:cBhvr>
                                        <p:cTn id="12" dur="1" fill="hold">
                                          <p:stCondLst>
                                            <p:cond delay="0"/>
                                          </p:stCondLst>
                                        </p:cTn>
                                        <p:tgtEl>
                                          <p:spTgt spid="328"/>
                                        </p:tgtEl>
                                        <p:attrNameLst>
                                          <p:attrName>style.visibility</p:attrName>
                                        </p:attrNameLst>
                                      </p:cBhvr>
                                      <p:to>
                                        <p:strVal val="visible"/>
                                      </p:to>
                                    </p:set>
                                    <p:animEffect transition="in" filter="fade">
                                      <p:cBhvr>
                                        <p:cTn id="13" dur="500"/>
                                        <p:tgtEl>
                                          <p:spTgt spid="328"/>
                                        </p:tgtEl>
                                      </p:cBhvr>
                                    </p:animEffect>
                                  </p:childTnLst>
                                </p:cTn>
                              </p:par>
                              <p:par>
                                <p:cTn id="14" presetID="10" presetClass="entr" presetSubtype="0" fill="hold" nodeType="withEffect">
                                  <p:stCondLst>
                                    <p:cond delay="0"/>
                                  </p:stCondLst>
                                  <p:childTnLst>
                                    <p:set>
                                      <p:cBhvr>
                                        <p:cTn id="15" dur="1" fill="hold">
                                          <p:stCondLst>
                                            <p:cond delay="0"/>
                                          </p:stCondLst>
                                        </p:cTn>
                                        <p:tgtEl>
                                          <p:spTgt spid="329"/>
                                        </p:tgtEl>
                                        <p:attrNameLst>
                                          <p:attrName>style.visibility</p:attrName>
                                        </p:attrNameLst>
                                      </p:cBhvr>
                                      <p:to>
                                        <p:strVal val="visible"/>
                                      </p:to>
                                    </p:set>
                                    <p:animEffect transition="in" filter="fade">
                                      <p:cBhvr>
                                        <p:cTn id="16" dur="500"/>
                                        <p:tgtEl>
                                          <p:spTgt spid="329"/>
                                        </p:tgtEl>
                                      </p:cBhvr>
                                    </p:animEffect>
                                  </p:childTnLst>
                                </p:cTn>
                              </p:par>
                              <p:par>
                                <p:cTn id="17" presetID="10" presetClass="entr" presetSubtype="0"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animEffect transition="in" filter="fade">
                                      <p:cBhvr>
                                        <p:cTn id="19" dur="500"/>
                                        <p:tgtEl>
                                          <p:spTgt spid="3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1"/>
                                        </p:tgtEl>
                                        <p:attrNameLst>
                                          <p:attrName>style.visibility</p:attrName>
                                        </p:attrNameLst>
                                      </p:cBhvr>
                                      <p:to>
                                        <p:strVal val="visible"/>
                                      </p:to>
                                    </p:set>
                                    <p:animEffect transition="in" filter="fade">
                                      <p:cBhvr>
                                        <p:cTn id="24" dur="500"/>
                                        <p:tgtEl>
                                          <p:spTgt spid="331"/>
                                        </p:tgtEl>
                                      </p:cBhvr>
                                    </p:animEffect>
                                  </p:childTnLst>
                                </p:cTn>
                              </p:par>
                              <p:par>
                                <p:cTn id="25" presetID="10" presetClass="entr" presetSubtype="0" fill="hold" nodeType="withEffect">
                                  <p:stCondLst>
                                    <p:cond delay="0"/>
                                  </p:stCondLst>
                                  <p:childTnLst>
                                    <p:set>
                                      <p:cBhvr>
                                        <p:cTn id="26" dur="1" fill="hold">
                                          <p:stCondLst>
                                            <p:cond delay="0"/>
                                          </p:stCondLst>
                                        </p:cTn>
                                        <p:tgtEl>
                                          <p:spTgt spid="334"/>
                                        </p:tgtEl>
                                        <p:attrNameLst>
                                          <p:attrName>style.visibility</p:attrName>
                                        </p:attrNameLst>
                                      </p:cBhvr>
                                      <p:to>
                                        <p:strVal val="visible"/>
                                      </p:to>
                                    </p:set>
                                    <p:animEffect transition="in" filter="fade">
                                      <p:cBhvr>
                                        <p:cTn id="27" dur="500"/>
                                        <p:tgtEl>
                                          <p:spTgt spid="334"/>
                                        </p:tgtEl>
                                      </p:cBhvr>
                                    </p:animEffect>
                                  </p:childTnLst>
                                </p:cTn>
                              </p:par>
                              <p:par>
                                <p:cTn id="28" presetID="10" presetClass="entr" presetSubtype="0" fill="hold" nodeType="withEffect">
                                  <p:stCondLst>
                                    <p:cond delay="0"/>
                                  </p:stCondLst>
                                  <p:childTnLst>
                                    <p:set>
                                      <p:cBhvr>
                                        <p:cTn id="29" dur="1" fill="hold">
                                          <p:stCondLst>
                                            <p:cond delay="0"/>
                                          </p:stCondLst>
                                        </p:cTn>
                                        <p:tgtEl>
                                          <p:spTgt spid="337"/>
                                        </p:tgtEl>
                                        <p:attrNameLst>
                                          <p:attrName>style.visibility</p:attrName>
                                        </p:attrNameLst>
                                      </p:cBhvr>
                                      <p:to>
                                        <p:strVal val="visible"/>
                                      </p:to>
                                    </p:set>
                                    <p:animEffect transition="in" filter="fade">
                                      <p:cBhvr>
                                        <p:cTn id="30" dur="500"/>
                                        <p:tgtEl>
                                          <p:spTgt spid="337"/>
                                        </p:tgtEl>
                                      </p:cBhvr>
                                    </p:animEffect>
                                  </p:childTnLst>
                                </p:cTn>
                              </p:par>
                              <p:par>
                                <p:cTn id="31" presetID="10" presetClass="entr" presetSubtype="0" fill="hold" nodeType="withEffect">
                                  <p:stCondLst>
                                    <p:cond delay="0"/>
                                  </p:stCondLst>
                                  <p:childTnLst>
                                    <p:set>
                                      <p:cBhvr>
                                        <p:cTn id="32" dur="1" fill="hold">
                                          <p:stCondLst>
                                            <p:cond delay="0"/>
                                          </p:stCondLst>
                                        </p:cTn>
                                        <p:tgtEl>
                                          <p:spTgt spid="340"/>
                                        </p:tgtEl>
                                        <p:attrNameLst>
                                          <p:attrName>style.visibility</p:attrName>
                                        </p:attrNameLst>
                                      </p:cBhvr>
                                      <p:to>
                                        <p:strVal val="visible"/>
                                      </p:to>
                                    </p:set>
                                    <p:animEffect transition="in" filter="fade">
                                      <p:cBhvr>
                                        <p:cTn id="33"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347" name="Google Shape;347;p15"/>
          <p:cNvGrpSpPr/>
          <p:nvPr/>
        </p:nvGrpSpPr>
        <p:grpSpPr>
          <a:xfrm>
            <a:off x="-208290" y="-277886"/>
            <a:ext cx="18704582" cy="12473496"/>
            <a:chOff x="0" y="0"/>
            <a:chExt cx="24939442" cy="16631327"/>
          </a:xfrm>
        </p:grpSpPr>
        <p:sp>
          <p:nvSpPr>
            <p:cNvPr id="348" name="Google Shape;348;p15"/>
            <p:cNvSpPr/>
            <p:nvPr/>
          </p:nvSpPr>
          <p:spPr>
            <a:xfrm>
              <a:off x="0" y="0"/>
              <a:ext cx="8338309" cy="8338309"/>
            </a:xfrm>
            <a:custGeom>
              <a:avLst/>
              <a:gdLst/>
              <a:ahLst/>
              <a:cxnLst/>
              <a:rect l="l" t="t" r="r" b="b"/>
              <a:pathLst>
                <a:path w="8338309" h="8338309" extrusionOk="0">
                  <a:moveTo>
                    <a:pt x="0" y="0"/>
                  </a:moveTo>
                  <a:lnTo>
                    <a:pt x="8338309" y="0"/>
                  </a:lnTo>
                  <a:lnTo>
                    <a:pt x="8338309"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349" name="Google Shape;349;p15"/>
            <p:cNvSpPr/>
            <p:nvPr/>
          </p:nvSpPr>
          <p:spPr>
            <a:xfrm>
              <a:off x="0" y="8293018"/>
              <a:ext cx="8338309" cy="8338309"/>
            </a:xfrm>
            <a:custGeom>
              <a:avLst/>
              <a:gdLst/>
              <a:ahLst/>
              <a:cxnLst/>
              <a:rect l="l" t="t" r="r" b="b"/>
              <a:pathLst>
                <a:path w="8338309" h="8338309" extrusionOk="0">
                  <a:moveTo>
                    <a:pt x="0" y="0"/>
                  </a:moveTo>
                  <a:lnTo>
                    <a:pt x="8338309" y="0"/>
                  </a:lnTo>
                  <a:lnTo>
                    <a:pt x="8338309" y="8338308"/>
                  </a:lnTo>
                  <a:lnTo>
                    <a:pt x="0" y="8338308"/>
                  </a:lnTo>
                  <a:lnTo>
                    <a:pt x="0" y="0"/>
                  </a:lnTo>
                  <a:close/>
                </a:path>
              </a:pathLst>
            </a:custGeom>
            <a:blipFill rotWithShape="1">
              <a:blip r:embed="rId1"/>
              <a:stretch>
                <a:fillRect/>
              </a:stretch>
            </a:blipFill>
            <a:ln>
              <a:noFill/>
            </a:ln>
          </p:spPr>
          <p:txBody>
            <a:bodyPr/>
            <a:lstStyle/>
            <a:p>
              <a:endParaRPr lang="en-US"/>
            </a:p>
          </p:txBody>
        </p:sp>
        <p:sp>
          <p:nvSpPr>
            <p:cNvPr id="350" name="Google Shape;350;p15"/>
            <p:cNvSpPr/>
            <p:nvPr/>
          </p:nvSpPr>
          <p:spPr>
            <a:xfrm>
              <a:off x="8293018" y="0"/>
              <a:ext cx="8338309" cy="8338309"/>
            </a:xfrm>
            <a:custGeom>
              <a:avLst/>
              <a:gdLst/>
              <a:ahLst/>
              <a:cxnLst/>
              <a:rect l="l" t="t" r="r" b="b"/>
              <a:pathLst>
                <a:path w="8338309" h="8338309" extrusionOk="0">
                  <a:moveTo>
                    <a:pt x="0" y="0"/>
                  </a:moveTo>
                  <a:lnTo>
                    <a:pt x="8338308" y="0"/>
                  </a:lnTo>
                  <a:lnTo>
                    <a:pt x="8338308"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351" name="Google Shape;351;p15"/>
            <p:cNvSpPr/>
            <p:nvPr/>
          </p:nvSpPr>
          <p:spPr>
            <a:xfrm>
              <a:off x="8293018" y="8293018"/>
              <a:ext cx="8338309" cy="8338309"/>
            </a:xfrm>
            <a:custGeom>
              <a:avLst/>
              <a:gdLst/>
              <a:ahLst/>
              <a:cxnLst/>
              <a:rect l="l" t="t" r="r" b="b"/>
              <a:pathLst>
                <a:path w="8338309" h="8338309" extrusionOk="0">
                  <a:moveTo>
                    <a:pt x="0" y="0"/>
                  </a:moveTo>
                  <a:lnTo>
                    <a:pt x="8338308" y="0"/>
                  </a:lnTo>
                  <a:lnTo>
                    <a:pt x="8338308" y="8338308"/>
                  </a:lnTo>
                  <a:lnTo>
                    <a:pt x="0" y="8338308"/>
                  </a:lnTo>
                  <a:lnTo>
                    <a:pt x="0" y="0"/>
                  </a:lnTo>
                  <a:close/>
                </a:path>
              </a:pathLst>
            </a:custGeom>
            <a:blipFill rotWithShape="1">
              <a:blip r:embed="rId1"/>
              <a:stretch>
                <a:fillRect/>
              </a:stretch>
            </a:blipFill>
            <a:ln>
              <a:noFill/>
            </a:ln>
          </p:spPr>
          <p:txBody>
            <a:bodyPr/>
            <a:lstStyle/>
            <a:p>
              <a:endParaRPr lang="en-US"/>
            </a:p>
          </p:txBody>
        </p:sp>
        <p:sp>
          <p:nvSpPr>
            <p:cNvPr id="352" name="Google Shape;352;p15"/>
            <p:cNvSpPr/>
            <p:nvPr/>
          </p:nvSpPr>
          <p:spPr>
            <a:xfrm>
              <a:off x="16601133" y="0"/>
              <a:ext cx="8338309" cy="8338309"/>
            </a:xfrm>
            <a:custGeom>
              <a:avLst/>
              <a:gdLst/>
              <a:ahLst/>
              <a:cxnLst/>
              <a:rect l="l" t="t" r="r" b="b"/>
              <a:pathLst>
                <a:path w="8338309" h="8338309" extrusionOk="0">
                  <a:moveTo>
                    <a:pt x="0" y="0"/>
                  </a:moveTo>
                  <a:lnTo>
                    <a:pt x="8338308" y="0"/>
                  </a:lnTo>
                  <a:lnTo>
                    <a:pt x="8338308"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353" name="Google Shape;353;p15"/>
            <p:cNvSpPr/>
            <p:nvPr/>
          </p:nvSpPr>
          <p:spPr>
            <a:xfrm>
              <a:off x="16601133" y="8293018"/>
              <a:ext cx="8338309" cy="8338309"/>
            </a:xfrm>
            <a:custGeom>
              <a:avLst/>
              <a:gdLst/>
              <a:ahLst/>
              <a:cxnLst/>
              <a:rect l="l" t="t" r="r" b="b"/>
              <a:pathLst>
                <a:path w="8338309" h="8338309" extrusionOk="0">
                  <a:moveTo>
                    <a:pt x="0" y="0"/>
                  </a:moveTo>
                  <a:lnTo>
                    <a:pt x="8338308" y="0"/>
                  </a:lnTo>
                  <a:lnTo>
                    <a:pt x="8338308" y="8338308"/>
                  </a:lnTo>
                  <a:lnTo>
                    <a:pt x="0" y="8338308"/>
                  </a:lnTo>
                  <a:lnTo>
                    <a:pt x="0" y="0"/>
                  </a:lnTo>
                  <a:close/>
                </a:path>
              </a:pathLst>
            </a:custGeom>
            <a:blipFill rotWithShape="1">
              <a:blip r:embed="rId1"/>
              <a:stretch>
                <a:fillRect/>
              </a:stretch>
            </a:blipFill>
            <a:ln>
              <a:noFill/>
            </a:ln>
          </p:spPr>
          <p:txBody>
            <a:bodyPr/>
            <a:lstStyle/>
            <a:p>
              <a:endParaRPr lang="en-US"/>
            </a:p>
          </p:txBody>
        </p:sp>
      </p:grpSp>
      <p:grpSp>
        <p:nvGrpSpPr>
          <p:cNvPr id="354" name="Google Shape;354;p15"/>
          <p:cNvGrpSpPr/>
          <p:nvPr/>
        </p:nvGrpSpPr>
        <p:grpSpPr>
          <a:xfrm>
            <a:off x="890488" y="660487"/>
            <a:ext cx="16507024" cy="8776300"/>
            <a:chOff x="0" y="-47625"/>
            <a:chExt cx="4143582" cy="2203021"/>
          </a:xfrm>
        </p:grpSpPr>
        <p:sp>
          <p:nvSpPr>
            <p:cNvPr id="355" name="Google Shape;355;p15"/>
            <p:cNvSpPr/>
            <p:nvPr/>
          </p:nvSpPr>
          <p:spPr>
            <a:xfrm>
              <a:off x="0" y="0"/>
              <a:ext cx="4143582" cy="2155396"/>
            </a:xfrm>
            <a:custGeom>
              <a:avLst/>
              <a:gdLst/>
              <a:ahLst/>
              <a:cxnLst/>
              <a:rect l="l" t="t" r="r" b="b"/>
              <a:pathLst>
                <a:path w="4143582" h="2155396" extrusionOk="0">
                  <a:moveTo>
                    <a:pt x="11725" y="0"/>
                  </a:moveTo>
                  <a:lnTo>
                    <a:pt x="4131857" y="0"/>
                  </a:lnTo>
                  <a:cubicBezTo>
                    <a:pt x="4134967" y="0"/>
                    <a:pt x="4137949" y="1235"/>
                    <a:pt x="4140148" y="3434"/>
                  </a:cubicBezTo>
                  <a:cubicBezTo>
                    <a:pt x="4142347" y="5633"/>
                    <a:pt x="4143582" y="8615"/>
                    <a:pt x="4143582" y="11725"/>
                  </a:cubicBezTo>
                  <a:lnTo>
                    <a:pt x="4143582" y="2143671"/>
                  </a:lnTo>
                  <a:cubicBezTo>
                    <a:pt x="4143582" y="2146780"/>
                    <a:pt x="4142347" y="2149763"/>
                    <a:pt x="4140148" y="2151962"/>
                  </a:cubicBezTo>
                  <a:cubicBezTo>
                    <a:pt x="4137949" y="2154161"/>
                    <a:pt x="4134967" y="2155396"/>
                    <a:pt x="4131857" y="2155396"/>
                  </a:cubicBezTo>
                  <a:lnTo>
                    <a:pt x="11725" y="2155396"/>
                  </a:lnTo>
                  <a:cubicBezTo>
                    <a:pt x="8615" y="2155396"/>
                    <a:pt x="5633" y="2154161"/>
                    <a:pt x="3434" y="2151962"/>
                  </a:cubicBezTo>
                  <a:cubicBezTo>
                    <a:pt x="1235" y="2149763"/>
                    <a:pt x="0" y="2146780"/>
                    <a:pt x="0" y="2143671"/>
                  </a:cubicBezTo>
                  <a:lnTo>
                    <a:pt x="0" y="11725"/>
                  </a:lnTo>
                  <a:cubicBezTo>
                    <a:pt x="0" y="8615"/>
                    <a:pt x="1235" y="5633"/>
                    <a:pt x="3434" y="3434"/>
                  </a:cubicBezTo>
                  <a:cubicBezTo>
                    <a:pt x="5633" y="1235"/>
                    <a:pt x="8615" y="0"/>
                    <a:pt x="117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15"/>
            <p:cNvSpPr txBox="1"/>
            <p:nvPr/>
          </p:nvSpPr>
          <p:spPr>
            <a:xfrm>
              <a:off x="0" y="-47625"/>
              <a:ext cx="4143582" cy="2203021"/>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Clr>
                  <a:schemeClr val="dk1"/>
                </a:buClr>
                <a:buSzPts val="1800"/>
                <a:buFont typeface="Calibri" panose="020F050202020403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58" name="Google Shape;358;p15"/>
          <p:cNvSpPr txBox="1"/>
          <p:nvPr/>
        </p:nvSpPr>
        <p:spPr>
          <a:xfrm>
            <a:off x="5364784" y="1741767"/>
            <a:ext cx="12004153" cy="680346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a:solidFill>
                  <a:srgbClr val="C00000"/>
                </a:solidFill>
                <a:latin typeface="Arial" panose="020B0604020202020204"/>
                <a:ea typeface="Arial" panose="020B0604020202020204"/>
                <a:cs typeface="Arial" panose="020B0604020202020204"/>
                <a:sym typeface="Arial" panose="020B0604020202020204"/>
              </a:rPr>
              <a:t>PHẦN 2. </a:t>
            </a:r>
            <a:r>
              <a:rPr lang="en-US" sz="7500" b="1">
                <a:solidFill>
                  <a:schemeClr val="dk1"/>
                </a:solidFill>
                <a:latin typeface="Arial" panose="020B0604020202020204"/>
                <a:ea typeface="Arial" panose="020B0604020202020204"/>
                <a:cs typeface="Arial" panose="020B0604020202020204"/>
                <a:sym typeface="Arial" panose="020B0604020202020204"/>
              </a:rPr>
              <a:t>ỨNG DỤNG THỰC TẾ CỦA MÁY TÍNH TRONG KHOA HỌC KĨ THUẬT VÀ ĐỜI SỐNG</a:t>
            </a:r>
            <a:endParaRPr lang="en-US" sz="7500" b="1">
              <a:solidFill>
                <a:schemeClr val="dk1"/>
              </a:solidFill>
              <a:latin typeface="Arial" panose="020B0604020202020204"/>
              <a:ea typeface="Arial" panose="020B0604020202020204"/>
              <a:cs typeface="Arial" panose="020B0604020202020204"/>
              <a:sym typeface="Arial" panose="020B0604020202020204"/>
            </a:endParaRPr>
          </a:p>
        </p:txBody>
      </p:sp>
      <p:pic>
        <p:nvPicPr>
          <p:cNvPr id="2" name="Picture 1" descr="hq720"/>
          <p:cNvPicPr>
            <a:picLocks noChangeAspect="1"/>
          </p:cNvPicPr>
          <p:nvPr/>
        </p:nvPicPr>
        <p:blipFill>
          <a:blip r:embed="rId2"/>
          <a:stretch>
            <a:fillRect/>
          </a:stretch>
        </p:blipFill>
        <p:spPr>
          <a:xfrm>
            <a:off x="417830" y="2254885"/>
            <a:ext cx="5212080" cy="6171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16"/>
          <p:cNvGrpSpPr/>
          <p:nvPr/>
        </p:nvGrpSpPr>
        <p:grpSpPr>
          <a:xfrm>
            <a:off x="685800" y="495689"/>
            <a:ext cx="16840200" cy="1429747"/>
            <a:chOff x="533400" y="172834"/>
            <a:chExt cx="16840200" cy="1429747"/>
          </a:xfrm>
        </p:grpSpPr>
        <p:sp>
          <p:nvSpPr>
            <p:cNvPr id="365" name="Google Shape;365;p16"/>
            <p:cNvSpPr/>
            <p:nvPr/>
          </p:nvSpPr>
          <p:spPr>
            <a:xfrm>
              <a:off x="533400" y="495300"/>
              <a:ext cx="1143000" cy="1107281"/>
            </a:xfrm>
            <a:custGeom>
              <a:avLst/>
              <a:gdLst/>
              <a:ahLst/>
              <a:cxnLst/>
              <a:rect l="l" t="t" r="r" b="b"/>
              <a:pathLst>
                <a:path w="4247535" h="4114800" extrusionOk="0">
                  <a:moveTo>
                    <a:pt x="0" y="0"/>
                  </a:moveTo>
                  <a:lnTo>
                    <a:pt x="4247536" y="0"/>
                  </a:lnTo>
                  <a:lnTo>
                    <a:pt x="4247536" y="4114800"/>
                  </a:lnTo>
                  <a:lnTo>
                    <a:pt x="0" y="4114800"/>
                  </a:lnTo>
                  <a:lnTo>
                    <a:pt x="0" y="0"/>
                  </a:lnTo>
                  <a:close/>
                </a:path>
              </a:pathLst>
            </a:custGeom>
            <a:blipFill rotWithShape="1">
              <a:blip r:embed="rId1"/>
              <a:stretch>
                <a:fillRect/>
              </a:stretch>
            </a:blipFill>
            <a:ln>
              <a:noFill/>
            </a:ln>
          </p:spPr>
          <p:txBody>
            <a:bodyPr/>
            <a:lstStyle/>
            <a:p>
              <a:endParaRPr lang="en-US"/>
            </a:p>
          </p:txBody>
        </p:sp>
        <p:sp>
          <p:nvSpPr>
            <p:cNvPr id="366" name="Google Shape;366;p16"/>
            <p:cNvSpPr txBox="1"/>
            <p:nvPr/>
          </p:nvSpPr>
          <p:spPr>
            <a:xfrm>
              <a:off x="2133600" y="172834"/>
              <a:ext cx="15240000" cy="96710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i="1">
                  <a:solidFill>
                    <a:schemeClr val="dk1"/>
                  </a:solidFill>
                  <a:latin typeface="Calibri" panose="020F0502020204030204"/>
                  <a:ea typeface="Calibri" panose="020F0502020204030204"/>
                  <a:cs typeface="Calibri" panose="020F0502020204030204"/>
                  <a:sym typeface="Calibri" panose="020F0502020204030204"/>
                </a:rPr>
                <a:t>Tìm hiểu mục 2 SGK tr.6 - 7 và thực hiện nhiệm vụ nội dung cụ thể như sau:</a:t>
              </a:r>
              <a:endParaRPr sz="3800" i="1">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67" name="Google Shape;367;p16"/>
          <p:cNvGrpSpPr/>
          <p:nvPr>
            <p:custDataLst>
              <p:tags r:id="rId2"/>
            </p:custDataLst>
          </p:nvPr>
        </p:nvGrpSpPr>
        <p:grpSpPr>
          <a:xfrm>
            <a:off x="533400" y="2705100"/>
            <a:ext cx="8153400" cy="5334000"/>
            <a:chOff x="709612" y="3162301"/>
            <a:chExt cx="8153400" cy="5334000"/>
          </a:xfrm>
        </p:grpSpPr>
        <p:sp>
          <p:nvSpPr>
            <p:cNvPr id="368" name="Google Shape;368;p16"/>
            <p:cNvSpPr/>
            <p:nvPr>
              <p:custDataLst>
                <p:tags r:id="rId3"/>
              </p:custDataLst>
            </p:nvPr>
          </p:nvSpPr>
          <p:spPr>
            <a:xfrm>
              <a:off x="709612" y="3162301"/>
              <a:ext cx="8153400" cy="5334000"/>
            </a:xfrm>
            <a:prstGeom prst="roundRect">
              <a:avLst>
                <a:gd name="adj" fmla="val 5998"/>
              </a:avLst>
            </a:prstGeom>
            <a:solidFill>
              <a:schemeClr val="lt1"/>
            </a:solidFill>
            <a:ln w="38100" cap="flat" cmpd="sng">
              <a:solidFill>
                <a:srgbClr val="FFD7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69" name="Google Shape;369;p16"/>
            <p:cNvSpPr/>
            <p:nvPr>
              <p:custDataLst>
                <p:tags r:id="rId4"/>
              </p:custDataLst>
            </p:nvPr>
          </p:nvSpPr>
          <p:spPr>
            <a:xfrm>
              <a:off x="709612" y="3848100"/>
              <a:ext cx="8153400" cy="914400"/>
            </a:xfrm>
            <a:prstGeom prst="rect">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Nhóm 1, 2, 3</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sp>
          <p:nvSpPr>
            <p:cNvPr id="370" name="Google Shape;370;p16"/>
            <p:cNvSpPr txBox="1"/>
            <p:nvPr>
              <p:custDataLst>
                <p:tags r:id="rId5"/>
              </p:custDataLst>
            </p:nvPr>
          </p:nvSpPr>
          <p:spPr>
            <a:xfrm>
              <a:off x="958453" y="5130217"/>
              <a:ext cx="7655718" cy="17382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Đọc hiểu mục 2a, tìm hiểu về những khả năng của máy tính. </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371" name="Google Shape;371;p16"/>
          <p:cNvGrpSpPr/>
          <p:nvPr>
            <p:custDataLst>
              <p:tags r:id="rId6"/>
            </p:custDataLst>
          </p:nvPr>
        </p:nvGrpSpPr>
        <p:grpSpPr>
          <a:xfrm>
            <a:off x="9601202" y="2705100"/>
            <a:ext cx="8153400" cy="5334000"/>
            <a:chOff x="709612" y="3162301"/>
            <a:chExt cx="8153400" cy="5334000"/>
          </a:xfrm>
        </p:grpSpPr>
        <p:sp>
          <p:nvSpPr>
            <p:cNvPr id="372" name="Google Shape;372;p16"/>
            <p:cNvSpPr/>
            <p:nvPr>
              <p:custDataLst>
                <p:tags r:id="rId7"/>
              </p:custDataLst>
            </p:nvPr>
          </p:nvSpPr>
          <p:spPr>
            <a:xfrm>
              <a:off x="709612" y="3162301"/>
              <a:ext cx="8153400" cy="5334000"/>
            </a:xfrm>
            <a:prstGeom prst="roundRect">
              <a:avLst>
                <a:gd name="adj" fmla="val 5998"/>
              </a:avLst>
            </a:prstGeom>
            <a:solidFill>
              <a:schemeClr val="lt1"/>
            </a:solidFill>
            <a:ln w="38100" cap="flat" cmpd="sng">
              <a:solidFill>
                <a:srgbClr val="FFD7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3" name="Google Shape;373;p16"/>
            <p:cNvSpPr/>
            <p:nvPr>
              <p:custDataLst>
                <p:tags r:id="rId8"/>
              </p:custDataLst>
            </p:nvPr>
          </p:nvSpPr>
          <p:spPr>
            <a:xfrm>
              <a:off x="709612" y="3848100"/>
              <a:ext cx="8153400" cy="914400"/>
            </a:xfrm>
            <a:prstGeom prst="rect">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Nhóm 4, 5, 6</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sp>
          <p:nvSpPr>
            <p:cNvPr id="374" name="Google Shape;374;p16"/>
            <p:cNvSpPr txBox="1"/>
            <p:nvPr>
              <p:custDataLst>
                <p:tags r:id="rId9"/>
              </p:custDataLst>
            </p:nvPr>
          </p:nvSpPr>
          <p:spPr>
            <a:xfrm>
              <a:off x="958453" y="5130217"/>
              <a:ext cx="7655718" cy="261546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Đọc hiểu mục 2b, tìm hiểu những ứng dụng của máy tính trong khoa học kĩ thuật và đời sống.</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375" name="Google Shape;375;p16"/>
          <p:cNvSpPr/>
          <p:nvPr/>
        </p:nvSpPr>
        <p:spPr>
          <a:xfrm>
            <a:off x="15468600" y="7254212"/>
            <a:ext cx="2676650" cy="2941373"/>
          </a:xfrm>
          <a:custGeom>
            <a:avLst/>
            <a:gdLst/>
            <a:ahLst/>
            <a:cxnLst/>
            <a:rect l="l" t="t" r="r" b="b"/>
            <a:pathLst>
              <a:path w="3744468" h="4114800" extrusionOk="0">
                <a:moveTo>
                  <a:pt x="0" y="0"/>
                </a:moveTo>
                <a:lnTo>
                  <a:pt x="3744468" y="0"/>
                </a:lnTo>
                <a:lnTo>
                  <a:pt x="3744468" y="4114800"/>
                </a:lnTo>
                <a:lnTo>
                  <a:pt x="0" y="4114800"/>
                </a:lnTo>
                <a:lnTo>
                  <a:pt x="0" y="0"/>
                </a:lnTo>
                <a:close/>
              </a:path>
            </a:pathLst>
          </a:custGeom>
          <a:blipFill rotWithShape="1">
            <a:blip r:embed="rId10"/>
            <a:stretch>
              <a:fillRect/>
            </a:stretch>
          </a:blipFill>
          <a:ln>
            <a:noFill/>
          </a:ln>
        </p:spPr>
        <p:txBody>
          <a:bodyPr/>
          <a:lstStyle/>
          <a:p>
            <a:endParaRPr lang="en-US"/>
          </a:p>
        </p:txBody>
      </p:sp>
      <p:sp>
        <p:nvSpPr>
          <p:cNvPr id="376" name="Google Shape;376;p16"/>
          <p:cNvSpPr/>
          <p:nvPr/>
        </p:nvSpPr>
        <p:spPr>
          <a:xfrm>
            <a:off x="0" y="7475679"/>
            <a:ext cx="1686050" cy="2821841"/>
          </a:xfrm>
          <a:custGeom>
            <a:avLst/>
            <a:gdLst/>
            <a:ahLst/>
            <a:cxnLst/>
            <a:rect l="l" t="t" r="r" b="b"/>
            <a:pathLst>
              <a:path w="2458593" h="4114800" extrusionOk="0">
                <a:moveTo>
                  <a:pt x="0" y="0"/>
                </a:moveTo>
                <a:lnTo>
                  <a:pt x="2458593" y="0"/>
                </a:lnTo>
                <a:lnTo>
                  <a:pt x="2458593" y="4114800"/>
                </a:lnTo>
                <a:lnTo>
                  <a:pt x="0" y="4114800"/>
                </a:lnTo>
                <a:lnTo>
                  <a:pt x="0" y="0"/>
                </a:lnTo>
                <a:close/>
              </a:path>
            </a:pathLst>
          </a:custGeom>
          <a:blipFill rotWithShape="1">
            <a:blip r:embed="rId11"/>
            <a:stretch>
              <a:fillRect/>
            </a:stretch>
          </a:blipFill>
          <a:ln>
            <a:noFill/>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animEffect transition="in" filter="fade">
                                      <p:cBhvr>
                                        <p:cTn id="12" dur="500"/>
                                        <p:tgtEl>
                                          <p:spTgt spid="367"/>
                                        </p:tgtEl>
                                      </p:cBhvr>
                                    </p:animEffect>
                                  </p:childTnLst>
                                </p:cTn>
                              </p:par>
                              <p:par>
                                <p:cTn id="13" presetID="10" presetClass="entr" presetSubtype="0" fill="hold" nodeType="withEffect">
                                  <p:stCondLst>
                                    <p:cond delay="0"/>
                                  </p:stCondLst>
                                  <p:childTnLst>
                                    <p:set>
                                      <p:cBhvr>
                                        <p:cTn id="14" dur="1" fill="hold">
                                          <p:stCondLst>
                                            <p:cond delay="0"/>
                                          </p:stCondLst>
                                        </p:cTn>
                                        <p:tgtEl>
                                          <p:spTgt spid="371"/>
                                        </p:tgtEl>
                                        <p:attrNameLst>
                                          <p:attrName>style.visibility</p:attrName>
                                        </p:attrNameLst>
                                      </p:cBhvr>
                                      <p:to>
                                        <p:strVal val="visible"/>
                                      </p:to>
                                    </p:set>
                                    <p:animEffect transition="in" filter="fade">
                                      <p:cBhvr>
                                        <p:cTn id="15"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grpSp>
        <p:nvGrpSpPr>
          <p:cNvPr id="381" name="Google Shape;381;p17"/>
          <p:cNvGrpSpPr/>
          <p:nvPr/>
        </p:nvGrpSpPr>
        <p:grpSpPr>
          <a:xfrm>
            <a:off x="457200" y="342900"/>
            <a:ext cx="8305800" cy="964287"/>
            <a:chOff x="685800" y="1207413"/>
            <a:chExt cx="8305800" cy="964287"/>
          </a:xfrm>
        </p:grpSpPr>
        <p:sp>
          <p:nvSpPr>
            <p:cNvPr id="382" name="Google Shape;382;p17"/>
            <p:cNvSpPr/>
            <p:nvPr/>
          </p:nvSpPr>
          <p:spPr>
            <a:xfrm>
              <a:off x="685800" y="1638300"/>
              <a:ext cx="8305800" cy="533400"/>
            </a:xfrm>
            <a:prstGeom prst="rect">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3" name="Google Shape;383;p17"/>
            <p:cNvSpPr txBox="1"/>
            <p:nvPr/>
          </p:nvSpPr>
          <p:spPr>
            <a:xfrm>
              <a:off x="800100" y="1207413"/>
              <a:ext cx="807720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b="1">
                  <a:solidFill>
                    <a:schemeClr val="dk1"/>
                  </a:solidFill>
                  <a:latin typeface="Arial" panose="020B0604020202020204"/>
                  <a:ea typeface="Arial" panose="020B0604020202020204"/>
                  <a:cs typeface="Arial" panose="020B0604020202020204"/>
                  <a:sym typeface="Arial" panose="020B0604020202020204"/>
                </a:rPr>
                <a:t>a. Khả năng của máy tính</a:t>
              </a:r>
              <a:endParaRPr lang="en-US" sz="4500" b="1">
                <a:solidFill>
                  <a:schemeClr val="dk1"/>
                </a:solidFill>
                <a:latin typeface="Arial" panose="020B0604020202020204"/>
                <a:ea typeface="Arial" panose="020B0604020202020204"/>
                <a:cs typeface="Arial" panose="020B0604020202020204"/>
                <a:sym typeface="Arial" panose="020B0604020202020204"/>
              </a:endParaRPr>
            </a:p>
          </p:txBody>
        </p:sp>
      </p:grpSp>
      <p:pic>
        <p:nvPicPr>
          <p:cNvPr id="384" name="Google Shape;384;p17" descr="Máy tính để bàn Asus"/>
          <p:cNvPicPr preferRelativeResize="0"/>
          <p:nvPr/>
        </p:nvPicPr>
        <p:blipFill rotWithShape="1">
          <a:blip r:embed="rId1"/>
          <a:srcRect/>
          <a:stretch>
            <a:fillRect/>
          </a:stretch>
        </p:blipFill>
        <p:spPr>
          <a:xfrm rot="244559">
            <a:off x="10319493" y="1913026"/>
            <a:ext cx="7617581" cy="7617581"/>
          </a:xfrm>
          <a:prstGeom prst="rect">
            <a:avLst/>
          </a:prstGeom>
          <a:noFill/>
          <a:ln>
            <a:noFill/>
          </a:ln>
        </p:spPr>
      </p:pic>
      <p:grpSp>
        <p:nvGrpSpPr>
          <p:cNvPr id="385" name="Google Shape;385;p17"/>
          <p:cNvGrpSpPr/>
          <p:nvPr/>
        </p:nvGrpSpPr>
        <p:grpSpPr>
          <a:xfrm>
            <a:off x="1143000" y="2812582"/>
            <a:ext cx="8662335" cy="5638800"/>
            <a:chOff x="1447798" y="2628900"/>
            <a:chExt cx="8662335" cy="5638800"/>
          </a:xfrm>
        </p:grpSpPr>
        <p:sp>
          <p:nvSpPr>
            <p:cNvPr id="386" name="Google Shape;386;p17"/>
            <p:cNvSpPr/>
            <p:nvPr/>
          </p:nvSpPr>
          <p:spPr>
            <a:xfrm>
              <a:off x="1600198" y="2781300"/>
              <a:ext cx="8509935" cy="5486400"/>
            </a:xfrm>
            <a:prstGeom prst="rect">
              <a:avLst/>
            </a:prstGeom>
            <a:solidFill>
              <a:srgbClr val="F2DADA"/>
            </a:solidFill>
            <a:ln w="25400" cap="flat" cmpd="sng">
              <a:solidFill>
                <a:srgbClr val="9537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7" name="Google Shape;387;p17"/>
            <p:cNvSpPr/>
            <p:nvPr/>
          </p:nvSpPr>
          <p:spPr>
            <a:xfrm>
              <a:off x="1447798" y="2628900"/>
              <a:ext cx="8509935" cy="5486400"/>
            </a:xfrm>
            <a:prstGeom prst="rect">
              <a:avLst/>
            </a:prstGeom>
            <a:solidFill>
              <a:schemeClr val="lt1"/>
            </a:solidFill>
            <a:ln w="25400" cap="flat" cmpd="sng">
              <a:solidFill>
                <a:srgbClr val="9537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8" name="Google Shape;388;p17"/>
            <p:cNvSpPr/>
            <p:nvPr/>
          </p:nvSpPr>
          <p:spPr>
            <a:xfrm>
              <a:off x="1828800" y="3009900"/>
              <a:ext cx="381000" cy="381000"/>
            </a:xfrm>
            <a:prstGeom prst="ellipse">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9" name="Google Shape;389;p17"/>
            <p:cNvSpPr/>
            <p:nvPr/>
          </p:nvSpPr>
          <p:spPr>
            <a:xfrm>
              <a:off x="2514600" y="3009900"/>
              <a:ext cx="381000" cy="381000"/>
            </a:xfrm>
            <a:prstGeom prst="ellipse">
              <a:avLst/>
            </a:prstGeom>
            <a:solidFill>
              <a:srgbClr val="F2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0" name="Google Shape;390;p17"/>
            <p:cNvSpPr/>
            <p:nvPr/>
          </p:nvSpPr>
          <p:spPr>
            <a:xfrm>
              <a:off x="3200400" y="3009900"/>
              <a:ext cx="381000" cy="381000"/>
            </a:xfrm>
            <a:prstGeom prst="ellipse">
              <a:avLst/>
            </a:prstGeom>
            <a:solidFill>
              <a:srgbClr val="70A6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1" name="Google Shape;391;p17"/>
            <p:cNvSpPr txBox="1"/>
            <p:nvPr/>
          </p:nvSpPr>
          <p:spPr>
            <a:xfrm>
              <a:off x="1516853" y="4216770"/>
              <a:ext cx="8371823" cy="261546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chemeClr val="dk1"/>
                </a:buClr>
                <a:buSzPts val="3800"/>
                <a:buFont typeface="Arial" panose="020B0604020202020204"/>
                <a:buChar char="•"/>
              </a:pPr>
              <a:r>
                <a:rPr lang="en-US" sz="3800">
                  <a:solidFill>
                    <a:schemeClr val="dk1"/>
                  </a:solidFill>
                  <a:latin typeface="Calibri" panose="020F0502020204030204"/>
                  <a:ea typeface="Calibri" panose="020F0502020204030204"/>
                  <a:cs typeface="Calibri" panose="020F0502020204030204"/>
                  <a:sym typeface="Calibri" panose="020F0502020204030204"/>
                </a:rPr>
                <a:t>Tính toán nhanh, bền bỉ, chính xác.</a:t>
              </a:r>
              <a:endParaRPr lang="en-US" sz="3800">
                <a:solidFill>
                  <a:schemeClr val="dk1"/>
                </a:solidFill>
                <a:latin typeface="Calibri" panose="020F0502020204030204"/>
                <a:ea typeface="Calibri" panose="020F0502020204030204"/>
                <a:cs typeface="Calibri" panose="020F0502020204030204"/>
                <a:sym typeface="Calibri" panose="020F0502020204030204"/>
              </a:endParaRPr>
            </a:p>
            <a:p>
              <a:pPr marL="571500" marR="0" lvl="0" indent="-571500" algn="l" rtl="0">
                <a:lnSpc>
                  <a:spcPct val="150000"/>
                </a:lnSpc>
                <a:spcBef>
                  <a:spcPts val="0"/>
                </a:spcBef>
                <a:spcAft>
                  <a:spcPts val="0"/>
                </a:spcAft>
                <a:buClr>
                  <a:schemeClr val="dk1"/>
                </a:buClr>
                <a:buSzPts val="3800"/>
                <a:buFont typeface="Arial" panose="020B0604020202020204"/>
                <a:buChar char="•"/>
              </a:pPr>
              <a:r>
                <a:rPr lang="en-US" sz="3800">
                  <a:solidFill>
                    <a:schemeClr val="dk1"/>
                  </a:solidFill>
                  <a:latin typeface="Calibri" panose="020F0502020204030204"/>
                  <a:ea typeface="Calibri" panose="020F0502020204030204"/>
                  <a:cs typeface="Calibri" panose="020F0502020204030204"/>
                  <a:sym typeface="Calibri" panose="020F0502020204030204"/>
                </a:rPr>
                <a:t>Lưu trữ dữ liệu với dung lượng lớn.</a:t>
              </a:r>
              <a:endParaRPr lang="en-US" sz="3800">
                <a:solidFill>
                  <a:schemeClr val="dk1"/>
                </a:solidFill>
                <a:latin typeface="Calibri" panose="020F0502020204030204"/>
                <a:ea typeface="Calibri" panose="020F0502020204030204"/>
                <a:cs typeface="Calibri" panose="020F0502020204030204"/>
                <a:sym typeface="Calibri" panose="020F0502020204030204"/>
              </a:endParaRPr>
            </a:p>
            <a:p>
              <a:pPr marL="571500" marR="0" lvl="0" indent="-571500" algn="l" rtl="0">
                <a:lnSpc>
                  <a:spcPct val="150000"/>
                </a:lnSpc>
                <a:spcBef>
                  <a:spcPts val="0"/>
                </a:spcBef>
                <a:spcAft>
                  <a:spcPts val="0"/>
                </a:spcAft>
                <a:buClr>
                  <a:schemeClr val="dk1"/>
                </a:buClr>
                <a:buSzPts val="3800"/>
                <a:buFont typeface="Arial" panose="020B0604020202020204"/>
                <a:buChar char="•"/>
              </a:pPr>
              <a:r>
                <a:rPr lang="en-US" sz="3800">
                  <a:solidFill>
                    <a:schemeClr val="dk1"/>
                  </a:solidFill>
                  <a:latin typeface="Calibri" panose="020F0502020204030204"/>
                  <a:ea typeface="Calibri" panose="020F0502020204030204"/>
                  <a:cs typeface="Calibri" panose="020F0502020204030204"/>
                  <a:sym typeface="Calibri" panose="020F0502020204030204"/>
                </a:rPr>
                <a:t>Kết nối toàn cầu với tốc độ cao.</a:t>
              </a:r>
              <a:endParaRPr lang="en-US" sz="3800">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500"/>
                                        <p:tgtEl>
                                          <p:spTgt spid="385"/>
                                        </p:tgtEl>
                                      </p:cBhvr>
                                    </p:animEffect>
                                  </p:childTnLst>
                                </p:cTn>
                              </p:par>
                              <p:par>
                                <p:cTn id="13" presetID="10" presetClass="entr" presetSubtype="0" fill="hold" nodeType="withEffect">
                                  <p:stCondLst>
                                    <p:cond delay="0"/>
                                  </p:stCondLst>
                                  <p:childTnLst>
                                    <p:set>
                                      <p:cBhvr>
                                        <p:cTn id="14" dur="1" fill="hold">
                                          <p:stCondLst>
                                            <p:cond delay="0"/>
                                          </p:stCondLst>
                                        </p:cTn>
                                        <p:tgtEl>
                                          <p:spTgt spid="384"/>
                                        </p:tgtEl>
                                        <p:attrNameLst>
                                          <p:attrName>style.visibility</p:attrName>
                                        </p:attrNameLst>
                                      </p:cBhvr>
                                      <p:to>
                                        <p:strVal val="visible"/>
                                      </p:to>
                                    </p:set>
                                    <p:animEffect transition="in" filter="fade">
                                      <p:cBhvr>
                                        <p:cTn id="15"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8"/>
          <p:cNvSpPr/>
          <p:nvPr/>
        </p:nvSpPr>
        <p:spPr>
          <a:xfrm>
            <a:off x="609600" y="5972175"/>
            <a:ext cx="3733800" cy="847725"/>
          </a:xfrm>
          <a:prstGeom prst="roundRect">
            <a:avLst>
              <a:gd name="adj" fmla="val 50000"/>
            </a:avLst>
          </a:prstGeom>
          <a:solidFill>
            <a:srgbClr val="FFD7A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Hoạt động 2</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sp>
        <p:nvSpPr>
          <p:cNvPr id="397" name="Google Shape;397;p18"/>
          <p:cNvSpPr txBox="1"/>
          <p:nvPr/>
        </p:nvSpPr>
        <p:spPr>
          <a:xfrm>
            <a:off x="4572000" y="6131646"/>
            <a:ext cx="59436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Máy tính thật là cần thiết </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pic>
        <p:nvPicPr>
          <p:cNvPr id="398" name="Google Shape;398;p18" descr="Trình bày vai trò của máy vi tính đối với cuộc sống của chúng ta"/>
          <p:cNvPicPr preferRelativeResize="0"/>
          <p:nvPr/>
        </p:nvPicPr>
        <p:blipFill rotWithShape="1">
          <a:blip r:embed="rId1"/>
          <a:srcRect t="11609" b="38323"/>
          <a:stretch>
            <a:fillRect/>
          </a:stretch>
        </p:blipFill>
        <p:spPr>
          <a:xfrm>
            <a:off x="-3581400" y="675368"/>
            <a:ext cx="12573000" cy="3540967"/>
          </a:xfrm>
          <a:prstGeom prst="rect">
            <a:avLst/>
          </a:prstGeom>
          <a:noFill/>
          <a:ln>
            <a:noFill/>
          </a:ln>
        </p:spPr>
      </p:pic>
      <p:pic>
        <p:nvPicPr>
          <p:cNvPr id="399" name="Google Shape;399;p18" descr="Trình bày vai trò của máy vi tính đối với cuộc sống của chúng ta"/>
          <p:cNvPicPr preferRelativeResize="0"/>
          <p:nvPr/>
        </p:nvPicPr>
        <p:blipFill rotWithShape="1">
          <a:blip r:embed="rId1"/>
          <a:srcRect t="40690" b="9241"/>
          <a:stretch>
            <a:fillRect/>
          </a:stretch>
        </p:blipFill>
        <p:spPr>
          <a:xfrm>
            <a:off x="9296402" y="1726826"/>
            <a:ext cx="12573000" cy="3540967"/>
          </a:xfrm>
          <a:prstGeom prst="rect">
            <a:avLst/>
          </a:prstGeom>
          <a:noFill/>
          <a:ln>
            <a:noFill/>
          </a:ln>
        </p:spPr>
      </p:pic>
      <p:sp>
        <p:nvSpPr>
          <p:cNvPr id="400" name="Google Shape;400;p18"/>
          <p:cNvSpPr txBox="1"/>
          <p:nvPr/>
        </p:nvSpPr>
        <p:spPr>
          <a:xfrm>
            <a:off x="533400" y="7291404"/>
            <a:ext cx="17068800" cy="17382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Em hãy nêu một số khả năng của máy tính mà nhờ đó máy tính có thể hỗ trợ con người một cách đắc lực trong cuộc sống. </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par>
                                <p:cTn id="8" presetID="10" presetClass="entr" presetSubtype="0" fill="hold"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fade">
                                      <p:cBhvr>
                                        <p:cTn id="10" dur="500"/>
                                        <p:tgtEl>
                                          <p:spTgt spid="397"/>
                                        </p:tgtEl>
                                      </p:cBhvr>
                                    </p:animEffect>
                                  </p:childTnLst>
                                </p:cTn>
                              </p:par>
                              <p:par>
                                <p:cTn id="11" presetID="10"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fade">
                                      <p:cBhvr>
                                        <p:cTn id="13"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05" name="Google Shape;405;p19"/>
          <p:cNvGrpSpPr/>
          <p:nvPr/>
        </p:nvGrpSpPr>
        <p:grpSpPr>
          <a:xfrm>
            <a:off x="457200" y="342900"/>
            <a:ext cx="17340044" cy="914400"/>
            <a:chOff x="685800" y="1207413"/>
            <a:chExt cx="8077200" cy="914400"/>
          </a:xfrm>
        </p:grpSpPr>
        <p:sp>
          <p:nvSpPr>
            <p:cNvPr id="406" name="Google Shape;406;p19"/>
            <p:cNvSpPr/>
            <p:nvPr/>
          </p:nvSpPr>
          <p:spPr>
            <a:xfrm>
              <a:off x="685800" y="1638300"/>
              <a:ext cx="8077200" cy="483513"/>
            </a:xfrm>
            <a:prstGeom prst="rect">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07" name="Google Shape;407;p19"/>
            <p:cNvSpPr txBox="1"/>
            <p:nvPr/>
          </p:nvSpPr>
          <p:spPr>
            <a:xfrm>
              <a:off x="685800" y="1207413"/>
              <a:ext cx="807720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b="1">
                  <a:solidFill>
                    <a:schemeClr val="dk1"/>
                  </a:solidFill>
                  <a:latin typeface="Arial" panose="020B0604020202020204"/>
                  <a:ea typeface="Arial" panose="020B0604020202020204"/>
                  <a:cs typeface="Arial" panose="020B0604020202020204"/>
                  <a:sym typeface="Arial" panose="020B0604020202020204"/>
                </a:rPr>
                <a:t>b. Ứng dụng của máy tính trong khoa học kĩ thuật và đời sống</a:t>
              </a:r>
              <a:endParaRPr lang="en-US" sz="4500" b="1">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408" name="Google Shape;408;p19"/>
          <p:cNvSpPr txBox="1"/>
          <p:nvPr/>
        </p:nvSpPr>
        <p:spPr>
          <a:xfrm>
            <a:off x="452437" y="1558617"/>
            <a:ext cx="17340044" cy="1752211"/>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chemeClr val="dk1"/>
              </a:buClr>
              <a:buSzPts val="3800"/>
              <a:buFont typeface="Arial" panose="020B0604020202020204"/>
              <a:buChar char="•"/>
            </a:pPr>
            <a:r>
              <a:rPr lang="en-US" sz="3800">
                <a:solidFill>
                  <a:schemeClr val="dk1"/>
                </a:solidFill>
                <a:latin typeface="Calibri" panose="020F0502020204030204"/>
                <a:ea typeface="Calibri" panose="020F0502020204030204"/>
                <a:cs typeface="Calibri" panose="020F0502020204030204"/>
                <a:sym typeface="Calibri" panose="020F0502020204030204"/>
              </a:rPr>
              <a:t>Máy tính được ứng dụng hiệu quả trong nhiều lĩnh vực của khoa học kĩ thuật và đời sống.</a:t>
            </a:r>
            <a:endParaRPr sz="38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409" name="Google Shape;409;p19"/>
          <p:cNvGrpSpPr/>
          <p:nvPr/>
        </p:nvGrpSpPr>
        <p:grpSpPr>
          <a:xfrm>
            <a:off x="452437" y="3848100"/>
            <a:ext cx="8386763" cy="5888742"/>
            <a:chOff x="452437" y="3848100"/>
            <a:chExt cx="8386763" cy="5888742"/>
          </a:xfrm>
        </p:grpSpPr>
        <p:pic>
          <p:nvPicPr>
            <p:cNvPr id="410" name="Google Shape;410;p19" descr="Chương trình đào tạo mô phỏng dòng chảy chất lưu CFD"/>
            <p:cNvPicPr preferRelativeResize="0"/>
            <p:nvPr/>
          </p:nvPicPr>
          <p:blipFill rotWithShape="1">
            <a:blip r:embed="rId1"/>
            <a:srcRect/>
            <a:stretch>
              <a:fillRect/>
            </a:stretch>
          </p:blipFill>
          <p:spPr>
            <a:xfrm>
              <a:off x="552889" y="3848100"/>
              <a:ext cx="8215798" cy="4929478"/>
            </a:xfrm>
            <a:prstGeom prst="rect">
              <a:avLst/>
            </a:prstGeom>
            <a:noFill/>
            <a:ln>
              <a:noFill/>
            </a:ln>
          </p:spPr>
        </p:pic>
        <p:sp>
          <p:nvSpPr>
            <p:cNvPr id="411" name="Google Shape;411;p19"/>
            <p:cNvSpPr txBox="1"/>
            <p:nvPr/>
          </p:nvSpPr>
          <p:spPr>
            <a:xfrm>
              <a:off x="452437" y="9105900"/>
              <a:ext cx="8386763"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i="1">
                  <a:solidFill>
                    <a:srgbClr val="C00000"/>
                  </a:solidFill>
                  <a:latin typeface="Arial" panose="020B0604020202020204"/>
                  <a:ea typeface="Arial" panose="020B0604020202020204"/>
                  <a:cs typeface="Arial" panose="020B0604020202020204"/>
                  <a:sym typeface="Arial" panose="020B0604020202020204"/>
                </a:rPr>
                <a:t>Mô phỏng dòng chảy</a:t>
              </a:r>
              <a:endParaRPr lang="en-US" sz="3500" i="1">
                <a:solidFill>
                  <a:srgbClr val="C00000"/>
                </a:solidFill>
                <a:latin typeface="Arial" panose="020B0604020202020204"/>
                <a:ea typeface="Arial" panose="020B0604020202020204"/>
                <a:cs typeface="Arial" panose="020B0604020202020204"/>
                <a:sym typeface="Arial" panose="020B0604020202020204"/>
              </a:endParaRPr>
            </a:p>
          </p:txBody>
        </p:sp>
      </p:grpSp>
      <p:grpSp>
        <p:nvGrpSpPr>
          <p:cNvPr id="412" name="Google Shape;412;p19"/>
          <p:cNvGrpSpPr/>
          <p:nvPr/>
        </p:nvGrpSpPr>
        <p:grpSpPr>
          <a:xfrm>
            <a:off x="9296400" y="3858467"/>
            <a:ext cx="8539165" cy="5878375"/>
            <a:chOff x="9296400" y="3858467"/>
            <a:chExt cx="8539165" cy="5878375"/>
          </a:xfrm>
        </p:grpSpPr>
        <p:pic>
          <p:nvPicPr>
            <p:cNvPr id="413" name="Google Shape;413;p19" descr="Top 8 ứng dụng dự báo thời tiết chính xác nhất trên điện thoại"/>
            <p:cNvPicPr preferRelativeResize="0"/>
            <p:nvPr/>
          </p:nvPicPr>
          <p:blipFill rotWithShape="1">
            <a:blip r:embed="rId2"/>
            <a:srcRect/>
            <a:stretch>
              <a:fillRect/>
            </a:stretch>
          </p:blipFill>
          <p:spPr>
            <a:xfrm>
              <a:off x="9296400" y="3858467"/>
              <a:ext cx="8458200" cy="4919111"/>
            </a:xfrm>
            <a:prstGeom prst="rect">
              <a:avLst/>
            </a:prstGeom>
            <a:noFill/>
            <a:ln>
              <a:noFill/>
            </a:ln>
          </p:spPr>
        </p:pic>
        <p:sp>
          <p:nvSpPr>
            <p:cNvPr id="414" name="Google Shape;414;p19"/>
            <p:cNvSpPr txBox="1"/>
            <p:nvPr/>
          </p:nvSpPr>
          <p:spPr>
            <a:xfrm>
              <a:off x="9448802" y="9105900"/>
              <a:ext cx="8386763"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i="1">
                  <a:solidFill>
                    <a:srgbClr val="C00000"/>
                  </a:solidFill>
                  <a:latin typeface="Arial" panose="020B0604020202020204"/>
                  <a:ea typeface="Arial" panose="020B0604020202020204"/>
                  <a:cs typeface="Arial" panose="020B0604020202020204"/>
                  <a:sym typeface="Arial" panose="020B0604020202020204"/>
                </a:rPr>
                <a:t>Dự báo thời tiết</a:t>
              </a:r>
              <a:endParaRPr lang="en-US" sz="3500" i="1">
                <a:solidFill>
                  <a:srgbClr val="C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500"/>
                                        <p:tgtEl>
                                          <p:spTgt spid="40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Effect transition="in" filter="fade">
                                      <p:cBhvr>
                                        <p:cTn id="12" dur="500"/>
                                        <p:tgtEl>
                                          <p:spTgt spid="4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
                                        </p:tgtEl>
                                        <p:attrNameLst>
                                          <p:attrName>style.visibility</p:attrName>
                                        </p:attrNameLst>
                                      </p:cBhvr>
                                      <p:to>
                                        <p:strVal val="visible"/>
                                      </p:to>
                                    </p:set>
                                    <p:animEffect transition="in" filter="fade">
                                      <p:cBhvr>
                                        <p:cTn id="17" dur="500"/>
                                        <p:tgtEl>
                                          <p:spTgt spid="409"/>
                                        </p:tgtEl>
                                      </p:cBhvr>
                                    </p:animEffect>
                                  </p:childTnLst>
                                </p:cTn>
                              </p:par>
                              <p:par>
                                <p:cTn id="18" presetID="10" presetClass="entr" presetSubtype="0" fill="hold" nodeType="withEffect">
                                  <p:stCondLst>
                                    <p:cond delay="0"/>
                                  </p:stCondLst>
                                  <p:childTnLst>
                                    <p:set>
                                      <p:cBhvr>
                                        <p:cTn id="19" dur="1" fill="hold">
                                          <p:stCondLst>
                                            <p:cond delay="0"/>
                                          </p:stCondLst>
                                        </p:cTn>
                                        <p:tgtEl>
                                          <p:spTgt spid="412"/>
                                        </p:tgtEl>
                                        <p:attrNameLst>
                                          <p:attrName>style.visibility</p:attrName>
                                        </p:attrNameLst>
                                      </p:cBhvr>
                                      <p:to>
                                        <p:strVal val="visible"/>
                                      </p:to>
                                    </p:set>
                                    <p:animEffect transition="in" filter="fade">
                                      <p:cBhvr>
                                        <p:cTn id="2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p20"/>
          <p:cNvGrpSpPr/>
          <p:nvPr/>
        </p:nvGrpSpPr>
        <p:grpSpPr>
          <a:xfrm>
            <a:off x="66209" y="321558"/>
            <a:ext cx="9077791" cy="7465427"/>
            <a:chOff x="66209" y="190500"/>
            <a:chExt cx="9077791" cy="7465427"/>
          </a:xfrm>
        </p:grpSpPr>
        <p:pic>
          <p:nvPicPr>
            <p:cNvPr id="420" name="Google Shape;420;p20" descr="undefined"/>
            <p:cNvPicPr preferRelativeResize="0"/>
            <p:nvPr/>
          </p:nvPicPr>
          <p:blipFill rotWithShape="1">
            <a:blip r:embed="rId1"/>
            <a:srcRect/>
            <a:stretch>
              <a:fillRect/>
            </a:stretch>
          </p:blipFill>
          <p:spPr>
            <a:xfrm>
              <a:off x="66209" y="190500"/>
              <a:ext cx="9077791" cy="6815435"/>
            </a:xfrm>
            <a:prstGeom prst="rect">
              <a:avLst/>
            </a:prstGeom>
            <a:noFill/>
            <a:ln>
              <a:noFill/>
            </a:ln>
          </p:spPr>
        </p:pic>
        <p:sp>
          <p:nvSpPr>
            <p:cNvPr id="421" name="Google Shape;421;p20"/>
            <p:cNvSpPr txBox="1"/>
            <p:nvPr/>
          </p:nvSpPr>
          <p:spPr>
            <a:xfrm>
              <a:off x="458205" y="7024985"/>
              <a:ext cx="8386763"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1">
                  <a:solidFill>
                    <a:srgbClr val="C00000"/>
                  </a:solidFill>
                  <a:latin typeface="Arial" panose="020B0604020202020204"/>
                  <a:ea typeface="Arial" panose="020B0604020202020204"/>
                  <a:cs typeface="Arial" panose="020B0604020202020204"/>
                  <a:sym typeface="Arial" panose="020B0604020202020204"/>
                </a:rPr>
                <a:t>Kính viễn vọng Hubble</a:t>
              </a:r>
              <a:endParaRPr lang="en-US" sz="3500" b="1" i="1">
                <a:solidFill>
                  <a:srgbClr val="C00000"/>
                </a:solidFill>
                <a:latin typeface="Arial" panose="020B0604020202020204"/>
                <a:ea typeface="Arial" panose="020B0604020202020204"/>
                <a:cs typeface="Arial" panose="020B0604020202020204"/>
                <a:sym typeface="Arial" panose="020B0604020202020204"/>
              </a:endParaRPr>
            </a:p>
          </p:txBody>
        </p:sp>
      </p:grpSp>
      <p:grpSp>
        <p:nvGrpSpPr>
          <p:cNvPr id="422" name="Google Shape;422;p20"/>
          <p:cNvGrpSpPr/>
          <p:nvPr/>
        </p:nvGrpSpPr>
        <p:grpSpPr>
          <a:xfrm>
            <a:off x="8834437" y="3369558"/>
            <a:ext cx="9453563" cy="6345942"/>
            <a:chOff x="8834437" y="3238500"/>
            <a:chExt cx="9453563" cy="6345942"/>
          </a:xfrm>
        </p:grpSpPr>
        <p:pic>
          <p:nvPicPr>
            <p:cNvPr id="423" name="Google Shape;423;p20" descr="Image principale de l'article Les véhicules autonomes : pas pour demain..."/>
            <p:cNvPicPr preferRelativeResize="0"/>
            <p:nvPr/>
          </p:nvPicPr>
          <p:blipFill rotWithShape="1">
            <a:blip r:embed="rId2"/>
            <a:srcRect/>
            <a:stretch>
              <a:fillRect/>
            </a:stretch>
          </p:blipFill>
          <p:spPr>
            <a:xfrm>
              <a:off x="9296400" y="3238500"/>
              <a:ext cx="8566732" cy="5353050"/>
            </a:xfrm>
            <a:prstGeom prst="rect">
              <a:avLst/>
            </a:prstGeom>
            <a:noFill/>
            <a:ln>
              <a:noFill/>
            </a:ln>
          </p:spPr>
        </p:pic>
        <p:sp>
          <p:nvSpPr>
            <p:cNvPr id="424" name="Google Shape;424;p20"/>
            <p:cNvSpPr txBox="1"/>
            <p:nvPr/>
          </p:nvSpPr>
          <p:spPr>
            <a:xfrm>
              <a:off x="8834437" y="8953500"/>
              <a:ext cx="9453563"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1">
                  <a:solidFill>
                    <a:srgbClr val="C00000"/>
                  </a:solidFill>
                  <a:latin typeface="Arial" panose="020B0604020202020204"/>
                  <a:ea typeface="Arial" panose="020B0604020202020204"/>
                  <a:cs typeface="Arial" panose="020B0604020202020204"/>
                  <a:sym typeface="Arial" panose="020B0604020202020204"/>
                </a:rPr>
                <a:t>Ô tô tự động lái do máy tính điều khiển</a:t>
              </a:r>
              <a:endParaRPr lang="en-US" sz="3500" b="1" i="1">
                <a:solidFill>
                  <a:srgbClr val="C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par>
                                <p:cTn id="8" presetID="10" presetClass="entr" presetSubtype="0" fill="hold" nodeType="withEffect">
                                  <p:stCondLst>
                                    <p:cond delay="0"/>
                                  </p:stCondLst>
                                  <p:childTnLst>
                                    <p:set>
                                      <p:cBhvr>
                                        <p:cTn id="9" dur="1" fill="hold">
                                          <p:stCondLst>
                                            <p:cond delay="0"/>
                                          </p:stCondLst>
                                        </p:cTn>
                                        <p:tgtEl>
                                          <p:spTgt spid="422"/>
                                        </p:tgtEl>
                                        <p:attrNameLst>
                                          <p:attrName>style.visibility</p:attrName>
                                        </p:attrNameLst>
                                      </p:cBhvr>
                                      <p:to>
                                        <p:strVal val="visible"/>
                                      </p:to>
                                    </p:set>
                                    <p:animEffect transition="in" filter="fade">
                                      <p:cBhvr>
                                        <p:cTn id="10" dur="5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1" tooltip="" action="ppaction://hlinkfile"/>
          </p:cNvPr>
          <p:cNvSpPr/>
          <p:nvPr/>
        </p:nvSpPr>
        <p:spPr>
          <a:xfrm>
            <a:off x="2124710" y="2356485"/>
            <a:ext cx="14037945" cy="4504055"/>
          </a:xfrm>
          <a:prstGeom prst="roundRect">
            <a:avLst/>
          </a:prstGeom>
        </p:spPr>
        <p:style>
          <a:lnRef idx="0">
            <a:srgbClr val="FFFFFF"/>
          </a:lnRef>
          <a:fillRef idx="2">
            <a:schemeClr val="accent1"/>
          </a:fillRef>
          <a:effectRef idx="0">
            <a:srgbClr val="FFFFFF"/>
          </a:effectRef>
          <a:fontRef idx="minor">
            <a:schemeClr val="lt1"/>
          </a:fontRef>
        </p:style>
        <p:txBody>
          <a:bodyPr rtlCol="0" anchor="ctr"/>
          <a:p>
            <a:pPr algn="ctr"/>
            <a:r>
              <a:rPr lang="en-US" sz="5400" b="1">
                <a:solidFill>
                  <a:srgbClr val="FF0000"/>
                </a:solidFill>
              </a:rPr>
              <a:t>BẮT ĐẦU THỬ THÁCH </a:t>
            </a:r>
            <a:endParaRPr lang="en-US" sz="5400" b="1">
              <a:solidFill>
                <a:srgbClr val="FF0000"/>
              </a:solidFill>
            </a:endParaRPr>
          </a:p>
          <a:p>
            <a:pPr algn="ctr"/>
            <a:endParaRPr lang="en-US" sz="5400" b="1">
              <a:solidFill>
                <a:srgbClr val="FF0000"/>
              </a:solidFill>
            </a:endParaRPr>
          </a:p>
          <a:p>
            <a:pPr algn="ctr"/>
            <a:r>
              <a:rPr lang="en-US" sz="4800" b="1">
                <a:solidFill>
                  <a:srgbClr val="FF0000"/>
                </a:solidFill>
              </a:rPr>
              <a:t>KHÁM PHÁ THẾ GIỚI SỐ</a:t>
            </a:r>
            <a:endParaRPr lang="en-US" sz="4800" b="1">
              <a:solidFill>
                <a:srgbClr val="FF0000"/>
              </a:solidFill>
            </a:endParaRPr>
          </a:p>
        </p:txBody>
      </p:sp>
    </p:spTree>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114" name="Google Shape;114;p3"/>
          <p:cNvGrpSpPr/>
          <p:nvPr/>
        </p:nvGrpSpPr>
        <p:grpSpPr>
          <a:xfrm>
            <a:off x="-208290" y="-277886"/>
            <a:ext cx="18704582" cy="12473496"/>
            <a:chOff x="0" y="0"/>
            <a:chExt cx="24939442" cy="16631327"/>
          </a:xfrm>
        </p:grpSpPr>
        <p:sp>
          <p:nvSpPr>
            <p:cNvPr id="115" name="Google Shape;115;p3"/>
            <p:cNvSpPr/>
            <p:nvPr/>
          </p:nvSpPr>
          <p:spPr>
            <a:xfrm>
              <a:off x="0" y="0"/>
              <a:ext cx="8338309" cy="8338309"/>
            </a:xfrm>
            <a:custGeom>
              <a:avLst/>
              <a:gdLst/>
              <a:ahLst/>
              <a:cxnLst/>
              <a:rect l="l" t="t" r="r" b="b"/>
              <a:pathLst>
                <a:path w="8338309" h="8338309" extrusionOk="0">
                  <a:moveTo>
                    <a:pt x="0" y="0"/>
                  </a:moveTo>
                  <a:lnTo>
                    <a:pt x="8338309" y="0"/>
                  </a:lnTo>
                  <a:lnTo>
                    <a:pt x="8338309"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116" name="Google Shape;116;p3"/>
            <p:cNvSpPr/>
            <p:nvPr/>
          </p:nvSpPr>
          <p:spPr>
            <a:xfrm>
              <a:off x="0" y="8293018"/>
              <a:ext cx="8338309" cy="8338309"/>
            </a:xfrm>
            <a:custGeom>
              <a:avLst/>
              <a:gdLst/>
              <a:ahLst/>
              <a:cxnLst/>
              <a:rect l="l" t="t" r="r" b="b"/>
              <a:pathLst>
                <a:path w="8338309" h="8338309" extrusionOk="0">
                  <a:moveTo>
                    <a:pt x="0" y="0"/>
                  </a:moveTo>
                  <a:lnTo>
                    <a:pt x="8338309" y="0"/>
                  </a:lnTo>
                  <a:lnTo>
                    <a:pt x="8338309" y="8338308"/>
                  </a:lnTo>
                  <a:lnTo>
                    <a:pt x="0" y="8338308"/>
                  </a:lnTo>
                  <a:lnTo>
                    <a:pt x="0" y="0"/>
                  </a:lnTo>
                  <a:close/>
                </a:path>
              </a:pathLst>
            </a:custGeom>
            <a:blipFill rotWithShape="1">
              <a:blip r:embed="rId1"/>
              <a:stretch>
                <a:fillRect/>
              </a:stretch>
            </a:blipFill>
            <a:ln>
              <a:noFill/>
            </a:ln>
          </p:spPr>
          <p:txBody>
            <a:bodyPr/>
            <a:lstStyle/>
            <a:p>
              <a:endParaRPr lang="en-US"/>
            </a:p>
          </p:txBody>
        </p:sp>
        <p:sp>
          <p:nvSpPr>
            <p:cNvPr id="117" name="Google Shape;117;p3"/>
            <p:cNvSpPr/>
            <p:nvPr/>
          </p:nvSpPr>
          <p:spPr>
            <a:xfrm>
              <a:off x="8293018" y="0"/>
              <a:ext cx="8338309" cy="8338309"/>
            </a:xfrm>
            <a:custGeom>
              <a:avLst/>
              <a:gdLst/>
              <a:ahLst/>
              <a:cxnLst/>
              <a:rect l="l" t="t" r="r" b="b"/>
              <a:pathLst>
                <a:path w="8338309" h="8338309" extrusionOk="0">
                  <a:moveTo>
                    <a:pt x="0" y="0"/>
                  </a:moveTo>
                  <a:lnTo>
                    <a:pt x="8338308" y="0"/>
                  </a:lnTo>
                  <a:lnTo>
                    <a:pt x="8338308"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118" name="Google Shape;118;p3"/>
            <p:cNvSpPr/>
            <p:nvPr/>
          </p:nvSpPr>
          <p:spPr>
            <a:xfrm>
              <a:off x="8293018" y="8293018"/>
              <a:ext cx="8338309" cy="8338309"/>
            </a:xfrm>
            <a:custGeom>
              <a:avLst/>
              <a:gdLst/>
              <a:ahLst/>
              <a:cxnLst/>
              <a:rect l="l" t="t" r="r" b="b"/>
              <a:pathLst>
                <a:path w="8338309" h="8338309" extrusionOk="0">
                  <a:moveTo>
                    <a:pt x="0" y="0"/>
                  </a:moveTo>
                  <a:lnTo>
                    <a:pt x="8338308" y="0"/>
                  </a:lnTo>
                  <a:lnTo>
                    <a:pt x="8338308" y="8338308"/>
                  </a:lnTo>
                  <a:lnTo>
                    <a:pt x="0" y="8338308"/>
                  </a:lnTo>
                  <a:lnTo>
                    <a:pt x="0" y="0"/>
                  </a:lnTo>
                  <a:close/>
                </a:path>
              </a:pathLst>
            </a:custGeom>
            <a:blipFill rotWithShape="1">
              <a:blip r:embed="rId1"/>
              <a:stretch>
                <a:fillRect/>
              </a:stretch>
            </a:blipFill>
            <a:ln>
              <a:noFill/>
            </a:ln>
          </p:spPr>
          <p:txBody>
            <a:bodyPr/>
            <a:lstStyle/>
            <a:p>
              <a:endParaRPr lang="en-US"/>
            </a:p>
          </p:txBody>
        </p:sp>
        <p:sp>
          <p:nvSpPr>
            <p:cNvPr id="119" name="Google Shape;119;p3"/>
            <p:cNvSpPr/>
            <p:nvPr/>
          </p:nvSpPr>
          <p:spPr>
            <a:xfrm>
              <a:off x="16601133" y="0"/>
              <a:ext cx="8338309" cy="8338309"/>
            </a:xfrm>
            <a:custGeom>
              <a:avLst/>
              <a:gdLst/>
              <a:ahLst/>
              <a:cxnLst/>
              <a:rect l="l" t="t" r="r" b="b"/>
              <a:pathLst>
                <a:path w="8338309" h="8338309" extrusionOk="0">
                  <a:moveTo>
                    <a:pt x="0" y="0"/>
                  </a:moveTo>
                  <a:lnTo>
                    <a:pt x="8338308" y="0"/>
                  </a:lnTo>
                  <a:lnTo>
                    <a:pt x="8338308"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120" name="Google Shape;120;p3"/>
            <p:cNvSpPr/>
            <p:nvPr/>
          </p:nvSpPr>
          <p:spPr>
            <a:xfrm>
              <a:off x="16601133" y="8293018"/>
              <a:ext cx="8338309" cy="8338309"/>
            </a:xfrm>
            <a:custGeom>
              <a:avLst/>
              <a:gdLst/>
              <a:ahLst/>
              <a:cxnLst/>
              <a:rect l="l" t="t" r="r" b="b"/>
              <a:pathLst>
                <a:path w="8338309" h="8338309" extrusionOk="0">
                  <a:moveTo>
                    <a:pt x="0" y="0"/>
                  </a:moveTo>
                  <a:lnTo>
                    <a:pt x="8338308" y="0"/>
                  </a:lnTo>
                  <a:lnTo>
                    <a:pt x="8338308" y="8338308"/>
                  </a:lnTo>
                  <a:lnTo>
                    <a:pt x="0" y="8338308"/>
                  </a:lnTo>
                  <a:lnTo>
                    <a:pt x="0" y="0"/>
                  </a:lnTo>
                  <a:close/>
                </a:path>
              </a:pathLst>
            </a:custGeom>
            <a:blipFill rotWithShape="1">
              <a:blip r:embed="rId1"/>
              <a:stretch>
                <a:fillRect/>
              </a:stretch>
            </a:blipFill>
            <a:ln>
              <a:noFill/>
            </a:ln>
          </p:spPr>
          <p:txBody>
            <a:bodyPr/>
            <a:lstStyle/>
            <a:p>
              <a:endParaRPr lang="en-US"/>
            </a:p>
          </p:txBody>
        </p:sp>
      </p:grpSp>
      <p:sp>
        <p:nvSpPr>
          <p:cNvPr id="121" name="Google Shape;121;p3"/>
          <p:cNvSpPr/>
          <p:nvPr/>
        </p:nvSpPr>
        <p:spPr>
          <a:xfrm>
            <a:off x="619760" y="723900"/>
            <a:ext cx="12267565" cy="1143000"/>
          </a:xfrm>
          <a:prstGeom prst="roundRect">
            <a:avLst>
              <a:gd name="adj" fmla="val 50000"/>
            </a:avLst>
          </a:prstGeom>
          <a:solidFill>
            <a:srgbClr val="E36C09"/>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i="0" u="none" strike="noStrike" cap="none">
                <a:solidFill>
                  <a:schemeClr val="lt1"/>
                </a:solidFill>
                <a:latin typeface="Arial" panose="020B0604020202020204"/>
                <a:ea typeface="Arial" panose="020B0604020202020204"/>
                <a:cs typeface="Arial" panose="020B0604020202020204"/>
                <a:sym typeface="Arial" panose="020B0604020202020204"/>
              </a:rPr>
              <a:t>THẢO LUẬN NHÓM TRẢ LỜI CÂU HỎI </a:t>
            </a:r>
            <a:endParaRPr lang="en-US" sz="45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22" name="Google Shape;122;p3"/>
          <p:cNvGrpSpPr/>
          <p:nvPr/>
        </p:nvGrpSpPr>
        <p:grpSpPr>
          <a:xfrm>
            <a:off x="753674" y="2405159"/>
            <a:ext cx="10676326" cy="7281293"/>
            <a:chOff x="753674" y="2510406"/>
            <a:chExt cx="10676326" cy="7281293"/>
          </a:xfrm>
        </p:grpSpPr>
        <p:sp>
          <p:nvSpPr>
            <p:cNvPr id="123" name="Google Shape;123;p3"/>
            <p:cNvSpPr/>
            <p:nvPr/>
          </p:nvSpPr>
          <p:spPr>
            <a:xfrm>
              <a:off x="753674" y="2510406"/>
              <a:ext cx="10676326" cy="7281293"/>
            </a:xfrm>
            <a:prstGeom prst="roundRect">
              <a:avLst>
                <a:gd name="adj" fmla="val 3542"/>
              </a:avLst>
            </a:prstGeom>
            <a:solidFill>
              <a:schemeClr val="lt1"/>
            </a:solidFill>
            <a:ln w="25400" cap="flat" cmpd="sng">
              <a:solidFill>
                <a:srgbClr val="70A6A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4" name="Google Shape;124;p3"/>
            <p:cNvSpPr txBox="1"/>
            <p:nvPr/>
          </p:nvSpPr>
          <p:spPr>
            <a:xfrm>
              <a:off x="1092142" y="2930266"/>
              <a:ext cx="9906599" cy="6441572"/>
            </a:xfrm>
            <a:prstGeom prst="rect">
              <a:avLst/>
            </a:prstGeom>
            <a:noFill/>
            <a:ln>
              <a:noFill/>
            </a:ln>
          </p:spPr>
          <p:txBody>
            <a:bodyPr spcFirstLastPara="1" wrap="square" lIns="91425" tIns="45700" rIns="91425" bIns="45700" anchor="t" anchorCtr="0">
              <a:spAutoFit/>
            </a:bodyPr>
            <a:lstStyle/>
            <a:p>
              <a:pPr marL="742950" marR="0" lvl="0" indent="-742950" algn="just" rtl="0">
                <a:lnSpc>
                  <a:spcPct val="150000"/>
                </a:lnSpc>
                <a:spcBef>
                  <a:spcPts val="0"/>
                </a:spcBef>
                <a:spcAft>
                  <a:spcPts val="0"/>
                </a:spcAft>
                <a:buClr>
                  <a:schemeClr val="dk1"/>
                </a:buClr>
                <a:buSzPts val="4000"/>
                <a:buFont typeface="Calibri" panose="020F0502020204030204"/>
                <a:buAutoNum type="arabicPeriod"/>
              </a:pPr>
              <a:r>
                <a:rPr lang="en-US" sz="4000" b="0" i="0" u="none" strike="noStrike" cap="none">
                  <a:solidFill>
                    <a:schemeClr val="dk1"/>
                  </a:solidFill>
                  <a:latin typeface="Calibri" panose="020F0502020204030204"/>
                  <a:ea typeface="Calibri" panose="020F0502020204030204"/>
                  <a:cs typeface="Calibri" panose="020F0502020204030204"/>
                  <a:sym typeface="Calibri" panose="020F0502020204030204"/>
                </a:rPr>
                <a:t>Hãy nêu các thiết bị điện tử có bộ xử lí có trong đoạn hội thoại trên. Ngoài các thiết bị vừa nêu trên, còn thiết bị nào cũng có bộ xử lí?</a:t>
              </a:r>
              <a:endParaRPr lang="en-US" sz="4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742950" marR="0" lvl="0" indent="-742950" algn="just" rtl="0">
                <a:lnSpc>
                  <a:spcPct val="150000"/>
                </a:lnSpc>
                <a:spcBef>
                  <a:spcPts val="0"/>
                </a:spcBef>
                <a:spcAft>
                  <a:spcPts val="0"/>
                </a:spcAft>
                <a:buClr>
                  <a:schemeClr val="dk1"/>
                </a:buClr>
                <a:buSzPts val="4000"/>
                <a:buFont typeface="Calibri" panose="020F0502020204030204"/>
                <a:buAutoNum type="arabicPeriod"/>
              </a:pPr>
              <a:r>
                <a:rPr lang="en-US" sz="4000" b="0" i="0" u="none" strike="noStrike" cap="none">
                  <a:solidFill>
                    <a:schemeClr val="dk1"/>
                  </a:solidFill>
                  <a:latin typeface="Calibri" panose="020F0502020204030204"/>
                  <a:ea typeface="Calibri" panose="020F0502020204030204"/>
                  <a:cs typeface="Calibri" panose="020F0502020204030204"/>
                  <a:sym typeface="Calibri" panose="020F0502020204030204"/>
                </a:rPr>
                <a:t>Những thiết bị có gắn bộ xử lí thông tin đóng vai trò như thế nào trong đời sống con người?</a:t>
              </a:r>
              <a:endParaRPr lang="en-US" sz="4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3" name="Picture 2" descr="ta"/>
          <p:cNvPicPr>
            <a:picLocks noChangeAspect="1"/>
          </p:cNvPicPr>
          <p:nvPr/>
        </p:nvPicPr>
        <p:blipFill>
          <a:blip r:embed="rId2"/>
          <a:stretch>
            <a:fillRect/>
          </a:stretch>
        </p:blipFill>
        <p:spPr>
          <a:xfrm>
            <a:off x="11875770" y="2825115"/>
            <a:ext cx="6132195" cy="6861175"/>
          </a:xfrm>
          <a:prstGeom prst="rect">
            <a:avLst/>
          </a:prstGeom>
        </p:spPr>
      </p:pic>
      <p:pic>
        <p:nvPicPr>
          <p:cNvPr id="9" name="Đồng hồ đếm ngược 5 phút có nhạc nền">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6179165" y="296022"/>
            <a:ext cx="1828800" cy="1028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p:tgtEl>
                                          <p:spTgt spid="12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 calcmode="lin" valueType="num">
                                      <p:cBhvr additive="base">
                                        <p:cTn id="10" dur="500"/>
                                        <p:tgtEl>
                                          <p:spTgt spid="122"/>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00"/>
        <p:cNvGrpSpPr/>
        <p:nvPr/>
      </p:nvGrpSpPr>
      <p:grpSpPr>
        <a:xfrm>
          <a:off x="0" y="0"/>
          <a:ext cx="0" cy="0"/>
          <a:chOff x="0" y="0"/>
          <a:chExt cx="0" cy="0"/>
        </a:xfrm>
      </p:grpSpPr>
      <p:sp>
        <p:nvSpPr>
          <p:cNvPr id="5201" name="Google Shape;5201;p39"/>
          <p:cNvSpPr txBox="1">
            <a:spLocks noGrp="1"/>
          </p:cNvSpPr>
          <p:nvPr>
            <p:ph type="title"/>
          </p:nvPr>
        </p:nvSpPr>
        <p:spPr>
          <a:xfrm>
            <a:off x="623400" y="737650"/>
            <a:ext cx="17041200" cy="1145400"/>
          </a:xfrm>
          <a:prstGeom prst="rect">
            <a:avLst/>
          </a:prstGeom>
          <a:solidFill>
            <a:schemeClr val="accent5">
              <a:lumMod val="20000"/>
              <a:lumOff val="80000"/>
            </a:schemeClr>
          </a:solidFill>
        </p:spPr>
        <p:txBody>
          <a:bodyPr spcFirstLastPara="1" wrap="square" lIns="182850" tIns="182850" rIns="182850" bIns="182850" anchor="ctr" anchorCtr="0">
            <a:noAutofit/>
          </a:bodyPr>
          <a:lstStyle/>
          <a:p>
            <a:pPr marL="0" lvl="0" indent="0" algn="ctr" rtl="0">
              <a:spcBef>
                <a:spcPts val="0"/>
              </a:spcBef>
              <a:spcAft>
                <a:spcPts val="0"/>
              </a:spcAft>
              <a:buNone/>
            </a:pPr>
            <a:r>
              <a:rPr lang="en-GB" sz="6400" dirty="0" smtClean="0">
                <a:latin typeface="+mn-lt"/>
              </a:rPr>
              <a:t>HƯỚNG DẪN VỀ NHÀ</a:t>
            </a:r>
            <a:endParaRPr sz="6400" dirty="0">
              <a:latin typeface="+mn-lt"/>
            </a:endParaRPr>
          </a:p>
        </p:txBody>
      </p:sp>
      <p:grpSp>
        <p:nvGrpSpPr>
          <p:cNvPr id="5365" name="Google Shape;5365;p39"/>
          <p:cNvGrpSpPr/>
          <p:nvPr>
            <p:custDataLst>
              <p:tags r:id="rId1"/>
            </p:custDataLst>
          </p:nvPr>
        </p:nvGrpSpPr>
        <p:grpSpPr>
          <a:xfrm>
            <a:off x="988695" y="2484755"/>
            <a:ext cx="1946275" cy="2944495"/>
            <a:chOff x="4346000" y="2298677"/>
            <a:chExt cx="503401" cy="564771"/>
          </a:xfrm>
        </p:grpSpPr>
        <p:sp>
          <p:nvSpPr>
            <p:cNvPr id="5366" name="Google Shape;5366;p39"/>
            <p:cNvSpPr/>
            <p:nvPr>
              <p:custDataLst>
                <p:tags r:id="rId2"/>
              </p:custDataLst>
            </p:nvPr>
          </p:nvSpPr>
          <p:spPr>
            <a:xfrm>
              <a:off x="4346000" y="2661269"/>
              <a:ext cx="176725" cy="155552"/>
            </a:xfrm>
            <a:custGeom>
              <a:avLst/>
              <a:gdLst/>
              <a:ahLst/>
              <a:cxnLst/>
              <a:rect l="l" t="t" r="r" b="b"/>
              <a:pathLst>
                <a:path w="18121" h="15950" extrusionOk="0">
                  <a:moveTo>
                    <a:pt x="18121" y="1"/>
                  </a:moveTo>
                  <a:lnTo>
                    <a:pt x="8060" y="1216"/>
                  </a:lnTo>
                  <a:lnTo>
                    <a:pt x="1616" y="10852"/>
                  </a:lnTo>
                  <a:cubicBezTo>
                    <a:pt x="1" y="13362"/>
                    <a:pt x="2319" y="15950"/>
                    <a:pt x="4655" y="15950"/>
                  </a:cubicBezTo>
                  <a:cubicBezTo>
                    <a:pt x="5572" y="15950"/>
                    <a:pt x="6493" y="15550"/>
                    <a:pt x="7178" y="14590"/>
                  </a:cubicBezTo>
                  <a:lnTo>
                    <a:pt x="18121"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67" name="Google Shape;5367;p39"/>
            <p:cNvSpPr/>
            <p:nvPr>
              <p:custDataLst>
                <p:tags r:id="rId3"/>
              </p:custDataLst>
            </p:nvPr>
          </p:nvSpPr>
          <p:spPr>
            <a:xfrm>
              <a:off x="4391993" y="2562892"/>
              <a:ext cx="231222" cy="189979"/>
            </a:xfrm>
            <a:custGeom>
              <a:avLst/>
              <a:gdLst/>
              <a:ahLst/>
              <a:cxnLst/>
              <a:rect l="l" t="t" r="r" b="b"/>
              <a:pathLst>
                <a:path w="23709" h="19480" extrusionOk="0">
                  <a:moveTo>
                    <a:pt x="11934" y="1"/>
                  </a:moveTo>
                  <a:cubicBezTo>
                    <a:pt x="7910" y="1"/>
                    <a:pt x="2288" y="9490"/>
                    <a:pt x="0" y="13036"/>
                  </a:cubicBezTo>
                  <a:lnTo>
                    <a:pt x="9788" y="19480"/>
                  </a:lnTo>
                  <a:cubicBezTo>
                    <a:pt x="11611" y="16501"/>
                    <a:pt x="23709" y="4464"/>
                    <a:pt x="12675" y="118"/>
                  </a:cubicBezTo>
                  <a:cubicBezTo>
                    <a:pt x="12435" y="38"/>
                    <a:pt x="12188" y="1"/>
                    <a:pt x="11934" y="1"/>
                  </a:cubicBezTo>
                  <a:close/>
                </a:path>
              </a:pathLst>
            </a:custGeom>
            <a:solidFill>
              <a:srgbClr val="FF69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68" name="Google Shape;5368;p39"/>
            <p:cNvSpPr/>
            <p:nvPr>
              <p:custDataLst>
                <p:tags r:id="rId4"/>
              </p:custDataLst>
            </p:nvPr>
          </p:nvSpPr>
          <p:spPr>
            <a:xfrm>
              <a:off x="4673016" y="2562853"/>
              <a:ext cx="71447" cy="116211"/>
            </a:xfrm>
            <a:custGeom>
              <a:avLst/>
              <a:gdLst/>
              <a:ahLst/>
              <a:cxnLst/>
              <a:rect l="l" t="t" r="r" b="b"/>
              <a:pathLst>
                <a:path w="7326" h="11916" extrusionOk="0">
                  <a:moveTo>
                    <a:pt x="0" y="0"/>
                  </a:moveTo>
                  <a:lnTo>
                    <a:pt x="2493" y="11915"/>
                  </a:lnTo>
                  <a:lnTo>
                    <a:pt x="7326" y="10791"/>
                  </a:lnTo>
                  <a:cubicBezTo>
                    <a:pt x="7022" y="487"/>
                    <a:pt x="1" y="0"/>
                    <a:pt x="0" y="0"/>
                  </a:cubicBezTo>
                  <a:close/>
                </a:path>
              </a:pathLst>
            </a:custGeom>
            <a:solidFill>
              <a:srgbClr val="FF69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69" name="Google Shape;5369;p39"/>
            <p:cNvSpPr/>
            <p:nvPr>
              <p:custDataLst>
                <p:tags r:id="rId5"/>
              </p:custDataLst>
            </p:nvPr>
          </p:nvSpPr>
          <p:spPr>
            <a:xfrm>
              <a:off x="4473213" y="2552124"/>
              <a:ext cx="273918" cy="273372"/>
            </a:xfrm>
            <a:custGeom>
              <a:avLst/>
              <a:gdLst/>
              <a:ahLst/>
              <a:cxnLst/>
              <a:rect l="l" t="t" r="r" b="b"/>
              <a:pathLst>
                <a:path w="28087" h="28031" extrusionOk="0">
                  <a:moveTo>
                    <a:pt x="12826" y="1"/>
                  </a:moveTo>
                  <a:cubicBezTo>
                    <a:pt x="10104" y="1"/>
                    <a:pt x="7132" y="365"/>
                    <a:pt x="3344" y="1070"/>
                  </a:cubicBezTo>
                  <a:cubicBezTo>
                    <a:pt x="882" y="1222"/>
                    <a:pt x="700" y="6085"/>
                    <a:pt x="1" y="7726"/>
                  </a:cubicBezTo>
                  <a:lnTo>
                    <a:pt x="5259" y="28031"/>
                  </a:lnTo>
                  <a:lnTo>
                    <a:pt x="20883" y="28031"/>
                  </a:lnTo>
                  <a:cubicBezTo>
                    <a:pt x="22433" y="21192"/>
                    <a:pt x="28086" y="3198"/>
                    <a:pt x="21399" y="1283"/>
                  </a:cubicBezTo>
                  <a:cubicBezTo>
                    <a:pt x="18366" y="418"/>
                    <a:pt x="15740" y="1"/>
                    <a:pt x="12826" y="1"/>
                  </a:cubicBezTo>
                  <a:close/>
                </a:path>
              </a:pathLst>
            </a:custGeom>
            <a:solidFill>
              <a:srgbClr val="FF69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0" name="Google Shape;5370;p39"/>
            <p:cNvSpPr/>
            <p:nvPr>
              <p:custDataLst>
                <p:tags r:id="rId6"/>
              </p:custDataLst>
            </p:nvPr>
          </p:nvSpPr>
          <p:spPr>
            <a:xfrm>
              <a:off x="4483590" y="2664116"/>
              <a:ext cx="20168" cy="78683"/>
            </a:xfrm>
            <a:custGeom>
              <a:avLst/>
              <a:gdLst/>
              <a:ahLst/>
              <a:cxnLst/>
              <a:rect l="l" t="t" r="r" b="b"/>
              <a:pathLst>
                <a:path w="2068" h="8068" extrusionOk="0">
                  <a:moveTo>
                    <a:pt x="121" y="1"/>
                  </a:moveTo>
                  <a:cubicBezTo>
                    <a:pt x="110" y="1"/>
                    <a:pt x="100" y="4"/>
                    <a:pt x="92" y="13"/>
                  </a:cubicBezTo>
                  <a:cubicBezTo>
                    <a:pt x="31" y="13"/>
                    <a:pt x="1" y="73"/>
                    <a:pt x="1" y="104"/>
                  </a:cubicBezTo>
                  <a:lnTo>
                    <a:pt x="1885" y="8007"/>
                  </a:lnTo>
                  <a:cubicBezTo>
                    <a:pt x="1885" y="8037"/>
                    <a:pt x="1915" y="8067"/>
                    <a:pt x="1976" y="8067"/>
                  </a:cubicBezTo>
                  <a:cubicBezTo>
                    <a:pt x="2037" y="8067"/>
                    <a:pt x="2067" y="8007"/>
                    <a:pt x="2037" y="7976"/>
                  </a:cubicBezTo>
                  <a:lnTo>
                    <a:pt x="183" y="73"/>
                  </a:lnTo>
                  <a:cubicBezTo>
                    <a:pt x="183" y="29"/>
                    <a:pt x="150" y="1"/>
                    <a:pt x="121"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1" name="Google Shape;5371;p39"/>
            <p:cNvSpPr/>
            <p:nvPr>
              <p:custDataLst>
                <p:tags r:id="rId7"/>
              </p:custDataLst>
            </p:nvPr>
          </p:nvSpPr>
          <p:spPr>
            <a:xfrm>
              <a:off x="4698217" y="2637852"/>
              <a:ext cx="12756" cy="78566"/>
            </a:xfrm>
            <a:custGeom>
              <a:avLst/>
              <a:gdLst/>
              <a:ahLst/>
              <a:cxnLst/>
              <a:rect l="l" t="t" r="r" b="b"/>
              <a:pathLst>
                <a:path w="1308" h="8056" extrusionOk="0">
                  <a:moveTo>
                    <a:pt x="1246" y="0"/>
                  </a:moveTo>
                  <a:cubicBezTo>
                    <a:pt x="1185" y="0"/>
                    <a:pt x="1155" y="31"/>
                    <a:pt x="1155" y="61"/>
                  </a:cubicBezTo>
                  <a:lnTo>
                    <a:pt x="30" y="7964"/>
                  </a:lnTo>
                  <a:cubicBezTo>
                    <a:pt x="0" y="8025"/>
                    <a:pt x="30" y="8055"/>
                    <a:pt x="91" y="8055"/>
                  </a:cubicBezTo>
                  <a:cubicBezTo>
                    <a:pt x="152" y="8055"/>
                    <a:pt x="182" y="8025"/>
                    <a:pt x="182" y="7994"/>
                  </a:cubicBezTo>
                  <a:lnTo>
                    <a:pt x="1307" y="91"/>
                  </a:lnTo>
                  <a:cubicBezTo>
                    <a:pt x="1307" y="61"/>
                    <a:pt x="1277" y="0"/>
                    <a:pt x="124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2" name="Google Shape;5372;p39"/>
            <p:cNvSpPr/>
            <p:nvPr>
              <p:custDataLst>
                <p:tags r:id="rId8"/>
              </p:custDataLst>
            </p:nvPr>
          </p:nvSpPr>
          <p:spPr>
            <a:xfrm>
              <a:off x="4542584" y="2538841"/>
              <a:ext cx="75894" cy="71447"/>
            </a:xfrm>
            <a:custGeom>
              <a:avLst/>
              <a:gdLst/>
              <a:ahLst/>
              <a:cxnLst/>
              <a:rect l="l" t="t" r="r" b="b"/>
              <a:pathLst>
                <a:path w="7782" h="7326" extrusionOk="0">
                  <a:moveTo>
                    <a:pt x="2341" y="0"/>
                  </a:moveTo>
                  <a:cubicBezTo>
                    <a:pt x="2006" y="0"/>
                    <a:pt x="1702" y="122"/>
                    <a:pt x="1459" y="365"/>
                  </a:cubicBezTo>
                  <a:lnTo>
                    <a:pt x="0" y="1824"/>
                  </a:lnTo>
                  <a:lnTo>
                    <a:pt x="3344" y="6839"/>
                  </a:lnTo>
                  <a:cubicBezTo>
                    <a:pt x="3558" y="7161"/>
                    <a:pt x="3899" y="7325"/>
                    <a:pt x="4243" y="7325"/>
                  </a:cubicBezTo>
                  <a:cubicBezTo>
                    <a:pt x="4483" y="7325"/>
                    <a:pt x="4724" y="7245"/>
                    <a:pt x="4924" y="7082"/>
                  </a:cubicBezTo>
                  <a:lnTo>
                    <a:pt x="7782" y="4681"/>
                  </a:lnTo>
                  <a:lnTo>
                    <a:pt x="2888" y="1672"/>
                  </a:lnTo>
                  <a:lnTo>
                    <a:pt x="3161" y="0"/>
                  </a:ln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3" name="Google Shape;5373;p39"/>
            <p:cNvSpPr/>
            <p:nvPr>
              <p:custDataLst>
                <p:tags r:id="rId9"/>
              </p:custDataLst>
            </p:nvPr>
          </p:nvSpPr>
          <p:spPr>
            <a:xfrm>
              <a:off x="4618469" y="2538841"/>
              <a:ext cx="40327" cy="67595"/>
            </a:xfrm>
            <a:custGeom>
              <a:avLst/>
              <a:gdLst/>
              <a:ahLst/>
              <a:cxnLst/>
              <a:rect l="l" t="t" r="r" b="b"/>
              <a:pathLst>
                <a:path w="4135" h="6931" extrusionOk="0">
                  <a:moveTo>
                    <a:pt x="1460" y="0"/>
                  </a:moveTo>
                  <a:lnTo>
                    <a:pt x="1551" y="2067"/>
                  </a:lnTo>
                  <a:lnTo>
                    <a:pt x="1" y="4681"/>
                  </a:lnTo>
                  <a:lnTo>
                    <a:pt x="2767" y="6809"/>
                  </a:lnTo>
                  <a:cubicBezTo>
                    <a:pt x="2878" y="6892"/>
                    <a:pt x="3003" y="6930"/>
                    <a:pt x="3124" y="6930"/>
                  </a:cubicBezTo>
                  <a:cubicBezTo>
                    <a:pt x="3401" y="6930"/>
                    <a:pt x="3657" y="6731"/>
                    <a:pt x="3678" y="6414"/>
                  </a:cubicBezTo>
                  <a:lnTo>
                    <a:pt x="4134" y="2067"/>
                  </a:lnTo>
                  <a:lnTo>
                    <a:pt x="3101" y="547"/>
                  </a:lnTo>
                  <a:cubicBezTo>
                    <a:pt x="2888" y="213"/>
                    <a:pt x="2493" y="0"/>
                    <a:pt x="2067" y="0"/>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4" name="Google Shape;5374;p39"/>
            <p:cNvSpPr/>
            <p:nvPr>
              <p:custDataLst>
                <p:tags r:id="rId10"/>
              </p:custDataLst>
            </p:nvPr>
          </p:nvSpPr>
          <p:spPr>
            <a:xfrm>
              <a:off x="4613729" y="2600177"/>
              <a:ext cx="9489" cy="9226"/>
            </a:xfrm>
            <a:custGeom>
              <a:avLst/>
              <a:gdLst/>
              <a:ahLst/>
              <a:cxnLst/>
              <a:rect l="l" t="t" r="r" b="b"/>
              <a:pathLst>
                <a:path w="973" h="946" extrusionOk="0">
                  <a:moveTo>
                    <a:pt x="533" y="0"/>
                  </a:moveTo>
                  <a:cubicBezTo>
                    <a:pt x="518" y="0"/>
                    <a:pt x="502" y="1"/>
                    <a:pt x="487" y="3"/>
                  </a:cubicBezTo>
                  <a:cubicBezTo>
                    <a:pt x="213" y="3"/>
                    <a:pt x="0" y="216"/>
                    <a:pt x="0" y="459"/>
                  </a:cubicBezTo>
                  <a:cubicBezTo>
                    <a:pt x="0" y="733"/>
                    <a:pt x="213" y="945"/>
                    <a:pt x="487" y="945"/>
                  </a:cubicBezTo>
                  <a:cubicBezTo>
                    <a:pt x="760" y="945"/>
                    <a:pt x="973" y="733"/>
                    <a:pt x="973" y="459"/>
                  </a:cubicBezTo>
                  <a:cubicBezTo>
                    <a:pt x="973" y="230"/>
                    <a:pt x="784" y="0"/>
                    <a:pt x="533" y="0"/>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5" name="Google Shape;5375;p39"/>
            <p:cNvSpPr/>
            <p:nvPr>
              <p:custDataLst>
                <p:tags r:id="rId11"/>
              </p:custDataLst>
            </p:nvPr>
          </p:nvSpPr>
          <p:spPr>
            <a:xfrm>
              <a:off x="4614910" y="2618873"/>
              <a:ext cx="9206" cy="9499"/>
            </a:xfrm>
            <a:custGeom>
              <a:avLst/>
              <a:gdLst/>
              <a:ahLst/>
              <a:cxnLst/>
              <a:rect l="l" t="t" r="r" b="b"/>
              <a:pathLst>
                <a:path w="944" h="974" extrusionOk="0">
                  <a:moveTo>
                    <a:pt x="457" y="1"/>
                  </a:moveTo>
                  <a:cubicBezTo>
                    <a:pt x="214" y="1"/>
                    <a:pt x="1" y="214"/>
                    <a:pt x="1" y="487"/>
                  </a:cubicBezTo>
                  <a:cubicBezTo>
                    <a:pt x="1" y="761"/>
                    <a:pt x="214" y="974"/>
                    <a:pt x="457" y="974"/>
                  </a:cubicBezTo>
                  <a:cubicBezTo>
                    <a:pt x="730" y="974"/>
                    <a:pt x="943" y="761"/>
                    <a:pt x="943" y="487"/>
                  </a:cubicBezTo>
                  <a:cubicBezTo>
                    <a:pt x="943" y="214"/>
                    <a:pt x="730" y="1"/>
                    <a:pt x="457" y="1"/>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6" name="Google Shape;5376;p39"/>
            <p:cNvSpPr/>
            <p:nvPr>
              <p:custDataLst>
                <p:tags r:id="rId12"/>
              </p:custDataLst>
            </p:nvPr>
          </p:nvSpPr>
          <p:spPr>
            <a:xfrm>
              <a:off x="4576972" y="2685660"/>
              <a:ext cx="96052" cy="66034"/>
            </a:xfrm>
            <a:custGeom>
              <a:avLst/>
              <a:gdLst/>
              <a:ahLst/>
              <a:cxnLst/>
              <a:rect l="l" t="t" r="r" b="b"/>
              <a:pathLst>
                <a:path w="9849" h="6771" extrusionOk="0">
                  <a:moveTo>
                    <a:pt x="5632" y="0"/>
                  </a:moveTo>
                  <a:cubicBezTo>
                    <a:pt x="1612" y="0"/>
                    <a:pt x="0" y="2880"/>
                    <a:pt x="0" y="2880"/>
                  </a:cubicBezTo>
                  <a:lnTo>
                    <a:pt x="851" y="6557"/>
                  </a:lnTo>
                  <a:lnTo>
                    <a:pt x="7082" y="6770"/>
                  </a:lnTo>
                  <a:lnTo>
                    <a:pt x="9848" y="904"/>
                  </a:lnTo>
                  <a:cubicBezTo>
                    <a:pt x="8219" y="252"/>
                    <a:pt x="6820" y="0"/>
                    <a:pt x="5632"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7" name="Google Shape;5377;p39"/>
            <p:cNvSpPr/>
            <p:nvPr>
              <p:custDataLst>
                <p:tags r:id="rId13"/>
              </p:custDataLst>
            </p:nvPr>
          </p:nvSpPr>
          <p:spPr>
            <a:xfrm>
              <a:off x="4389624" y="2713739"/>
              <a:ext cx="195655" cy="101689"/>
            </a:xfrm>
            <a:custGeom>
              <a:avLst/>
              <a:gdLst/>
              <a:ahLst/>
              <a:cxnLst/>
              <a:rect l="l" t="t" r="r" b="b"/>
              <a:pathLst>
                <a:path w="20062" h="10427" extrusionOk="0">
                  <a:moveTo>
                    <a:pt x="19210" y="1"/>
                  </a:moveTo>
                  <a:lnTo>
                    <a:pt x="0" y="3283"/>
                  </a:lnTo>
                  <a:lnTo>
                    <a:pt x="1125" y="10426"/>
                  </a:lnTo>
                  <a:lnTo>
                    <a:pt x="20061" y="3678"/>
                  </a:lnTo>
                  <a:lnTo>
                    <a:pt x="19210"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8" name="Google Shape;5378;p39"/>
            <p:cNvSpPr/>
            <p:nvPr>
              <p:custDataLst>
                <p:tags r:id="rId14"/>
              </p:custDataLst>
            </p:nvPr>
          </p:nvSpPr>
          <p:spPr>
            <a:xfrm>
              <a:off x="4410367" y="2733303"/>
              <a:ext cx="47446" cy="9499"/>
            </a:xfrm>
            <a:custGeom>
              <a:avLst/>
              <a:gdLst/>
              <a:ahLst/>
              <a:cxnLst/>
              <a:rect l="l" t="t" r="r" b="b"/>
              <a:pathLst>
                <a:path w="4865" h="974" extrusionOk="0">
                  <a:moveTo>
                    <a:pt x="4773" y="1"/>
                  </a:moveTo>
                  <a:lnTo>
                    <a:pt x="92" y="821"/>
                  </a:lnTo>
                  <a:cubicBezTo>
                    <a:pt x="31" y="821"/>
                    <a:pt x="1" y="852"/>
                    <a:pt x="1" y="913"/>
                  </a:cubicBezTo>
                  <a:cubicBezTo>
                    <a:pt x="31" y="943"/>
                    <a:pt x="62" y="973"/>
                    <a:pt x="92" y="973"/>
                  </a:cubicBezTo>
                  <a:lnTo>
                    <a:pt x="122" y="973"/>
                  </a:lnTo>
                  <a:lnTo>
                    <a:pt x="4803" y="183"/>
                  </a:lnTo>
                  <a:cubicBezTo>
                    <a:pt x="4834" y="153"/>
                    <a:pt x="4864" y="122"/>
                    <a:pt x="4864" y="61"/>
                  </a:cubicBezTo>
                  <a:cubicBezTo>
                    <a:pt x="4864" y="31"/>
                    <a:pt x="4803" y="1"/>
                    <a:pt x="4773"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9" name="Google Shape;5379;p39"/>
            <p:cNvSpPr/>
            <p:nvPr>
              <p:custDataLst>
                <p:tags r:id="rId15"/>
              </p:custDataLst>
            </p:nvPr>
          </p:nvSpPr>
          <p:spPr>
            <a:xfrm>
              <a:off x="4577557" y="2656460"/>
              <a:ext cx="271841" cy="206987"/>
            </a:xfrm>
            <a:custGeom>
              <a:avLst/>
              <a:gdLst/>
              <a:ahLst/>
              <a:cxnLst/>
              <a:rect l="l" t="t" r="r" b="b"/>
              <a:pathLst>
                <a:path w="27874" h="21224" extrusionOk="0">
                  <a:moveTo>
                    <a:pt x="21239" y="1"/>
                  </a:moveTo>
                  <a:cubicBezTo>
                    <a:pt x="15026" y="1"/>
                    <a:pt x="7904" y="1193"/>
                    <a:pt x="7904" y="1193"/>
                  </a:cubicBezTo>
                  <a:lnTo>
                    <a:pt x="1" y="19764"/>
                  </a:lnTo>
                  <a:lnTo>
                    <a:pt x="1278" y="21223"/>
                  </a:lnTo>
                  <a:lnTo>
                    <a:pt x="27874" y="767"/>
                  </a:lnTo>
                  <a:cubicBezTo>
                    <a:pt x="26185" y="201"/>
                    <a:pt x="23789" y="1"/>
                    <a:pt x="21239" y="1"/>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0" name="Google Shape;5380;p39"/>
            <p:cNvSpPr/>
            <p:nvPr>
              <p:custDataLst>
                <p:tags r:id="rId16"/>
              </p:custDataLst>
            </p:nvPr>
          </p:nvSpPr>
          <p:spPr>
            <a:xfrm>
              <a:off x="4729932" y="2663941"/>
              <a:ext cx="119468" cy="179943"/>
            </a:xfrm>
            <a:custGeom>
              <a:avLst/>
              <a:gdLst/>
              <a:ahLst/>
              <a:cxnLst/>
              <a:rect l="l" t="t" r="r" b="b"/>
              <a:pathLst>
                <a:path w="12250" h="18451" extrusionOk="0">
                  <a:moveTo>
                    <a:pt x="12250" y="0"/>
                  </a:moveTo>
                  <a:lnTo>
                    <a:pt x="9180" y="426"/>
                  </a:lnTo>
                  <a:lnTo>
                    <a:pt x="0" y="18450"/>
                  </a:lnTo>
                  <a:cubicBezTo>
                    <a:pt x="0" y="18450"/>
                    <a:pt x="7" y="18450"/>
                    <a:pt x="20" y="18450"/>
                  </a:cubicBezTo>
                  <a:cubicBezTo>
                    <a:pt x="261" y="18450"/>
                    <a:pt x="2706" y="18396"/>
                    <a:pt x="3861" y="16201"/>
                  </a:cubicBezTo>
                  <a:lnTo>
                    <a:pt x="12250" y="0"/>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1" name="Google Shape;5381;p39"/>
            <p:cNvSpPr/>
            <p:nvPr>
              <p:custDataLst>
                <p:tags r:id="rId17"/>
              </p:custDataLst>
            </p:nvPr>
          </p:nvSpPr>
          <p:spPr>
            <a:xfrm>
              <a:off x="4590011" y="2668086"/>
              <a:ext cx="229447" cy="195362"/>
            </a:xfrm>
            <a:custGeom>
              <a:avLst/>
              <a:gdLst/>
              <a:ahLst/>
              <a:cxnLst/>
              <a:rect l="l" t="t" r="r" b="b"/>
              <a:pathLst>
                <a:path w="23527" h="20032" extrusionOk="0">
                  <a:moveTo>
                    <a:pt x="23527" y="1"/>
                  </a:moveTo>
                  <a:lnTo>
                    <a:pt x="7721" y="1399"/>
                  </a:lnTo>
                  <a:lnTo>
                    <a:pt x="1" y="20031"/>
                  </a:lnTo>
                  <a:lnTo>
                    <a:pt x="1" y="20031"/>
                  </a:lnTo>
                  <a:lnTo>
                    <a:pt x="14347" y="18025"/>
                  </a:lnTo>
                  <a:lnTo>
                    <a:pt x="23527" y="1"/>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2" name="Google Shape;5382;p39"/>
            <p:cNvSpPr/>
            <p:nvPr>
              <p:custDataLst>
                <p:tags r:id="rId18"/>
              </p:custDataLst>
            </p:nvPr>
          </p:nvSpPr>
          <p:spPr>
            <a:xfrm>
              <a:off x="4673016" y="2710774"/>
              <a:ext cx="94570" cy="28175"/>
            </a:xfrm>
            <a:custGeom>
              <a:avLst/>
              <a:gdLst/>
              <a:ahLst/>
              <a:cxnLst/>
              <a:rect l="l" t="t" r="r" b="b"/>
              <a:pathLst>
                <a:path w="9697" h="2889" extrusionOk="0">
                  <a:moveTo>
                    <a:pt x="9697" y="1"/>
                  </a:moveTo>
                  <a:lnTo>
                    <a:pt x="882" y="791"/>
                  </a:lnTo>
                  <a:lnTo>
                    <a:pt x="0" y="2888"/>
                  </a:lnTo>
                  <a:lnTo>
                    <a:pt x="8602" y="2098"/>
                  </a:lnTo>
                  <a:lnTo>
                    <a:pt x="9697" y="1"/>
                  </a:ln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3" name="Google Shape;5383;p39"/>
            <p:cNvSpPr/>
            <p:nvPr>
              <p:custDataLst>
                <p:tags r:id="rId19"/>
              </p:custDataLst>
            </p:nvPr>
          </p:nvSpPr>
          <p:spPr>
            <a:xfrm>
              <a:off x="4779144" y="2580632"/>
              <a:ext cx="70257" cy="83316"/>
            </a:xfrm>
            <a:custGeom>
              <a:avLst/>
              <a:gdLst/>
              <a:ahLst/>
              <a:cxnLst/>
              <a:rect l="l" t="t" r="r" b="b"/>
              <a:pathLst>
                <a:path w="7204" h="8543" extrusionOk="0">
                  <a:moveTo>
                    <a:pt x="3526" y="1"/>
                  </a:moveTo>
                  <a:lnTo>
                    <a:pt x="0" y="8117"/>
                  </a:lnTo>
                  <a:lnTo>
                    <a:pt x="7204" y="8542"/>
                  </a:lnTo>
                  <a:lnTo>
                    <a:pt x="5350" y="1"/>
                  </a:ln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4" name="Google Shape;5384;p39"/>
            <p:cNvSpPr/>
            <p:nvPr>
              <p:custDataLst>
                <p:tags r:id="rId20"/>
              </p:custDataLst>
            </p:nvPr>
          </p:nvSpPr>
          <p:spPr>
            <a:xfrm>
              <a:off x="4747419" y="2695716"/>
              <a:ext cx="92200" cy="93956"/>
            </a:xfrm>
            <a:custGeom>
              <a:avLst/>
              <a:gdLst/>
              <a:ahLst/>
              <a:cxnLst/>
              <a:rect l="l" t="t" r="r" b="b"/>
              <a:pathLst>
                <a:path w="9454" h="9634" extrusionOk="0">
                  <a:moveTo>
                    <a:pt x="3002" y="1"/>
                  </a:moveTo>
                  <a:cubicBezTo>
                    <a:pt x="2880" y="1"/>
                    <a:pt x="2759" y="46"/>
                    <a:pt x="2676" y="146"/>
                  </a:cubicBezTo>
                  <a:cubicBezTo>
                    <a:pt x="2493" y="329"/>
                    <a:pt x="2493" y="633"/>
                    <a:pt x="2676" y="815"/>
                  </a:cubicBezTo>
                  <a:lnTo>
                    <a:pt x="5320" y="3368"/>
                  </a:lnTo>
                  <a:lnTo>
                    <a:pt x="1308" y="724"/>
                  </a:lnTo>
                  <a:cubicBezTo>
                    <a:pt x="1203" y="650"/>
                    <a:pt x="1087" y="617"/>
                    <a:pt x="973" y="617"/>
                  </a:cubicBezTo>
                  <a:cubicBezTo>
                    <a:pt x="756" y="617"/>
                    <a:pt x="546" y="738"/>
                    <a:pt x="426" y="937"/>
                  </a:cubicBezTo>
                  <a:cubicBezTo>
                    <a:pt x="244" y="1210"/>
                    <a:pt x="305" y="1575"/>
                    <a:pt x="578" y="1757"/>
                  </a:cubicBezTo>
                  <a:lnTo>
                    <a:pt x="4286" y="4675"/>
                  </a:lnTo>
                  <a:lnTo>
                    <a:pt x="943" y="2943"/>
                  </a:lnTo>
                  <a:cubicBezTo>
                    <a:pt x="862" y="2898"/>
                    <a:pt x="778" y="2877"/>
                    <a:pt x="696" y="2877"/>
                  </a:cubicBezTo>
                  <a:cubicBezTo>
                    <a:pt x="502" y="2877"/>
                    <a:pt x="320" y="2994"/>
                    <a:pt x="213" y="3186"/>
                  </a:cubicBezTo>
                  <a:cubicBezTo>
                    <a:pt x="92" y="3399"/>
                    <a:pt x="183" y="3703"/>
                    <a:pt x="396" y="3855"/>
                  </a:cubicBezTo>
                  <a:lnTo>
                    <a:pt x="3770" y="6317"/>
                  </a:lnTo>
                  <a:lnTo>
                    <a:pt x="882" y="4949"/>
                  </a:lnTo>
                  <a:cubicBezTo>
                    <a:pt x="801" y="4904"/>
                    <a:pt x="714" y="4883"/>
                    <a:pt x="628" y="4883"/>
                  </a:cubicBezTo>
                  <a:cubicBezTo>
                    <a:pt x="426" y="4883"/>
                    <a:pt x="229" y="5000"/>
                    <a:pt x="122" y="5192"/>
                  </a:cubicBezTo>
                  <a:cubicBezTo>
                    <a:pt x="1" y="5435"/>
                    <a:pt x="61" y="5739"/>
                    <a:pt x="305" y="5922"/>
                  </a:cubicBezTo>
                  <a:lnTo>
                    <a:pt x="4195" y="8779"/>
                  </a:lnTo>
                  <a:lnTo>
                    <a:pt x="3800" y="9599"/>
                  </a:lnTo>
                  <a:cubicBezTo>
                    <a:pt x="3800" y="9599"/>
                    <a:pt x="3947" y="9633"/>
                    <a:pt x="4196" y="9633"/>
                  </a:cubicBezTo>
                  <a:cubicBezTo>
                    <a:pt x="4888" y="9633"/>
                    <a:pt x="6372" y="9370"/>
                    <a:pt x="7691" y="7381"/>
                  </a:cubicBezTo>
                  <a:cubicBezTo>
                    <a:pt x="9454" y="4675"/>
                    <a:pt x="7752" y="3216"/>
                    <a:pt x="7752" y="3216"/>
                  </a:cubicBezTo>
                  <a:lnTo>
                    <a:pt x="3283" y="86"/>
                  </a:lnTo>
                  <a:cubicBezTo>
                    <a:pt x="3201" y="31"/>
                    <a:pt x="3101" y="1"/>
                    <a:pt x="300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5" name="Google Shape;5385;p39"/>
            <p:cNvSpPr/>
            <p:nvPr>
              <p:custDataLst>
                <p:tags r:id="rId21"/>
              </p:custDataLst>
            </p:nvPr>
          </p:nvSpPr>
          <p:spPr>
            <a:xfrm>
              <a:off x="4651141" y="2408016"/>
              <a:ext cx="49455" cy="44696"/>
            </a:xfrm>
            <a:custGeom>
              <a:avLst/>
              <a:gdLst/>
              <a:ahLst/>
              <a:cxnLst/>
              <a:rect l="l" t="t" r="r" b="b"/>
              <a:pathLst>
                <a:path w="5071" h="4583" extrusionOk="0">
                  <a:moveTo>
                    <a:pt x="2435" y="0"/>
                  </a:moveTo>
                  <a:cubicBezTo>
                    <a:pt x="1639" y="0"/>
                    <a:pt x="1074" y="755"/>
                    <a:pt x="663" y="1530"/>
                  </a:cubicBezTo>
                  <a:cubicBezTo>
                    <a:pt x="328" y="2229"/>
                    <a:pt x="116" y="2989"/>
                    <a:pt x="55" y="3779"/>
                  </a:cubicBezTo>
                  <a:cubicBezTo>
                    <a:pt x="0" y="4218"/>
                    <a:pt x="465" y="4582"/>
                    <a:pt x="981" y="4582"/>
                  </a:cubicBezTo>
                  <a:cubicBezTo>
                    <a:pt x="1036" y="4582"/>
                    <a:pt x="1093" y="4578"/>
                    <a:pt x="1149" y="4569"/>
                  </a:cubicBezTo>
                  <a:cubicBezTo>
                    <a:pt x="3155" y="4296"/>
                    <a:pt x="5070" y="1074"/>
                    <a:pt x="3094" y="162"/>
                  </a:cubicBezTo>
                  <a:cubicBezTo>
                    <a:pt x="2859" y="50"/>
                    <a:pt x="2639" y="0"/>
                    <a:pt x="243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6" name="Google Shape;5386;p39"/>
            <p:cNvSpPr/>
            <p:nvPr>
              <p:custDataLst>
                <p:tags r:id="rId22"/>
              </p:custDataLst>
            </p:nvPr>
          </p:nvSpPr>
          <p:spPr>
            <a:xfrm>
              <a:off x="4672128" y="2442083"/>
              <a:ext cx="11566" cy="10728"/>
            </a:xfrm>
            <a:custGeom>
              <a:avLst/>
              <a:gdLst/>
              <a:ahLst/>
              <a:cxnLst/>
              <a:rect l="l" t="t" r="r" b="b"/>
              <a:pathLst>
                <a:path w="1186" h="1100" extrusionOk="0">
                  <a:moveTo>
                    <a:pt x="573" y="1"/>
                  </a:moveTo>
                  <a:cubicBezTo>
                    <a:pt x="535" y="1"/>
                    <a:pt x="495" y="4"/>
                    <a:pt x="456" y="12"/>
                  </a:cubicBezTo>
                  <a:cubicBezTo>
                    <a:pt x="183" y="103"/>
                    <a:pt x="0" y="377"/>
                    <a:pt x="61" y="681"/>
                  </a:cubicBezTo>
                  <a:cubicBezTo>
                    <a:pt x="111" y="932"/>
                    <a:pt x="327" y="1100"/>
                    <a:pt x="571" y="1100"/>
                  </a:cubicBezTo>
                  <a:cubicBezTo>
                    <a:pt x="623" y="1100"/>
                    <a:pt x="676" y="1092"/>
                    <a:pt x="730" y="1076"/>
                  </a:cubicBezTo>
                  <a:cubicBezTo>
                    <a:pt x="1003" y="1015"/>
                    <a:pt x="1186" y="711"/>
                    <a:pt x="1125" y="438"/>
                  </a:cubicBezTo>
                  <a:cubicBezTo>
                    <a:pt x="1072" y="173"/>
                    <a:pt x="835" y="1"/>
                    <a:pt x="573" y="1"/>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7" name="Google Shape;5387;p39"/>
            <p:cNvSpPr/>
            <p:nvPr>
              <p:custDataLst>
                <p:tags r:id="rId23"/>
              </p:custDataLst>
            </p:nvPr>
          </p:nvSpPr>
          <p:spPr>
            <a:xfrm>
              <a:off x="4479738" y="2411147"/>
              <a:ext cx="107317" cy="97759"/>
            </a:xfrm>
            <a:custGeom>
              <a:avLst/>
              <a:gdLst/>
              <a:ahLst/>
              <a:cxnLst/>
              <a:rect l="l" t="t" r="r" b="b"/>
              <a:pathLst>
                <a:path w="11004" h="10024" extrusionOk="0">
                  <a:moveTo>
                    <a:pt x="5498" y="0"/>
                  </a:moveTo>
                  <a:cubicBezTo>
                    <a:pt x="4218" y="0"/>
                    <a:pt x="2934" y="494"/>
                    <a:pt x="1946" y="1482"/>
                  </a:cubicBezTo>
                  <a:cubicBezTo>
                    <a:pt x="0" y="3427"/>
                    <a:pt x="0" y="6589"/>
                    <a:pt x="1946" y="8564"/>
                  </a:cubicBezTo>
                  <a:cubicBezTo>
                    <a:pt x="2934" y="9537"/>
                    <a:pt x="4218" y="10023"/>
                    <a:pt x="5498" y="10023"/>
                  </a:cubicBezTo>
                  <a:cubicBezTo>
                    <a:pt x="6779" y="10023"/>
                    <a:pt x="8055" y="9537"/>
                    <a:pt x="9028" y="8564"/>
                  </a:cubicBezTo>
                  <a:cubicBezTo>
                    <a:pt x="11004" y="6589"/>
                    <a:pt x="11004" y="3427"/>
                    <a:pt x="9028" y="1482"/>
                  </a:cubicBezTo>
                  <a:cubicBezTo>
                    <a:pt x="8055" y="494"/>
                    <a:pt x="6779" y="0"/>
                    <a:pt x="549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8" name="Google Shape;5388;p39"/>
            <p:cNvSpPr/>
            <p:nvPr>
              <p:custDataLst>
                <p:tags r:id="rId24"/>
              </p:custDataLst>
            </p:nvPr>
          </p:nvSpPr>
          <p:spPr>
            <a:xfrm>
              <a:off x="4500784" y="2332071"/>
              <a:ext cx="44774" cy="90571"/>
            </a:xfrm>
            <a:custGeom>
              <a:avLst/>
              <a:gdLst/>
              <a:ahLst/>
              <a:cxnLst/>
              <a:rect l="l" t="t" r="r" b="b"/>
              <a:pathLst>
                <a:path w="4591" h="9287" extrusionOk="0">
                  <a:moveTo>
                    <a:pt x="3920" y="0"/>
                  </a:moveTo>
                  <a:cubicBezTo>
                    <a:pt x="3341" y="0"/>
                    <a:pt x="2456" y="270"/>
                    <a:pt x="1551" y="1566"/>
                  </a:cubicBezTo>
                  <a:cubicBezTo>
                    <a:pt x="0" y="3785"/>
                    <a:pt x="244" y="8465"/>
                    <a:pt x="3405" y="9286"/>
                  </a:cubicBezTo>
                  <a:lnTo>
                    <a:pt x="4590" y="137"/>
                  </a:lnTo>
                  <a:cubicBezTo>
                    <a:pt x="4590" y="137"/>
                    <a:pt x="4332" y="0"/>
                    <a:pt x="39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9" name="Google Shape;5389;p39"/>
            <p:cNvSpPr/>
            <p:nvPr>
              <p:custDataLst>
                <p:tags r:id="rId25"/>
              </p:custDataLst>
            </p:nvPr>
          </p:nvSpPr>
          <p:spPr>
            <a:xfrm>
              <a:off x="4545549" y="2298677"/>
              <a:ext cx="177866" cy="97574"/>
            </a:xfrm>
            <a:custGeom>
              <a:avLst/>
              <a:gdLst/>
              <a:ahLst/>
              <a:cxnLst/>
              <a:rect l="l" t="t" r="r" b="b"/>
              <a:pathLst>
                <a:path w="18238" h="10005" extrusionOk="0">
                  <a:moveTo>
                    <a:pt x="5645" y="1"/>
                  </a:moveTo>
                  <a:cubicBezTo>
                    <a:pt x="672" y="1"/>
                    <a:pt x="0" y="3561"/>
                    <a:pt x="0" y="3561"/>
                  </a:cubicBezTo>
                  <a:lnTo>
                    <a:pt x="13678" y="10005"/>
                  </a:lnTo>
                  <a:cubicBezTo>
                    <a:pt x="18238" y="3804"/>
                    <a:pt x="13921" y="1008"/>
                    <a:pt x="7356" y="126"/>
                  </a:cubicBezTo>
                  <a:cubicBezTo>
                    <a:pt x="6736" y="40"/>
                    <a:pt x="6167" y="1"/>
                    <a:pt x="5645"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0" name="Google Shape;5390;p39"/>
            <p:cNvSpPr/>
            <p:nvPr>
              <p:custDataLst>
                <p:tags r:id="rId26"/>
              </p:custDataLst>
            </p:nvPr>
          </p:nvSpPr>
          <p:spPr>
            <a:xfrm>
              <a:off x="4521830" y="2311161"/>
              <a:ext cx="156820" cy="148833"/>
            </a:xfrm>
            <a:custGeom>
              <a:avLst/>
              <a:gdLst/>
              <a:ahLst/>
              <a:cxnLst/>
              <a:rect l="l" t="t" r="r" b="b"/>
              <a:pathLst>
                <a:path w="16080" h="15261" extrusionOk="0">
                  <a:moveTo>
                    <a:pt x="8297" y="1"/>
                  </a:moveTo>
                  <a:cubicBezTo>
                    <a:pt x="8257" y="1"/>
                    <a:pt x="8217" y="1"/>
                    <a:pt x="8177" y="1"/>
                  </a:cubicBezTo>
                  <a:cubicBezTo>
                    <a:pt x="3618" y="62"/>
                    <a:pt x="1" y="3527"/>
                    <a:pt x="61" y="7752"/>
                  </a:cubicBezTo>
                  <a:cubicBezTo>
                    <a:pt x="122" y="11939"/>
                    <a:pt x="3764" y="15261"/>
                    <a:pt x="8267" y="15261"/>
                  </a:cubicBezTo>
                  <a:cubicBezTo>
                    <a:pt x="8308" y="15261"/>
                    <a:pt x="8349" y="15261"/>
                    <a:pt x="8390" y="15260"/>
                  </a:cubicBezTo>
                  <a:cubicBezTo>
                    <a:pt x="12919" y="15199"/>
                    <a:pt x="16080" y="11764"/>
                    <a:pt x="16019" y="7539"/>
                  </a:cubicBezTo>
                  <a:cubicBezTo>
                    <a:pt x="15959" y="3352"/>
                    <a:pt x="12763" y="1"/>
                    <a:pt x="8297"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1" name="Google Shape;5391;p39"/>
            <p:cNvSpPr/>
            <p:nvPr>
              <p:custDataLst>
                <p:tags r:id="rId27"/>
              </p:custDataLst>
            </p:nvPr>
          </p:nvSpPr>
          <p:spPr>
            <a:xfrm>
              <a:off x="4570740" y="2445165"/>
              <a:ext cx="62855" cy="139334"/>
            </a:xfrm>
            <a:custGeom>
              <a:avLst/>
              <a:gdLst/>
              <a:ahLst/>
              <a:cxnLst/>
              <a:rect l="l" t="t" r="r" b="b"/>
              <a:pathLst>
                <a:path w="6445" h="14287" extrusionOk="0">
                  <a:moveTo>
                    <a:pt x="1733" y="0"/>
                  </a:moveTo>
                  <a:lnTo>
                    <a:pt x="1" y="11277"/>
                  </a:lnTo>
                  <a:lnTo>
                    <a:pt x="4895" y="14286"/>
                  </a:lnTo>
                  <a:lnTo>
                    <a:pt x="6445" y="11672"/>
                  </a:lnTo>
                  <a:lnTo>
                    <a:pt x="5958" y="1246"/>
                  </a:lnTo>
                  <a:lnTo>
                    <a:pt x="1733" y="0"/>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2" name="Google Shape;5392;p39"/>
            <p:cNvSpPr/>
            <p:nvPr>
              <p:custDataLst>
                <p:tags r:id="rId28"/>
              </p:custDataLst>
            </p:nvPr>
          </p:nvSpPr>
          <p:spPr>
            <a:xfrm>
              <a:off x="4590606" y="2465022"/>
              <a:ext cx="41214" cy="55745"/>
            </a:xfrm>
            <a:custGeom>
              <a:avLst/>
              <a:gdLst/>
              <a:ahLst/>
              <a:cxnLst/>
              <a:rect l="l" t="t" r="r" b="b"/>
              <a:pathLst>
                <a:path w="4226" h="5716" extrusionOk="0">
                  <a:moveTo>
                    <a:pt x="3952" y="1"/>
                  </a:moveTo>
                  <a:lnTo>
                    <a:pt x="0" y="1703"/>
                  </a:lnTo>
                  <a:lnTo>
                    <a:pt x="4225" y="5715"/>
                  </a:lnTo>
                  <a:lnTo>
                    <a:pt x="3952" y="1"/>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3" name="Google Shape;5393;p39"/>
            <p:cNvSpPr/>
            <p:nvPr>
              <p:custDataLst>
                <p:tags r:id="rId29"/>
              </p:custDataLst>
            </p:nvPr>
          </p:nvSpPr>
          <p:spPr>
            <a:xfrm>
              <a:off x="4524503" y="2324454"/>
              <a:ext cx="158303" cy="169147"/>
            </a:xfrm>
            <a:custGeom>
              <a:avLst/>
              <a:gdLst/>
              <a:ahLst/>
              <a:cxnLst/>
              <a:rect l="l" t="t" r="r" b="b"/>
              <a:pathLst>
                <a:path w="16232" h="17344" extrusionOk="0">
                  <a:moveTo>
                    <a:pt x="9235" y="1"/>
                  </a:moveTo>
                  <a:cubicBezTo>
                    <a:pt x="8348" y="1"/>
                    <a:pt x="7464" y="129"/>
                    <a:pt x="6626" y="371"/>
                  </a:cubicBezTo>
                  <a:cubicBezTo>
                    <a:pt x="0" y="2286"/>
                    <a:pt x="3070" y="9216"/>
                    <a:pt x="3070" y="9246"/>
                  </a:cubicBezTo>
                  <a:lnTo>
                    <a:pt x="4195" y="12347"/>
                  </a:lnTo>
                  <a:cubicBezTo>
                    <a:pt x="4468" y="13441"/>
                    <a:pt x="5411" y="15447"/>
                    <a:pt x="6353" y="15964"/>
                  </a:cubicBezTo>
                  <a:cubicBezTo>
                    <a:pt x="7940" y="16860"/>
                    <a:pt x="9160" y="17343"/>
                    <a:pt x="10372" y="17343"/>
                  </a:cubicBezTo>
                  <a:cubicBezTo>
                    <a:pt x="11133" y="17343"/>
                    <a:pt x="11892" y="17153"/>
                    <a:pt x="12736" y="16754"/>
                  </a:cubicBezTo>
                  <a:cubicBezTo>
                    <a:pt x="15593" y="15386"/>
                    <a:pt x="16231" y="11009"/>
                    <a:pt x="15654" y="5204"/>
                  </a:cubicBezTo>
                  <a:cubicBezTo>
                    <a:pt x="15289" y="1708"/>
                    <a:pt x="12827" y="523"/>
                    <a:pt x="10912" y="158"/>
                  </a:cubicBezTo>
                  <a:cubicBezTo>
                    <a:pt x="10359" y="52"/>
                    <a:pt x="9796" y="1"/>
                    <a:pt x="9235"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4" name="Google Shape;5394;p39"/>
            <p:cNvSpPr/>
            <p:nvPr>
              <p:custDataLst>
                <p:tags r:id="rId30"/>
              </p:custDataLst>
            </p:nvPr>
          </p:nvSpPr>
          <p:spPr>
            <a:xfrm>
              <a:off x="4644255" y="2427551"/>
              <a:ext cx="9499" cy="21475"/>
            </a:xfrm>
            <a:custGeom>
              <a:avLst/>
              <a:gdLst/>
              <a:ahLst/>
              <a:cxnLst/>
              <a:rect l="l" t="t" r="r" b="b"/>
              <a:pathLst>
                <a:path w="974" h="2202" extrusionOk="0">
                  <a:moveTo>
                    <a:pt x="94" y="0"/>
                  </a:moveTo>
                  <a:cubicBezTo>
                    <a:pt x="82" y="0"/>
                    <a:pt x="71" y="4"/>
                    <a:pt x="62" y="13"/>
                  </a:cubicBezTo>
                  <a:cubicBezTo>
                    <a:pt x="1" y="43"/>
                    <a:pt x="1" y="74"/>
                    <a:pt x="31" y="134"/>
                  </a:cubicBezTo>
                  <a:lnTo>
                    <a:pt x="791" y="1533"/>
                  </a:lnTo>
                  <a:lnTo>
                    <a:pt x="153" y="2049"/>
                  </a:lnTo>
                  <a:cubicBezTo>
                    <a:pt x="123" y="2080"/>
                    <a:pt x="123" y="2110"/>
                    <a:pt x="153" y="2171"/>
                  </a:cubicBezTo>
                  <a:cubicBezTo>
                    <a:pt x="153" y="2171"/>
                    <a:pt x="183" y="2201"/>
                    <a:pt x="214" y="2201"/>
                  </a:cubicBezTo>
                  <a:cubicBezTo>
                    <a:pt x="214" y="2201"/>
                    <a:pt x="244" y="2201"/>
                    <a:pt x="244" y="2171"/>
                  </a:cubicBezTo>
                  <a:lnTo>
                    <a:pt x="943" y="1624"/>
                  </a:lnTo>
                  <a:cubicBezTo>
                    <a:pt x="974" y="1593"/>
                    <a:pt x="974" y="1533"/>
                    <a:pt x="974" y="1502"/>
                  </a:cubicBezTo>
                  <a:lnTo>
                    <a:pt x="153" y="43"/>
                  </a:lnTo>
                  <a:cubicBezTo>
                    <a:pt x="153" y="22"/>
                    <a:pt x="123" y="0"/>
                    <a:pt x="9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5" name="Google Shape;5395;p39"/>
            <p:cNvSpPr/>
            <p:nvPr>
              <p:custDataLst>
                <p:tags r:id="rId31"/>
              </p:custDataLst>
            </p:nvPr>
          </p:nvSpPr>
          <p:spPr>
            <a:xfrm>
              <a:off x="4650487" y="2374944"/>
              <a:ext cx="30243" cy="13371"/>
            </a:xfrm>
            <a:custGeom>
              <a:avLst/>
              <a:gdLst/>
              <a:ahLst/>
              <a:cxnLst/>
              <a:rect l="l" t="t" r="r" b="b"/>
              <a:pathLst>
                <a:path w="3101" h="1371" extrusionOk="0">
                  <a:moveTo>
                    <a:pt x="1137" y="0"/>
                  </a:moveTo>
                  <a:cubicBezTo>
                    <a:pt x="377" y="0"/>
                    <a:pt x="213" y="422"/>
                    <a:pt x="213" y="422"/>
                  </a:cubicBezTo>
                  <a:cubicBezTo>
                    <a:pt x="213" y="422"/>
                    <a:pt x="0" y="999"/>
                    <a:pt x="882" y="1091"/>
                  </a:cubicBezTo>
                  <a:cubicBezTo>
                    <a:pt x="1581" y="1182"/>
                    <a:pt x="2006" y="1212"/>
                    <a:pt x="2402" y="1334"/>
                  </a:cubicBezTo>
                  <a:cubicBezTo>
                    <a:pt x="2460" y="1359"/>
                    <a:pt x="2521" y="1370"/>
                    <a:pt x="2581" y="1370"/>
                  </a:cubicBezTo>
                  <a:cubicBezTo>
                    <a:pt x="2739" y="1370"/>
                    <a:pt x="2891" y="1292"/>
                    <a:pt x="2979" y="1182"/>
                  </a:cubicBezTo>
                  <a:cubicBezTo>
                    <a:pt x="3101" y="1060"/>
                    <a:pt x="3101" y="908"/>
                    <a:pt x="2979" y="787"/>
                  </a:cubicBezTo>
                  <a:cubicBezTo>
                    <a:pt x="2766" y="513"/>
                    <a:pt x="2310" y="118"/>
                    <a:pt x="1490" y="27"/>
                  </a:cubicBezTo>
                  <a:cubicBezTo>
                    <a:pt x="1360" y="8"/>
                    <a:pt x="1243" y="0"/>
                    <a:pt x="1137"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6" name="Google Shape;5396;p39"/>
            <p:cNvSpPr/>
            <p:nvPr>
              <p:custDataLst>
                <p:tags r:id="rId32"/>
              </p:custDataLst>
            </p:nvPr>
          </p:nvSpPr>
          <p:spPr>
            <a:xfrm>
              <a:off x="4581712" y="2374925"/>
              <a:ext cx="47436" cy="15926"/>
            </a:xfrm>
            <a:custGeom>
              <a:avLst/>
              <a:gdLst/>
              <a:ahLst/>
              <a:cxnLst/>
              <a:rect l="l" t="t" r="r" b="b"/>
              <a:pathLst>
                <a:path w="4864" h="1633" extrusionOk="0">
                  <a:moveTo>
                    <a:pt x="3341" y="1"/>
                  </a:moveTo>
                  <a:cubicBezTo>
                    <a:pt x="3189" y="1"/>
                    <a:pt x="3018" y="9"/>
                    <a:pt x="2827" y="29"/>
                  </a:cubicBezTo>
                  <a:cubicBezTo>
                    <a:pt x="1672" y="150"/>
                    <a:pt x="487" y="789"/>
                    <a:pt x="183" y="1032"/>
                  </a:cubicBezTo>
                  <a:cubicBezTo>
                    <a:pt x="31" y="1153"/>
                    <a:pt x="1" y="1336"/>
                    <a:pt x="152" y="1457"/>
                  </a:cubicBezTo>
                  <a:cubicBezTo>
                    <a:pt x="288" y="1570"/>
                    <a:pt x="507" y="1633"/>
                    <a:pt x="735" y="1633"/>
                  </a:cubicBezTo>
                  <a:cubicBezTo>
                    <a:pt x="814" y="1633"/>
                    <a:pt x="895" y="1625"/>
                    <a:pt x="973" y="1609"/>
                  </a:cubicBezTo>
                  <a:cubicBezTo>
                    <a:pt x="1520" y="1457"/>
                    <a:pt x="2675" y="1184"/>
                    <a:pt x="3618" y="1093"/>
                  </a:cubicBezTo>
                  <a:cubicBezTo>
                    <a:pt x="4864" y="971"/>
                    <a:pt x="4560" y="394"/>
                    <a:pt x="4560" y="394"/>
                  </a:cubicBezTo>
                  <a:cubicBezTo>
                    <a:pt x="4560" y="394"/>
                    <a:pt x="4375" y="1"/>
                    <a:pt x="3341"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7" name="Google Shape;5397;p39"/>
            <p:cNvSpPr/>
            <p:nvPr>
              <p:custDataLst>
                <p:tags r:id="rId33"/>
              </p:custDataLst>
            </p:nvPr>
          </p:nvSpPr>
          <p:spPr>
            <a:xfrm>
              <a:off x="4593863" y="2408475"/>
              <a:ext cx="35587" cy="17184"/>
            </a:xfrm>
            <a:custGeom>
              <a:avLst/>
              <a:gdLst/>
              <a:ahLst/>
              <a:cxnLst/>
              <a:rect l="l" t="t" r="r" b="b"/>
              <a:pathLst>
                <a:path w="3649" h="1762" extrusionOk="0">
                  <a:moveTo>
                    <a:pt x="1964" y="0"/>
                  </a:moveTo>
                  <a:cubicBezTo>
                    <a:pt x="1462" y="0"/>
                    <a:pt x="819" y="169"/>
                    <a:pt x="1" y="631"/>
                  </a:cubicBezTo>
                  <a:cubicBezTo>
                    <a:pt x="1" y="631"/>
                    <a:pt x="689" y="1761"/>
                    <a:pt x="1992" y="1761"/>
                  </a:cubicBezTo>
                  <a:cubicBezTo>
                    <a:pt x="2465" y="1761"/>
                    <a:pt x="3018" y="1613"/>
                    <a:pt x="3648" y="1209"/>
                  </a:cubicBezTo>
                  <a:cubicBezTo>
                    <a:pt x="3648" y="1209"/>
                    <a:pt x="3310" y="0"/>
                    <a:pt x="1964" y="0"/>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8" name="Google Shape;5398;p39"/>
            <p:cNvSpPr/>
            <p:nvPr>
              <p:custDataLst>
                <p:tags r:id="rId34"/>
              </p:custDataLst>
            </p:nvPr>
          </p:nvSpPr>
          <p:spPr>
            <a:xfrm>
              <a:off x="4603353" y="2408045"/>
              <a:ext cx="19866" cy="19105"/>
            </a:xfrm>
            <a:custGeom>
              <a:avLst/>
              <a:gdLst/>
              <a:ahLst/>
              <a:cxnLst/>
              <a:rect l="l" t="t" r="r" b="b"/>
              <a:pathLst>
                <a:path w="2037" h="1959" extrusionOk="0">
                  <a:moveTo>
                    <a:pt x="994" y="0"/>
                  </a:moveTo>
                  <a:cubicBezTo>
                    <a:pt x="957" y="0"/>
                    <a:pt x="920" y="2"/>
                    <a:pt x="882" y="7"/>
                  </a:cubicBezTo>
                  <a:cubicBezTo>
                    <a:pt x="365" y="68"/>
                    <a:pt x="0" y="584"/>
                    <a:pt x="61" y="1101"/>
                  </a:cubicBezTo>
                  <a:cubicBezTo>
                    <a:pt x="146" y="1608"/>
                    <a:pt x="544" y="1959"/>
                    <a:pt x="1013" y="1959"/>
                  </a:cubicBezTo>
                  <a:cubicBezTo>
                    <a:pt x="1050" y="1959"/>
                    <a:pt x="1087" y="1956"/>
                    <a:pt x="1125" y="1952"/>
                  </a:cubicBezTo>
                  <a:cubicBezTo>
                    <a:pt x="1672" y="1891"/>
                    <a:pt x="2037" y="1405"/>
                    <a:pt x="1946" y="858"/>
                  </a:cubicBezTo>
                  <a:cubicBezTo>
                    <a:pt x="1889" y="351"/>
                    <a:pt x="1467" y="0"/>
                    <a:pt x="99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9" name="Google Shape;5399;p39"/>
            <p:cNvSpPr/>
            <p:nvPr>
              <p:custDataLst>
                <p:tags r:id="rId35"/>
              </p:custDataLst>
            </p:nvPr>
          </p:nvSpPr>
          <p:spPr>
            <a:xfrm>
              <a:off x="4592976" y="2407509"/>
              <a:ext cx="37060" cy="13351"/>
            </a:xfrm>
            <a:custGeom>
              <a:avLst/>
              <a:gdLst/>
              <a:ahLst/>
              <a:cxnLst/>
              <a:rect l="l" t="t" r="r" b="b"/>
              <a:pathLst>
                <a:path w="3800" h="1369" extrusionOk="0">
                  <a:moveTo>
                    <a:pt x="2067" y="1"/>
                  </a:moveTo>
                  <a:cubicBezTo>
                    <a:pt x="1703" y="1"/>
                    <a:pt x="1338" y="92"/>
                    <a:pt x="1004" y="183"/>
                  </a:cubicBezTo>
                  <a:cubicBezTo>
                    <a:pt x="669" y="305"/>
                    <a:pt x="335" y="457"/>
                    <a:pt x="61" y="700"/>
                  </a:cubicBezTo>
                  <a:cubicBezTo>
                    <a:pt x="31" y="700"/>
                    <a:pt x="1" y="761"/>
                    <a:pt x="31" y="791"/>
                  </a:cubicBezTo>
                  <a:cubicBezTo>
                    <a:pt x="46" y="806"/>
                    <a:pt x="61" y="814"/>
                    <a:pt x="77" y="814"/>
                  </a:cubicBezTo>
                  <a:cubicBezTo>
                    <a:pt x="92" y="814"/>
                    <a:pt x="107" y="806"/>
                    <a:pt x="122" y="791"/>
                  </a:cubicBezTo>
                  <a:cubicBezTo>
                    <a:pt x="396" y="609"/>
                    <a:pt x="700" y="457"/>
                    <a:pt x="1034" y="335"/>
                  </a:cubicBezTo>
                  <a:cubicBezTo>
                    <a:pt x="1309" y="260"/>
                    <a:pt x="1605" y="206"/>
                    <a:pt x="1870" y="206"/>
                  </a:cubicBezTo>
                  <a:cubicBezTo>
                    <a:pt x="1927" y="206"/>
                    <a:pt x="1983" y="208"/>
                    <a:pt x="2037" y="214"/>
                  </a:cubicBezTo>
                  <a:cubicBezTo>
                    <a:pt x="2402" y="214"/>
                    <a:pt x="2736" y="305"/>
                    <a:pt x="2979" y="487"/>
                  </a:cubicBezTo>
                  <a:cubicBezTo>
                    <a:pt x="3253" y="670"/>
                    <a:pt x="3466" y="943"/>
                    <a:pt x="3526" y="1247"/>
                  </a:cubicBezTo>
                  <a:cubicBezTo>
                    <a:pt x="3557" y="1338"/>
                    <a:pt x="3618" y="1369"/>
                    <a:pt x="3678" y="1369"/>
                  </a:cubicBezTo>
                  <a:cubicBezTo>
                    <a:pt x="3770" y="1338"/>
                    <a:pt x="3800" y="1278"/>
                    <a:pt x="3800" y="1186"/>
                  </a:cubicBezTo>
                  <a:cubicBezTo>
                    <a:pt x="3709" y="791"/>
                    <a:pt x="3435" y="487"/>
                    <a:pt x="3131" y="275"/>
                  </a:cubicBezTo>
                  <a:cubicBezTo>
                    <a:pt x="2797" y="92"/>
                    <a:pt x="2432" y="1"/>
                    <a:pt x="2067"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0" name="Google Shape;5400;p39"/>
            <p:cNvSpPr/>
            <p:nvPr>
              <p:custDataLst>
                <p:tags r:id="rId36"/>
              </p:custDataLst>
            </p:nvPr>
          </p:nvSpPr>
          <p:spPr>
            <a:xfrm>
              <a:off x="4651667" y="2407334"/>
              <a:ext cx="24918" cy="17359"/>
            </a:xfrm>
            <a:custGeom>
              <a:avLst/>
              <a:gdLst/>
              <a:ahLst/>
              <a:cxnLst/>
              <a:rect l="l" t="t" r="r" b="b"/>
              <a:pathLst>
                <a:path w="2555" h="1780" extrusionOk="0">
                  <a:moveTo>
                    <a:pt x="1445" y="0"/>
                  </a:moveTo>
                  <a:cubicBezTo>
                    <a:pt x="495" y="0"/>
                    <a:pt x="1" y="1296"/>
                    <a:pt x="1" y="1296"/>
                  </a:cubicBezTo>
                  <a:cubicBezTo>
                    <a:pt x="397" y="1647"/>
                    <a:pt x="753" y="1780"/>
                    <a:pt x="1065" y="1780"/>
                  </a:cubicBezTo>
                  <a:cubicBezTo>
                    <a:pt x="2019" y="1780"/>
                    <a:pt x="2554" y="536"/>
                    <a:pt x="2554" y="536"/>
                  </a:cubicBezTo>
                  <a:cubicBezTo>
                    <a:pt x="2134" y="146"/>
                    <a:pt x="1764" y="0"/>
                    <a:pt x="1445" y="0"/>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1" name="Google Shape;5401;p39"/>
            <p:cNvSpPr/>
            <p:nvPr>
              <p:custDataLst>
                <p:tags r:id="rId37"/>
              </p:custDataLst>
            </p:nvPr>
          </p:nvSpPr>
          <p:spPr>
            <a:xfrm>
              <a:off x="4657012" y="2407441"/>
              <a:ext cx="15126" cy="17291"/>
            </a:xfrm>
            <a:custGeom>
              <a:avLst/>
              <a:gdLst/>
              <a:ahLst/>
              <a:cxnLst/>
              <a:rect l="l" t="t" r="r" b="b"/>
              <a:pathLst>
                <a:path w="1551" h="1773" extrusionOk="0">
                  <a:moveTo>
                    <a:pt x="819" y="1"/>
                  </a:moveTo>
                  <a:cubicBezTo>
                    <a:pt x="461" y="1"/>
                    <a:pt x="145" y="320"/>
                    <a:pt x="61" y="768"/>
                  </a:cubicBezTo>
                  <a:cubicBezTo>
                    <a:pt x="0" y="1254"/>
                    <a:pt x="243" y="1710"/>
                    <a:pt x="638" y="1771"/>
                  </a:cubicBezTo>
                  <a:cubicBezTo>
                    <a:pt x="655" y="1772"/>
                    <a:pt x="672" y="1773"/>
                    <a:pt x="688" y="1773"/>
                  </a:cubicBezTo>
                  <a:cubicBezTo>
                    <a:pt x="1064" y="1773"/>
                    <a:pt x="1401" y="1446"/>
                    <a:pt x="1459" y="981"/>
                  </a:cubicBezTo>
                  <a:cubicBezTo>
                    <a:pt x="1550" y="494"/>
                    <a:pt x="1307" y="38"/>
                    <a:pt x="912" y="8"/>
                  </a:cubicBezTo>
                  <a:cubicBezTo>
                    <a:pt x="881" y="3"/>
                    <a:pt x="850" y="1"/>
                    <a:pt x="8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2" name="Google Shape;5402;p39"/>
            <p:cNvSpPr/>
            <p:nvPr>
              <p:custDataLst>
                <p:tags r:id="rId38"/>
              </p:custDataLst>
            </p:nvPr>
          </p:nvSpPr>
          <p:spPr>
            <a:xfrm>
              <a:off x="4650780" y="2406700"/>
              <a:ext cx="26390" cy="13390"/>
            </a:xfrm>
            <a:custGeom>
              <a:avLst/>
              <a:gdLst/>
              <a:ahLst/>
              <a:cxnLst/>
              <a:rect l="l" t="t" r="r" b="b"/>
              <a:pathLst>
                <a:path w="2706" h="1373" extrusionOk="0">
                  <a:moveTo>
                    <a:pt x="1612" y="0"/>
                  </a:moveTo>
                  <a:cubicBezTo>
                    <a:pt x="1551" y="0"/>
                    <a:pt x="1490" y="8"/>
                    <a:pt x="1429" y="23"/>
                  </a:cubicBezTo>
                  <a:lnTo>
                    <a:pt x="1460" y="23"/>
                  </a:lnTo>
                  <a:cubicBezTo>
                    <a:pt x="1277" y="54"/>
                    <a:pt x="1125" y="84"/>
                    <a:pt x="973" y="175"/>
                  </a:cubicBezTo>
                  <a:cubicBezTo>
                    <a:pt x="852" y="236"/>
                    <a:pt x="700" y="327"/>
                    <a:pt x="578" y="418"/>
                  </a:cubicBezTo>
                  <a:cubicBezTo>
                    <a:pt x="457" y="540"/>
                    <a:pt x="365" y="661"/>
                    <a:pt x="274" y="783"/>
                  </a:cubicBezTo>
                  <a:cubicBezTo>
                    <a:pt x="183" y="905"/>
                    <a:pt x="92" y="1057"/>
                    <a:pt x="31" y="1209"/>
                  </a:cubicBezTo>
                  <a:cubicBezTo>
                    <a:pt x="1" y="1269"/>
                    <a:pt x="31" y="1330"/>
                    <a:pt x="92" y="1361"/>
                  </a:cubicBezTo>
                  <a:cubicBezTo>
                    <a:pt x="108" y="1369"/>
                    <a:pt x="124" y="1372"/>
                    <a:pt x="140" y="1372"/>
                  </a:cubicBezTo>
                  <a:cubicBezTo>
                    <a:pt x="183" y="1372"/>
                    <a:pt x="222" y="1344"/>
                    <a:pt x="244" y="1300"/>
                  </a:cubicBezTo>
                  <a:cubicBezTo>
                    <a:pt x="365" y="1026"/>
                    <a:pt x="517" y="783"/>
                    <a:pt x="730" y="570"/>
                  </a:cubicBezTo>
                  <a:cubicBezTo>
                    <a:pt x="821" y="479"/>
                    <a:pt x="943" y="388"/>
                    <a:pt x="1065" y="327"/>
                  </a:cubicBezTo>
                  <a:cubicBezTo>
                    <a:pt x="1186" y="266"/>
                    <a:pt x="1338" y="236"/>
                    <a:pt x="1490" y="206"/>
                  </a:cubicBezTo>
                  <a:lnTo>
                    <a:pt x="1490" y="175"/>
                  </a:lnTo>
                  <a:cubicBezTo>
                    <a:pt x="1557" y="164"/>
                    <a:pt x="1632" y="157"/>
                    <a:pt x="1709" y="157"/>
                  </a:cubicBezTo>
                  <a:cubicBezTo>
                    <a:pt x="1842" y="157"/>
                    <a:pt x="1982" y="178"/>
                    <a:pt x="2098" y="236"/>
                  </a:cubicBezTo>
                  <a:cubicBezTo>
                    <a:pt x="2311" y="327"/>
                    <a:pt x="2463" y="449"/>
                    <a:pt x="2615" y="631"/>
                  </a:cubicBezTo>
                  <a:cubicBezTo>
                    <a:pt x="2615" y="661"/>
                    <a:pt x="2645" y="661"/>
                    <a:pt x="2676" y="661"/>
                  </a:cubicBezTo>
                  <a:cubicBezTo>
                    <a:pt x="2706" y="631"/>
                    <a:pt x="2706" y="601"/>
                    <a:pt x="2676" y="570"/>
                  </a:cubicBezTo>
                  <a:cubicBezTo>
                    <a:pt x="2554" y="388"/>
                    <a:pt x="2372" y="206"/>
                    <a:pt x="2159" y="114"/>
                  </a:cubicBezTo>
                  <a:cubicBezTo>
                    <a:pt x="2037" y="54"/>
                    <a:pt x="1916" y="23"/>
                    <a:pt x="1794" y="23"/>
                  </a:cubicBezTo>
                  <a:cubicBezTo>
                    <a:pt x="1733" y="8"/>
                    <a:pt x="1672" y="0"/>
                    <a:pt x="1612"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3" name="Google Shape;5403;p39"/>
            <p:cNvSpPr/>
            <p:nvPr>
              <p:custDataLst>
                <p:tags r:id="rId39"/>
              </p:custDataLst>
            </p:nvPr>
          </p:nvSpPr>
          <p:spPr>
            <a:xfrm>
              <a:off x="4620839" y="2457024"/>
              <a:ext cx="31140" cy="11596"/>
            </a:xfrm>
            <a:custGeom>
              <a:avLst/>
              <a:gdLst/>
              <a:ahLst/>
              <a:cxnLst/>
              <a:rect l="l" t="t" r="r" b="b"/>
              <a:pathLst>
                <a:path w="3193" h="1189" extrusionOk="0">
                  <a:moveTo>
                    <a:pt x="1" y="0"/>
                  </a:moveTo>
                  <a:lnTo>
                    <a:pt x="1" y="0"/>
                  </a:lnTo>
                  <a:cubicBezTo>
                    <a:pt x="1" y="0"/>
                    <a:pt x="548" y="1125"/>
                    <a:pt x="1946" y="1185"/>
                  </a:cubicBezTo>
                  <a:cubicBezTo>
                    <a:pt x="1979" y="1187"/>
                    <a:pt x="2012" y="1188"/>
                    <a:pt x="2044" y="1188"/>
                  </a:cubicBezTo>
                  <a:cubicBezTo>
                    <a:pt x="2965" y="1188"/>
                    <a:pt x="3192" y="365"/>
                    <a:pt x="3192" y="365"/>
                  </a:cubicBezTo>
                  <a:lnTo>
                    <a:pt x="1" y="0"/>
                  </a:lnTo>
                  <a:close/>
                </a:path>
              </a:pathLst>
            </a:custGeom>
            <a:solidFill>
              <a:srgbClr val="FF69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4" name="Google Shape;5404;p39"/>
            <p:cNvSpPr/>
            <p:nvPr>
              <p:custDataLst>
                <p:tags r:id="rId40"/>
              </p:custDataLst>
            </p:nvPr>
          </p:nvSpPr>
          <p:spPr>
            <a:xfrm>
              <a:off x="4622029" y="2455698"/>
              <a:ext cx="29355" cy="5071"/>
            </a:xfrm>
            <a:custGeom>
              <a:avLst/>
              <a:gdLst/>
              <a:ahLst/>
              <a:cxnLst/>
              <a:rect l="l" t="t" r="r" b="b"/>
              <a:pathLst>
                <a:path w="3010" h="520" extrusionOk="0">
                  <a:moveTo>
                    <a:pt x="1728" y="0"/>
                  </a:moveTo>
                  <a:cubicBezTo>
                    <a:pt x="908" y="0"/>
                    <a:pt x="0" y="166"/>
                    <a:pt x="0" y="166"/>
                  </a:cubicBezTo>
                  <a:cubicBezTo>
                    <a:pt x="504" y="448"/>
                    <a:pt x="1231" y="520"/>
                    <a:pt x="1844" y="520"/>
                  </a:cubicBezTo>
                  <a:cubicBezTo>
                    <a:pt x="2490" y="520"/>
                    <a:pt x="3009" y="440"/>
                    <a:pt x="3009" y="440"/>
                  </a:cubicBezTo>
                  <a:cubicBezTo>
                    <a:pt x="2930" y="98"/>
                    <a:pt x="2355" y="0"/>
                    <a:pt x="1728" y="0"/>
                  </a:cubicBezTo>
                  <a:close/>
                </a:path>
              </a:pathLst>
            </a:custGeom>
            <a:solidFill>
              <a:srgbClr val="FF69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5" name="Google Shape;5405;p39"/>
            <p:cNvSpPr/>
            <p:nvPr>
              <p:custDataLst>
                <p:tags r:id="rId41"/>
              </p:custDataLst>
            </p:nvPr>
          </p:nvSpPr>
          <p:spPr>
            <a:xfrm>
              <a:off x="4619064" y="2455123"/>
              <a:ext cx="35285" cy="7539"/>
            </a:xfrm>
            <a:custGeom>
              <a:avLst/>
              <a:gdLst/>
              <a:ahLst/>
              <a:cxnLst/>
              <a:rect l="l" t="t" r="r" b="b"/>
              <a:pathLst>
                <a:path w="3618" h="773" extrusionOk="0">
                  <a:moveTo>
                    <a:pt x="90" y="0"/>
                  </a:moveTo>
                  <a:cubicBezTo>
                    <a:pt x="61" y="0"/>
                    <a:pt x="31" y="22"/>
                    <a:pt x="31" y="43"/>
                  </a:cubicBezTo>
                  <a:cubicBezTo>
                    <a:pt x="0" y="104"/>
                    <a:pt x="0" y="134"/>
                    <a:pt x="61" y="165"/>
                  </a:cubicBezTo>
                  <a:cubicBezTo>
                    <a:pt x="882" y="621"/>
                    <a:pt x="1642" y="773"/>
                    <a:pt x="2250" y="773"/>
                  </a:cubicBezTo>
                  <a:cubicBezTo>
                    <a:pt x="3010" y="773"/>
                    <a:pt x="3526" y="529"/>
                    <a:pt x="3557" y="499"/>
                  </a:cubicBezTo>
                  <a:cubicBezTo>
                    <a:pt x="3587" y="499"/>
                    <a:pt x="3617" y="438"/>
                    <a:pt x="3587" y="408"/>
                  </a:cubicBezTo>
                  <a:cubicBezTo>
                    <a:pt x="3587" y="347"/>
                    <a:pt x="3526" y="347"/>
                    <a:pt x="3496" y="347"/>
                  </a:cubicBezTo>
                  <a:cubicBezTo>
                    <a:pt x="3479" y="364"/>
                    <a:pt x="3000" y="588"/>
                    <a:pt x="2244" y="588"/>
                  </a:cubicBezTo>
                  <a:cubicBezTo>
                    <a:pt x="1670" y="588"/>
                    <a:pt x="935" y="459"/>
                    <a:pt x="122" y="13"/>
                  </a:cubicBezTo>
                  <a:cubicBezTo>
                    <a:pt x="113" y="4"/>
                    <a:pt x="102" y="0"/>
                    <a:pt x="9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6" name="Google Shape;5406;p39"/>
            <p:cNvSpPr/>
            <p:nvPr>
              <p:custDataLst>
                <p:tags r:id="rId42"/>
              </p:custDataLst>
            </p:nvPr>
          </p:nvSpPr>
          <p:spPr>
            <a:xfrm>
              <a:off x="4522425" y="2341736"/>
              <a:ext cx="72929" cy="89206"/>
            </a:xfrm>
            <a:custGeom>
              <a:avLst/>
              <a:gdLst/>
              <a:ahLst/>
              <a:cxnLst/>
              <a:rect l="l" t="t" r="r" b="b"/>
              <a:pathLst>
                <a:path w="7478" h="9147" extrusionOk="0">
                  <a:moveTo>
                    <a:pt x="2581" y="1"/>
                  </a:moveTo>
                  <a:cubicBezTo>
                    <a:pt x="2124" y="1"/>
                    <a:pt x="1498" y="446"/>
                    <a:pt x="1095" y="2550"/>
                  </a:cubicBezTo>
                  <a:cubicBezTo>
                    <a:pt x="0" y="8386"/>
                    <a:pt x="4347" y="9146"/>
                    <a:pt x="4347" y="9146"/>
                  </a:cubicBezTo>
                  <a:cubicBezTo>
                    <a:pt x="4347" y="9146"/>
                    <a:pt x="7478" y="2429"/>
                    <a:pt x="3162" y="240"/>
                  </a:cubicBezTo>
                  <a:cubicBezTo>
                    <a:pt x="3162" y="240"/>
                    <a:pt x="2917" y="1"/>
                    <a:pt x="2581"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7" name="Google Shape;5407;p39"/>
            <p:cNvSpPr/>
            <p:nvPr>
              <p:custDataLst>
                <p:tags r:id="rId43"/>
              </p:custDataLst>
            </p:nvPr>
          </p:nvSpPr>
          <p:spPr>
            <a:xfrm>
              <a:off x="4518271" y="2410640"/>
              <a:ext cx="56038" cy="44910"/>
            </a:xfrm>
            <a:custGeom>
              <a:avLst/>
              <a:gdLst/>
              <a:ahLst/>
              <a:cxnLst/>
              <a:rect l="l" t="t" r="r" b="b"/>
              <a:pathLst>
                <a:path w="5746" h="4605" extrusionOk="0">
                  <a:moveTo>
                    <a:pt x="2773" y="1"/>
                  </a:moveTo>
                  <a:cubicBezTo>
                    <a:pt x="2511" y="1"/>
                    <a:pt x="2235" y="78"/>
                    <a:pt x="1946" y="257"/>
                  </a:cubicBezTo>
                  <a:cubicBezTo>
                    <a:pt x="1" y="1504"/>
                    <a:pt x="2463" y="4604"/>
                    <a:pt x="4591" y="4604"/>
                  </a:cubicBezTo>
                  <a:cubicBezTo>
                    <a:pt x="5229" y="4604"/>
                    <a:pt x="5746" y="4118"/>
                    <a:pt x="5624" y="3601"/>
                  </a:cubicBezTo>
                  <a:cubicBezTo>
                    <a:pt x="5442" y="2811"/>
                    <a:pt x="5138" y="2051"/>
                    <a:pt x="4651" y="1352"/>
                  </a:cubicBezTo>
                  <a:cubicBezTo>
                    <a:pt x="4177" y="651"/>
                    <a:pt x="3534" y="1"/>
                    <a:pt x="2773"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8" name="Google Shape;5408;p39"/>
            <p:cNvSpPr/>
            <p:nvPr>
              <p:custDataLst>
                <p:tags r:id="rId44"/>
              </p:custDataLst>
            </p:nvPr>
          </p:nvSpPr>
          <p:spPr>
            <a:xfrm>
              <a:off x="4541696" y="2426634"/>
              <a:ext cx="24606" cy="14092"/>
            </a:xfrm>
            <a:custGeom>
              <a:avLst/>
              <a:gdLst/>
              <a:ahLst/>
              <a:cxnLst/>
              <a:rect l="l" t="t" r="r" b="b"/>
              <a:pathLst>
                <a:path w="2523" h="1445" extrusionOk="0">
                  <a:moveTo>
                    <a:pt x="657" y="0"/>
                  </a:moveTo>
                  <a:cubicBezTo>
                    <a:pt x="471" y="0"/>
                    <a:pt x="272" y="32"/>
                    <a:pt x="61" y="107"/>
                  </a:cubicBezTo>
                  <a:cubicBezTo>
                    <a:pt x="0" y="137"/>
                    <a:pt x="0" y="198"/>
                    <a:pt x="0" y="228"/>
                  </a:cubicBezTo>
                  <a:cubicBezTo>
                    <a:pt x="22" y="250"/>
                    <a:pt x="43" y="271"/>
                    <a:pt x="75" y="271"/>
                  </a:cubicBezTo>
                  <a:cubicBezTo>
                    <a:pt x="89" y="271"/>
                    <a:pt x="104" y="268"/>
                    <a:pt x="122" y="259"/>
                  </a:cubicBezTo>
                  <a:cubicBezTo>
                    <a:pt x="315" y="193"/>
                    <a:pt x="496" y="165"/>
                    <a:pt x="664" y="165"/>
                  </a:cubicBezTo>
                  <a:cubicBezTo>
                    <a:pt x="1743" y="165"/>
                    <a:pt x="2318" y="1331"/>
                    <a:pt x="2371" y="1383"/>
                  </a:cubicBezTo>
                  <a:cubicBezTo>
                    <a:pt x="2371" y="1414"/>
                    <a:pt x="2401" y="1444"/>
                    <a:pt x="2432" y="1444"/>
                  </a:cubicBezTo>
                  <a:lnTo>
                    <a:pt x="2462" y="1444"/>
                  </a:lnTo>
                  <a:cubicBezTo>
                    <a:pt x="2523" y="1414"/>
                    <a:pt x="2523" y="1353"/>
                    <a:pt x="2523" y="1323"/>
                  </a:cubicBezTo>
                  <a:cubicBezTo>
                    <a:pt x="2497" y="1296"/>
                    <a:pt x="1835" y="0"/>
                    <a:pt x="657"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9" name="Google Shape;5409;p39"/>
            <p:cNvSpPr/>
            <p:nvPr>
              <p:custDataLst>
                <p:tags r:id="rId45"/>
              </p:custDataLst>
            </p:nvPr>
          </p:nvSpPr>
          <p:spPr>
            <a:xfrm>
              <a:off x="4554736" y="2448130"/>
              <a:ext cx="10679" cy="10679"/>
            </a:xfrm>
            <a:custGeom>
              <a:avLst/>
              <a:gdLst/>
              <a:ahLst/>
              <a:cxnLst/>
              <a:rect l="l" t="t" r="r" b="b"/>
              <a:pathLst>
                <a:path w="1095" h="1095" extrusionOk="0">
                  <a:moveTo>
                    <a:pt x="548" y="0"/>
                  </a:moveTo>
                  <a:cubicBezTo>
                    <a:pt x="244" y="0"/>
                    <a:pt x="0" y="243"/>
                    <a:pt x="0" y="547"/>
                  </a:cubicBezTo>
                  <a:cubicBezTo>
                    <a:pt x="0" y="851"/>
                    <a:pt x="244" y="1094"/>
                    <a:pt x="548" y="1094"/>
                  </a:cubicBezTo>
                  <a:cubicBezTo>
                    <a:pt x="852" y="1094"/>
                    <a:pt x="1095" y="851"/>
                    <a:pt x="1095" y="547"/>
                  </a:cubicBezTo>
                  <a:cubicBezTo>
                    <a:pt x="1095" y="243"/>
                    <a:pt x="852" y="0"/>
                    <a:pt x="548" y="0"/>
                  </a:cubicBezTo>
                  <a:close/>
                </a:path>
              </a:pathLst>
            </a:custGeom>
            <a:solidFill>
              <a:srgbClr val="EEEEE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10" name="Google Shape;5410;p39"/>
            <p:cNvSpPr/>
            <p:nvPr>
              <p:custDataLst>
                <p:tags r:id="rId46"/>
              </p:custDataLst>
            </p:nvPr>
          </p:nvSpPr>
          <p:spPr>
            <a:xfrm>
              <a:off x="4558295" y="2318085"/>
              <a:ext cx="118288" cy="42599"/>
            </a:xfrm>
            <a:custGeom>
              <a:avLst/>
              <a:gdLst/>
              <a:ahLst/>
              <a:cxnLst/>
              <a:rect l="l" t="t" r="r" b="b"/>
              <a:pathLst>
                <a:path w="12129" h="4368" extrusionOk="0">
                  <a:moveTo>
                    <a:pt x="6204" y="1"/>
                  </a:moveTo>
                  <a:cubicBezTo>
                    <a:pt x="6016" y="1"/>
                    <a:pt x="5823" y="7"/>
                    <a:pt x="5623" y="21"/>
                  </a:cubicBezTo>
                  <a:cubicBezTo>
                    <a:pt x="304" y="386"/>
                    <a:pt x="0" y="2969"/>
                    <a:pt x="0" y="2969"/>
                  </a:cubicBezTo>
                  <a:cubicBezTo>
                    <a:pt x="0" y="2969"/>
                    <a:pt x="1675" y="3672"/>
                    <a:pt x="3747" y="3672"/>
                  </a:cubicBezTo>
                  <a:cubicBezTo>
                    <a:pt x="4782" y="3672"/>
                    <a:pt x="5917" y="3496"/>
                    <a:pt x="6991" y="2969"/>
                  </a:cubicBezTo>
                  <a:cubicBezTo>
                    <a:pt x="7668" y="2647"/>
                    <a:pt x="8286" y="2519"/>
                    <a:pt x="8840" y="2519"/>
                  </a:cubicBezTo>
                  <a:cubicBezTo>
                    <a:pt x="10947" y="2519"/>
                    <a:pt x="12128" y="4367"/>
                    <a:pt x="12128" y="4367"/>
                  </a:cubicBezTo>
                  <a:cubicBezTo>
                    <a:pt x="12128" y="4367"/>
                    <a:pt x="11058" y="1"/>
                    <a:pt x="6204"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2" name="Rectangle 1"/>
          <p:cNvSpPr/>
          <p:nvPr>
            <p:custDataLst>
              <p:tags r:id="rId47"/>
            </p:custDataLst>
          </p:nvPr>
        </p:nvSpPr>
        <p:spPr>
          <a:xfrm>
            <a:off x="4084320" y="2536190"/>
            <a:ext cx="11866245" cy="3927475"/>
          </a:xfrm>
          <a:prstGeom prst="rect">
            <a:avLst/>
          </a:prstGeom>
        </p:spPr>
        <p:txBody>
          <a:bodyPr wrap="square">
            <a:noAutofit/>
          </a:bodyPr>
          <a:lstStyle/>
          <a:p>
            <a:pPr algn="l">
              <a:lnSpc>
                <a:spcPct val="150000"/>
              </a:lnSpc>
            </a:pPr>
            <a:r>
              <a:rPr lang="en-US" sz="4000" dirty="0" err="1" smtClean="0"/>
              <a:t>- Ôn</a:t>
            </a:r>
            <a:r>
              <a:rPr lang="en-US" sz="4000" dirty="0" smtClean="0"/>
              <a:t> </a:t>
            </a:r>
            <a:r>
              <a:rPr lang="en-US" sz="4000" dirty="0" err="1"/>
              <a:t>lại</a:t>
            </a:r>
            <a:r>
              <a:rPr lang="en-US" sz="4000" dirty="0"/>
              <a:t> </a:t>
            </a:r>
            <a:r>
              <a:rPr lang="en-US" sz="4000" dirty="0" err="1"/>
              <a:t>kiến</a:t>
            </a:r>
            <a:r>
              <a:rPr lang="en-US" sz="4000" dirty="0"/>
              <a:t> </a:t>
            </a:r>
            <a:r>
              <a:rPr lang="en-US" sz="4000" dirty="0" err="1"/>
              <a:t>thức</a:t>
            </a:r>
            <a:r>
              <a:rPr lang="en-US" sz="4000" dirty="0"/>
              <a:t> </a:t>
            </a:r>
            <a:r>
              <a:rPr lang="en-US" sz="4000" dirty="0" err="1"/>
              <a:t>đã</a:t>
            </a:r>
            <a:r>
              <a:rPr lang="en-US" sz="4000" dirty="0"/>
              <a:t> </a:t>
            </a:r>
            <a:r>
              <a:rPr lang="en-US" sz="4000" dirty="0" err="1"/>
              <a:t>học</a:t>
            </a:r>
            <a:endParaRPr lang="en-US" sz="4000" dirty="0" err="1"/>
          </a:p>
          <a:p>
            <a:pPr algn="l">
              <a:lnSpc>
                <a:spcPct val="150000"/>
              </a:lnSpc>
            </a:pPr>
            <a:r>
              <a:rPr lang="en-US" sz="4000" dirty="0" err="1"/>
              <a:t>- Làm bài 1 phần luyện tập</a:t>
            </a:r>
            <a:endParaRPr lang="en-US" sz="4000" dirty="0" err="1"/>
          </a:p>
          <a:p>
            <a:pPr algn="l">
              <a:lnSpc>
                <a:spcPct val="150000"/>
              </a:lnSpc>
            </a:pPr>
            <a:r>
              <a:rPr lang="en-US" altLang="vi-VN" sz="4000" dirty="0" smtClean="0">
                <a:sym typeface="+mn-ea"/>
              </a:rPr>
              <a:t>- </a:t>
            </a:r>
            <a:r>
              <a:rPr lang="vi-VN" sz="4000" dirty="0" smtClean="0">
                <a:sym typeface="+mn-ea"/>
              </a:rPr>
              <a:t>Đọc </a:t>
            </a:r>
            <a:r>
              <a:rPr lang="vi-VN" sz="4000" dirty="0">
                <a:sym typeface="+mn-ea"/>
              </a:rPr>
              <a:t>và tìm hiểu trước </a:t>
            </a:r>
            <a:r>
              <a:rPr lang="en-US" altLang="vi-VN" sz="4000" dirty="0">
                <a:sym typeface="+mn-ea"/>
              </a:rPr>
              <a:t>phần 3</a:t>
            </a:r>
            <a:r>
              <a:rPr lang="vi-VN" sz="4000" dirty="0">
                <a:sym typeface="+mn-ea"/>
              </a:rPr>
              <a:t> </a:t>
            </a:r>
            <a:endParaRPr lang="en-US" sz="4000" dirty="0"/>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p:nvPr/>
        </p:nvSpPr>
        <p:spPr>
          <a:xfrm>
            <a:off x="4305300" y="495300"/>
            <a:ext cx="9677400"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b="1" i="0" u="none" strike="noStrike" cap="none">
                <a:solidFill>
                  <a:srgbClr val="C00000"/>
                </a:solidFill>
                <a:latin typeface="Arial" panose="020B0604020202020204"/>
                <a:ea typeface="Arial" panose="020B0604020202020204"/>
                <a:cs typeface="Arial" panose="020B0604020202020204"/>
                <a:sym typeface="Arial" panose="020B0604020202020204"/>
              </a:rPr>
              <a:t>HƯỚNG DẪN TRẢ LỜI </a:t>
            </a:r>
            <a:endParaRPr lang="en-US" sz="4500" b="1" i="0" u="none" strike="noStrike" cap="none">
              <a:solidFill>
                <a:srgbClr val="C00000"/>
              </a:solidFill>
              <a:latin typeface="Arial" panose="020B0604020202020204"/>
              <a:ea typeface="Arial" panose="020B0604020202020204"/>
              <a:cs typeface="Arial" panose="020B0604020202020204"/>
              <a:sym typeface="Arial" panose="020B0604020202020204"/>
            </a:endParaRPr>
          </a:p>
        </p:txBody>
      </p:sp>
      <p:grpSp>
        <p:nvGrpSpPr>
          <p:cNvPr id="133" name="Google Shape;133;p4"/>
          <p:cNvGrpSpPr/>
          <p:nvPr/>
        </p:nvGrpSpPr>
        <p:grpSpPr>
          <a:xfrm>
            <a:off x="838200" y="1638300"/>
            <a:ext cx="10515600" cy="914400"/>
            <a:chOff x="1905000" y="2628900"/>
            <a:chExt cx="10515600" cy="914400"/>
          </a:xfrm>
        </p:grpSpPr>
        <p:sp>
          <p:nvSpPr>
            <p:cNvPr id="134" name="Google Shape;134;p4"/>
            <p:cNvSpPr/>
            <p:nvPr/>
          </p:nvSpPr>
          <p:spPr>
            <a:xfrm>
              <a:off x="1905000" y="2628900"/>
              <a:ext cx="914400" cy="914400"/>
            </a:xfrm>
            <a:prstGeom prst="ellipse">
              <a:avLst/>
            </a:prstGeom>
            <a:solidFill>
              <a:srgbClr val="31859B"/>
            </a:solidFill>
            <a:ln w="25400" cap="flat" cmpd="sng">
              <a:solidFill>
                <a:srgbClr val="70A6A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lang="en-US" sz="40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5" name="Google Shape;135;p4"/>
            <p:cNvSpPr txBox="1"/>
            <p:nvPr/>
          </p:nvSpPr>
          <p:spPr>
            <a:xfrm>
              <a:off x="3276600" y="2747546"/>
              <a:ext cx="91440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b="0" i="0" u="none" strike="noStrike" cap="none">
                  <a:solidFill>
                    <a:schemeClr val="dk1"/>
                  </a:solidFill>
                  <a:latin typeface="Arial" panose="020B0604020202020204"/>
                  <a:ea typeface="Arial" panose="020B0604020202020204"/>
                  <a:cs typeface="Arial" panose="020B0604020202020204"/>
                  <a:sym typeface="Arial" panose="020B0604020202020204"/>
                </a:rPr>
                <a:t>Một số thiết bị gắn bộ xử lí: </a:t>
              </a:r>
              <a:endParaRPr lang="en-US" sz="3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36" name="Google Shape;136;p4"/>
          <p:cNvGrpSpPr/>
          <p:nvPr/>
        </p:nvGrpSpPr>
        <p:grpSpPr>
          <a:xfrm>
            <a:off x="533400" y="3062704"/>
            <a:ext cx="5105400" cy="4138196"/>
            <a:chOff x="533400" y="3156320"/>
            <a:chExt cx="5105400" cy="4138196"/>
          </a:xfrm>
        </p:grpSpPr>
        <p:pic>
          <p:nvPicPr>
            <p:cNvPr id="137" name="Google Shape;137;p4" descr="Bật điều hòa 30 độ có tốn điện không?"/>
            <p:cNvPicPr preferRelativeResize="0"/>
            <p:nvPr/>
          </p:nvPicPr>
          <p:blipFill rotWithShape="1">
            <a:blip r:embed="rId1"/>
            <a:srcRect b="10125"/>
            <a:stretch>
              <a:fillRect/>
            </a:stretch>
          </p:blipFill>
          <p:spPr>
            <a:xfrm>
              <a:off x="533400" y="3156320"/>
              <a:ext cx="5105400" cy="3434980"/>
            </a:xfrm>
            <a:prstGeom prst="roundRect">
              <a:avLst>
                <a:gd name="adj" fmla="val 16667"/>
              </a:avLst>
            </a:prstGeom>
            <a:noFill/>
            <a:ln>
              <a:noFill/>
            </a:ln>
          </p:spPr>
        </p:pic>
        <p:sp>
          <p:nvSpPr>
            <p:cNvPr id="138" name="Google Shape;138;p4"/>
            <p:cNvSpPr txBox="1"/>
            <p:nvPr/>
          </p:nvSpPr>
          <p:spPr>
            <a:xfrm>
              <a:off x="1524000" y="6663574"/>
              <a:ext cx="3124200"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i="1">
                  <a:solidFill>
                    <a:srgbClr val="0070C0"/>
                  </a:solidFill>
                  <a:latin typeface="Arial" panose="020B0604020202020204"/>
                  <a:ea typeface="Arial" panose="020B0604020202020204"/>
                  <a:cs typeface="Arial" panose="020B0604020202020204"/>
                  <a:sym typeface="Arial" panose="020B0604020202020204"/>
                </a:rPr>
                <a:t>Điều hòa </a:t>
              </a:r>
              <a:endParaRPr lang="en-US" sz="3500" i="1">
                <a:solidFill>
                  <a:srgbClr val="0070C0"/>
                </a:solidFill>
                <a:latin typeface="Arial" panose="020B0604020202020204"/>
                <a:ea typeface="Arial" panose="020B0604020202020204"/>
                <a:cs typeface="Arial" panose="020B0604020202020204"/>
                <a:sym typeface="Arial" panose="020B0604020202020204"/>
              </a:endParaRPr>
            </a:p>
          </p:txBody>
        </p:sp>
      </p:grpSp>
      <p:grpSp>
        <p:nvGrpSpPr>
          <p:cNvPr id="139" name="Google Shape;139;p4"/>
          <p:cNvGrpSpPr/>
          <p:nvPr/>
        </p:nvGrpSpPr>
        <p:grpSpPr>
          <a:xfrm>
            <a:off x="6094323" y="3062704"/>
            <a:ext cx="6605731" cy="4138196"/>
            <a:chOff x="6094323" y="3156320"/>
            <a:chExt cx="6605731" cy="4138196"/>
          </a:xfrm>
        </p:grpSpPr>
        <p:pic>
          <p:nvPicPr>
            <p:cNvPr id="140" name="Google Shape;140;p4" descr="Hướng dẫn cách lắp mạch điều khiển từ xa cho quạt cực đơn giản"/>
            <p:cNvPicPr preferRelativeResize="0"/>
            <p:nvPr/>
          </p:nvPicPr>
          <p:blipFill rotWithShape="1">
            <a:blip r:embed="rId2"/>
            <a:srcRect/>
            <a:stretch>
              <a:fillRect/>
            </a:stretch>
          </p:blipFill>
          <p:spPr>
            <a:xfrm>
              <a:off x="6094323" y="3156320"/>
              <a:ext cx="6605731" cy="3434980"/>
            </a:xfrm>
            <a:prstGeom prst="roundRect">
              <a:avLst>
                <a:gd name="adj" fmla="val 16667"/>
              </a:avLst>
            </a:prstGeom>
            <a:noFill/>
            <a:ln>
              <a:noFill/>
            </a:ln>
          </p:spPr>
        </p:pic>
        <p:sp>
          <p:nvSpPr>
            <p:cNvPr id="141" name="Google Shape;141;p4"/>
            <p:cNvSpPr txBox="1"/>
            <p:nvPr/>
          </p:nvSpPr>
          <p:spPr>
            <a:xfrm>
              <a:off x="6520638" y="6663574"/>
              <a:ext cx="5753100"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i="1">
                  <a:solidFill>
                    <a:srgbClr val="0070C0"/>
                  </a:solidFill>
                  <a:latin typeface="Arial" panose="020B0604020202020204"/>
                  <a:ea typeface="Arial" panose="020B0604020202020204"/>
                  <a:cs typeface="Arial" panose="020B0604020202020204"/>
                  <a:sym typeface="Arial" panose="020B0604020202020204"/>
                </a:rPr>
                <a:t>Quạt điều khiển từ xa </a:t>
              </a:r>
              <a:endParaRPr lang="en-US" sz="3500" i="1">
                <a:solidFill>
                  <a:srgbClr val="0070C0"/>
                </a:solidFill>
                <a:latin typeface="Arial" panose="020B0604020202020204"/>
                <a:ea typeface="Arial" panose="020B0604020202020204"/>
                <a:cs typeface="Arial" panose="020B0604020202020204"/>
                <a:sym typeface="Arial" panose="020B0604020202020204"/>
              </a:endParaRPr>
            </a:p>
          </p:txBody>
        </p:sp>
      </p:grpSp>
      <p:grpSp>
        <p:nvGrpSpPr>
          <p:cNvPr id="142" name="Google Shape;142;p4"/>
          <p:cNvGrpSpPr/>
          <p:nvPr/>
        </p:nvGrpSpPr>
        <p:grpSpPr>
          <a:xfrm>
            <a:off x="13174627" y="3062704"/>
            <a:ext cx="4579973" cy="4073813"/>
            <a:chOff x="13174627" y="3156320"/>
            <a:chExt cx="4579973" cy="4073813"/>
          </a:xfrm>
        </p:grpSpPr>
        <p:pic>
          <p:nvPicPr>
            <p:cNvPr id="143" name="Google Shape;143;p4" descr="Nên mua lò vi sóng hãng nào tốt nhất hiện nay"/>
            <p:cNvPicPr preferRelativeResize="0"/>
            <p:nvPr/>
          </p:nvPicPr>
          <p:blipFill rotWithShape="1">
            <a:blip r:embed="rId3"/>
            <a:srcRect/>
            <a:stretch>
              <a:fillRect/>
            </a:stretch>
          </p:blipFill>
          <p:spPr>
            <a:xfrm>
              <a:off x="13174627" y="3156320"/>
              <a:ext cx="4579973" cy="3434980"/>
            </a:xfrm>
            <a:prstGeom prst="roundRect">
              <a:avLst>
                <a:gd name="adj" fmla="val 16667"/>
              </a:avLst>
            </a:prstGeom>
            <a:noFill/>
            <a:ln>
              <a:noFill/>
            </a:ln>
          </p:spPr>
        </p:pic>
        <p:sp>
          <p:nvSpPr>
            <p:cNvPr id="144" name="Google Shape;144;p4"/>
            <p:cNvSpPr txBox="1"/>
            <p:nvPr/>
          </p:nvSpPr>
          <p:spPr>
            <a:xfrm>
              <a:off x="14020800" y="6599191"/>
              <a:ext cx="3124200"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i="1">
                  <a:solidFill>
                    <a:srgbClr val="0070C0"/>
                  </a:solidFill>
                  <a:latin typeface="Arial" panose="020B0604020202020204"/>
                  <a:ea typeface="Arial" panose="020B0604020202020204"/>
                  <a:cs typeface="Arial" panose="020B0604020202020204"/>
                  <a:sym typeface="Arial" panose="020B0604020202020204"/>
                </a:rPr>
                <a:t>Lò vi sóng </a:t>
              </a:r>
              <a:endParaRPr lang="en-US" sz="3500" i="1">
                <a:solidFill>
                  <a:srgbClr val="0070C0"/>
                </a:solidFill>
                <a:latin typeface="Arial" panose="020B0604020202020204"/>
                <a:ea typeface="Arial" panose="020B0604020202020204"/>
                <a:cs typeface="Arial" panose="020B0604020202020204"/>
                <a:sym typeface="Arial" panose="020B0604020202020204"/>
              </a:endParaRPr>
            </a:p>
          </p:txBody>
        </p:sp>
      </p:grpSp>
      <p:grpSp>
        <p:nvGrpSpPr>
          <p:cNvPr id="145" name="Google Shape;145;p4"/>
          <p:cNvGrpSpPr/>
          <p:nvPr/>
        </p:nvGrpSpPr>
        <p:grpSpPr>
          <a:xfrm>
            <a:off x="838200" y="7596204"/>
            <a:ext cx="16535400" cy="1738296"/>
            <a:chOff x="1905000" y="2685650"/>
            <a:chExt cx="16535400" cy="1738296"/>
          </a:xfrm>
        </p:grpSpPr>
        <p:sp>
          <p:nvSpPr>
            <p:cNvPr id="146" name="Google Shape;146;p4"/>
            <p:cNvSpPr/>
            <p:nvPr/>
          </p:nvSpPr>
          <p:spPr>
            <a:xfrm>
              <a:off x="1905000" y="3133309"/>
              <a:ext cx="914400" cy="914400"/>
            </a:xfrm>
            <a:prstGeom prst="ellipse">
              <a:avLst/>
            </a:prstGeom>
            <a:solidFill>
              <a:srgbClr val="31859B"/>
            </a:solidFill>
            <a:ln w="25400" cap="flat" cmpd="sng">
              <a:solidFill>
                <a:srgbClr val="70A6A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panose="020B0604020202020204"/>
                  <a:ea typeface="Arial" panose="020B0604020202020204"/>
                  <a:cs typeface="Arial" panose="020B0604020202020204"/>
                  <a:sym typeface="Arial" panose="020B0604020202020204"/>
                </a:rPr>
                <a:t>2</a:t>
              </a:r>
              <a:endParaRPr lang="en-US" sz="4000" b="1">
                <a:solidFill>
                  <a:schemeClr val="lt1"/>
                </a:solidFill>
                <a:latin typeface="Arial" panose="020B0604020202020204"/>
                <a:ea typeface="Arial" panose="020B0604020202020204"/>
                <a:cs typeface="Arial" panose="020B0604020202020204"/>
                <a:sym typeface="Arial" panose="020B0604020202020204"/>
              </a:endParaRPr>
            </a:p>
          </p:txBody>
        </p:sp>
        <p:sp>
          <p:nvSpPr>
            <p:cNvPr id="147" name="Google Shape;147;p4"/>
            <p:cNvSpPr txBox="1"/>
            <p:nvPr/>
          </p:nvSpPr>
          <p:spPr>
            <a:xfrm>
              <a:off x="3276600" y="2685650"/>
              <a:ext cx="15163800" cy="17382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Những thiết bị có gắn bộ xử lí thông tin đóng vai trò quan trọng trong mọi lĩnh vực đối với đời sống con người.</a:t>
              </a:r>
              <a:endParaRPr sz="3800">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 calcmode="lin" valueType="num">
                                      <p:cBhvr additive="base">
                                        <p:cTn id="12" dur="500"/>
                                        <p:tgtEl>
                                          <p:spTgt spid="13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par>
                                <p:cTn id="21" presetID="10" presetClass="entr" presetSubtype="0" fill="hold" nodeType="withEffect">
                                  <p:stCondLst>
                                    <p:cond delay="0"/>
                                  </p:stCondLst>
                                  <p:childTnLst>
                                    <p:set>
                                      <p:cBhvr>
                                        <p:cTn id="22" dur="1" fill="hold">
                                          <p:stCondLst>
                                            <p:cond delay="0"/>
                                          </p:stCondLst>
                                        </p:cTn>
                                        <p:tgtEl>
                                          <p:spTgt spid="142"/>
                                        </p:tgtEl>
                                        <p:attrNameLst>
                                          <p:attrName>style.visibility</p:attrName>
                                        </p:attrNameLst>
                                      </p:cBhvr>
                                      <p:to>
                                        <p:strVal val="visible"/>
                                      </p:to>
                                    </p:set>
                                    <p:animEffect transition="in" filter="fade">
                                      <p:cBhvr>
                                        <p:cTn id="23" dur="500"/>
                                        <p:tgtEl>
                                          <p:spTgt spid="14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5"/>
                                        </p:tgtEl>
                                        <p:attrNameLst>
                                          <p:attrName>style.visibility</p:attrName>
                                        </p:attrNameLst>
                                      </p:cBhvr>
                                      <p:to>
                                        <p:strVal val="visible"/>
                                      </p:to>
                                    </p:set>
                                    <p:anim calcmode="lin" valueType="num">
                                      <p:cBhvr additive="base">
                                        <p:cTn id="28" dur="5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8"/>
        </a:solidFill>
        <a:effectLst/>
      </p:bgPr>
    </p:bg>
    <p:spTree>
      <p:nvGrpSpPr>
        <p:cNvPr id="1" name="Shape 151"/>
        <p:cNvGrpSpPr/>
        <p:nvPr/>
      </p:nvGrpSpPr>
      <p:grpSpPr>
        <a:xfrm>
          <a:off x="0" y="0"/>
          <a:ext cx="0" cy="0"/>
          <a:chOff x="0" y="0"/>
          <a:chExt cx="0" cy="0"/>
        </a:xfrm>
      </p:grpSpPr>
      <p:sp>
        <p:nvSpPr>
          <p:cNvPr id="154" name="Google Shape;154;p5"/>
          <p:cNvSpPr txBox="1"/>
          <p:nvPr/>
        </p:nvSpPr>
        <p:spPr>
          <a:xfrm>
            <a:off x="0" y="3848100"/>
            <a:ext cx="11544300" cy="389831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9000" b="1">
                <a:solidFill>
                  <a:srgbClr val="072952"/>
                </a:solidFill>
                <a:latin typeface="Arial" panose="020B0604020202020204"/>
                <a:ea typeface="Arial" panose="020B0604020202020204"/>
                <a:cs typeface="Arial" panose="020B0604020202020204"/>
                <a:sym typeface="Arial" panose="020B0604020202020204"/>
              </a:rPr>
              <a:t>BÀI 1: THẾ GIỚI </a:t>
            </a:r>
            <a:endParaRPr lang="en-US" sz="9000" b="1">
              <a:solidFill>
                <a:srgbClr val="072952"/>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r>
              <a:rPr lang="en-US" sz="9000" b="1">
                <a:solidFill>
                  <a:srgbClr val="072952"/>
                </a:solidFill>
                <a:latin typeface="Arial" panose="020B0604020202020204"/>
                <a:ea typeface="Arial" panose="020B0604020202020204"/>
                <a:cs typeface="Arial" panose="020B0604020202020204"/>
                <a:sym typeface="Arial" panose="020B0604020202020204"/>
              </a:rPr>
              <a:t>KĨ THUẬT SỐ</a:t>
            </a:r>
            <a:endParaRPr lang="en-US" sz="9000" b="1">
              <a:solidFill>
                <a:srgbClr val="072952"/>
              </a:solidFill>
              <a:latin typeface="Arial" panose="020B0604020202020204"/>
              <a:ea typeface="Arial" panose="020B0604020202020204"/>
              <a:cs typeface="Arial" panose="020B0604020202020204"/>
              <a:sym typeface="Arial" panose="020B0604020202020204"/>
            </a:endParaRPr>
          </a:p>
        </p:txBody>
      </p:sp>
      <p:sp>
        <p:nvSpPr>
          <p:cNvPr id="155" name="Google Shape;155;p5"/>
          <p:cNvSpPr txBox="1"/>
          <p:nvPr/>
        </p:nvSpPr>
        <p:spPr>
          <a:xfrm>
            <a:off x="1588957" y="1953743"/>
            <a:ext cx="15110085"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a:solidFill>
                  <a:srgbClr val="C00000"/>
                </a:solidFill>
                <a:latin typeface="Arial" panose="020B0604020202020204"/>
                <a:ea typeface="Arial" panose="020B0604020202020204"/>
                <a:cs typeface="Arial" panose="020B0604020202020204"/>
                <a:sym typeface="Arial" panose="020B0604020202020204"/>
              </a:rPr>
              <a:t>CHỦ ĐỀ 1. MÁY TÍNH VÀ CỘNG ĐỒNG</a:t>
            </a:r>
            <a:endParaRPr lang="en-US" sz="5500" b="1">
              <a:solidFill>
                <a:srgbClr val="C00000"/>
              </a:solidFill>
              <a:latin typeface="Arial" panose="020B0604020202020204"/>
              <a:ea typeface="Arial" panose="020B0604020202020204"/>
              <a:cs typeface="Arial" panose="020B0604020202020204"/>
              <a:sym typeface="Arial" panose="020B0604020202020204"/>
            </a:endParaRPr>
          </a:p>
        </p:txBody>
      </p:sp>
      <p:pic>
        <p:nvPicPr>
          <p:cNvPr id="3" name="Picture 2" descr="istockphoto-1476738426-1024x1024"/>
          <p:cNvPicPr>
            <a:picLocks noChangeAspect="1"/>
          </p:cNvPicPr>
          <p:nvPr/>
        </p:nvPicPr>
        <p:blipFill>
          <a:blip r:embed="rId1"/>
          <a:stretch>
            <a:fillRect/>
          </a:stretch>
        </p:blipFill>
        <p:spPr>
          <a:xfrm>
            <a:off x="10415905" y="3494405"/>
            <a:ext cx="6868795" cy="492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6"/>
          <p:cNvGrpSpPr/>
          <p:nvPr/>
        </p:nvGrpSpPr>
        <p:grpSpPr>
          <a:xfrm>
            <a:off x="-208290" y="-277886"/>
            <a:ext cx="18704582" cy="12473496"/>
            <a:chOff x="0" y="0"/>
            <a:chExt cx="24939442" cy="16631327"/>
          </a:xfrm>
        </p:grpSpPr>
        <p:sp>
          <p:nvSpPr>
            <p:cNvPr id="161" name="Google Shape;161;p6"/>
            <p:cNvSpPr/>
            <p:nvPr/>
          </p:nvSpPr>
          <p:spPr>
            <a:xfrm>
              <a:off x="0" y="0"/>
              <a:ext cx="8338309" cy="8338309"/>
            </a:xfrm>
            <a:custGeom>
              <a:avLst/>
              <a:gdLst/>
              <a:ahLst/>
              <a:cxnLst/>
              <a:rect l="l" t="t" r="r" b="b"/>
              <a:pathLst>
                <a:path w="8338309" h="8338309" extrusionOk="0">
                  <a:moveTo>
                    <a:pt x="0" y="0"/>
                  </a:moveTo>
                  <a:lnTo>
                    <a:pt x="8338309" y="0"/>
                  </a:lnTo>
                  <a:lnTo>
                    <a:pt x="8338309"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162" name="Google Shape;162;p6"/>
            <p:cNvSpPr/>
            <p:nvPr/>
          </p:nvSpPr>
          <p:spPr>
            <a:xfrm>
              <a:off x="0" y="8293018"/>
              <a:ext cx="8338309" cy="8338309"/>
            </a:xfrm>
            <a:custGeom>
              <a:avLst/>
              <a:gdLst/>
              <a:ahLst/>
              <a:cxnLst/>
              <a:rect l="l" t="t" r="r" b="b"/>
              <a:pathLst>
                <a:path w="8338309" h="8338309" extrusionOk="0">
                  <a:moveTo>
                    <a:pt x="0" y="0"/>
                  </a:moveTo>
                  <a:lnTo>
                    <a:pt x="8338309" y="0"/>
                  </a:lnTo>
                  <a:lnTo>
                    <a:pt x="8338309" y="8338308"/>
                  </a:lnTo>
                  <a:lnTo>
                    <a:pt x="0" y="8338308"/>
                  </a:lnTo>
                  <a:lnTo>
                    <a:pt x="0" y="0"/>
                  </a:lnTo>
                  <a:close/>
                </a:path>
              </a:pathLst>
            </a:custGeom>
            <a:blipFill rotWithShape="1">
              <a:blip r:embed="rId1"/>
              <a:stretch>
                <a:fillRect/>
              </a:stretch>
            </a:blipFill>
            <a:ln>
              <a:noFill/>
            </a:ln>
          </p:spPr>
          <p:txBody>
            <a:bodyPr/>
            <a:lstStyle/>
            <a:p>
              <a:endParaRPr lang="en-US"/>
            </a:p>
          </p:txBody>
        </p:sp>
        <p:sp>
          <p:nvSpPr>
            <p:cNvPr id="163" name="Google Shape;163;p6"/>
            <p:cNvSpPr/>
            <p:nvPr/>
          </p:nvSpPr>
          <p:spPr>
            <a:xfrm>
              <a:off x="8293018" y="0"/>
              <a:ext cx="8338309" cy="8338309"/>
            </a:xfrm>
            <a:custGeom>
              <a:avLst/>
              <a:gdLst/>
              <a:ahLst/>
              <a:cxnLst/>
              <a:rect l="l" t="t" r="r" b="b"/>
              <a:pathLst>
                <a:path w="8338309" h="8338309" extrusionOk="0">
                  <a:moveTo>
                    <a:pt x="0" y="0"/>
                  </a:moveTo>
                  <a:lnTo>
                    <a:pt x="8338308" y="0"/>
                  </a:lnTo>
                  <a:lnTo>
                    <a:pt x="8338308"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164" name="Google Shape;164;p6"/>
            <p:cNvSpPr/>
            <p:nvPr/>
          </p:nvSpPr>
          <p:spPr>
            <a:xfrm>
              <a:off x="8293018" y="8293018"/>
              <a:ext cx="8338309" cy="8338309"/>
            </a:xfrm>
            <a:custGeom>
              <a:avLst/>
              <a:gdLst/>
              <a:ahLst/>
              <a:cxnLst/>
              <a:rect l="l" t="t" r="r" b="b"/>
              <a:pathLst>
                <a:path w="8338309" h="8338309" extrusionOk="0">
                  <a:moveTo>
                    <a:pt x="0" y="0"/>
                  </a:moveTo>
                  <a:lnTo>
                    <a:pt x="8338308" y="0"/>
                  </a:lnTo>
                  <a:lnTo>
                    <a:pt x="8338308" y="8338308"/>
                  </a:lnTo>
                  <a:lnTo>
                    <a:pt x="0" y="8338308"/>
                  </a:lnTo>
                  <a:lnTo>
                    <a:pt x="0" y="0"/>
                  </a:lnTo>
                  <a:close/>
                </a:path>
              </a:pathLst>
            </a:custGeom>
            <a:blipFill rotWithShape="1">
              <a:blip r:embed="rId1"/>
              <a:stretch>
                <a:fillRect/>
              </a:stretch>
            </a:blipFill>
            <a:ln>
              <a:noFill/>
            </a:ln>
          </p:spPr>
          <p:txBody>
            <a:bodyPr/>
            <a:lstStyle/>
            <a:p>
              <a:endParaRPr lang="en-US"/>
            </a:p>
          </p:txBody>
        </p:sp>
        <p:sp>
          <p:nvSpPr>
            <p:cNvPr id="165" name="Google Shape;165;p6"/>
            <p:cNvSpPr/>
            <p:nvPr/>
          </p:nvSpPr>
          <p:spPr>
            <a:xfrm>
              <a:off x="16601133" y="0"/>
              <a:ext cx="8338309" cy="8338309"/>
            </a:xfrm>
            <a:custGeom>
              <a:avLst/>
              <a:gdLst/>
              <a:ahLst/>
              <a:cxnLst/>
              <a:rect l="l" t="t" r="r" b="b"/>
              <a:pathLst>
                <a:path w="8338309" h="8338309" extrusionOk="0">
                  <a:moveTo>
                    <a:pt x="0" y="0"/>
                  </a:moveTo>
                  <a:lnTo>
                    <a:pt x="8338308" y="0"/>
                  </a:lnTo>
                  <a:lnTo>
                    <a:pt x="8338308" y="8338309"/>
                  </a:lnTo>
                  <a:lnTo>
                    <a:pt x="0" y="8338309"/>
                  </a:lnTo>
                  <a:lnTo>
                    <a:pt x="0" y="0"/>
                  </a:lnTo>
                  <a:close/>
                </a:path>
              </a:pathLst>
            </a:custGeom>
            <a:blipFill rotWithShape="1">
              <a:blip r:embed="rId1"/>
              <a:stretch>
                <a:fillRect/>
              </a:stretch>
            </a:blipFill>
            <a:ln>
              <a:noFill/>
            </a:ln>
          </p:spPr>
          <p:txBody>
            <a:bodyPr/>
            <a:lstStyle/>
            <a:p>
              <a:endParaRPr lang="en-US"/>
            </a:p>
          </p:txBody>
        </p:sp>
        <p:sp>
          <p:nvSpPr>
            <p:cNvPr id="166" name="Google Shape;166;p6"/>
            <p:cNvSpPr/>
            <p:nvPr/>
          </p:nvSpPr>
          <p:spPr>
            <a:xfrm>
              <a:off x="16601133" y="8293018"/>
              <a:ext cx="8338309" cy="8338309"/>
            </a:xfrm>
            <a:custGeom>
              <a:avLst/>
              <a:gdLst/>
              <a:ahLst/>
              <a:cxnLst/>
              <a:rect l="l" t="t" r="r" b="b"/>
              <a:pathLst>
                <a:path w="8338309" h="8338309" extrusionOk="0">
                  <a:moveTo>
                    <a:pt x="0" y="0"/>
                  </a:moveTo>
                  <a:lnTo>
                    <a:pt x="8338308" y="0"/>
                  </a:lnTo>
                  <a:lnTo>
                    <a:pt x="8338308" y="8338308"/>
                  </a:lnTo>
                  <a:lnTo>
                    <a:pt x="0" y="8338308"/>
                  </a:lnTo>
                  <a:lnTo>
                    <a:pt x="0" y="0"/>
                  </a:lnTo>
                  <a:close/>
                </a:path>
              </a:pathLst>
            </a:custGeom>
            <a:blipFill rotWithShape="1">
              <a:blip r:embed="rId1"/>
              <a:stretch>
                <a:fillRect/>
              </a:stretch>
            </a:blipFill>
            <a:ln>
              <a:noFill/>
            </a:ln>
          </p:spPr>
          <p:txBody>
            <a:bodyPr/>
            <a:lstStyle/>
            <a:p>
              <a:endParaRPr lang="en-US"/>
            </a:p>
          </p:txBody>
        </p:sp>
      </p:grpSp>
      <p:grpSp>
        <p:nvGrpSpPr>
          <p:cNvPr id="167" name="Google Shape;167;p6"/>
          <p:cNvGrpSpPr/>
          <p:nvPr/>
        </p:nvGrpSpPr>
        <p:grpSpPr>
          <a:xfrm>
            <a:off x="5051365" y="2296552"/>
            <a:ext cx="12118410" cy="7723748"/>
            <a:chOff x="0" y="-47625"/>
            <a:chExt cx="3041955" cy="771659"/>
          </a:xfrm>
        </p:grpSpPr>
        <p:sp>
          <p:nvSpPr>
            <p:cNvPr id="168" name="Google Shape;168;p6"/>
            <p:cNvSpPr/>
            <p:nvPr/>
          </p:nvSpPr>
          <p:spPr>
            <a:xfrm>
              <a:off x="0" y="0"/>
              <a:ext cx="3041955" cy="724034"/>
            </a:xfrm>
            <a:custGeom>
              <a:avLst/>
              <a:gdLst/>
              <a:ahLst/>
              <a:cxnLst/>
              <a:rect l="l" t="t" r="r" b="b"/>
              <a:pathLst>
                <a:path w="3041955" h="724034" extrusionOk="0">
                  <a:moveTo>
                    <a:pt x="15971" y="0"/>
                  </a:moveTo>
                  <a:lnTo>
                    <a:pt x="3025984" y="0"/>
                  </a:lnTo>
                  <a:cubicBezTo>
                    <a:pt x="3034805" y="0"/>
                    <a:pt x="3041955" y="7151"/>
                    <a:pt x="3041955" y="15971"/>
                  </a:cubicBezTo>
                  <a:lnTo>
                    <a:pt x="3041955" y="708063"/>
                  </a:lnTo>
                  <a:cubicBezTo>
                    <a:pt x="3041955" y="716884"/>
                    <a:pt x="3034805" y="724034"/>
                    <a:pt x="3025984" y="724034"/>
                  </a:cubicBezTo>
                  <a:lnTo>
                    <a:pt x="15971" y="724034"/>
                  </a:lnTo>
                  <a:cubicBezTo>
                    <a:pt x="7151" y="724034"/>
                    <a:pt x="0" y="716884"/>
                    <a:pt x="0" y="708063"/>
                  </a:cubicBezTo>
                  <a:lnTo>
                    <a:pt x="0" y="15971"/>
                  </a:lnTo>
                  <a:cubicBezTo>
                    <a:pt x="0" y="7151"/>
                    <a:pt x="7151" y="0"/>
                    <a:pt x="15971" y="0"/>
                  </a:cubicBezTo>
                  <a:close/>
                </a:path>
              </a:pathLst>
            </a:custGeom>
            <a:solidFill>
              <a:srgbClr val="DBE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6"/>
            <p:cNvSpPr txBox="1"/>
            <p:nvPr/>
          </p:nvSpPr>
          <p:spPr>
            <a:xfrm>
              <a:off x="0" y="-47625"/>
              <a:ext cx="3041955" cy="771659"/>
            </a:xfrm>
            <a:prstGeom prst="rect">
              <a:avLst/>
            </a:prstGeom>
            <a:noFill/>
            <a:ln>
              <a:noFill/>
            </a:ln>
          </p:spPr>
          <p:txBody>
            <a:bodyPr spcFirstLastPara="1" wrap="square" lIns="50800" tIns="50800" rIns="50800" bIns="50800" anchor="ctr" anchorCtr="0">
              <a:noAutofit/>
            </a:bodyPr>
            <a:lstStyle/>
            <a:p>
              <a:pPr marL="0" marR="0" lvl="0" indent="0" algn="ctr" rtl="0">
                <a:lnSpc>
                  <a:spcPct val="148000"/>
                </a:lnSpc>
                <a:spcBef>
                  <a:spcPts val="0"/>
                </a:spcBef>
                <a:spcAft>
                  <a:spcPts val="0"/>
                </a:spcAft>
                <a:buClr>
                  <a:schemeClr val="dk1"/>
                </a:buClr>
                <a:buSzPts val="1800"/>
                <a:buFont typeface="Calibri" panose="020F050202020403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1" name="Google Shape;171;p6"/>
          <p:cNvGrpSpPr/>
          <p:nvPr/>
        </p:nvGrpSpPr>
        <p:grpSpPr>
          <a:xfrm>
            <a:off x="1911663" y="647700"/>
            <a:ext cx="14502776" cy="1734570"/>
            <a:chOff x="1600200" y="423179"/>
            <a:chExt cx="14502776" cy="1734570"/>
          </a:xfrm>
        </p:grpSpPr>
        <p:sp>
          <p:nvSpPr>
            <p:cNvPr id="172" name="Google Shape;172;p6"/>
            <p:cNvSpPr/>
            <p:nvPr/>
          </p:nvSpPr>
          <p:spPr>
            <a:xfrm>
              <a:off x="1600200" y="423179"/>
              <a:ext cx="14502776" cy="1734570"/>
            </a:xfrm>
            <a:prstGeom prst="rect">
              <a:avLst/>
            </a:prstGeom>
            <a:solidFill>
              <a:srgbClr val="70A6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73" name="Google Shape;173;p6"/>
            <p:cNvSpPr txBox="1"/>
            <p:nvPr/>
          </p:nvSpPr>
          <p:spPr>
            <a:xfrm>
              <a:off x="2628900" y="1114471"/>
              <a:ext cx="12445376" cy="74296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Clr>
                  <a:schemeClr val="lt1"/>
                </a:buClr>
                <a:buSzPts val="7000"/>
                <a:buFont typeface="Arial" panose="020B0604020202020204"/>
                <a:buNone/>
              </a:pPr>
              <a:r>
                <a:rPr lang="en-US" sz="7000" b="1" i="0" u="none" strike="noStrike" cap="none">
                  <a:solidFill>
                    <a:schemeClr val="lt1"/>
                  </a:solidFill>
                  <a:latin typeface="Arial" panose="020B0604020202020204"/>
                  <a:ea typeface="Arial" panose="020B0604020202020204"/>
                  <a:cs typeface="Arial" panose="020B0604020202020204"/>
                  <a:sym typeface="Arial" panose="020B0604020202020204"/>
                </a:rPr>
                <a:t>NỘI DUNG BÀI HỌC </a:t>
              </a:r>
              <a:endParaRPr lang="en-US" sz="70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76" name="Google Shape;176;p6"/>
          <p:cNvSpPr txBox="1"/>
          <p:nvPr/>
        </p:nvSpPr>
        <p:spPr>
          <a:xfrm>
            <a:off x="6806565" y="3454400"/>
            <a:ext cx="7696200" cy="7848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a:solidFill>
                  <a:schemeClr val="dk1"/>
                </a:solidFill>
                <a:latin typeface="Arial" panose="020B0604020202020204"/>
                <a:ea typeface="Arial" panose="020B0604020202020204"/>
                <a:cs typeface="Arial" panose="020B0604020202020204"/>
                <a:sym typeface="Arial" panose="020B0604020202020204"/>
              </a:rPr>
              <a:t>1. Thế giới kĩ thuật số </a:t>
            </a:r>
            <a:endParaRPr lang="en-US" sz="4500">
              <a:solidFill>
                <a:schemeClr val="dk1"/>
              </a:solidFill>
              <a:latin typeface="Arial" panose="020B0604020202020204"/>
              <a:ea typeface="Arial" panose="020B0604020202020204"/>
              <a:cs typeface="Arial" panose="020B0604020202020204"/>
              <a:sym typeface="Arial" panose="020B0604020202020204"/>
            </a:endParaRPr>
          </a:p>
        </p:txBody>
      </p:sp>
      <p:sp>
        <p:nvSpPr>
          <p:cNvPr id="179" name="Google Shape;179;p6"/>
          <p:cNvSpPr txBox="1"/>
          <p:nvPr/>
        </p:nvSpPr>
        <p:spPr>
          <a:xfrm>
            <a:off x="6779895" y="7343140"/>
            <a:ext cx="9724390" cy="204152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500">
                <a:solidFill>
                  <a:schemeClr val="dk1"/>
                </a:solidFill>
                <a:latin typeface="Arial" panose="020B0604020202020204"/>
                <a:ea typeface="Arial" panose="020B0604020202020204"/>
                <a:cs typeface="Arial" panose="020B0604020202020204"/>
                <a:sym typeface="Arial" panose="020B0604020202020204"/>
              </a:rPr>
              <a:t>3. Tác động của công nghệ thông tin lên giáo dục và xã hội</a:t>
            </a:r>
            <a:endParaRPr lang="en-US" sz="4500">
              <a:solidFill>
                <a:schemeClr val="dk1"/>
              </a:solidFill>
              <a:latin typeface="Arial" panose="020B0604020202020204"/>
              <a:ea typeface="Arial" panose="020B0604020202020204"/>
              <a:cs typeface="Arial" panose="020B0604020202020204"/>
              <a:sym typeface="Arial" panose="020B0604020202020204"/>
            </a:endParaRPr>
          </a:p>
        </p:txBody>
      </p:sp>
      <p:sp>
        <p:nvSpPr>
          <p:cNvPr id="182" name="Google Shape;182;p6"/>
          <p:cNvSpPr txBox="1"/>
          <p:nvPr/>
        </p:nvSpPr>
        <p:spPr>
          <a:xfrm>
            <a:off x="6779895" y="4778375"/>
            <a:ext cx="9724390" cy="204152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500">
                <a:solidFill>
                  <a:schemeClr val="dk1"/>
                </a:solidFill>
                <a:latin typeface="Arial" panose="020B0604020202020204"/>
                <a:ea typeface="Arial" panose="020B0604020202020204"/>
                <a:cs typeface="Arial" panose="020B0604020202020204"/>
                <a:sym typeface="Arial" panose="020B0604020202020204"/>
              </a:rPr>
              <a:t>2. Ứng dụng thực tế của máy tính trong khoa học kĩ thuật và đời sống</a:t>
            </a:r>
            <a:endParaRPr lang="en-US" sz="4500">
              <a:solidFill>
                <a:schemeClr val="dk1"/>
              </a:solidFill>
              <a:latin typeface="Arial" panose="020B0604020202020204"/>
              <a:ea typeface="Arial" panose="020B0604020202020204"/>
              <a:cs typeface="Arial" panose="020B0604020202020204"/>
              <a:sym typeface="Arial" panose="020B0604020202020204"/>
            </a:endParaRPr>
          </a:p>
        </p:txBody>
      </p:sp>
      <p:pic>
        <p:nvPicPr>
          <p:cNvPr id="2" name="Picture 1" descr="Tim-hieu-ve-tin-hoc"/>
          <p:cNvPicPr>
            <a:picLocks noChangeAspect="1"/>
          </p:cNvPicPr>
          <p:nvPr/>
        </p:nvPicPr>
        <p:blipFill>
          <a:blip r:embed="rId2"/>
          <a:stretch>
            <a:fillRect/>
          </a:stretch>
        </p:blipFill>
        <p:spPr>
          <a:xfrm>
            <a:off x="-1270" y="2773045"/>
            <a:ext cx="4953000" cy="7089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par>
                                <p:cTn id="8" presetID="2" presetClass="entr" presetSubtype="4"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 calcmode="lin" valueType="num">
                                      <p:cBhvr additive="base">
                                        <p:cTn id="10" dur="500"/>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204" name="Google Shape;204;p8"/>
          <p:cNvGrpSpPr/>
          <p:nvPr/>
        </p:nvGrpSpPr>
        <p:grpSpPr>
          <a:xfrm>
            <a:off x="800100" y="647700"/>
            <a:ext cx="9391650" cy="1844040"/>
            <a:chOff x="666750" y="1943100"/>
            <a:chExt cx="9391650" cy="1844040"/>
          </a:xfrm>
        </p:grpSpPr>
        <p:sp>
          <p:nvSpPr>
            <p:cNvPr id="205" name="Google Shape;205;p8"/>
            <p:cNvSpPr/>
            <p:nvPr/>
          </p:nvSpPr>
          <p:spPr>
            <a:xfrm>
              <a:off x="666750" y="2332426"/>
              <a:ext cx="990600" cy="959644"/>
            </a:xfrm>
            <a:custGeom>
              <a:avLst/>
              <a:gdLst/>
              <a:ahLst/>
              <a:cxnLst/>
              <a:rect l="l" t="t" r="r" b="b"/>
              <a:pathLst>
                <a:path w="4247535" h="4114800" extrusionOk="0">
                  <a:moveTo>
                    <a:pt x="0" y="0"/>
                  </a:moveTo>
                  <a:lnTo>
                    <a:pt x="4247536" y="0"/>
                  </a:lnTo>
                  <a:lnTo>
                    <a:pt x="4247536" y="4114800"/>
                  </a:lnTo>
                  <a:lnTo>
                    <a:pt x="0" y="4114800"/>
                  </a:lnTo>
                  <a:lnTo>
                    <a:pt x="0" y="0"/>
                  </a:lnTo>
                  <a:close/>
                </a:path>
              </a:pathLst>
            </a:custGeom>
            <a:blipFill rotWithShape="1">
              <a:blip r:embed="rId1"/>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6" name="Google Shape;206;p8"/>
            <p:cNvSpPr txBox="1"/>
            <p:nvPr/>
          </p:nvSpPr>
          <p:spPr>
            <a:xfrm>
              <a:off x="2057400" y="1943100"/>
              <a:ext cx="8001000" cy="184404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i="1">
                  <a:solidFill>
                    <a:srgbClr val="C00000"/>
                  </a:solidFill>
                  <a:latin typeface="Arial" panose="020B0604020202020204"/>
                  <a:ea typeface="Arial" panose="020B0604020202020204"/>
                  <a:cs typeface="Arial" panose="020B0604020202020204"/>
                  <a:sym typeface="Arial" panose="020B0604020202020204"/>
                </a:rPr>
                <a:t>Thảo luận nhóm đôi: Quan sát Hình 1.1 SGK tr.5 và thực hiện yêu cầu: </a:t>
              </a:r>
              <a:endParaRPr lang="en-US" sz="3800" i="1">
                <a:solidFill>
                  <a:srgbClr val="C00000"/>
                </a:solidFill>
                <a:latin typeface="Arial" panose="020B0604020202020204"/>
                <a:ea typeface="Arial" panose="020B0604020202020204"/>
                <a:cs typeface="Arial" panose="020B0604020202020204"/>
                <a:sym typeface="Arial" panose="020B0604020202020204"/>
              </a:endParaRPr>
            </a:p>
          </p:txBody>
        </p:sp>
      </p:grpSp>
      <p:sp>
        <p:nvSpPr>
          <p:cNvPr id="207" name="Google Shape;207;p8"/>
          <p:cNvSpPr/>
          <p:nvPr/>
        </p:nvSpPr>
        <p:spPr>
          <a:xfrm>
            <a:off x="614362" y="2712588"/>
            <a:ext cx="3733800" cy="847725"/>
          </a:xfrm>
          <a:prstGeom prst="roundRect">
            <a:avLst>
              <a:gd name="adj" fmla="val 50000"/>
            </a:avLst>
          </a:prstGeom>
          <a:solidFill>
            <a:srgbClr val="FFD7A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Hoạt động 1 </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grpSp>
        <p:nvGrpSpPr>
          <p:cNvPr id="208" name="Google Shape;208;p8"/>
          <p:cNvGrpSpPr/>
          <p:nvPr/>
        </p:nvGrpSpPr>
        <p:grpSpPr>
          <a:xfrm>
            <a:off x="10476865" y="1661160"/>
            <a:ext cx="7196455" cy="3815715"/>
            <a:chOff x="10615612" y="647700"/>
            <a:chExt cx="6958012" cy="4498683"/>
          </a:xfrm>
        </p:grpSpPr>
        <p:pic>
          <p:nvPicPr>
            <p:cNvPr id="209" name="Google Shape;209;p8" descr="Hotel TV là gì? Có gì khác biệt so với tivi thông thường?"/>
            <p:cNvPicPr preferRelativeResize="0"/>
            <p:nvPr/>
          </p:nvPicPr>
          <p:blipFill rotWithShape="1">
            <a:blip r:embed="rId2"/>
            <a:srcRect/>
            <a:stretch>
              <a:fillRect/>
            </a:stretch>
          </p:blipFill>
          <p:spPr>
            <a:xfrm>
              <a:off x="10615612" y="647700"/>
              <a:ext cx="6953250" cy="3648075"/>
            </a:xfrm>
            <a:prstGeom prst="rect">
              <a:avLst/>
            </a:prstGeom>
            <a:noFill/>
            <a:ln>
              <a:noFill/>
            </a:ln>
          </p:spPr>
        </p:pic>
        <p:sp>
          <p:nvSpPr>
            <p:cNvPr id="210" name="Google Shape;210;p8"/>
            <p:cNvSpPr txBox="1"/>
            <p:nvPr/>
          </p:nvSpPr>
          <p:spPr>
            <a:xfrm>
              <a:off x="10620374" y="4495800"/>
              <a:ext cx="6953250" cy="650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a:solidFill>
                    <a:schemeClr val="dk1"/>
                  </a:solidFill>
                  <a:latin typeface="Arial" panose="020B0604020202020204"/>
                  <a:ea typeface="Arial" panose="020B0604020202020204"/>
                  <a:cs typeface="Arial" panose="020B0604020202020204"/>
                  <a:sym typeface="Arial" panose="020B0604020202020204"/>
                </a:rPr>
                <a:t>Hình 1.1. </a:t>
              </a:r>
              <a:r>
                <a:rPr lang="en-US" sz="3000" i="1">
                  <a:solidFill>
                    <a:schemeClr val="dk1"/>
                  </a:solidFill>
                  <a:latin typeface="Arial" panose="020B0604020202020204"/>
                  <a:ea typeface="Arial" panose="020B0604020202020204"/>
                  <a:cs typeface="Arial" panose="020B0604020202020204"/>
                  <a:sym typeface="Arial" panose="020B0604020202020204"/>
                </a:rPr>
                <a:t>Ti vi kĩ thuật số </a:t>
              </a:r>
              <a:endParaRPr lang="en-US" sz="3000" i="1">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211" name="Google Shape;211;p8"/>
          <p:cNvSpPr txBox="1"/>
          <p:nvPr/>
        </p:nvSpPr>
        <p:spPr>
          <a:xfrm>
            <a:off x="609600" y="3665220"/>
            <a:ext cx="9582150" cy="258318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Hầu hết ti vi được sử dụng hiện nay là ti vi kĩ thuật số (Hình 1.1). Em hãy tìm hiểu và cho biết:</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grpSp>
        <p:nvGrpSpPr>
          <p:cNvPr id="212" name="Google Shape;212;p8"/>
          <p:cNvGrpSpPr/>
          <p:nvPr/>
        </p:nvGrpSpPr>
        <p:grpSpPr>
          <a:xfrm>
            <a:off x="842962" y="6134100"/>
            <a:ext cx="17064038" cy="914400"/>
            <a:chOff x="609600" y="6134100"/>
            <a:chExt cx="17064038" cy="914400"/>
          </a:xfrm>
        </p:grpSpPr>
        <p:sp>
          <p:nvSpPr>
            <p:cNvPr id="213" name="Google Shape;213;p8"/>
            <p:cNvSpPr/>
            <p:nvPr/>
          </p:nvSpPr>
          <p:spPr>
            <a:xfrm>
              <a:off x="609600" y="6134100"/>
              <a:ext cx="914400" cy="914400"/>
            </a:xfrm>
            <a:prstGeom prst="ellipse">
              <a:avLst/>
            </a:prstGeom>
            <a:solidFill>
              <a:srgbClr val="A0DA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1</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sp>
          <p:nvSpPr>
            <p:cNvPr id="214" name="Google Shape;214;p8"/>
            <p:cNvSpPr txBox="1"/>
            <p:nvPr/>
          </p:nvSpPr>
          <p:spPr>
            <a:xfrm>
              <a:off x="2010385" y="6268134"/>
              <a:ext cx="156632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Thông tin đầu vào nào được ti vi tiếp nhận từ bộ điều khiển?</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15" name="Google Shape;215;p8"/>
          <p:cNvGrpSpPr/>
          <p:nvPr/>
        </p:nvGrpSpPr>
        <p:grpSpPr>
          <a:xfrm>
            <a:off x="842962" y="7571475"/>
            <a:ext cx="17064038" cy="914400"/>
            <a:chOff x="609600" y="6134100"/>
            <a:chExt cx="17064038" cy="914400"/>
          </a:xfrm>
        </p:grpSpPr>
        <p:sp>
          <p:nvSpPr>
            <p:cNvPr id="216" name="Google Shape;216;p8"/>
            <p:cNvSpPr/>
            <p:nvPr/>
          </p:nvSpPr>
          <p:spPr>
            <a:xfrm>
              <a:off x="609600" y="6134100"/>
              <a:ext cx="914400" cy="914400"/>
            </a:xfrm>
            <a:prstGeom prst="ellipse">
              <a:avLst/>
            </a:prstGeom>
            <a:solidFill>
              <a:srgbClr val="A0DA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2</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sp>
          <p:nvSpPr>
            <p:cNvPr id="217" name="Google Shape;217;p8"/>
            <p:cNvSpPr txBox="1"/>
            <p:nvPr/>
          </p:nvSpPr>
          <p:spPr>
            <a:xfrm>
              <a:off x="2010385" y="6268134"/>
              <a:ext cx="156632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Ti vi thể hiện sự thay đổi ở đầu ra như thế nào? </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18" name="Google Shape;218;p8"/>
          <p:cNvGrpSpPr/>
          <p:nvPr/>
        </p:nvGrpSpPr>
        <p:grpSpPr>
          <a:xfrm>
            <a:off x="842962" y="8937522"/>
            <a:ext cx="17064038" cy="914400"/>
            <a:chOff x="609600" y="6134100"/>
            <a:chExt cx="17064038" cy="914400"/>
          </a:xfrm>
        </p:grpSpPr>
        <p:sp>
          <p:nvSpPr>
            <p:cNvPr id="219" name="Google Shape;219;p8"/>
            <p:cNvSpPr/>
            <p:nvPr/>
          </p:nvSpPr>
          <p:spPr>
            <a:xfrm>
              <a:off x="609600" y="6134100"/>
              <a:ext cx="914400" cy="914400"/>
            </a:xfrm>
            <a:prstGeom prst="ellipse">
              <a:avLst/>
            </a:prstGeom>
            <a:solidFill>
              <a:srgbClr val="A0DA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chemeClr val="dk1"/>
                  </a:solidFill>
                  <a:latin typeface="Arial" panose="020B0604020202020204"/>
                  <a:ea typeface="Arial" panose="020B0604020202020204"/>
                  <a:cs typeface="Arial" panose="020B0604020202020204"/>
                  <a:sym typeface="Arial" panose="020B0604020202020204"/>
                </a:rPr>
                <a:t>3</a:t>
              </a:r>
              <a:endParaRPr lang="en-US" sz="3800" b="1">
                <a:solidFill>
                  <a:schemeClr val="dk1"/>
                </a:solidFill>
                <a:latin typeface="Arial" panose="020B0604020202020204"/>
                <a:ea typeface="Arial" panose="020B0604020202020204"/>
                <a:cs typeface="Arial" panose="020B0604020202020204"/>
                <a:sym typeface="Arial" panose="020B0604020202020204"/>
              </a:endParaRPr>
            </a:p>
          </p:txBody>
        </p:sp>
        <p:sp>
          <p:nvSpPr>
            <p:cNvPr id="220" name="Google Shape;220;p8"/>
            <p:cNvSpPr txBox="1"/>
            <p:nvPr/>
          </p:nvSpPr>
          <p:spPr>
            <a:xfrm>
              <a:off x="2010385" y="6268134"/>
              <a:ext cx="156632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panose="020B0604020202020204"/>
                  <a:ea typeface="Arial" panose="020B0604020202020204"/>
                  <a:cs typeface="Arial" panose="020B0604020202020204"/>
                  <a:sym typeface="Arial" panose="020B0604020202020204"/>
                </a:rPr>
                <a:t>Ti vi có thực hiện thao tác xử lí thông tin không?</a:t>
              </a:r>
              <a:endParaRPr lang="en-US" sz="3600">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500"/>
                                        <p:tgtEl>
                                          <p:spTgt spid="207"/>
                                        </p:tgtEl>
                                      </p:cBhvr>
                                    </p:animEffect>
                                  </p:childTnLst>
                                </p:cTn>
                              </p:par>
                              <p:par>
                                <p:cTn id="13" presetID="10" presetClass="entr" presetSubtype="0"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par>
                                <p:cTn id="16" presetID="10" presetClass="entr" presetSubtype="0" fill="hold" nodeType="withEffect">
                                  <p:stCondLst>
                                    <p:cond delay="0"/>
                                  </p:stCondLst>
                                  <p:childTnLst>
                                    <p:set>
                                      <p:cBhvr>
                                        <p:cTn id="17" dur="1" fill="hold">
                                          <p:stCondLst>
                                            <p:cond delay="0"/>
                                          </p:stCondLst>
                                        </p:cTn>
                                        <p:tgtEl>
                                          <p:spTgt spid="212"/>
                                        </p:tgtEl>
                                        <p:attrNameLst>
                                          <p:attrName>style.visibility</p:attrName>
                                        </p:attrNameLst>
                                      </p:cBhvr>
                                      <p:to>
                                        <p:strVal val="visible"/>
                                      </p:to>
                                    </p:set>
                                    <p:animEffect transition="in" filter="fade">
                                      <p:cBhvr>
                                        <p:cTn id="18" dur="500"/>
                                        <p:tgtEl>
                                          <p:spTgt spid="212"/>
                                        </p:tgtEl>
                                      </p:cBhvr>
                                    </p:animEffect>
                                  </p:childTnLst>
                                </p:cTn>
                              </p:par>
                              <p:par>
                                <p:cTn id="19" presetID="10" presetClass="entr" presetSubtype="0" fill="hold" nodeType="withEffect">
                                  <p:stCondLst>
                                    <p:cond delay="0"/>
                                  </p:stCondLst>
                                  <p:childTnLst>
                                    <p:set>
                                      <p:cBhvr>
                                        <p:cTn id="20" dur="1" fill="hold">
                                          <p:stCondLst>
                                            <p:cond delay="0"/>
                                          </p:stCondLst>
                                        </p:cTn>
                                        <p:tgtEl>
                                          <p:spTgt spid="215"/>
                                        </p:tgtEl>
                                        <p:attrNameLst>
                                          <p:attrName>style.visibility</p:attrName>
                                        </p:attrNameLst>
                                      </p:cBhvr>
                                      <p:to>
                                        <p:strVal val="visible"/>
                                      </p:to>
                                    </p:set>
                                    <p:animEffect transition="in" filter="fade">
                                      <p:cBhvr>
                                        <p:cTn id="21" dur="500"/>
                                        <p:tgtEl>
                                          <p:spTgt spid="215"/>
                                        </p:tgtEl>
                                      </p:cBhvr>
                                    </p:animEffect>
                                  </p:childTnLst>
                                </p:cTn>
                              </p:par>
                              <p:par>
                                <p:cTn id="22" presetID="10" presetClass="entr" presetSubtype="0" fill="hold" nodeType="withEffect">
                                  <p:stCondLst>
                                    <p:cond delay="0"/>
                                  </p:stCondLst>
                                  <p:childTnLst>
                                    <p:set>
                                      <p:cBhvr>
                                        <p:cTn id="23" dur="1" fill="hold">
                                          <p:stCondLst>
                                            <p:cond delay="0"/>
                                          </p:stCondLst>
                                        </p:cTn>
                                        <p:tgtEl>
                                          <p:spTgt spid="218"/>
                                        </p:tgtEl>
                                        <p:attrNameLst>
                                          <p:attrName>style.visibility</p:attrName>
                                        </p:attrNameLst>
                                      </p:cBhvr>
                                      <p:to>
                                        <p:strVal val="visible"/>
                                      </p:to>
                                    </p:set>
                                    <p:animEffect transition="in" filter="fade">
                                      <p:cBhvr>
                                        <p:cTn id="24" dur="500"/>
                                        <p:tgtEl>
                                          <p:spTgt spid="218"/>
                                        </p:tgtEl>
                                      </p:cBhvr>
                                    </p:animEffect>
                                  </p:childTnLst>
                                </p:cTn>
                              </p:par>
                              <p:par>
                                <p:cTn id="25" presetID="10" presetClass="entr" presetSubtype="0"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fade">
                                      <p:cBhvr>
                                        <p:cTn id="2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9"/>
          <p:cNvSpPr/>
          <p:nvPr/>
        </p:nvSpPr>
        <p:spPr>
          <a:xfrm>
            <a:off x="-342900" y="495300"/>
            <a:ext cx="18973800" cy="4419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226" name="Google Shape;226;p9"/>
          <p:cNvGrpSpPr/>
          <p:nvPr/>
        </p:nvGrpSpPr>
        <p:grpSpPr>
          <a:xfrm>
            <a:off x="1433512" y="495300"/>
            <a:ext cx="7239000" cy="4267973"/>
            <a:chOff x="1433512" y="495300"/>
            <a:chExt cx="7239000" cy="4267973"/>
          </a:xfrm>
        </p:grpSpPr>
        <p:pic>
          <p:nvPicPr>
            <p:cNvPr id="227" name="Google Shape;227;p9" descr="Tìm hiểu truyền hình atv là gì để hiểu sự phát triển của ngành truyền hình"/>
            <p:cNvPicPr preferRelativeResize="0"/>
            <p:nvPr/>
          </p:nvPicPr>
          <p:blipFill rotWithShape="1">
            <a:blip r:embed="rId1"/>
            <a:srcRect/>
            <a:stretch>
              <a:fillRect/>
            </a:stretch>
          </p:blipFill>
          <p:spPr>
            <a:xfrm>
              <a:off x="1433512" y="495300"/>
              <a:ext cx="7239000" cy="3495675"/>
            </a:xfrm>
            <a:prstGeom prst="rect">
              <a:avLst/>
            </a:prstGeom>
            <a:noFill/>
            <a:ln>
              <a:noFill/>
            </a:ln>
          </p:spPr>
        </p:pic>
        <p:sp>
          <p:nvSpPr>
            <p:cNvPr id="228" name="Google Shape;228;p9"/>
            <p:cNvSpPr txBox="1"/>
            <p:nvPr/>
          </p:nvSpPr>
          <p:spPr>
            <a:xfrm>
              <a:off x="2271712" y="4209275"/>
              <a:ext cx="55626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i="1">
                  <a:solidFill>
                    <a:schemeClr val="dk1"/>
                  </a:solidFill>
                  <a:latin typeface="Arial" panose="020B0604020202020204"/>
                  <a:ea typeface="Arial" panose="020B0604020202020204"/>
                  <a:cs typeface="Arial" panose="020B0604020202020204"/>
                  <a:sym typeface="Arial" panose="020B0604020202020204"/>
                </a:rPr>
                <a:t>Điều khiển ti vi bằng điều khiển</a:t>
              </a:r>
              <a:endParaRPr lang="en-US" sz="3000" i="1">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29" name="Google Shape;229;p9"/>
          <p:cNvGrpSpPr/>
          <p:nvPr/>
        </p:nvGrpSpPr>
        <p:grpSpPr>
          <a:xfrm>
            <a:off x="9753600" y="495300"/>
            <a:ext cx="7239000" cy="4267973"/>
            <a:chOff x="9753600" y="495300"/>
            <a:chExt cx="7239000" cy="4267973"/>
          </a:xfrm>
        </p:grpSpPr>
        <p:pic>
          <p:nvPicPr>
            <p:cNvPr id="230" name="Google Shape;230;p9" descr="Cách khắc phục tivi không nhận tín hiệu remote hồng ngoại"/>
            <p:cNvPicPr preferRelativeResize="0"/>
            <p:nvPr/>
          </p:nvPicPr>
          <p:blipFill rotWithShape="1">
            <a:blip r:embed="rId2"/>
            <a:srcRect t="27614" b="-1"/>
            <a:stretch>
              <a:fillRect/>
            </a:stretch>
          </p:blipFill>
          <p:spPr>
            <a:xfrm>
              <a:off x="9753600" y="495300"/>
              <a:ext cx="7239000" cy="3495675"/>
            </a:xfrm>
            <a:prstGeom prst="rect">
              <a:avLst/>
            </a:prstGeom>
            <a:noFill/>
            <a:ln>
              <a:noFill/>
            </a:ln>
          </p:spPr>
        </p:pic>
        <p:sp>
          <p:nvSpPr>
            <p:cNvPr id="231" name="Google Shape;231;p9"/>
            <p:cNvSpPr txBox="1"/>
            <p:nvPr/>
          </p:nvSpPr>
          <p:spPr>
            <a:xfrm>
              <a:off x="10363200" y="4209275"/>
              <a:ext cx="55626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i="1">
                  <a:solidFill>
                    <a:schemeClr val="dk1"/>
                  </a:solidFill>
                  <a:latin typeface="Arial" panose="020B0604020202020204"/>
                  <a:ea typeface="Arial" panose="020B0604020202020204"/>
                  <a:cs typeface="Arial" panose="020B0604020202020204"/>
                  <a:sym typeface="Arial" panose="020B0604020202020204"/>
                </a:rPr>
                <a:t>Đèn tín hiệu điều khiển </a:t>
              </a:r>
              <a:endParaRPr lang="en-US" sz="3000" i="1">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232" name="Google Shape;232;p9"/>
          <p:cNvSpPr/>
          <p:nvPr/>
        </p:nvSpPr>
        <p:spPr>
          <a:xfrm>
            <a:off x="6221260" y="5905500"/>
            <a:ext cx="5845480" cy="3733800"/>
          </a:xfrm>
          <a:custGeom>
            <a:avLst/>
            <a:gdLst/>
            <a:ahLst/>
            <a:cxnLst/>
            <a:rect l="l" t="t" r="r" b="b"/>
            <a:pathLst>
              <a:path w="12883914" h="8229600" extrusionOk="0">
                <a:moveTo>
                  <a:pt x="0" y="0"/>
                </a:moveTo>
                <a:lnTo>
                  <a:pt x="12883914" y="0"/>
                </a:lnTo>
                <a:lnTo>
                  <a:pt x="12883914" y="8229600"/>
                </a:lnTo>
                <a:lnTo>
                  <a:pt x="0" y="8229600"/>
                </a:lnTo>
                <a:lnTo>
                  <a:pt x="0" y="0"/>
                </a:lnTo>
                <a:close/>
              </a:path>
            </a:pathLst>
          </a:custGeom>
          <a:blipFill rotWithShape="1">
            <a:blip r:embed="rId3"/>
            <a:stretch>
              <a:fillRect/>
            </a:stretch>
          </a:blipFill>
          <a:ln>
            <a:noFill/>
          </a:ln>
        </p:spPr>
        <p:txBody>
          <a:bodyPr/>
          <a:lstStyle/>
          <a:p>
            <a:endParaRPr lang="en-US"/>
          </a:p>
        </p:txBody>
      </p:sp>
      <p:grpSp>
        <p:nvGrpSpPr>
          <p:cNvPr id="233" name="Google Shape;233;p9"/>
          <p:cNvGrpSpPr/>
          <p:nvPr/>
        </p:nvGrpSpPr>
        <p:grpSpPr>
          <a:xfrm>
            <a:off x="658889" y="7124700"/>
            <a:ext cx="5141837" cy="910054"/>
            <a:chOff x="658889" y="7124700"/>
            <a:chExt cx="5141837" cy="910054"/>
          </a:xfrm>
        </p:grpSpPr>
        <p:sp>
          <p:nvSpPr>
            <p:cNvPr id="234" name="Google Shape;234;p9"/>
            <p:cNvSpPr/>
            <p:nvPr/>
          </p:nvSpPr>
          <p:spPr>
            <a:xfrm>
              <a:off x="2362200" y="7124700"/>
              <a:ext cx="3438526" cy="910054"/>
            </a:xfrm>
            <a:prstGeom prst="homePlate">
              <a:avLst>
                <a:gd name="adj" fmla="val 50000"/>
              </a:avLst>
            </a:prstGeom>
            <a:solidFill>
              <a:srgbClr val="FFD7A3"/>
            </a:solidFill>
            <a:ln w="25400" cap="flat" cmpd="sng">
              <a:solidFill>
                <a:srgbClr val="FFD7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Điều khiển </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sp>
          <p:nvSpPr>
            <p:cNvPr id="235" name="Google Shape;235;p9"/>
            <p:cNvSpPr txBox="1"/>
            <p:nvPr/>
          </p:nvSpPr>
          <p:spPr>
            <a:xfrm>
              <a:off x="658889" y="7241173"/>
              <a:ext cx="14478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b="1" i="1">
                  <a:solidFill>
                    <a:srgbClr val="C00000"/>
                  </a:solidFill>
                  <a:latin typeface="Arial" panose="020B0604020202020204"/>
                  <a:ea typeface="Arial" panose="020B0604020202020204"/>
                  <a:cs typeface="Arial" panose="020B0604020202020204"/>
                  <a:sym typeface="Arial" panose="020B0604020202020204"/>
                </a:rPr>
                <a:t>Input</a:t>
              </a:r>
              <a:endParaRPr lang="en-US" sz="3800" b="1" i="1">
                <a:solidFill>
                  <a:srgbClr val="C00000"/>
                </a:solidFill>
                <a:latin typeface="Arial" panose="020B0604020202020204"/>
                <a:ea typeface="Arial" panose="020B0604020202020204"/>
                <a:cs typeface="Arial" panose="020B0604020202020204"/>
                <a:sym typeface="Arial" panose="020B0604020202020204"/>
              </a:endParaRPr>
            </a:p>
          </p:txBody>
        </p:sp>
      </p:grpSp>
      <p:grpSp>
        <p:nvGrpSpPr>
          <p:cNvPr id="236" name="Google Shape;236;p9"/>
          <p:cNvGrpSpPr/>
          <p:nvPr/>
        </p:nvGrpSpPr>
        <p:grpSpPr>
          <a:xfrm>
            <a:off x="7519987" y="6786146"/>
            <a:ext cx="3438526" cy="1703635"/>
            <a:chOff x="7519987" y="6786146"/>
            <a:chExt cx="3438526" cy="1703635"/>
          </a:xfrm>
        </p:grpSpPr>
        <p:sp>
          <p:nvSpPr>
            <p:cNvPr id="237" name="Google Shape;237;p9"/>
            <p:cNvSpPr txBox="1"/>
            <p:nvPr/>
          </p:nvSpPr>
          <p:spPr>
            <a:xfrm>
              <a:off x="8267700" y="6786146"/>
              <a:ext cx="19431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b="1" i="1">
                  <a:solidFill>
                    <a:srgbClr val="C00000"/>
                  </a:solidFill>
                  <a:latin typeface="Arial" panose="020B0604020202020204"/>
                  <a:ea typeface="Arial" panose="020B0604020202020204"/>
                  <a:cs typeface="Arial" panose="020B0604020202020204"/>
                  <a:sym typeface="Arial" panose="020B0604020202020204"/>
                </a:rPr>
                <a:t>Output </a:t>
              </a:r>
              <a:endParaRPr lang="en-US" sz="3800" b="1" i="1">
                <a:solidFill>
                  <a:srgbClr val="C00000"/>
                </a:solidFill>
                <a:latin typeface="Arial" panose="020B0604020202020204"/>
                <a:ea typeface="Arial" panose="020B0604020202020204"/>
                <a:cs typeface="Arial" panose="020B0604020202020204"/>
                <a:sym typeface="Arial" panose="020B0604020202020204"/>
              </a:endParaRPr>
            </a:p>
          </p:txBody>
        </p:sp>
        <p:sp>
          <p:nvSpPr>
            <p:cNvPr id="238" name="Google Shape;238;p9"/>
            <p:cNvSpPr/>
            <p:nvPr/>
          </p:nvSpPr>
          <p:spPr>
            <a:xfrm>
              <a:off x="7519987" y="7579727"/>
              <a:ext cx="3438526" cy="910054"/>
            </a:xfrm>
            <a:prstGeom prst="rect">
              <a:avLst/>
            </a:prstGeom>
            <a:solidFill>
              <a:srgbClr val="FFD7A3"/>
            </a:solidFill>
            <a:ln w="25400" cap="flat" cmpd="sng">
              <a:solidFill>
                <a:srgbClr val="FFD7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Màn hình</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9" name="Google Shape;239;p9"/>
          <p:cNvGrpSpPr/>
          <p:nvPr/>
        </p:nvGrpSpPr>
        <p:grpSpPr>
          <a:xfrm>
            <a:off x="12252477" y="5774436"/>
            <a:ext cx="5539246" cy="3610582"/>
            <a:chOff x="12252477" y="5774436"/>
            <a:chExt cx="5539246" cy="3610582"/>
          </a:xfrm>
        </p:grpSpPr>
        <p:sp>
          <p:nvSpPr>
            <p:cNvPr id="240" name="Google Shape;240;p9"/>
            <p:cNvSpPr/>
            <p:nvPr/>
          </p:nvSpPr>
          <p:spPr>
            <a:xfrm>
              <a:off x="12252477" y="5774436"/>
              <a:ext cx="5539246" cy="3610582"/>
            </a:xfrm>
            <a:custGeom>
              <a:avLst/>
              <a:gdLst/>
              <a:ahLst/>
              <a:cxnLst/>
              <a:rect l="l" t="t" r="r" b="b"/>
              <a:pathLst>
                <a:path w="7315200" h="2962656" extrusionOk="0">
                  <a:moveTo>
                    <a:pt x="0" y="0"/>
                  </a:moveTo>
                  <a:lnTo>
                    <a:pt x="7315200" y="0"/>
                  </a:lnTo>
                  <a:lnTo>
                    <a:pt x="7315200" y="2962656"/>
                  </a:lnTo>
                  <a:lnTo>
                    <a:pt x="0" y="2962656"/>
                  </a:lnTo>
                  <a:lnTo>
                    <a:pt x="0" y="0"/>
                  </a:lnTo>
                  <a:close/>
                </a:path>
              </a:pathLst>
            </a:custGeom>
            <a:blipFill rotWithShape="1">
              <a:blip r:embed="rId4"/>
              <a:stretch>
                <a:fillRect/>
              </a:stretch>
            </a:blipFill>
            <a:ln>
              <a:noFill/>
            </a:ln>
          </p:spPr>
          <p:txBody>
            <a:bodyPr/>
            <a:lstStyle/>
            <a:p>
              <a:endParaRPr lang="en-US"/>
            </a:p>
          </p:txBody>
        </p:sp>
        <p:sp>
          <p:nvSpPr>
            <p:cNvPr id="241" name="Google Shape;241;p9"/>
            <p:cNvSpPr txBox="1"/>
            <p:nvPr/>
          </p:nvSpPr>
          <p:spPr>
            <a:xfrm>
              <a:off x="13527164" y="6271997"/>
              <a:ext cx="3867150" cy="26154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800">
                  <a:solidFill>
                    <a:schemeClr val="dk1"/>
                  </a:solidFill>
                  <a:latin typeface="Arial" panose="020B0604020202020204"/>
                  <a:ea typeface="Arial" panose="020B0604020202020204"/>
                  <a:cs typeface="Arial" panose="020B0604020202020204"/>
                  <a:sym typeface="Arial" panose="020B0604020202020204"/>
                </a:rPr>
                <a:t>Ti vi có thực hiện thao tác xử lí thông tin.</a:t>
              </a:r>
              <a:endParaRPr lang="en-US" sz="3800">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fade">
                                      <p:cBhvr>
                                        <p:cTn id="10" dur="500"/>
                                        <p:tgtEl>
                                          <p:spTgt spid="229"/>
                                        </p:tgtEl>
                                      </p:cBhvr>
                                    </p:animEffect>
                                  </p:childTnLst>
                                </p:cTn>
                              </p:par>
                              <p:par>
                                <p:cTn id="11" presetID="10" presetClass="entr" presetSubtype="0" fill="hold" nodeType="withEffect">
                                  <p:stCondLst>
                                    <p:cond delay="0"/>
                                  </p:stCondLst>
                                  <p:childTnLst>
                                    <p:set>
                                      <p:cBhvr>
                                        <p:cTn id="12" dur="1" fill="hold">
                                          <p:stCondLst>
                                            <p:cond delay="0"/>
                                          </p:stCondLst>
                                        </p:cTn>
                                        <p:tgtEl>
                                          <p:spTgt spid="225"/>
                                        </p:tgtEl>
                                        <p:attrNameLst>
                                          <p:attrName>style.visibility</p:attrName>
                                        </p:attrNameLst>
                                      </p:cBhvr>
                                      <p:to>
                                        <p:strVal val="visible"/>
                                      </p:to>
                                    </p:set>
                                    <p:animEffect transition="in" filter="fade">
                                      <p:cBhvr>
                                        <p:cTn id="13" dur="500"/>
                                        <p:tgtEl>
                                          <p:spTgt spid="2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2"/>
                                        </p:tgtEl>
                                        <p:attrNameLst>
                                          <p:attrName>style.visibility</p:attrName>
                                        </p:attrNameLst>
                                      </p:cBhvr>
                                      <p:to>
                                        <p:strVal val="visible"/>
                                      </p:to>
                                    </p:set>
                                    <p:animEffect transition="in" filter="fade">
                                      <p:cBhvr>
                                        <p:cTn id="18" dur="500"/>
                                        <p:tgtEl>
                                          <p:spTgt spid="2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500"/>
                                        <p:tgtEl>
                                          <p:spTgt spid="2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6"/>
                                        </p:tgtEl>
                                        <p:attrNameLst>
                                          <p:attrName>style.visibility</p:attrName>
                                        </p:attrNameLst>
                                      </p:cBhvr>
                                      <p:to>
                                        <p:strVal val="visible"/>
                                      </p:to>
                                    </p:set>
                                    <p:animEffect transition="in" filter="fade">
                                      <p:cBhvr>
                                        <p:cTn id="28" dur="500"/>
                                        <p:tgtEl>
                                          <p:spTgt spid="2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9"/>
                                        </p:tgtEl>
                                        <p:attrNameLst>
                                          <p:attrName>style.visibility</p:attrName>
                                        </p:attrNameLst>
                                      </p:cBhvr>
                                      <p:to>
                                        <p:strVal val="visible"/>
                                      </p:to>
                                    </p:set>
                                    <p:animEffect transition="in" filter="fade">
                                      <p:cBhvr>
                                        <p:cTn id="33"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0"/>
          <p:cNvSpPr/>
          <p:nvPr/>
        </p:nvSpPr>
        <p:spPr>
          <a:xfrm>
            <a:off x="7124700" y="-342900"/>
            <a:ext cx="4038600" cy="1600200"/>
          </a:xfrm>
          <a:prstGeom prst="downArrow">
            <a:avLst>
              <a:gd name="adj1" fmla="val 50000"/>
              <a:gd name="adj2" fmla="val 50000"/>
            </a:avLst>
          </a:prstGeom>
          <a:solidFill>
            <a:srgbClr val="318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247" name="Google Shape;247;p10"/>
          <p:cNvGrpSpPr/>
          <p:nvPr/>
        </p:nvGrpSpPr>
        <p:grpSpPr>
          <a:xfrm>
            <a:off x="5448300" y="1790700"/>
            <a:ext cx="7391400" cy="1219200"/>
            <a:chOff x="4953000" y="1703457"/>
            <a:chExt cx="7391400" cy="1219200"/>
          </a:xfrm>
        </p:grpSpPr>
        <p:sp>
          <p:nvSpPr>
            <p:cNvPr id="248" name="Google Shape;248;p10"/>
            <p:cNvSpPr/>
            <p:nvPr/>
          </p:nvSpPr>
          <p:spPr>
            <a:xfrm>
              <a:off x="4953000" y="1703457"/>
              <a:ext cx="7391400" cy="1219200"/>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9" name="Google Shape;249;p10"/>
            <p:cNvSpPr txBox="1"/>
            <p:nvPr/>
          </p:nvSpPr>
          <p:spPr>
            <a:xfrm>
              <a:off x="5638800" y="1959114"/>
              <a:ext cx="60198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panose="020B0604020202020204"/>
                  <a:ea typeface="Arial" panose="020B0604020202020204"/>
                  <a:cs typeface="Arial" panose="020B0604020202020204"/>
                  <a:sym typeface="Arial" panose="020B0604020202020204"/>
                </a:rPr>
                <a:t>Bộ xử lí thông tin </a:t>
              </a:r>
              <a:endParaRPr lang="en-US" sz="40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50" name="Google Shape;250;p10"/>
          <p:cNvGrpSpPr/>
          <p:nvPr/>
        </p:nvGrpSpPr>
        <p:grpSpPr>
          <a:xfrm>
            <a:off x="3028950" y="3771900"/>
            <a:ext cx="12230100" cy="1219200"/>
            <a:chOff x="4953000" y="1703457"/>
            <a:chExt cx="7391400" cy="1219200"/>
          </a:xfrm>
        </p:grpSpPr>
        <p:sp>
          <p:nvSpPr>
            <p:cNvPr id="251" name="Google Shape;251;p10"/>
            <p:cNvSpPr/>
            <p:nvPr/>
          </p:nvSpPr>
          <p:spPr>
            <a:xfrm>
              <a:off x="4953000" y="1703457"/>
              <a:ext cx="7391400" cy="1219200"/>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52" name="Google Shape;252;p10"/>
            <p:cNvSpPr txBox="1"/>
            <p:nvPr/>
          </p:nvSpPr>
          <p:spPr>
            <a:xfrm>
              <a:off x="5638800" y="1959114"/>
              <a:ext cx="60198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panose="020B0604020202020204"/>
                  <a:ea typeface="Arial" panose="020B0604020202020204"/>
                  <a:cs typeface="Arial" panose="020B0604020202020204"/>
                  <a:sym typeface="Arial" panose="020B0604020202020204"/>
                </a:rPr>
                <a:t>Là thành phần quan trọng của máy tính</a:t>
              </a:r>
              <a:endParaRPr lang="en-US" sz="40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53" name="Google Shape;253;p10"/>
          <p:cNvGrpSpPr/>
          <p:nvPr/>
        </p:nvGrpSpPr>
        <p:grpSpPr>
          <a:xfrm>
            <a:off x="3028950" y="5829091"/>
            <a:ext cx="12230100" cy="1219200"/>
            <a:chOff x="4953000" y="1703457"/>
            <a:chExt cx="7391400" cy="1219200"/>
          </a:xfrm>
        </p:grpSpPr>
        <p:sp>
          <p:nvSpPr>
            <p:cNvPr id="254" name="Google Shape;254;p10"/>
            <p:cNvSpPr/>
            <p:nvPr/>
          </p:nvSpPr>
          <p:spPr>
            <a:xfrm>
              <a:off x="4953000" y="1703457"/>
              <a:ext cx="7391400" cy="1219200"/>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55" name="Google Shape;255;p10"/>
            <p:cNvSpPr txBox="1"/>
            <p:nvPr/>
          </p:nvSpPr>
          <p:spPr>
            <a:xfrm>
              <a:off x="5117447" y="1959114"/>
              <a:ext cx="706250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panose="020B0604020202020204"/>
                  <a:ea typeface="Arial" panose="020B0604020202020204"/>
                  <a:cs typeface="Arial" panose="020B0604020202020204"/>
                  <a:sym typeface="Arial" panose="020B0604020202020204"/>
                </a:rPr>
                <a:t>Làm việc với dữ liệu được biểu diễn dưới dạng bit</a:t>
              </a:r>
              <a:endParaRPr lang="en-US" sz="400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56" name="Google Shape;256;p10"/>
          <p:cNvGrpSpPr/>
          <p:nvPr/>
        </p:nvGrpSpPr>
        <p:grpSpPr>
          <a:xfrm>
            <a:off x="1295392" y="7739717"/>
            <a:ext cx="15697212" cy="1219200"/>
            <a:chOff x="4457939" y="1703457"/>
            <a:chExt cx="8381521" cy="1219200"/>
          </a:xfrm>
        </p:grpSpPr>
        <p:sp>
          <p:nvSpPr>
            <p:cNvPr id="257" name="Google Shape;257;p10"/>
            <p:cNvSpPr/>
            <p:nvPr/>
          </p:nvSpPr>
          <p:spPr>
            <a:xfrm>
              <a:off x="4953000" y="1703457"/>
              <a:ext cx="7391400" cy="1219200"/>
            </a:xfrm>
            <a:prstGeom prst="roundRect">
              <a:avLst>
                <a:gd name="adj" fmla="val 16667"/>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58" name="Google Shape;258;p10"/>
            <p:cNvSpPr txBox="1"/>
            <p:nvPr/>
          </p:nvSpPr>
          <p:spPr>
            <a:xfrm>
              <a:off x="4457939" y="1959114"/>
              <a:ext cx="83815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panose="020B0604020202020204"/>
                  <a:ea typeface="Arial" panose="020B0604020202020204"/>
                  <a:cs typeface="Arial" panose="020B0604020202020204"/>
                  <a:sym typeface="Arial" panose="020B0604020202020204"/>
                </a:rPr>
                <a:t>Được gắn vào nhiều thiết bị đễ hỗ trợ số hóa thông tin</a:t>
              </a:r>
              <a:endParaRPr lang="en-US" sz="4000">
                <a:solidFill>
                  <a:schemeClr val="dk1"/>
                </a:solidFill>
                <a:latin typeface="Arial" panose="020B0604020202020204"/>
                <a:ea typeface="Arial" panose="020B0604020202020204"/>
                <a:cs typeface="Arial" panose="020B0604020202020204"/>
                <a:sym typeface="Arial" panose="020B0604020202020204"/>
              </a:endParaRPr>
            </a:p>
          </p:txBody>
        </p:sp>
        <p:sp>
          <p:nvSpPr>
            <p:cNvPr id="259" name="Google Shape;259;p10"/>
            <p:cNvSpPr txBox="1"/>
            <p:nvPr/>
          </p:nvSpPr>
          <p:spPr>
            <a:xfrm>
              <a:off x="4457940" y="1959114"/>
              <a:ext cx="83815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panose="020B0604020202020204"/>
                  <a:ea typeface="Arial" panose="020B0604020202020204"/>
                  <a:cs typeface="Arial" panose="020B0604020202020204"/>
                  <a:sym typeface="Arial" panose="020B0604020202020204"/>
                </a:rPr>
                <a:t>Được gắn vào nhiều thiết bị đễ hỗ trợ số hóa thông tin</a:t>
              </a:r>
              <a:endParaRPr lang="en-US" sz="4000">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fade">
                                      <p:cBhvr>
                                        <p:cTn id="11" dur="500"/>
                                        <p:tgtEl>
                                          <p:spTgt spid="24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500"/>
                                        <p:tgtEl>
                                          <p:spTgt spid="2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3"/>
                                        </p:tgtEl>
                                        <p:attrNameLst>
                                          <p:attrName>style.visibility</p:attrName>
                                        </p:attrNameLst>
                                      </p:cBhvr>
                                      <p:to>
                                        <p:strVal val="visible"/>
                                      </p:to>
                                    </p:set>
                                    <p:animEffect transition="in" filter="fade">
                                      <p:cBhvr>
                                        <p:cTn id="19" dur="500"/>
                                        <p:tgtEl>
                                          <p:spTgt spid="25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6"/>
                                        </p:tgtEl>
                                        <p:attrNameLst>
                                          <p:attrName>style.visibility</p:attrName>
                                        </p:attrNameLst>
                                      </p:cBhvr>
                                      <p:to>
                                        <p:strVal val="visible"/>
                                      </p:to>
                                    </p:set>
                                    <p:animEffect transition="in" filter="fade">
                                      <p:cBhvr>
                                        <p:cTn id="23"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p11"/>
          <p:cNvGrpSpPr/>
          <p:nvPr/>
        </p:nvGrpSpPr>
        <p:grpSpPr>
          <a:xfrm>
            <a:off x="762000" y="495300"/>
            <a:ext cx="10366375" cy="1794510"/>
            <a:chOff x="609600" y="563174"/>
            <a:chExt cx="10366375" cy="1794510"/>
          </a:xfrm>
        </p:grpSpPr>
        <p:sp>
          <p:nvSpPr>
            <p:cNvPr id="265" name="Google Shape;265;p11"/>
            <p:cNvSpPr/>
            <p:nvPr/>
          </p:nvSpPr>
          <p:spPr>
            <a:xfrm>
              <a:off x="609600" y="952500"/>
              <a:ext cx="990600" cy="959644"/>
            </a:xfrm>
            <a:custGeom>
              <a:avLst/>
              <a:gdLst/>
              <a:ahLst/>
              <a:cxnLst/>
              <a:rect l="l" t="t" r="r" b="b"/>
              <a:pathLst>
                <a:path w="4247535" h="4114800" extrusionOk="0">
                  <a:moveTo>
                    <a:pt x="0" y="0"/>
                  </a:moveTo>
                  <a:lnTo>
                    <a:pt x="4247536" y="0"/>
                  </a:lnTo>
                  <a:lnTo>
                    <a:pt x="4247536" y="4114800"/>
                  </a:lnTo>
                  <a:lnTo>
                    <a:pt x="0" y="4114800"/>
                  </a:lnTo>
                  <a:lnTo>
                    <a:pt x="0" y="0"/>
                  </a:lnTo>
                  <a:close/>
                </a:path>
              </a:pathLst>
            </a:custGeom>
            <a:blipFill rotWithShape="1">
              <a:blip r:embed="rId1"/>
              <a:stretch>
                <a:fillRect/>
              </a:stretch>
            </a:blipFill>
            <a:ln>
              <a:noFill/>
            </a:ln>
          </p:spPr>
          <p:txBody>
            <a:bodyPr/>
            <a:lstStyle/>
            <a:p>
              <a:endParaRPr lang="en-US"/>
            </a:p>
          </p:txBody>
        </p:sp>
        <p:sp>
          <p:nvSpPr>
            <p:cNvPr id="266" name="Google Shape;266;p11"/>
            <p:cNvSpPr txBox="1"/>
            <p:nvPr/>
          </p:nvSpPr>
          <p:spPr>
            <a:xfrm>
              <a:off x="1981200" y="563174"/>
              <a:ext cx="8994775" cy="179451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3800" i="1">
                  <a:solidFill>
                    <a:schemeClr val="dk1"/>
                  </a:solidFill>
                  <a:latin typeface="Arial" panose="020B0604020202020204"/>
                  <a:ea typeface="Arial" panose="020B0604020202020204"/>
                  <a:cs typeface="Arial" panose="020B0604020202020204"/>
                  <a:sym typeface="Arial" panose="020B0604020202020204"/>
                </a:rPr>
                <a:t>Thảo luận nhóm (5-6 HS ) </a:t>
              </a:r>
              <a:endParaRPr lang="en-US" sz="3800" i="1">
                <a:solidFill>
                  <a:schemeClr val="dk1"/>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None/>
              </a:pPr>
              <a:r>
                <a:rPr lang="en-US" sz="3800" i="1">
                  <a:solidFill>
                    <a:schemeClr val="dk1"/>
                  </a:solidFill>
                  <a:latin typeface="Arial" panose="020B0604020202020204"/>
                  <a:ea typeface="Arial" panose="020B0604020202020204"/>
                  <a:cs typeface="Arial" panose="020B0604020202020204"/>
                  <a:sym typeface="Arial" panose="020B0604020202020204"/>
                </a:rPr>
                <a:t>Thực hiện nhiệm vụ học tập sau đây: </a:t>
              </a:r>
              <a:endParaRPr lang="en-US" sz="3800" i="1">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67" name="Google Shape;267;p11"/>
          <p:cNvGrpSpPr/>
          <p:nvPr/>
        </p:nvGrpSpPr>
        <p:grpSpPr>
          <a:xfrm>
            <a:off x="441939" y="2403849"/>
            <a:ext cx="8850672" cy="7820490"/>
            <a:chOff x="441939" y="2403849"/>
            <a:chExt cx="8850672" cy="7820490"/>
          </a:xfrm>
        </p:grpSpPr>
        <p:sp>
          <p:nvSpPr>
            <p:cNvPr id="268" name="Google Shape;268;p11"/>
            <p:cNvSpPr/>
            <p:nvPr/>
          </p:nvSpPr>
          <p:spPr>
            <a:xfrm rot="-366169">
              <a:off x="790575" y="2817438"/>
              <a:ext cx="8153400" cy="6993311"/>
            </a:xfrm>
            <a:prstGeom prst="roundRect">
              <a:avLst>
                <a:gd name="adj" fmla="val 4373"/>
              </a:avLst>
            </a:prstGeom>
            <a:solidFill>
              <a:srgbClr val="F2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69" name="Google Shape;269;p11"/>
            <p:cNvSpPr/>
            <p:nvPr/>
          </p:nvSpPr>
          <p:spPr>
            <a:xfrm>
              <a:off x="790575" y="2817439"/>
              <a:ext cx="8153400" cy="6993311"/>
            </a:xfrm>
            <a:prstGeom prst="roundRect">
              <a:avLst>
                <a:gd name="adj" fmla="val 4373"/>
              </a:avLst>
            </a:prstGeom>
            <a:solidFill>
              <a:schemeClr val="lt1"/>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70" name="Google Shape;270;p11"/>
            <p:cNvSpPr txBox="1"/>
            <p:nvPr/>
          </p:nvSpPr>
          <p:spPr>
            <a:xfrm>
              <a:off x="942975" y="3543300"/>
              <a:ext cx="7848600" cy="61380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800">
                  <a:solidFill>
                    <a:schemeClr val="dk1"/>
                  </a:solidFill>
                  <a:latin typeface="Calibri" panose="020F0502020204030204"/>
                  <a:ea typeface="Calibri" panose="020F0502020204030204"/>
                  <a:cs typeface="Calibri" panose="020F0502020204030204"/>
                  <a:sym typeface="Calibri" panose="020F0502020204030204"/>
                </a:rPr>
                <a:t>Tìm hiểu các thiết bị có gắn bộ xử lí thông tin trong nhà; trong đời sống; trong thương mại, sản xuất công nghiệp và nông nghiệp hiện đại. Từ đó, chứng minh sự đa dạng của các thiết bị có gắn bộ xử lí thông tin tạo nên thế giới kĩ thuật số.</a:t>
              </a:r>
              <a:endParaRPr sz="3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1" name="Google Shape;271;p11"/>
            <p:cNvSpPr/>
            <p:nvPr/>
          </p:nvSpPr>
          <p:spPr>
            <a:xfrm>
              <a:off x="1066800" y="3184105"/>
              <a:ext cx="304800" cy="304800"/>
            </a:xfrm>
            <a:prstGeom prst="ellipse">
              <a:avLst/>
            </a:prstGeom>
            <a:solidFill>
              <a:srgbClr val="FFD7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72" name="Google Shape;272;p11"/>
            <p:cNvSpPr/>
            <p:nvPr/>
          </p:nvSpPr>
          <p:spPr>
            <a:xfrm>
              <a:off x="1600200" y="3184105"/>
              <a:ext cx="304800" cy="304800"/>
            </a:xfrm>
            <a:prstGeom prst="ellipse">
              <a:avLst/>
            </a:prstGeom>
            <a:solidFill>
              <a:srgbClr val="A0DA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73" name="Google Shape;273;p11"/>
            <p:cNvSpPr/>
            <p:nvPr/>
          </p:nvSpPr>
          <p:spPr>
            <a:xfrm>
              <a:off x="2133600" y="3184105"/>
              <a:ext cx="304800" cy="304800"/>
            </a:xfrm>
            <a:prstGeom prst="ellipse">
              <a:avLst/>
            </a:prstGeom>
            <a:solidFill>
              <a:srgbClr val="B2A0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74" name="Google Shape;274;p11" descr="Lựa chọn đơn vị thiết kế máy tự động theo yêu cầu, tại sao?"/>
          <p:cNvPicPr preferRelativeResize="0"/>
          <p:nvPr/>
        </p:nvPicPr>
        <p:blipFill rotWithShape="1">
          <a:blip r:embed="rId2"/>
          <a:srcRect/>
          <a:stretch>
            <a:fillRect/>
          </a:stretch>
        </p:blipFill>
        <p:spPr>
          <a:xfrm>
            <a:off x="9829800" y="3753245"/>
            <a:ext cx="7760144" cy="5121695"/>
          </a:xfrm>
          <a:prstGeom prst="rect">
            <a:avLst/>
          </a:prstGeom>
          <a:noFill/>
          <a:ln>
            <a:noFill/>
          </a:ln>
        </p:spPr>
      </p:pic>
      <p:pic>
        <p:nvPicPr>
          <p:cNvPr id="9" name="Đồng hồ đếm ngược 5 phút có nhạc nền">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5431770" y="173990"/>
            <a:ext cx="2241550" cy="1410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500"/>
                                        <p:tgtEl>
                                          <p:spTgt spid="267"/>
                                        </p:tgtEl>
                                      </p:cBhvr>
                                    </p:animEffect>
                                  </p:childTnLst>
                                </p:cTn>
                              </p:par>
                              <p:par>
                                <p:cTn id="13" presetID="10" presetClass="entr" presetSubtype="0" fill="hold" nodeType="withEffect">
                                  <p:stCondLst>
                                    <p:cond delay="0"/>
                                  </p:stCondLst>
                                  <p:childTnLst>
                                    <p:set>
                                      <p:cBhvr>
                                        <p:cTn id="14" dur="1" fill="hold">
                                          <p:stCondLst>
                                            <p:cond delay="0"/>
                                          </p:stCondLst>
                                        </p:cTn>
                                        <p:tgtEl>
                                          <p:spTgt spid="274"/>
                                        </p:tgtEl>
                                        <p:attrNameLst>
                                          <p:attrName>style.visibility</p:attrName>
                                        </p:attrNameLst>
                                      </p:cBhvr>
                                      <p:to>
                                        <p:strVal val="visible"/>
                                      </p:to>
                                    </p:set>
                                    <p:animEffect transition="in" filter="fade">
                                      <p:cBhvr>
                                        <p:cTn id="15" dur="500"/>
                                        <p:tgtEl>
                                          <p:spTgt spid="27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9"/>
                </p:tgtEl>
              </p:cMediaNode>
            </p:video>
          </p:childTnLst>
        </p:cTn>
      </p:par>
    </p:tnLst>
  </p:timing>
</p:sld>
</file>

<file path=ppt/tags/tag1.xml><?xml version="1.0" encoding="utf-8"?>
<p:tagLst xmlns:p="http://schemas.openxmlformats.org/presentationml/2006/main">
  <p:tag name="KSO_WM_DIAGRAM_VIRTUALLY_FRAME" val="{&quot;height&quot;:420,&quot;left&quot;:42,&quot;top&quot;:213,&quot;width&quot;:1356.000157480315}"/>
</p:tagLst>
</file>

<file path=ppt/tags/tag10.xml><?xml version="1.0" encoding="utf-8"?>
<p:tagLst xmlns:p="http://schemas.openxmlformats.org/presentationml/2006/main">
  <p:tag name="KSO_WM_DIAGRAM_VIRTUALLY_FRAME" val="{&quot;height&quot;:638.184251968504,&quot;left&quot;:48.15,&quot;top&quot;:105.51574803149606,&quot;width&quot;:1342.7633858267716}"/>
</p:tagLst>
</file>

<file path=ppt/tags/tag11.xml><?xml version="1.0" encoding="utf-8"?>
<p:tagLst xmlns:p="http://schemas.openxmlformats.org/presentationml/2006/main">
  <p:tag name="KSO_WM_DIAGRAM_VIRTUALLY_FRAME" val="{&quot;height&quot;:638.184251968504,&quot;left&quot;:48.15,&quot;top&quot;:105.51574803149606,&quot;width&quot;:1342.7633858267716}"/>
</p:tagLst>
</file>

<file path=ppt/tags/tag12.xml><?xml version="1.0" encoding="utf-8"?>
<p:tagLst xmlns:p="http://schemas.openxmlformats.org/presentationml/2006/main">
  <p:tag name="KSO_WM_DIAGRAM_VIRTUALLY_FRAME" val="{&quot;height&quot;:638.184251968504,&quot;left&quot;:48.15,&quot;top&quot;:105.51574803149606,&quot;width&quot;:1342.7633858267716}"/>
</p:tagLst>
</file>

<file path=ppt/tags/tag13.xml><?xml version="1.0" encoding="utf-8"?>
<p:tagLst xmlns:p="http://schemas.openxmlformats.org/presentationml/2006/main">
  <p:tag name="KSO_WM_DIAGRAM_VIRTUALLY_FRAME" val="{&quot;height&quot;:638.184251968504,&quot;left&quot;:48.15,&quot;top&quot;:105.51574803149606,&quot;width&quot;:1342.7633858267716}"/>
</p:tagLst>
</file>

<file path=ppt/tags/tag14.xml><?xml version="1.0" encoding="utf-8"?>
<p:tagLst xmlns:p="http://schemas.openxmlformats.org/presentationml/2006/main">
  <p:tag name="KSO_WM_DIAGRAM_VIRTUALLY_FRAME" val="{&quot;height&quot;:638.184251968504,&quot;left&quot;:48.15,&quot;top&quot;:105.51574803149606,&quot;width&quot;:1342.7633858267716}"/>
</p:tagLst>
</file>

<file path=ppt/tags/tag15.xml><?xml version="1.0" encoding="utf-8"?>
<p:tagLst xmlns:p="http://schemas.openxmlformats.org/presentationml/2006/main">
  <p:tag name="KSO_WM_DIAGRAM_VIRTUALLY_FRAME" val="{&quot;height&quot;:638.184251968504,&quot;left&quot;:48.15,&quot;top&quot;:105.51574803149606,&quot;width&quot;:1342.7633858267716}"/>
</p:tagLst>
</file>

<file path=ppt/tags/tag16.xml><?xml version="1.0" encoding="utf-8"?>
<p:tagLst xmlns:p="http://schemas.openxmlformats.org/presentationml/2006/main">
  <p:tag name="KSO_WM_DIAGRAM_VIRTUALLY_FRAME" val="{&quot;height&quot;:638.184251968504,&quot;left&quot;:48.15,&quot;top&quot;:105.51574803149606,&quot;width&quot;:1342.7633858267716}"/>
</p:tagLst>
</file>

<file path=ppt/tags/tag17.xml><?xml version="1.0" encoding="utf-8"?>
<p:tagLst xmlns:p="http://schemas.openxmlformats.org/presentationml/2006/main">
  <p:tag name="KSO_WM_DIAGRAM_VIRTUALLY_FRAME" val="{&quot;height&quot;:638.184251968504,&quot;left&quot;:48.15,&quot;top&quot;:105.51574803149606,&quot;width&quot;:1342.7633858267716}"/>
</p:tagLst>
</file>

<file path=ppt/tags/tag18.xml><?xml version="1.0" encoding="utf-8"?>
<p:tagLst xmlns:p="http://schemas.openxmlformats.org/presentationml/2006/main">
  <p:tag name="KSO_WM_DIAGRAM_VIRTUALLY_FRAME" val="{&quot;height&quot;:638.184251968504,&quot;left&quot;:48.15,&quot;top&quot;:105.51574803149606,&quot;width&quot;:1342.7633858267716}"/>
</p:tagLst>
</file>

<file path=ppt/tags/tag19.xml><?xml version="1.0" encoding="utf-8"?>
<p:tagLst xmlns:p="http://schemas.openxmlformats.org/presentationml/2006/main">
  <p:tag name="KSO_WM_DIAGRAM_VIRTUALLY_FRAME" val="{&quot;height&quot;:638.184251968504,&quot;left&quot;:48.15,&quot;top&quot;:105.51574803149606,&quot;width&quot;:1342.7633858267716}"/>
</p:tagLst>
</file>

<file path=ppt/tags/tag2.xml><?xml version="1.0" encoding="utf-8"?>
<p:tagLst xmlns:p="http://schemas.openxmlformats.org/presentationml/2006/main">
  <p:tag name="KSO_WM_DIAGRAM_VIRTUALLY_FRAME" val="{&quot;height&quot;:420,&quot;left&quot;:42,&quot;top&quot;:213,&quot;width&quot;:1356.000157480315}"/>
</p:tagLst>
</file>

<file path=ppt/tags/tag20.xml><?xml version="1.0" encoding="utf-8"?>
<p:tagLst xmlns:p="http://schemas.openxmlformats.org/presentationml/2006/main">
  <p:tag name="KSO_WM_DIAGRAM_VIRTUALLY_FRAME" val="{&quot;height&quot;:638.184251968504,&quot;left&quot;:48.15,&quot;top&quot;:105.51574803149606,&quot;width&quot;:1342.7633858267716}"/>
</p:tagLst>
</file>

<file path=ppt/tags/tag21.xml><?xml version="1.0" encoding="utf-8"?>
<p:tagLst xmlns:p="http://schemas.openxmlformats.org/presentationml/2006/main">
  <p:tag name="KSO_WM_DIAGRAM_VIRTUALLY_FRAME" val="{&quot;height&quot;:638.184251968504,&quot;left&quot;:48.15,&quot;top&quot;:105.51574803149606,&quot;width&quot;:1342.7633858267716}"/>
</p:tagLst>
</file>

<file path=ppt/tags/tag22.xml><?xml version="1.0" encoding="utf-8"?>
<p:tagLst xmlns:p="http://schemas.openxmlformats.org/presentationml/2006/main">
  <p:tag name="KSO_WM_DIAGRAM_VIRTUALLY_FRAME" val="{&quot;height&quot;:638.184251968504,&quot;left&quot;:48.15,&quot;top&quot;:105.51574803149606,&quot;width&quot;:1342.7633858267716}"/>
</p:tagLst>
</file>

<file path=ppt/tags/tag23.xml><?xml version="1.0" encoding="utf-8"?>
<p:tagLst xmlns:p="http://schemas.openxmlformats.org/presentationml/2006/main">
  <p:tag name="KSO_WM_DIAGRAM_VIRTUALLY_FRAME" val="{&quot;height&quot;:638.184251968504,&quot;left&quot;:48.15,&quot;top&quot;:105.51574803149606,&quot;width&quot;:1342.7633858267716}"/>
</p:tagLst>
</file>

<file path=ppt/tags/tag24.xml><?xml version="1.0" encoding="utf-8"?>
<p:tagLst xmlns:p="http://schemas.openxmlformats.org/presentationml/2006/main">
  <p:tag name="KSO_WM_DIAGRAM_VIRTUALLY_FRAME" val="{&quot;height&quot;:638.184251968504,&quot;left&quot;:48.15,&quot;top&quot;:105.51574803149606,&quot;width&quot;:1342.7633858267716}"/>
</p:tagLst>
</file>

<file path=ppt/tags/tag25.xml><?xml version="1.0" encoding="utf-8"?>
<p:tagLst xmlns:p="http://schemas.openxmlformats.org/presentationml/2006/main">
  <p:tag name="KSO_WM_DIAGRAM_VIRTUALLY_FRAME" val="{&quot;height&quot;:638.184251968504,&quot;left&quot;:48.15,&quot;top&quot;:105.51574803149606,&quot;width&quot;:1342.7633858267716}"/>
</p:tagLst>
</file>

<file path=ppt/tags/tag26.xml><?xml version="1.0" encoding="utf-8"?>
<p:tagLst xmlns:p="http://schemas.openxmlformats.org/presentationml/2006/main">
  <p:tag name="KSO_WM_DIAGRAM_VIRTUALLY_FRAME" val="{&quot;height&quot;:638.184251968504,&quot;left&quot;:48.15,&quot;top&quot;:105.51574803149606,&quot;width&quot;:1342.7633858267716}"/>
</p:tagLst>
</file>

<file path=ppt/tags/tag27.xml><?xml version="1.0" encoding="utf-8"?>
<p:tagLst xmlns:p="http://schemas.openxmlformats.org/presentationml/2006/main">
  <p:tag name="KSO_WM_DIAGRAM_VIRTUALLY_FRAME" val="{&quot;height&quot;:638.184251968504,&quot;left&quot;:48.15,&quot;top&quot;:105.51574803149606,&quot;width&quot;:1342.7633858267716}"/>
</p:tagLst>
</file>

<file path=ppt/tags/tag28.xml><?xml version="1.0" encoding="utf-8"?>
<p:tagLst xmlns:p="http://schemas.openxmlformats.org/presentationml/2006/main">
  <p:tag name="KSO_WM_DIAGRAM_VIRTUALLY_FRAME" val="{&quot;height&quot;:638.184251968504,&quot;left&quot;:48.15,&quot;top&quot;:105.51574803149606,&quot;width&quot;:1342.7633858267716}"/>
</p:tagLst>
</file>

<file path=ppt/tags/tag29.xml><?xml version="1.0" encoding="utf-8"?>
<p:tagLst xmlns:p="http://schemas.openxmlformats.org/presentationml/2006/main">
  <p:tag name="KSO_WM_DIAGRAM_VIRTUALLY_FRAME" val="{&quot;height&quot;:638.184251968504,&quot;left&quot;:48.15,&quot;top&quot;:105.51574803149606,&quot;width&quot;:1342.7633858267716}"/>
</p:tagLst>
</file>

<file path=ppt/tags/tag3.xml><?xml version="1.0" encoding="utf-8"?>
<p:tagLst xmlns:p="http://schemas.openxmlformats.org/presentationml/2006/main">
  <p:tag name="KSO_WM_DIAGRAM_VIRTUALLY_FRAME" val="{&quot;height&quot;:420,&quot;left&quot;:42,&quot;top&quot;:213,&quot;width&quot;:1356.000157480315}"/>
</p:tagLst>
</file>

<file path=ppt/tags/tag30.xml><?xml version="1.0" encoding="utf-8"?>
<p:tagLst xmlns:p="http://schemas.openxmlformats.org/presentationml/2006/main">
  <p:tag name="KSO_WM_DIAGRAM_VIRTUALLY_FRAME" val="{&quot;height&quot;:638.184251968504,&quot;left&quot;:48.15,&quot;top&quot;:105.51574803149606,&quot;width&quot;:1342.7633858267716}"/>
</p:tagLst>
</file>

<file path=ppt/tags/tag31.xml><?xml version="1.0" encoding="utf-8"?>
<p:tagLst xmlns:p="http://schemas.openxmlformats.org/presentationml/2006/main">
  <p:tag name="KSO_WM_DIAGRAM_VIRTUALLY_FRAME" val="{&quot;height&quot;:638.184251968504,&quot;left&quot;:48.15,&quot;top&quot;:105.51574803149606,&quot;width&quot;:1342.7633858267716}"/>
</p:tagLst>
</file>

<file path=ppt/tags/tag32.xml><?xml version="1.0" encoding="utf-8"?>
<p:tagLst xmlns:p="http://schemas.openxmlformats.org/presentationml/2006/main">
  <p:tag name="KSO_WM_DIAGRAM_VIRTUALLY_FRAME" val="{&quot;height&quot;:638.184251968504,&quot;left&quot;:48.15,&quot;top&quot;:105.51574803149606,&quot;width&quot;:1342.7633858267716}"/>
</p:tagLst>
</file>

<file path=ppt/tags/tag33.xml><?xml version="1.0" encoding="utf-8"?>
<p:tagLst xmlns:p="http://schemas.openxmlformats.org/presentationml/2006/main">
  <p:tag name="KSO_WM_DIAGRAM_VIRTUALLY_FRAME" val="{&quot;height&quot;:638.184251968504,&quot;left&quot;:48.15,&quot;top&quot;:105.51574803149606,&quot;width&quot;:1342.7633858267716}"/>
</p:tagLst>
</file>

<file path=ppt/tags/tag34.xml><?xml version="1.0" encoding="utf-8"?>
<p:tagLst xmlns:p="http://schemas.openxmlformats.org/presentationml/2006/main">
  <p:tag name="KSO_WM_DIAGRAM_VIRTUALLY_FRAME" val="{&quot;height&quot;:638.184251968504,&quot;left&quot;:48.15,&quot;top&quot;:105.51574803149606,&quot;width&quot;:1342.7633858267716}"/>
</p:tagLst>
</file>

<file path=ppt/tags/tag35.xml><?xml version="1.0" encoding="utf-8"?>
<p:tagLst xmlns:p="http://schemas.openxmlformats.org/presentationml/2006/main">
  <p:tag name="KSO_WM_DIAGRAM_VIRTUALLY_FRAME" val="{&quot;height&quot;:638.184251968504,&quot;left&quot;:48.15,&quot;top&quot;:105.51574803149606,&quot;width&quot;:1342.7633858267716}"/>
</p:tagLst>
</file>

<file path=ppt/tags/tag36.xml><?xml version="1.0" encoding="utf-8"?>
<p:tagLst xmlns:p="http://schemas.openxmlformats.org/presentationml/2006/main">
  <p:tag name="KSO_WM_DIAGRAM_VIRTUALLY_FRAME" val="{&quot;height&quot;:638.184251968504,&quot;left&quot;:48.15,&quot;top&quot;:105.51574803149606,&quot;width&quot;:1342.7633858267716}"/>
</p:tagLst>
</file>

<file path=ppt/tags/tag37.xml><?xml version="1.0" encoding="utf-8"?>
<p:tagLst xmlns:p="http://schemas.openxmlformats.org/presentationml/2006/main">
  <p:tag name="KSO_WM_DIAGRAM_VIRTUALLY_FRAME" val="{&quot;height&quot;:638.184251968504,&quot;left&quot;:48.15,&quot;top&quot;:105.51574803149606,&quot;width&quot;:1342.7633858267716}"/>
</p:tagLst>
</file>

<file path=ppt/tags/tag38.xml><?xml version="1.0" encoding="utf-8"?>
<p:tagLst xmlns:p="http://schemas.openxmlformats.org/presentationml/2006/main">
  <p:tag name="KSO_WM_DIAGRAM_VIRTUALLY_FRAME" val="{&quot;height&quot;:638.184251968504,&quot;left&quot;:48.15,&quot;top&quot;:105.51574803149606,&quot;width&quot;:1342.7633858267716}"/>
</p:tagLst>
</file>

<file path=ppt/tags/tag39.xml><?xml version="1.0" encoding="utf-8"?>
<p:tagLst xmlns:p="http://schemas.openxmlformats.org/presentationml/2006/main">
  <p:tag name="KSO_WM_DIAGRAM_VIRTUALLY_FRAME" val="{&quot;height&quot;:638.184251968504,&quot;left&quot;:48.15,&quot;top&quot;:105.51574803149606,&quot;width&quot;:1342.7633858267716}"/>
</p:tagLst>
</file>

<file path=ppt/tags/tag4.xml><?xml version="1.0" encoding="utf-8"?>
<p:tagLst xmlns:p="http://schemas.openxmlformats.org/presentationml/2006/main">
  <p:tag name="KSO_WM_DIAGRAM_VIRTUALLY_FRAME" val="{&quot;height&quot;:420,&quot;left&quot;:42,&quot;top&quot;:213,&quot;width&quot;:1356.000157480315}"/>
</p:tagLst>
</file>

<file path=ppt/tags/tag40.xml><?xml version="1.0" encoding="utf-8"?>
<p:tagLst xmlns:p="http://schemas.openxmlformats.org/presentationml/2006/main">
  <p:tag name="KSO_WM_DIAGRAM_VIRTUALLY_FRAME" val="{&quot;height&quot;:638.184251968504,&quot;left&quot;:48.15,&quot;top&quot;:105.51574803149606,&quot;width&quot;:1342.7633858267716}"/>
</p:tagLst>
</file>

<file path=ppt/tags/tag41.xml><?xml version="1.0" encoding="utf-8"?>
<p:tagLst xmlns:p="http://schemas.openxmlformats.org/presentationml/2006/main">
  <p:tag name="KSO_WM_DIAGRAM_VIRTUALLY_FRAME" val="{&quot;height&quot;:638.184251968504,&quot;left&quot;:48.15,&quot;top&quot;:105.51574803149606,&quot;width&quot;:1342.7633858267716}"/>
</p:tagLst>
</file>

<file path=ppt/tags/tag42.xml><?xml version="1.0" encoding="utf-8"?>
<p:tagLst xmlns:p="http://schemas.openxmlformats.org/presentationml/2006/main">
  <p:tag name="KSO_WM_DIAGRAM_VIRTUALLY_FRAME" val="{&quot;height&quot;:638.184251968504,&quot;left&quot;:48.15,&quot;top&quot;:105.51574803149606,&quot;width&quot;:1342.7633858267716}"/>
</p:tagLst>
</file>

<file path=ppt/tags/tag43.xml><?xml version="1.0" encoding="utf-8"?>
<p:tagLst xmlns:p="http://schemas.openxmlformats.org/presentationml/2006/main">
  <p:tag name="KSO_WM_DIAGRAM_VIRTUALLY_FRAME" val="{&quot;height&quot;:638.184251968504,&quot;left&quot;:48.15,&quot;top&quot;:105.51574803149606,&quot;width&quot;:1342.7633858267716}"/>
</p:tagLst>
</file>

<file path=ppt/tags/tag44.xml><?xml version="1.0" encoding="utf-8"?>
<p:tagLst xmlns:p="http://schemas.openxmlformats.org/presentationml/2006/main">
  <p:tag name="KSO_WM_DIAGRAM_VIRTUALLY_FRAME" val="{&quot;height&quot;:638.184251968504,&quot;left&quot;:48.15,&quot;top&quot;:105.51574803149606,&quot;width&quot;:1342.7633858267716}"/>
</p:tagLst>
</file>

<file path=ppt/tags/tag45.xml><?xml version="1.0" encoding="utf-8"?>
<p:tagLst xmlns:p="http://schemas.openxmlformats.org/presentationml/2006/main">
  <p:tag name="KSO_WM_DIAGRAM_VIRTUALLY_FRAME" val="{&quot;height&quot;:638.184251968504,&quot;left&quot;:48.15,&quot;top&quot;:105.51574803149606,&quot;width&quot;:1342.7633858267716}"/>
</p:tagLst>
</file>

<file path=ppt/tags/tag46.xml><?xml version="1.0" encoding="utf-8"?>
<p:tagLst xmlns:p="http://schemas.openxmlformats.org/presentationml/2006/main">
  <p:tag name="KSO_WM_DIAGRAM_VIRTUALLY_FRAME" val="{&quot;height&quot;:638.184251968504,&quot;left&quot;:48.15,&quot;top&quot;:105.51574803149606,&quot;width&quot;:1342.7633858267716}"/>
</p:tagLst>
</file>

<file path=ppt/tags/tag47.xml><?xml version="1.0" encoding="utf-8"?>
<p:tagLst xmlns:p="http://schemas.openxmlformats.org/presentationml/2006/main">
  <p:tag name="KSO_WM_DIAGRAM_VIRTUALLY_FRAME" val="{&quot;height&quot;:638.184251968504,&quot;left&quot;:48.15,&quot;top&quot;:105.51574803149606,&quot;width&quot;:1342.7633858267716}"/>
</p:tagLst>
</file>

<file path=ppt/tags/tag48.xml><?xml version="1.0" encoding="utf-8"?>
<p:tagLst xmlns:p="http://schemas.openxmlformats.org/presentationml/2006/main">
  <p:tag name="KSO_WM_DIAGRAM_VIRTUALLY_FRAME" val="{&quot;height&quot;:638.184251968504,&quot;left&quot;:48.15,&quot;top&quot;:105.51574803149606,&quot;width&quot;:1342.7633858267716}"/>
</p:tagLst>
</file>

<file path=ppt/tags/tag49.xml><?xml version="1.0" encoding="utf-8"?>
<p:tagLst xmlns:p="http://schemas.openxmlformats.org/presentationml/2006/main">
  <p:tag name="KSO_WM_DIAGRAM_VIRTUALLY_FRAME" val="{&quot;height&quot;:638.184251968504,&quot;left&quot;:48.15,&quot;top&quot;:105.51574803149606,&quot;width&quot;:1342.7633858267716}"/>
</p:tagLst>
</file>

<file path=ppt/tags/tag5.xml><?xml version="1.0" encoding="utf-8"?>
<p:tagLst xmlns:p="http://schemas.openxmlformats.org/presentationml/2006/main">
  <p:tag name="KSO_WM_DIAGRAM_VIRTUALLY_FRAME" val="{&quot;height&quot;:420,&quot;left&quot;:42,&quot;top&quot;:213,&quot;width&quot;:1356.000157480315}"/>
</p:tagLst>
</file>

<file path=ppt/tags/tag50.xml><?xml version="1.0" encoding="utf-8"?>
<p:tagLst xmlns:p="http://schemas.openxmlformats.org/presentationml/2006/main">
  <p:tag name="KSO_WM_DIAGRAM_VIRTUALLY_FRAME" val="{&quot;height&quot;:638.184251968504,&quot;left&quot;:48.15,&quot;top&quot;:105.51574803149606,&quot;width&quot;:1342.7633858267716}"/>
</p:tagLst>
</file>

<file path=ppt/tags/tag51.xml><?xml version="1.0" encoding="utf-8"?>
<p:tagLst xmlns:p="http://schemas.openxmlformats.org/presentationml/2006/main">
  <p:tag name="KSO_WM_DIAGRAM_VIRTUALLY_FRAME" val="{&quot;height&quot;:638.184251968504,&quot;left&quot;:48.15,&quot;top&quot;:105.51574803149606,&quot;width&quot;:1342.7633858267716}"/>
</p:tagLst>
</file>

<file path=ppt/tags/tag52.xml><?xml version="1.0" encoding="utf-8"?>
<p:tagLst xmlns:p="http://schemas.openxmlformats.org/presentationml/2006/main">
  <p:tag name="KSO_WM_DIAGRAM_VIRTUALLY_FRAME" val="{&quot;height&quot;:638.184251968504,&quot;left&quot;:48.15,&quot;top&quot;:105.51574803149606,&quot;width&quot;:1342.7633858267716}"/>
</p:tagLst>
</file>

<file path=ppt/tags/tag53.xml><?xml version="1.0" encoding="utf-8"?>
<p:tagLst xmlns:p="http://schemas.openxmlformats.org/presentationml/2006/main">
  <p:tag name="KSO_WM_DIAGRAM_VIRTUALLY_FRAME" val="{&quot;height&quot;:638.184251968504,&quot;left&quot;:48.15,&quot;top&quot;:105.51574803149606,&quot;width&quot;:1342.7633858267716}"/>
</p:tagLst>
</file>

<file path=ppt/tags/tag54.xml><?xml version="1.0" encoding="utf-8"?>
<p:tagLst xmlns:p="http://schemas.openxmlformats.org/presentationml/2006/main">
  <p:tag name="KSO_WM_DIAGRAM_VIRTUALLY_FRAME" val="{&quot;height&quot;:638.184251968504,&quot;left&quot;:48.15,&quot;top&quot;:105.51574803149606,&quot;width&quot;:1342.7633858267716}"/>
</p:tagLst>
</file>

<file path=ppt/tags/tag55.xml><?xml version="1.0" encoding="utf-8"?>
<p:tagLst xmlns:p="http://schemas.openxmlformats.org/presentationml/2006/main">
  <p:tag name="KSO_WM_DIAGRAM_VIRTUALLY_FRAME" val="{&quot;height&quot;:638.184251968504,&quot;left&quot;:48.15,&quot;top&quot;:105.51574803149606,&quot;width&quot;:1342.7633858267716}"/>
</p:tagLst>
</file>

<file path=ppt/tags/tag6.xml><?xml version="1.0" encoding="utf-8"?>
<p:tagLst xmlns:p="http://schemas.openxmlformats.org/presentationml/2006/main">
  <p:tag name="KSO_WM_DIAGRAM_VIRTUALLY_FRAME" val="{&quot;height&quot;:420,&quot;left&quot;:42,&quot;top&quot;:213,&quot;width&quot;:1356.000157480315}"/>
</p:tagLst>
</file>

<file path=ppt/tags/tag7.xml><?xml version="1.0" encoding="utf-8"?>
<p:tagLst xmlns:p="http://schemas.openxmlformats.org/presentationml/2006/main">
  <p:tag name="KSO_WM_DIAGRAM_VIRTUALLY_FRAME" val="{&quot;height&quot;:420,&quot;left&quot;:42,&quot;top&quot;:213,&quot;width&quot;:1356.000157480315}"/>
</p:tagLst>
</file>

<file path=ppt/tags/tag8.xml><?xml version="1.0" encoding="utf-8"?>
<p:tagLst xmlns:p="http://schemas.openxmlformats.org/presentationml/2006/main">
  <p:tag name="KSO_WM_DIAGRAM_VIRTUALLY_FRAME" val="{&quot;height&quot;:420,&quot;left&quot;:42,&quot;top&quot;:213,&quot;width&quot;:1356.000157480315}"/>
</p:tagLst>
</file>

<file path=ppt/tags/tag9.xml><?xml version="1.0" encoding="utf-8"?>
<p:tagLst xmlns:p="http://schemas.openxmlformats.org/presentationml/2006/main">
  <p:tag name="KSO_WM_DIAGRAM_VIRTUALLY_FRAME" val="{&quot;height&quot;:638.184251968504,&quot;left&quot;:48.15,&quot;top&quot;:105.51574803149606,&quot;width&quot;:1342.7633858267716}"/>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3378</Words>
  <Application>WPS Presentation</Application>
  <PresentationFormat>Custom</PresentationFormat>
  <Paragraphs>179</Paragraphs>
  <Slides>20</Slides>
  <Notes>20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Arial</vt:lpstr>
      <vt:lpstr>SimSun</vt:lpstr>
      <vt:lpstr>Wingdings</vt:lpstr>
      <vt:lpstr>Arial</vt:lpstr>
      <vt:lpstr>Calibri</vt:lpstr>
      <vt:lpstr>Microsoft YaHei</vt:lpstr>
      <vt:lpstr>Arial Unicode MS</vt:lpstr>
      <vt:lpstr>Times New Roman</vt:lpstr>
      <vt:lpstr>Fira Sans Extra Condensed</vt:lpstr>
      <vt:lpstr>Yu Gothic UI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TRÒ CHƠI HIỆP SỸ CÔNG DÂN SỐ </vt:lpstr>
      <vt:lpstr>HƯỚNG DẪN VỀ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cuong nguyen</cp:lastModifiedBy>
  <cp:revision>3</cp:revision>
  <dcterms:created xsi:type="dcterms:W3CDTF">2006-08-16T00:00:00Z</dcterms:created>
  <dcterms:modified xsi:type="dcterms:W3CDTF">2025-12-21T04:48:07Z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6F5079BED77B4ABD96851F7960DDAEF4_12</vt:lpwstr>
  </property>
  <property fmtid="{D5CDD505-2E9C-101B-9397-08002B2CF9AE}" pid="3" name="KSOProductBuildVer">
    <vt:lpwstr>1033-12.2.0.23155</vt:lpwstr>
  </property>
</Properties>
</file>