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9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314" r:id="rId7"/>
    <p:sldId id="313" r:id="rId8"/>
    <p:sldId id="279" r:id="rId9"/>
    <p:sldId id="292" r:id="rId10"/>
    <p:sldId id="298" r:id="rId11"/>
    <p:sldId id="295" r:id="rId12"/>
    <p:sldId id="315" r:id="rId13"/>
    <p:sldId id="305" r:id="rId14"/>
    <p:sldId id="304" r:id="rId15"/>
    <p:sldId id="309" r:id="rId16"/>
    <p:sldId id="300" r:id="rId17"/>
    <p:sldId id="307" r:id="rId18"/>
    <p:sldId id="306" r:id="rId19"/>
    <p:sldId id="303" r:id="rId20"/>
    <p:sldId id="308" r:id="rId21"/>
    <p:sldId id="311" r:id="rId22"/>
    <p:sldId id="316" r:id="rId23"/>
    <p:sldId id="312" r:id="rId24"/>
  </p:sldIdLst>
  <p:sldSz cx="9144000" cy="5143500" type="screen16x9"/>
  <p:notesSz cx="6858000" cy="9144000"/>
  <p:embeddedFontLst>
    <p:embeddedFont>
      <p:font typeface="Harlow Solid Italic" panose="04030604020F02020D02" pitchFamily="82" charset="0"/>
      <p: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VNI-Times" panose="020B0604020202020204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344" y="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6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26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73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2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32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7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9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1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07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1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57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25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0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653" r:id="rId13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996688" y="1733306"/>
            <a:ext cx="7269042" cy="2252818"/>
            <a:chOff x="1332510" y="1998215"/>
            <a:chExt cx="9694298" cy="3004453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692229" y="3032955"/>
              <a:ext cx="6333455" cy="19697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b="1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</a:t>
              </a:r>
            </a:p>
            <a:p>
              <a:pPr algn="ctr" defTabSz="342809"/>
              <a:r>
                <a:rPr lang="en-US" altLang="zh-CN" sz="2999" b="1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THÔNG TIN VÀ DỮ LIỆU</a:t>
              </a:r>
              <a:endParaRPr lang="zh-CN" altLang="en-US" sz="2999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332510" y="1998215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596415"/>
            <a:ext cx="2948317" cy="809802"/>
            <a:chOff x="4128843" y="714635"/>
            <a:chExt cx="3932000" cy="107998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37492" y="714635"/>
              <a:ext cx="3923351" cy="104651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D897D9-EDFD-089B-807E-091BEB8A91E9}"/>
              </a:ext>
            </a:extLst>
          </p:cNvPr>
          <p:cNvSpPr txBox="1"/>
          <p:nvPr/>
        </p:nvSpPr>
        <p:spPr>
          <a:xfrm>
            <a:off x="186181" y="988767"/>
            <a:ext cx="171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arlow Solid Italic" panose="04030604020F02020D02" pitchFamily="82" charset="0"/>
              </a:rPr>
              <a:t>NĂNG LỰC SỐ</a:t>
            </a:r>
          </a:p>
        </p:txBody>
      </p: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1145842" y="564204"/>
            <a:ext cx="7577222" cy="379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8841" y="0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2914593" y="2463974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77973" y="2463974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21154" y="3871895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1" y="544930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2956579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2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27587-2F4E-2A8A-50D5-E71AF1EF9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AA641A3E-7EF3-6168-0720-B86E2A348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66358"/>
            <a:ext cx="9294890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9068C5-40D3-3A98-A38B-902C34E4898B}"/>
              </a:ext>
            </a:extLst>
          </p:cNvPr>
          <p:cNvSpPr/>
          <p:nvPr/>
        </p:nvSpPr>
        <p:spPr>
          <a:xfrm>
            <a:off x="2286000" y="170702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44210C-0DC6-46A7-602C-AB359621D59D}"/>
              </a:ext>
            </a:extLst>
          </p:cNvPr>
          <p:cNvSpPr/>
          <p:nvPr/>
        </p:nvSpPr>
        <p:spPr>
          <a:xfrm>
            <a:off x="969665" y="1698447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D31127-AB35-8C96-9E1C-CB2222E83150}"/>
              </a:ext>
            </a:extLst>
          </p:cNvPr>
          <p:cNvSpPr/>
          <p:nvPr/>
        </p:nvSpPr>
        <p:spPr>
          <a:xfrm>
            <a:off x="2286000" y="159930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021CEF-C526-12E4-F111-5DAE2169D604}"/>
              </a:ext>
            </a:extLst>
          </p:cNvPr>
          <p:cNvGrpSpPr/>
          <p:nvPr/>
        </p:nvGrpSpPr>
        <p:grpSpPr>
          <a:xfrm>
            <a:off x="350540" y="1123442"/>
            <a:ext cx="619125" cy="769441"/>
            <a:chOff x="228599" y="1592528"/>
            <a:chExt cx="61912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988DCD-EA1A-F63F-838D-BB635CBC57E4}"/>
                </a:ext>
              </a:extLst>
            </p:cNvPr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FDB73F-791F-46A3-E935-CE4C3926A437}"/>
                </a:ext>
              </a:extLst>
            </p:cNvPr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BF267EF-0F50-B18F-E09E-AF36DFFD7C46}"/>
              </a:ext>
            </a:extLst>
          </p:cNvPr>
          <p:cNvSpPr/>
          <p:nvPr/>
        </p:nvSpPr>
        <p:spPr>
          <a:xfrm>
            <a:off x="1032305" y="1150468"/>
            <a:ext cx="7925957" cy="10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CBBE5B-D91A-85E8-DA2D-2DA48AEC2D3C}"/>
              </a:ext>
            </a:extLst>
          </p:cNvPr>
          <p:cNvSpPr/>
          <p:nvPr/>
        </p:nvSpPr>
        <p:spPr>
          <a:xfrm>
            <a:off x="841089" y="3925875"/>
            <a:ext cx="6890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Thông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72ADA-85B3-2357-D961-0139160E670D}"/>
              </a:ext>
            </a:extLst>
          </p:cNvPr>
          <p:cNvSpPr txBox="1"/>
          <p:nvPr/>
        </p:nvSpPr>
        <p:spPr>
          <a:xfrm>
            <a:off x="1363875" y="2352960"/>
            <a:ext cx="6699189" cy="14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45332" y="310031"/>
            <a:ext cx="8491487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45332" y="1406999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969665" y="121212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Thông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8114762" y="4049743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4457" y="3356579"/>
            <a:ext cx="7584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2323" y="1041656"/>
            <a:ext cx="8164952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6269" cy="51434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>
            <a:extLst>
              <a:ext uri="{FF2B5EF4-FFF2-40B4-BE49-F238E27FC236}">
                <a16:creationId xmlns:a16="http://schemas.microsoft.com/office/drawing/2014/main" id="{C1591B45-A6C1-DA96-2C72-8617C2E2B3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36840" cy="440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60" y="4367833"/>
            <a:ext cx="188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96834" y="4392560"/>
            <a:ext cx="2540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195689" y="4365692"/>
            <a:ext cx="2359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733617" y="4365692"/>
            <a:ext cx="1088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5084" y="419094"/>
            <a:ext cx="8729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Canva)</a:t>
            </a:r>
            <a:endParaRPr lang="en-US" sz="24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09" y="1486577"/>
            <a:ext cx="8451057" cy="331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FE4C40D3-7110-2E6C-17A5-B342D3122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141519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1406616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13074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161" y="137921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5BEF5F-EA9D-B65C-1C0B-812009CB5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2446769"/>
            <a:ext cx="7543800" cy="857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821"/>
            <a:ext cx="9166269" cy="50656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8" y="444043"/>
            <a:ext cx="8679657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197291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1964341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18651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319958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557966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250761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026904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179508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698890" y="361644"/>
            <a:ext cx="7315202" cy="27822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r>
              <a:rPr 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22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698890" y="3177805"/>
            <a:ext cx="7327124" cy="136177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loa,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khoa,…</a:t>
            </a:r>
          </a:p>
        </p:txBody>
      </p:sp>
    </p:spTree>
    <p:extLst>
      <p:ext uri="{BB962C8B-B14F-4D97-AF65-F5344CB8AC3E}">
        <p14:creationId xmlns:p14="http://schemas.microsoft.com/office/powerpoint/2010/main" val="330546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3490" y="1679779"/>
            <a:ext cx="715253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CÁM ƠN CÁC EM </a:t>
            </a:r>
          </a:p>
          <a:p>
            <a:pPr algn="ctr"/>
            <a:r>
              <a:rPr lang="en-US" sz="60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 THEO DÕI BÀI HỌC</a:t>
            </a: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0040" cy="5143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7773" y="1593222"/>
            <a:ext cx="7543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6" y="671042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926078" y="3215112"/>
            <a:ext cx="6451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0040" cy="51434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03325" y="1411606"/>
            <a:ext cx="6753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077036" y="3405649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294" y="210716"/>
            <a:ext cx="5399256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022813D4-1888-3160-F9AD-A84E769E142B}"/>
              </a:ext>
            </a:extLst>
          </p:cNvPr>
          <p:cNvSpPr txBox="1">
            <a:spLocks/>
          </p:cNvSpPr>
          <p:nvPr/>
        </p:nvSpPr>
        <p:spPr>
          <a:xfrm>
            <a:off x="244175" y="843014"/>
            <a:ext cx="2543783" cy="48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solidFill>
                  <a:schemeClr val="accent6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accent6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accent6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991BA-F6D6-0F89-541F-BB35166F7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5637178" y="878500"/>
            <a:ext cx="2605034" cy="1851191"/>
          </a:xfrm>
          <a:prstGeom prst="rect">
            <a:avLst/>
          </a:prstGeom>
        </p:spPr>
      </p:pic>
      <p:sp>
        <p:nvSpPr>
          <p:cNvPr id="8" name="Subtitle 6">
            <a:extLst>
              <a:ext uri="{FF2B5EF4-FFF2-40B4-BE49-F238E27FC236}">
                <a16:creationId xmlns:a16="http://schemas.microsoft.com/office/drawing/2014/main" id="{FD29DBE9-CDB4-9835-0ED6-090AC558C3E5}"/>
              </a:ext>
            </a:extLst>
          </p:cNvPr>
          <p:cNvSpPr txBox="1">
            <a:spLocks/>
          </p:cNvSpPr>
          <p:nvPr/>
        </p:nvSpPr>
        <p:spPr>
          <a:xfrm>
            <a:off x="348871" y="903901"/>
            <a:ext cx="5046785" cy="185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4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5BFEE7-9B6C-3AA7-380E-E999D92DC114}"/>
              </a:ext>
            </a:extLst>
          </p:cNvPr>
          <p:cNvSpPr/>
          <p:nvPr/>
        </p:nvSpPr>
        <p:spPr>
          <a:xfrm>
            <a:off x="244175" y="2874593"/>
            <a:ext cx="8592766" cy="22576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/>
              <a:t>“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, Minh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ngã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 </a:t>
            </a:r>
            <a:r>
              <a:rPr lang="en-US" sz="2000" dirty="0" err="1"/>
              <a:t>đúc</a:t>
            </a:r>
            <a:r>
              <a:rPr lang="en-US" sz="2000" dirty="0"/>
              <a:t>.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ngã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, Minh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. Khi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hẳn</a:t>
            </a:r>
            <a:r>
              <a:rPr lang="en-US" sz="2000" dirty="0"/>
              <a:t>, Minh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qua </a:t>
            </a:r>
            <a:r>
              <a:rPr lang="en-US" sz="2000" dirty="0" err="1"/>
              <a:t>đường</a:t>
            </a:r>
            <a:r>
              <a:rPr lang="en-US" sz="2000" dirty="0"/>
              <a:t> an </a:t>
            </a:r>
            <a:r>
              <a:rPr lang="en-US" sz="2000" dirty="0" err="1"/>
              <a:t>toàn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quyết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chóng</a:t>
            </a:r>
            <a:r>
              <a:rPr lang="en-US" sz="2000" dirty="0"/>
              <a:t> qua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sang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D8BBCF-2431-BB7B-2A28-D4745203BB45}"/>
              </a:ext>
            </a:extLst>
          </p:cNvPr>
          <p:cNvSpPr/>
          <p:nvPr/>
        </p:nvSpPr>
        <p:spPr>
          <a:xfrm>
            <a:off x="5595366" y="446769"/>
            <a:ext cx="3199763" cy="2308324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0DBD9-5486-F17F-44F5-2CBD34321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5A154E-C83D-F593-AF99-8C9EB863B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4593265" y="1598723"/>
            <a:ext cx="4086719" cy="30232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C96F2CB-2889-FE57-B941-C0BE81270B14}"/>
              </a:ext>
            </a:extLst>
          </p:cNvPr>
          <p:cNvSpPr/>
          <p:nvPr/>
        </p:nvSpPr>
        <p:spPr>
          <a:xfrm>
            <a:off x="1165765" y="404402"/>
            <a:ext cx="6440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5B00A-98E2-1703-BFF0-94B934E22C6A}"/>
              </a:ext>
            </a:extLst>
          </p:cNvPr>
          <p:cNvSpPr/>
          <p:nvPr/>
        </p:nvSpPr>
        <p:spPr>
          <a:xfrm>
            <a:off x="659220" y="2179795"/>
            <a:ext cx="389151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BDFB2-B62F-967C-88A9-EBB749A88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shot_1">
            <a:extLst>
              <a:ext uri="{FF2B5EF4-FFF2-40B4-BE49-F238E27FC236}">
                <a16:creationId xmlns:a16="http://schemas.microsoft.com/office/drawing/2014/main" id="{99BF076A-7A2B-50B8-1713-64A6DEBBD82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9172" y="1250913"/>
            <a:ext cx="2800001" cy="254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A8BAF8-1266-37CD-A6E3-E98A88E17301}"/>
              </a:ext>
            </a:extLst>
          </p:cNvPr>
          <p:cNvSpPr/>
          <p:nvPr/>
        </p:nvSpPr>
        <p:spPr>
          <a:xfrm>
            <a:off x="869650" y="347331"/>
            <a:ext cx="6799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12F64-3B97-97F2-F178-0441E06071A6}"/>
              </a:ext>
            </a:extLst>
          </p:cNvPr>
          <p:cNvSpPr/>
          <p:nvPr/>
        </p:nvSpPr>
        <p:spPr>
          <a:xfrm>
            <a:off x="1606136" y="1428122"/>
            <a:ext cx="3440785" cy="1569660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Hoạt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1: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5275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DỮ</a:t>
                      </a:r>
                      <a:r>
                        <a:rPr lang="en-US" sz="2400" baseline="0" dirty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THÔNG</a:t>
                      </a:r>
                      <a:r>
                        <a:rPr lang="en-US" sz="2400" baseline="0" dirty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VẬT</a:t>
                      </a:r>
                      <a:r>
                        <a:rPr lang="en-US" sz="2400" baseline="0" dirty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18F3D5C-1C27-634D-B690-B0AB81ABA9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1596</TotalTime>
  <Words>1137</Words>
  <Application>Microsoft Office PowerPoint</Application>
  <PresentationFormat>On-screen Show (16:9)</PresentationFormat>
  <Paragraphs>104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Open Sans</vt:lpstr>
      <vt:lpstr>Wingdings</vt:lpstr>
      <vt:lpstr>iCiel Nabila</vt:lpstr>
      <vt:lpstr>Calibri Light</vt:lpstr>
      <vt:lpstr>Times New Roman</vt:lpstr>
      <vt:lpstr>VNI-Times</vt:lpstr>
      <vt:lpstr>Harlow Solid Italic</vt:lpstr>
      <vt:lpstr>Calibri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Thảo Nguyễn Thu</cp:lastModifiedBy>
  <cp:revision>113</cp:revision>
  <dcterms:created xsi:type="dcterms:W3CDTF">2015-12-05T09:26:00Z</dcterms:created>
  <dcterms:modified xsi:type="dcterms:W3CDTF">2025-12-21T10:37:55Z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