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2"/>
  </p:notesMasterIdLst>
  <p:sldIdLst>
    <p:sldId id="440" r:id="rId3"/>
    <p:sldId id="295" r:id="rId4"/>
    <p:sldId id="304" r:id="rId5"/>
    <p:sldId id="1431" r:id="rId6"/>
    <p:sldId id="1439" r:id="rId7"/>
    <p:sldId id="1449" r:id="rId8"/>
    <p:sldId id="275" r:id="rId9"/>
    <p:sldId id="1452" r:id="rId10"/>
    <p:sldId id="283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F51EF3-C4DB-4A4A-9071-7BA6B163C7EF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E338B9-E91E-4164-B54F-0FADB2A82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797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Gv phát bộ mảnh ghép cho các nhóm, hướng dẫn thực hiện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FDCCD9-0CD0-412D-B2DB-42F06F1D4CF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695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D0AC4-3316-49BC-B3E1-70E24691725B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9D180-BCFA-4D98-BF19-B5579B9317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D0AC4-3316-49BC-B3E1-70E24691725B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9D180-BCFA-4D98-BF19-B5579B9317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D0AC4-3316-49BC-B3E1-70E24691725B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9D180-BCFA-4D98-BF19-B5579B9317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1" y="1420283"/>
            <a:ext cx="38862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1" y="2590800"/>
            <a:ext cx="32004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240345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536701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</p:spPr>
        <p:txBody>
          <a:bodyPr anchor="t"/>
          <a:lstStyle>
            <a:lvl1pPr algn="l">
              <a:defRPr sz="2026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937810"/>
            <a:ext cx="3886200" cy="1000125"/>
          </a:xfrm>
        </p:spPr>
        <p:txBody>
          <a:bodyPr anchor="b"/>
          <a:lstStyle>
            <a:lvl1pPr marL="0" indent="0">
              <a:buNone/>
              <a:defRPr sz="975">
                <a:solidFill>
                  <a:schemeClr val="tx1">
                    <a:tint val="75000"/>
                  </a:schemeClr>
                </a:solidFill>
              </a:defRPr>
            </a:lvl1pPr>
            <a:lvl2pPr marL="22860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8" indent="0">
              <a:buNone/>
              <a:defRPr sz="825">
                <a:solidFill>
                  <a:schemeClr val="tx1">
                    <a:tint val="75000"/>
                  </a:schemeClr>
                </a:solidFill>
              </a:defRPr>
            </a:lvl3pPr>
            <a:lvl4pPr marL="685811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4pPr>
            <a:lvl5pPr marL="914415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5pPr>
            <a:lvl6pPr marL="1143019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6pPr>
            <a:lvl7pPr marL="1371623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7pPr>
            <a:lvl8pPr marL="1600227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8pPr>
            <a:lvl9pPr marL="1828830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970288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1" y="1066801"/>
            <a:ext cx="2019300" cy="3017309"/>
          </a:xfrm>
        </p:spPr>
        <p:txBody>
          <a:bodyPr/>
          <a:lstStyle>
            <a:lvl1pPr>
              <a:defRPr sz="1425"/>
            </a:lvl1pPr>
            <a:lvl2pPr>
              <a:defRPr sz="1200"/>
            </a:lvl2pPr>
            <a:lvl3pPr>
              <a:defRPr sz="975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1066801"/>
            <a:ext cx="2019300" cy="3017309"/>
          </a:xfrm>
        </p:spPr>
        <p:txBody>
          <a:bodyPr/>
          <a:lstStyle>
            <a:lvl1pPr>
              <a:defRPr sz="1425"/>
            </a:lvl1pPr>
            <a:lvl2pPr>
              <a:defRPr sz="1200"/>
            </a:lvl2pPr>
            <a:lvl3pPr>
              <a:defRPr sz="975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307251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1023409"/>
            <a:ext cx="2020094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4" indent="0">
              <a:buNone/>
              <a:defRPr sz="975" b="1"/>
            </a:lvl2pPr>
            <a:lvl3pPr marL="457208" indent="0">
              <a:buNone/>
              <a:defRPr sz="900" b="1"/>
            </a:lvl3pPr>
            <a:lvl4pPr marL="685811" indent="0">
              <a:buNone/>
              <a:defRPr sz="825" b="1"/>
            </a:lvl4pPr>
            <a:lvl5pPr marL="914415" indent="0">
              <a:buNone/>
              <a:defRPr sz="825" b="1"/>
            </a:lvl5pPr>
            <a:lvl6pPr marL="1143019" indent="0">
              <a:buNone/>
              <a:defRPr sz="825" b="1"/>
            </a:lvl6pPr>
            <a:lvl7pPr marL="1371623" indent="0">
              <a:buNone/>
              <a:defRPr sz="825" b="1"/>
            </a:lvl7pPr>
            <a:lvl8pPr marL="1600227" indent="0">
              <a:buNone/>
              <a:defRPr sz="825" b="1"/>
            </a:lvl8pPr>
            <a:lvl9pPr marL="1828830" indent="0">
              <a:buNone/>
              <a:defRPr sz="82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1449917"/>
            <a:ext cx="2020094" cy="2634192"/>
          </a:xfrm>
        </p:spPr>
        <p:txBody>
          <a:bodyPr/>
          <a:lstStyle>
            <a:lvl1pPr>
              <a:defRPr sz="1200"/>
            </a:lvl1pPr>
            <a:lvl2pPr>
              <a:defRPr sz="975"/>
            </a:lvl2pPr>
            <a:lvl3pPr>
              <a:defRPr sz="900"/>
            </a:lvl3pPr>
            <a:lvl4pPr>
              <a:defRPr sz="825"/>
            </a:lvl4pPr>
            <a:lvl5pPr>
              <a:defRPr sz="825"/>
            </a:lvl5pPr>
            <a:lvl6pPr>
              <a:defRPr sz="825"/>
            </a:lvl6pPr>
            <a:lvl7pPr>
              <a:defRPr sz="825"/>
            </a:lvl7pPr>
            <a:lvl8pPr>
              <a:defRPr sz="825"/>
            </a:lvl8pPr>
            <a:lvl9pPr>
              <a:defRPr sz="8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1023409"/>
            <a:ext cx="2020888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4" indent="0">
              <a:buNone/>
              <a:defRPr sz="975" b="1"/>
            </a:lvl2pPr>
            <a:lvl3pPr marL="457208" indent="0">
              <a:buNone/>
              <a:defRPr sz="900" b="1"/>
            </a:lvl3pPr>
            <a:lvl4pPr marL="685811" indent="0">
              <a:buNone/>
              <a:defRPr sz="825" b="1"/>
            </a:lvl4pPr>
            <a:lvl5pPr marL="914415" indent="0">
              <a:buNone/>
              <a:defRPr sz="825" b="1"/>
            </a:lvl5pPr>
            <a:lvl6pPr marL="1143019" indent="0">
              <a:buNone/>
              <a:defRPr sz="825" b="1"/>
            </a:lvl6pPr>
            <a:lvl7pPr marL="1371623" indent="0">
              <a:buNone/>
              <a:defRPr sz="825" b="1"/>
            </a:lvl7pPr>
            <a:lvl8pPr marL="1600227" indent="0">
              <a:buNone/>
              <a:defRPr sz="825" b="1"/>
            </a:lvl8pPr>
            <a:lvl9pPr marL="1828830" indent="0">
              <a:buNone/>
              <a:defRPr sz="82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449917"/>
            <a:ext cx="2020888" cy="2634192"/>
          </a:xfrm>
        </p:spPr>
        <p:txBody>
          <a:bodyPr/>
          <a:lstStyle>
            <a:lvl1pPr>
              <a:defRPr sz="1200"/>
            </a:lvl1pPr>
            <a:lvl2pPr>
              <a:defRPr sz="975"/>
            </a:lvl2pPr>
            <a:lvl3pPr>
              <a:defRPr sz="900"/>
            </a:lvl3pPr>
            <a:lvl4pPr>
              <a:defRPr sz="825"/>
            </a:lvl4pPr>
            <a:lvl5pPr>
              <a:defRPr sz="825"/>
            </a:lvl5pPr>
            <a:lvl6pPr>
              <a:defRPr sz="825"/>
            </a:lvl6pPr>
            <a:lvl7pPr>
              <a:defRPr sz="825"/>
            </a:lvl7pPr>
            <a:lvl8pPr>
              <a:defRPr sz="825"/>
            </a:lvl8pPr>
            <a:lvl9pPr>
              <a:defRPr sz="8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54671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512834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658469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82033"/>
            <a:ext cx="1504157" cy="774700"/>
          </a:xfrm>
        </p:spPr>
        <p:txBody>
          <a:bodyPr anchor="b"/>
          <a:lstStyle>
            <a:lvl1pPr algn="l">
              <a:defRPr sz="9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82035"/>
            <a:ext cx="2555875" cy="3902075"/>
          </a:xfrm>
        </p:spPr>
        <p:txBody>
          <a:bodyPr/>
          <a:lstStyle>
            <a:lvl1pPr>
              <a:defRPr sz="1575"/>
            </a:lvl1pPr>
            <a:lvl2pPr>
              <a:defRPr sz="1425"/>
            </a:lvl2pPr>
            <a:lvl3pPr>
              <a:defRPr sz="1200"/>
            </a:lvl3pPr>
            <a:lvl4pPr>
              <a:defRPr sz="975"/>
            </a:lvl4pPr>
            <a:lvl5pPr>
              <a:defRPr sz="975"/>
            </a:lvl5pPr>
            <a:lvl6pPr>
              <a:defRPr sz="975"/>
            </a:lvl6pPr>
            <a:lvl7pPr>
              <a:defRPr sz="975"/>
            </a:lvl7pPr>
            <a:lvl8pPr>
              <a:defRPr sz="975"/>
            </a:lvl8pPr>
            <a:lvl9pPr>
              <a:defRPr sz="9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6735"/>
            <a:ext cx="1504157" cy="3127375"/>
          </a:xfrm>
        </p:spPr>
        <p:txBody>
          <a:bodyPr/>
          <a:lstStyle>
            <a:lvl1pPr marL="0" indent="0">
              <a:buNone/>
              <a:defRPr sz="675"/>
            </a:lvl1pPr>
            <a:lvl2pPr marL="228604" indent="0">
              <a:buNone/>
              <a:defRPr sz="600"/>
            </a:lvl2pPr>
            <a:lvl3pPr marL="457208" indent="0">
              <a:buNone/>
              <a:defRPr sz="525"/>
            </a:lvl3pPr>
            <a:lvl4pPr marL="685811" indent="0">
              <a:buNone/>
              <a:defRPr sz="450"/>
            </a:lvl4pPr>
            <a:lvl5pPr marL="914415" indent="0">
              <a:buNone/>
              <a:defRPr sz="450"/>
            </a:lvl5pPr>
            <a:lvl6pPr marL="1143019" indent="0">
              <a:buNone/>
              <a:defRPr sz="450"/>
            </a:lvl6pPr>
            <a:lvl7pPr marL="1371623" indent="0">
              <a:buNone/>
              <a:defRPr sz="450"/>
            </a:lvl7pPr>
            <a:lvl8pPr marL="1600227" indent="0">
              <a:buNone/>
              <a:defRPr sz="450"/>
            </a:lvl8pPr>
            <a:lvl9pPr marL="182883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209079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D0AC4-3316-49BC-B3E1-70E24691725B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9D180-BCFA-4D98-BF19-B5579B9317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3200401"/>
            <a:ext cx="2743200" cy="377825"/>
          </a:xfrm>
        </p:spPr>
        <p:txBody>
          <a:bodyPr anchor="b"/>
          <a:lstStyle>
            <a:lvl1pPr algn="l">
              <a:defRPr sz="9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408517"/>
            <a:ext cx="2743200" cy="2743200"/>
          </a:xfrm>
        </p:spPr>
        <p:txBody>
          <a:bodyPr/>
          <a:lstStyle>
            <a:lvl1pPr marL="0" indent="0">
              <a:buNone/>
              <a:defRPr sz="1575"/>
            </a:lvl1pPr>
            <a:lvl2pPr marL="228604" indent="0">
              <a:buNone/>
              <a:defRPr sz="1425"/>
            </a:lvl2pPr>
            <a:lvl3pPr marL="457208" indent="0">
              <a:buNone/>
              <a:defRPr sz="1200"/>
            </a:lvl3pPr>
            <a:lvl4pPr marL="685811" indent="0">
              <a:buNone/>
              <a:defRPr sz="975"/>
            </a:lvl4pPr>
            <a:lvl5pPr marL="914415" indent="0">
              <a:buNone/>
              <a:defRPr sz="975"/>
            </a:lvl5pPr>
            <a:lvl6pPr marL="1143019" indent="0">
              <a:buNone/>
              <a:defRPr sz="975"/>
            </a:lvl6pPr>
            <a:lvl7pPr marL="1371623" indent="0">
              <a:buNone/>
              <a:defRPr sz="975"/>
            </a:lvl7pPr>
            <a:lvl8pPr marL="1600227" indent="0">
              <a:buNone/>
              <a:defRPr sz="975"/>
            </a:lvl8pPr>
            <a:lvl9pPr marL="1828830" indent="0">
              <a:buNone/>
              <a:defRPr sz="97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3578226"/>
            <a:ext cx="2743200" cy="536575"/>
          </a:xfrm>
        </p:spPr>
        <p:txBody>
          <a:bodyPr/>
          <a:lstStyle>
            <a:lvl1pPr marL="0" indent="0">
              <a:buNone/>
              <a:defRPr sz="675"/>
            </a:lvl1pPr>
            <a:lvl2pPr marL="228604" indent="0">
              <a:buNone/>
              <a:defRPr sz="600"/>
            </a:lvl2pPr>
            <a:lvl3pPr marL="457208" indent="0">
              <a:buNone/>
              <a:defRPr sz="525"/>
            </a:lvl3pPr>
            <a:lvl4pPr marL="685811" indent="0">
              <a:buNone/>
              <a:defRPr sz="450"/>
            </a:lvl4pPr>
            <a:lvl5pPr marL="914415" indent="0">
              <a:buNone/>
              <a:defRPr sz="450"/>
            </a:lvl5pPr>
            <a:lvl6pPr marL="1143019" indent="0">
              <a:buNone/>
              <a:defRPr sz="450"/>
            </a:lvl6pPr>
            <a:lvl7pPr marL="1371623" indent="0">
              <a:buNone/>
              <a:defRPr sz="450"/>
            </a:lvl7pPr>
            <a:lvl8pPr marL="1600227" indent="0">
              <a:buNone/>
              <a:defRPr sz="450"/>
            </a:lvl8pPr>
            <a:lvl9pPr marL="182883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029309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615623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83093"/>
            <a:ext cx="10287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1" y="183093"/>
            <a:ext cx="30099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804629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D0AC4-3316-49BC-B3E1-70E24691725B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9D180-BCFA-4D98-BF19-B5579B9317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D0AC4-3316-49BC-B3E1-70E24691725B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9D180-BCFA-4D98-BF19-B5579B9317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D0AC4-3316-49BC-B3E1-70E24691725B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9D180-BCFA-4D98-BF19-B5579B9317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D0AC4-3316-49BC-B3E1-70E24691725B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9D180-BCFA-4D98-BF19-B5579B9317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D0AC4-3316-49BC-B3E1-70E24691725B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9D180-BCFA-4D98-BF19-B5579B9317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D0AC4-3316-49BC-B3E1-70E24691725B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9D180-BCFA-4D98-BF19-B5579B9317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D0AC4-3316-49BC-B3E1-70E24691725B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9D180-BCFA-4D98-BF19-B5579B9317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AD0AC4-3316-49BC-B3E1-70E24691725B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69D180-BCFA-4D98-BF19-B5579B93171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1" y="183092"/>
            <a:ext cx="4114800" cy="762000"/>
          </a:xfrm>
          <a:prstGeom prst="rect">
            <a:avLst/>
          </a:prstGeom>
        </p:spPr>
        <p:txBody>
          <a:bodyPr vert="horz" lIns="60945" tIns="30472" rIns="60945" bIns="3047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1066801"/>
            <a:ext cx="4114800" cy="3017309"/>
          </a:xfrm>
          <a:prstGeom prst="rect">
            <a:avLst/>
          </a:prstGeom>
        </p:spPr>
        <p:txBody>
          <a:bodyPr vert="horz" lIns="60945" tIns="30472" rIns="60945" bIns="3047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568"/>
            <a:ext cx="1066800" cy="243417"/>
          </a:xfrm>
          <a:prstGeom prst="rect">
            <a:avLst/>
          </a:prstGeom>
        </p:spPr>
        <p:txBody>
          <a:bodyPr vert="horz" lIns="60945" tIns="30472" rIns="60945" bIns="30472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1" y="4237568"/>
            <a:ext cx="1447800" cy="243417"/>
          </a:xfrm>
          <a:prstGeom prst="rect">
            <a:avLst/>
          </a:prstGeom>
        </p:spPr>
        <p:txBody>
          <a:bodyPr vert="horz" lIns="60945" tIns="30472" rIns="60945" bIns="30472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568"/>
            <a:ext cx="1066800" cy="243417"/>
          </a:xfrm>
          <a:prstGeom prst="rect">
            <a:avLst/>
          </a:prstGeom>
        </p:spPr>
        <p:txBody>
          <a:bodyPr vert="horz" lIns="60945" tIns="30472" rIns="60945" bIns="30472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379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ctr" defTabSz="457208" rtl="0" eaLnBrk="1" latinLnBrk="0" hangingPunct="1">
        <a:spcBef>
          <a:spcPct val="0"/>
        </a:spcBef>
        <a:buNone/>
        <a:defRPr sz="2176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171453" indent="-171453" algn="l" defTabSz="457208" rtl="0" eaLnBrk="1" latinLnBrk="0" hangingPunct="1">
        <a:spcBef>
          <a:spcPct val="20000"/>
        </a:spcBef>
        <a:buFont typeface="Arial" pitchFamily="34" charset="0"/>
        <a:buChar char="•"/>
        <a:defRPr sz="1575" kern="1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371481" indent="-142877" algn="l" defTabSz="457208" rtl="0" eaLnBrk="1" latinLnBrk="0" hangingPunct="1">
        <a:spcBef>
          <a:spcPct val="20000"/>
        </a:spcBef>
        <a:buFont typeface="Arial" pitchFamily="34" charset="0"/>
        <a:buChar char="–"/>
        <a:defRPr sz="1425" kern="120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571510" indent="-114302" algn="l" defTabSz="457208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800113" indent="-114302" algn="l" defTabSz="457208" rtl="0" eaLnBrk="1" latinLnBrk="0" hangingPunct="1">
        <a:spcBef>
          <a:spcPct val="20000"/>
        </a:spcBef>
        <a:buFont typeface="Arial" pitchFamily="34" charset="0"/>
        <a:buChar char="–"/>
        <a:defRPr sz="975" kern="120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1028717" indent="-114302" algn="l" defTabSz="457208" rtl="0" eaLnBrk="1" latinLnBrk="0" hangingPunct="1">
        <a:spcBef>
          <a:spcPct val="20000"/>
        </a:spcBef>
        <a:buFont typeface="Arial" pitchFamily="34" charset="0"/>
        <a:buChar char="»"/>
        <a:defRPr sz="975" kern="120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1257321" indent="-114302" algn="l" defTabSz="457208" rtl="0" eaLnBrk="1" latinLnBrk="0" hangingPunct="1">
        <a:spcBef>
          <a:spcPct val="20000"/>
        </a:spcBef>
        <a:buFont typeface="Arial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6pPr>
      <a:lvl7pPr marL="1485925" indent="-114302" algn="l" defTabSz="457208" rtl="0" eaLnBrk="1" latinLnBrk="0" hangingPunct="1">
        <a:spcBef>
          <a:spcPct val="20000"/>
        </a:spcBef>
        <a:buFont typeface="Arial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7pPr>
      <a:lvl8pPr marL="1714529" indent="-114302" algn="l" defTabSz="457208" rtl="0" eaLnBrk="1" latinLnBrk="0" hangingPunct="1">
        <a:spcBef>
          <a:spcPct val="20000"/>
        </a:spcBef>
        <a:buFont typeface="Arial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8pPr>
      <a:lvl9pPr marL="1943132" indent="-114302" algn="l" defTabSz="457208" rtl="0" eaLnBrk="1" latinLnBrk="0" hangingPunct="1">
        <a:spcBef>
          <a:spcPct val="20000"/>
        </a:spcBef>
        <a:buFont typeface="Arial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8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4" algn="l" defTabSz="457208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8" algn="l" defTabSz="457208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11" algn="l" defTabSz="457208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15" algn="l" defTabSz="457208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19" algn="l" defTabSz="457208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23" algn="l" defTabSz="457208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27" algn="l" defTabSz="457208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30" algn="l" defTabSz="457208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va.com/design/DAG7kkvzvMA/fo4rwWYNtMCiy4ypSUlXGg/edit?utm_content=DAG7kkvzvMA&amp;utm_campaign=designshare&amp;utm_medium=link2&amp;utm_source=sharebutton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www.canva.com/design/DAG7rul1NzA/BBP-hufxBa64wWeum2YHiA/edit?utm_content=DAG7rul1NzA&amp;utm_campaign=designshare&amp;utm_medium=link2&amp;utm_source=sharebutton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sites.google.com/view/8b2526/trang-ch%E1%BB%A7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va.com/design/DAG72x32k_Q/86eqpPRXNU1qkfG9WLT0ZA/edit?utm_content=DAG72x32k_Q&amp;utm_campaign=designshare&amp;utm_medium=link2&amp;utm_source=sharebutton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9AABA-9560-4B69-6807-6BCA541C8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A05EF1-325C-8A8D-A1D8-E8637900B1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4BDFBE2F-CBF3-213E-E36A-AB5FBEC82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19132B1-AC36-4E1B-041A-8552FA8F25FC}"/>
              </a:ext>
            </a:extLst>
          </p:cNvPr>
          <p:cNvSpPr/>
          <p:nvPr/>
        </p:nvSpPr>
        <p:spPr>
          <a:xfrm>
            <a:off x="104140" y="2387283"/>
            <a:ext cx="7848600" cy="62324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dirty="0">
                <a:ln/>
                <a:solidFill>
                  <a:srgbClr val="FF0000"/>
                </a:solidFill>
              </a:rPr>
              <a:t>HOẠT ĐỘNG TUYÊN TRUYỀN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0071C8-60ED-BFD7-CF68-1F711285169C}"/>
              </a:ext>
            </a:extLst>
          </p:cNvPr>
          <p:cNvSpPr/>
          <p:nvPr/>
        </p:nvSpPr>
        <p:spPr>
          <a:xfrm>
            <a:off x="447040" y="3124200"/>
            <a:ext cx="7162800" cy="14465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>
                <a:ln/>
                <a:solidFill>
                  <a:srgbClr val="C00000"/>
                </a:solidFill>
                <a:effectLst/>
              </a:rPr>
              <a:t>BẢO VỆ CƠ QUAN THỊ GIÁC </a:t>
            </a:r>
          </a:p>
          <a:p>
            <a:pPr algn="ctr"/>
            <a:r>
              <a:rPr lang="en-US" sz="4400" b="1" cap="none" spc="0" dirty="0">
                <a:ln/>
                <a:solidFill>
                  <a:srgbClr val="C00000"/>
                </a:solidFill>
                <a:effectLst/>
              </a:rPr>
              <a:t>VÀ CƠ QUAN THÍNH GIÁC</a:t>
            </a:r>
          </a:p>
        </p:txBody>
      </p:sp>
    </p:spTree>
    <p:extLst>
      <p:ext uri="{BB962C8B-B14F-4D97-AF65-F5344CB8AC3E}">
        <p14:creationId xmlns:p14="http://schemas.microsoft.com/office/powerpoint/2010/main" val="36794874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4608828" y="389915"/>
            <a:ext cx="3906591" cy="290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50"/>
              </a:lnSpc>
            </a:pPr>
            <a:r>
              <a:rPr lang="en-US" sz="1725" b="1">
                <a:solidFill>
                  <a:srgbClr val="FFFFFF"/>
                </a:solidFill>
                <a:latin typeface="Arial" pitchFamily="34" charset="0"/>
              </a:rPr>
              <a:t>1. Cơ quan thị giác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30480" y="893386"/>
            <a:ext cx="8961120" cy="5812214"/>
            <a:chOff x="0" y="0"/>
            <a:chExt cx="22130070" cy="11668350"/>
          </a:xfrm>
        </p:grpSpPr>
        <p:grpSp>
          <p:nvGrpSpPr>
            <p:cNvPr id="11" name="Group 11"/>
            <p:cNvGrpSpPr/>
            <p:nvPr/>
          </p:nvGrpSpPr>
          <p:grpSpPr>
            <a:xfrm>
              <a:off x="718730" y="442872"/>
              <a:ext cx="21411340" cy="11225478"/>
              <a:chOff x="0" y="0"/>
              <a:chExt cx="6059431" cy="3176821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6059431" cy="3176821"/>
              </a:xfrm>
              <a:custGeom>
                <a:avLst/>
                <a:gdLst/>
                <a:ahLst/>
                <a:cxnLst/>
                <a:rect l="l" t="t" r="r" b="b"/>
                <a:pathLst>
                  <a:path w="5920967" h="2640460">
                    <a:moveTo>
                      <a:pt x="5796507" y="59690"/>
                    </a:moveTo>
                    <a:cubicBezTo>
                      <a:pt x="5832067" y="59690"/>
                      <a:pt x="5861277" y="88900"/>
                      <a:pt x="5861277" y="124460"/>
                    </a:cubicBezTo>
                    <a:lnTo>
                      <a:pt x="5861277" y="2516000"/>
                    </a:lnTo>
                    <a:cubicBezTo>
                      <a:pt x="5861277" y="2551560"/>
                      <a:pt x="5832067" y="2580770"/>
                      <a:pt x="5796507" y="2580770"/>
                    </a:cubicBezTo>
                    <a:lnTo>
                      <a:pt x="124460" y="2580770"/>
                    </a:lnTo>
                    <a:cubicBezTo>
                      <a:pt x="88900" y="2580770"/>
                      <a:pt x="59690" y="2551560"/>
                      <a:pt x="59690" y="2516000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796507" y="59690"/>
                    </a:lnTo>
                    <a:moveTo>
                      <a:pt x="5796507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2516000"/>
                    </a:lnTo>
                    <a:cubicBezTo>
                      <a:pt x="0" y="2584579"/>
                      <a:pt x="55880" y="2640460"/>
                      <a:pt x="124460" y="2640460"/>
                    </a:cubicBezTo>
                    <a:lnTo>
                      <a:pt x="5796507" y="2640460"/>
                    </a:lnTo>
                    <a:cubicBezTo>
                      <a:pt x="5865087" y="2640460"/>
                      <a:pt x="5920967" y="2584579"/>
                      <a:pt x="5920967" y="2516000"/>
                    </a:cubicBezTo>
                    <a:lnTo>
                      <a:pt x="5920967" y="124460"/>
                    </a:lnTo>
                    <a:cubicBezTo>
                      <a:pt x="5920967" y="55880"/>
                      <a:pt x="5865087" y="0"/>
                      <a:pt x="5796507" y="0"/>
                    </a:cubicBezTo>
                    <a:close/>
                  </a:path>
                </a:pathLst>
              </a:custGeom>
              <a:solidFill>
                <a:srgbClr val="00BF63"/>
              </a:solidFill>
            </p:spPr>
            <p:txBody>
              <a:bodyPr/>
              <a:lstStyle/>
              <a:p>
                <a:endParaRPr lang="en-US" sz="2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0" y="0"/>
              <a:ext cx="3582694" cy="3515519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3"/>
            <a:srcRect t="3176" b="36945"/>
            <a:stretch>
              <a:fillRect/>
            </a:stretch>
          </p:blipFill>
          <p:spPr>
            <a:xfrm>
              <a:off x="1701083" y="4307239"/>
              <a:ext cx="19446631" cy="3886299"/>
            </a:xfrm>
            <a:prstGeom prst="rect">
              <a:avLst/>
            </a:prstGeom>
          </p:spPr>
        </p:pic>
        <p:sp>
          <p:nvSpPr>
            <p:cNvPr id="15" name="TextBox 15"/>
            <p:cNvSpPr txBox="1"/>
            <p:nvPr/>
          </p:nvSpPr>
          <p:spPr>
            <a:xfrm>
              <a:off x="3123802" y="1266170"/>
              <a:ext cx="18288079" cy="184372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20000"/>
                </a:lnSpc>
                <a:spcBef>
                  <a:spcPct val="0"/>
                </a:spcBef>
              </a:pPr>
              <a:r>
                <a:rPr lang="en-US" sz="26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dự</a:t>
              </a:r>
              <a:r>
                <a:rPr lang="en-US" sz="2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r>
                <a:rPr lang="en-US" sz="2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2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</a:t>
              </a:r>
              <a:r>
                <a:rPr lang="en-US" sz="2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tỉ</a:t>
              </a:r>
              <a:r>
                <a:rPr lang="en-US" sz="2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lệ</a:t>
              </a:r>
              <a:r>
                <a:rPr lang="en-US" sz="2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2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tật</a:t>
              </a:r>
              <a:r>
                <a:rPr lang="en-US" sz="2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khúc</a:t>
              </a:r>
              <a:r>
                <a:rPr lang="en-US" sz="2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xạ</a:t>
              </a:r>
              <a:r>
                <a:rPr lang="en-US" sz="2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26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loạn</a:t>
              </a:r>
              <a:r>
                <a:rPr lang="en-US" sz="2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r>
                <a:rPr lang="en-US" sz="2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6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viễn</a:t>
              </a:r>
              <a:r>
                <a:rPr lang="en-US" sz="2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r>
                <a:rPr lang="en-US" sz="2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6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cận</a:t>
              </a:r>
              <a:r>
                <a:rPr lang="en-US" sz="2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r>
                <a:rPr lang="en-US" sz="2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 ở </a:t>
              </a:r>
              <a:r>
                <a:rPr lang="en-US" sz="26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2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THCS Yên </a:t>
              </a:r>
              <a:r>
                <a:rPr lang="en-US" sz="26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Mỹ</a:t>
              </a:r>
              <a:r>
                <a:rPr lang="en-US" sz="2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701083" y="8334099"/>
              <a:ext cx="19732532" cy="28076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20000"/>
                </a:lnSpc>
                <a:spcBef>
                  <a:spcPct val="0"/>
                </a:spcBef>
              </a:pPr>
              <a:r>
                <a:rPr lang="en-US" sz="26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Thiết</a:t>
              </a:r>
              <a:r>
                <a:rPr lang="en-US" sz="2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</a:t>
              </a:r>
              <a:r>
                <a:rPr lang="en-US" sz="2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tờ</a:t>
              </a:r>
              <a:r>
                <a:rPr lang="en-US" sz="2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rơi</a:t>
              </a:r>
              <a:r>
                <a:rPr lang="en-US" sz="2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/ </a:t>
              </a:r>
              <a:r>
                <a:rPr lang="en-US" sz="26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2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bày</a:t>
              </a:r>
              <a:r>
                <a:rPr lang="en-US" sz="2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tuyên</a:t>
              </a:r>
              <a:r>
                <a:rPr lang="en-US" sz="2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truyền</a:t>
              </a:r>
              <a:r>
                <a:rPr lang="en-US" sz="2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tới</a:t>
              </a:r>
              <a:r>
                <a:rPr lang="en-US" sz="2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bè</a:t>
              </a:r>
              <a:r>
                <a:rPr lang="en-US" sz="2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6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thân</a:t>
              </a:r>
              <a:r>
                <a:rPr lang="en-US" sz="2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2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đình</a:t>
              </a:r>
              <a:r>
                <a:rPr lang="en-US" sz="2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phòng</a:t>
              </a:r>
              <a:r>
                <a:rPr lang="en-US" sz="2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tránh</a:t>
              </a:r>
              <a:r>
                <a:rPr lang="en-US" sz="2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bệnh</a:t>
              </a:r>
              <a:r>
                <a:rPr lang="en-US" sz="2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tật</a:t>
              </a:r>
              <a:r>
                <a:rPr lang="en-US" sz="2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mắt</a:t>
              </a:r>
              <a:r>
                <a:rPr lang="en-US" sz="2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4345EFB-0647-4FE0-9E63-E8312930A9C0}"/>
              </a:ext>
            </a:extLst>
          </p:cNvPr>
          <p:cNvSpPr txBox="1"/>
          <p:nvPr/>
        </p:nvSpPr>
        <p:spPr>
          <a:xfrm>
            <a:off x="3435171" y="296527"/>
            <a:ext cx="2515872" cy="584775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NHIỆM VỤ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paper with black writing on it&#10;&#10;AI-generated content may be incorrect.">
            <a:extLst>
              <a:ext uri="{FF2B5EF4-FFF2-40B4-BE49-F238E27FC236}">
                <a16:creationId xmlns:a16="http://schemas.microsoft.com/office/drawing/2014/main" id="{CFA85314-1BF8-8BDA-E6BE-539C99E462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" y="0"/>
            <a:ext cx="5246557" cy="6858000"/>
          </a:xfrm>
          <a:prstGeom prst="rect">
            <a:avLst/>
          </a:prstGeom>
        </p:spPr>
      </p:pic>
      <p:sp>
        <p:nvSpPr>
          <p:cNvPr id="6" name="TextBox 5">
            <a:hlinkClick r:id="rId3"/>
            <a:extLst>
              <a:ext uri="{FF2B5EF4-FFF2-40B4-BE49-F238E27FC236}">
                <a16:creationId xmlns:a16="http://schemas.microsoft.com/office/drawing/2014/main" id="{C4C152A0-698E-9DF6-2192-F410BBDA27DD}"/>
              </a:ext>
            </a:extLst>
          </p:cNvPr>
          <p:cNvSpPr txBox="1"/>
          <p:nvPr/>
        </p:nvSpPr>
        <p:spPr>
          <a:xfrm>
            <a:off x="5458721" y="3429000"/>
            <a:ext cx="346456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https://www.canva.com/design/DAG7kkvzvMA/fo4rwWYNtMCiy4ypSUlXGg/edit?utm_content=DAG7kkvzvMA&amp;utm_campaign=designshare&amp;utm_medium=link2&amp;utm_source=sharebutton</a:t>
            </a:r>
            <a:endParaRPr lang="en-US" dirty="0"/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A4D990B2-E5EB-6418-69EC-1128B365D8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58" b="44618" l="10000" r="90000">
                        <a14:foregroundMark x1="14250" y1="23414" x2="14250" y2="23414"/>
                        <a14:foregroundMark x1="10375" y1="33582" x2="10375" y2="33582"/>
                        <a14:foregroundMark x1="18875" y1="40578" x2="18875" y2="40578"/>
                      </a14:backgroundRemoval>
                    </a14:imgEffect>
                  </a14:imgLayer>
                </a14:imgProps>
              </a:ext>
            </a:extLst>
          </a:blip>
          <a:srcRect t="16006" r="38706" b="50425"/>
          <a:stretch>
            <a:fillRect/>
          </a:stretch>
        </p:blipFill>
        <p:spPr>
          <a:xfrm>
            <a:off x="5458721" y="379274"/>
            <a:ext cx="3324129" cy="244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1937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823F1E0-94A6-C8BA-BE81-DCBDC3BE3DFE}"/>
              </a:ext>
            </a:extLst>
          </p:cNvPr>
          <p:cNvSpPr/>
          <p:nvPr/>
        </p:nvSpPr>
        <p:spPr>
          <a:xfrm>
            <a:off x="0" y="41072"/>
            <a:ext cx="8229600" cy="5001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68580" tIns="34290" rIns="68580" bIns="34290">
            <a:spAutoFit/>
          </a:bodyPr>
          <a:lstStyle/>
          <a:p>
            <a:pPr algn="ctr" defTabSz="685811">
              <a:defRPr/>
            </a:pPr>
            <a:r>
              <a:rPr lang="vi-VN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(4-5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HS</a:t>
            </a:r>
            <a:r>
              <a:rPr lang="vi-VN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 NHÓM; 5 PHÚT)</a:t>
            </a:r>
            <a:endParaRPr lang="en-US" sz="28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Đồng hồ đếm ngược 5 phút có nhạc nền">
            <a:hlinkClick r:id="" action="ppaction://media"/>
            <a:extLst>
              <a:ext uri="{FF2B5EF4-FFF2-40B4-BE49-F238E27FC236}">
                <a16:creationId xmlns:a16="http://schemas.microsoft.com/office/drawing/2014/main" id="{0CBC393B-C72D-B383-2CCD-014800A3D3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86400" y="1499982"/>
            <a:ext cx="1828800" cy="1028700"/>
          </a:xfrm>
          <a:prstGeom prst="rect">
            <a:avLst/>
          </a:prstGeom>
        </p:spPr>
      </p:pic>
      <p:pic>
        <p:nvPicPr>
          <p:cNvPr id="4" name="Picture 3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6B3FBD88-C421-2EEE-C18E-60B591B7D8D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76600"/>
            <a:ext cx="2971800" cy="2971800"/>
          </a:xfrm>
          <a:prstGeom prst="rect">
            <a:avLst/>
          </a:prstGeom>
        </p:spPr>
      </p:pic>
      <p:pic>
        <p:nvPicPr>
          <p:cNvPr id="7" name="Picture 6" descr="A diagram of the brain&#10;&#10;AI-generated content may be incorrect.">
            <a:extLst>
              <a:ext uri="{FF2B5EF4-FFF2-40B4-BE49-F238E27FC236}">
                <a16:creationId xmlns:a16="http://schemas.microsoft.com/office/drawing/2014/main" id="{2B66FCAF-53DF-A93F-E98A-1B625F260C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788990"/>
            <a:ext cx="4267200" cy="593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255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29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7B918FD-C300-1575-E514-A5F79482ECDE}"/>
              </a:ext>
            </a:extLst>
          </p:cNvPr>
          <p:cNvSpPr txBox="1"/>
          <p:nvPr/>
        </p:nvSpPr>
        <p:spPr>
          <a:xfrm>
            <a:off x="685800" y="1106210"/>
            <a:ext cx="82296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https://www.canva.com/design/DAG7rul1NzA/BBP-hufxBa64wWeum2YHiA/edit?utm_content=DAG7rul1NzA&amp;utm_campaign=designshare&amp;utm_medium=link2&amp;utm_source=sharebutton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09B234-61C3-DF1F-724F-9ECB547712F3}"/>
              </a:ext>
            </a:extLst>
          </p:cNvPr>
          <p:cNvSpPr/>
          <p:nvPr/>
        </p:nvSpPr>
        <p:spPr>
          <a:xfrm>
            <a:off x="3200400" y="152400"/>
            <a:ext cx="24352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pic>
        <p:nvPicPr>
          <p:cNvPr id="2" name="Picture 2" descr="D:\kham-viem-tai-giua-o-dau1.jpg">
            <a:extLst>
              <a:ext uri="{FF2B5EF4-FFF2-40B4-BE49-F238E27FC236}">
                <a16:creationId xmlns:a16="http://schemas.microsoft.com/office/drawing/2014/main" id="{05E09343-6765-5941-C51B-DE0B04EF7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6560" y="2968110"/>
            <a:ext cx="5527680" cy="3555171"/>
          </a:xfrm>
          <a:prstGeom prst="rect">
            <a:avLst/>
          </a:prstGeom>
          <a:noFill/>
        </p:spPr>
      </p:pic>
      <p:sp>
        <p:nvSpPr>
          <p:cNvPr id="3" name="Oval Callout 3">
            <a:extLst>
              <a:ext uri="{FF2B5EF4-FFF2-40B4-BE49-F238E27FC236}">
                <a16:creationId xmlns:a16="http://schemas.microsoft.com/office/drawing/2014/main" id="{2F963C09-ECA6-2DC3-B523-DEE8560CCB1B}"/>
              </a:ext>
            </a:extLst>
          </p:cNvPr>
          <p:cNvSpPr/>
          <p:nvPr/>
        </p:nvSpPr>
        <p:spPr>
          <a:xfrm>
            <a:off x="3657600" y="2060020"/>
            <a:ext cx="5257800" cy="1371600"/>
          </a:xfrm>
          <a:prstGeom prst="wedgeEllipseCallout">
            <a:avLst>
              <a:gd name="adj1" fmla="val -26099"/>
              <a:gd name="adj2" fmla="val 72739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02958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BDE8834-26C9-888A-C8DE-E30A5581365D}"/>
              </a:ext>
            </a:extLst>
          </p:cNvPr>
          <p:cNvSpPr/>
          <p:nvPr/>
        </p:nvSpPr>
        <p:spPr>
          <a:xfrm>
            <a:off x="540446" y="152400"/>
            <a:ext cx="80631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2"/>
              </a:rPr>
              <a:t>Trang web </a:t>
            </a:r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2"/>
              </a:rPr>
              <a:t>Lớp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2"/>
              </a:rPr>
              <a:t> </a:t>
            </a:r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2"/>
              </a:rPr>
              <a:t>Tám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2"/>
              </a:rPr>
              <a:t> </a:t>
            </a:r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2"/>
              </a:rPr>
              <a:t>Bê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2"/>
              </a:rPr>
              <a:t> 2526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5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F117E5F1-F3B1-C2A4-E969-B353DE85B4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990600"/>
            <a:ext cx="5715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501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/>
          <p:cNvSpPr/>
          <p:nvPr/>
        </p:nvSpPr>
        <p:spPr>
          <a:xfrm>
            <a:off x="1066800" y="152400"/>
            <a:ext cx="7391400" cy="1752600"/>
          </a:xfrm>
          <a:prstGeom prst="wedgeEllipseCallout">
            <a:avLst>
              <a:gd name="adj1" fmla="val -27436"/>
              <a:gd name="adj2" fmla="val 78186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ồn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5122" name="Picture 2" descr="D:\cach-am-tuong-phong-tap-the-hin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590800"/>
            <a:ext cx="4343400" cy="3280172"/>
          </a:xfrm>
          <a:prstGeom prst="rect">
            <a:avLst/>
          </a:prstGeom>
          <a:noFill/>
        </p:spPr>
      </p:pic>
      <p:pic>
        <p:nvPicPr>
          <p:cNvPr id="5123" name="Picture 3" descr="D:\Non-bao-ho-BLUE-EAGLE-co-bit-ta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2514600"/>
            <a:ext cx="3429000" cy="3429000"/>
          </a:xfrm>
          <a:prstGeom prst="rect">
            <a:avLst/>
          </a:prstGeom>
          <a:noFill/>
        </p:spPr>
      </p:pic>
      <p:sp>
        <p:nvSpPr>
          <p:cNvPr id="5" name="Rounded Rectangle 4"/>
          <p:cNvSpPr/>
          <p:nvPr/>
        </p:nvSpPr>
        <p:spPr>
          <a:xfrm>
            <a:off x="914400" y="6019800"/>
            <a:ext cx="2362200" cy="457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Tường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715000" y="6019800"/>
            <a:ext cx="2362200" cy="457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tai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0E46B0-B1DB-2355-4725-012E6A1425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ổng hợp các mẫu hình nền làm Powerpoint chuyên nghiệp">
            <a:extLst>
              <a:ext uri="{FF2B5EF4-FFF2-40B4-BE49-F238E27FC236}">
                <a16:creationId xmlns:a16="http://schemas.microsoft.com/office/drawing/2014/main" id="{FD2F4809-257E-2C99-01A4-8339A3CE4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536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9BBD72-3E0F-45C6-E3C0-3384CF1CE166}"/>
              </a:ext>
            </a:extLst>
          </p:cNvPr>
          <p:cNvSpPr txBox="1"/>
          <p:nvPr/>
        </p:nvSpPr>
        <p:spPr>
          <a:xfrm>
            <a:off x="2057400" y="3429000"/>
            <a:ext cx="5029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https://www.canva.com/design/DAG72x32k_Q/86eqpPRXNU1qkfG9WLT0ZA/edit?utm_content=DAG72x32k_Q&amp;utm_campaign=designshare&amp;utm_medium=link2&amp;utm_source=sharebutton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591DB84-80CD-FE69-E552-8C5861BF83E3}"/>
              </a:ext>
            </a:extLst>
          </p:cNvPr>
          <p:cNvSpPr/>
          <p:nvPr/>
        </p:nvSpPr>
        <p:spPr>
          <a:xfrm>
            <a:off x="1447800" y="2582089"/>
            <a:ext cx="583200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VÈ “BẢO VỆ ĐÔI TAI”</a:t>
            </a:r>
          </a:p>
        </p:txBody>
      </p:sp>
    </p:spTree>
    <p:extLst>
      <p:ext uri="{BB962C8B-B14F-4D97-AF65-F5344CB8AC3E}">
        <p14:creationId xmlns:p14="http://schemas.microsoft.com/office/powerpoint/2010/main" val="5107661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4572001" y="1173767"/>
            <a:ext cx="3906591" cy="290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50"/>
              </a:lnSpc>
            </a:pPr>
            <a:r>
              <a:rPr lang="en-US" sz="1725" b="1">
                <a:solidFill>
                  <a:srgbClr val="FFFFFF"/>
                </a:solidFill>
                <a:latin typeface="Arial" pitchFamily="34" charset="0"/>
              </a:rPr>
              <a:t>2. Cơ quan thính giác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457623" y="1341669"/>
            <a:ext cx="8115300" cy="1411567"/>
            <a:chOff x="0" y="0"/>
            <a:chExt cx="21640800" cy="3763198"/>
          </a:xfrm>
        </p:grpSpPr>
        <p:grpSp>
          <p:nvGrpSpPr>
            <p:cNvPr id="11" name="Group 11"/>
            <p:cNvGrpSpPr/>
            <p:nvPr/>
          </p:nvGrpSpPr>
          <p:grpSpPr>
            <a:xfrm>
              <a:off x="815061" y="554958"/>
              <a:ext cx="20825739" cy="3208240"/>
              <a:chOff x="0" y="0"/>
              <a:chExt cx="4113726" cy="63372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4113726" cy="633726"/>
              </a:xfrm>
              <a:custGeom>
                <a:avLst/>
                <a:gdLst/>
                <a:ahLst/>
                <a:cxnLst/>
                <a:rect l="l" t="t" r="r" b="b"/>
                <a:pathLst>
                  <a:path w="4113726" h="633726">
                    <a:moveTo>
                      <a:pt x="0" y="0"/>
                    </a:moveTo>
                    <a:lnTo>
                      <a:pt x="4113726" y="0"/>
                    </a:lnTo>
                    <a:lnTo>
                      <a:pt x="4113726" y="633726"/>
                    </a:lnTo>
                    <a:lnTo>
                      <a:pt x="0" y="633726"/>
                    </a:lnTo>
                    <a:close/>
                  </a:path>
                </a:pathLst>
              </a:custGeom>
              <a:solidFill>
                <a:srgbClr val="D2C7FF"/>
              </a:solidFill>
            </p:spPr>
            <p:txBody>
              <a:bodyPr/>
              <a:lstStyle/>
              <a:p>
                <a:endParaRPr lang="en-US" sz="135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8110" tIns="38110" rIns="38110" bIns="38110" rtlCol="0" anchor="ctr"/>
              <a:lstStyle/>
              <a:p>
                <a:pPr algn="ctr">
                  <a:lnSpc>
                    <a:spcPct val="120000"/>
                  </a:lnSpc>
                  <a:spcBef>
                    <a:spcPct val="0"/>
                  </a:spcBef>
                </a:pPr>
                <a:endParaRPr sz="135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itchFamily="34" charset="0"/>
                </a:endParaRPr>
              </a:p>
            </p:txBody>
          </p:sp>
        </p:grpSp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630123" cy="1734173"/>
            </a:xfrm>
            <a:prstGeom prst="rect">
              <a:avLst/>
            </a:prstGeom>
          </p:spPr>
        </p:pic>
        <p:sp>
          <p:nvSpPr>
            <p:cNvPr id="15" name="TextBox 15"/>
            <p:cNvSpPr txBox="1"/>
            <p:nvPr/>
          </p:nvSpPr>
          <p:spPr>
            <a:xfrm>
              <a:off x="1706323" y="1002867"/>
              <a:ext cx="19283741" cy="24696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ct val="120000"/>
                </a:lnSpc>
                <a:spcBef>
                  <a:spcPct val="0"/>
                </a:spcBef>
              </a:pPr>
              <a:r>
                <a:rPr lang="en-US" sz="1725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itchFamily="34" charset="0"/>
                </a:rPr>
                <a:t>Giải</a:t>
              </a:r>
              <a:r>
                <a:rPr lang="en-US" sz="1725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itchFamily="34" charset="0"/>
                </a:rPr>
                <a:t> </a:t>
              </a:r>
              <a:r>
                <a:rPr lang="en-US" sz="1725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itchFamily="34" charset="0"/>
                </a:rPr>
                <a:t>thích</a:t>
              </a:r>
              <a:r>
                <a:rPr lang="en-US" sz="1725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itchFamily="34" charset="0"/>
                </a:rPr>
                <a:t> </a:t>
              </a:r>
              <a:r>
                <a:rPr lang="en-US" sz="1725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itchFamily="34" charset="0"/>
                </a:rPr>
                <a:t>tại</a:t>
              </a:r>
              <a:r>
                <a:rPr lang="en-US" sz="1725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itchFamily="34" charset="0"/>
                </a:rPr>
                <a:t> </a:t>
              </a:r>
              <a:r>
                <a:rPr lang="en-US" sz="1725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itchFamily="34" charset="0"/>
                </a:rPr>
                <a:t>sao</a:t>
              </a:r>
              <a:r>
                <a:rPr lang="en-US" sz="1725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itchFamily="34" charset="0"/>
                </a:rPr>
                <a:t> </a:t>
              </a:r>
              <a:r>
                <a:rPr lang="en-US" sz="1725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itchFamily="34" charset="0"/>
                </a:rPr>
                <a:t>những</a:t>
              </a:r>
              <a:r>
                <a:rPr lang="en-US" sz="1725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itchFamily="34" charset="0"/>
                </a:rPr>
                <a:t> </a:t>
              </a:r>
              <a:r>
                <a:rPr lang="en-US" sz="1725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itchFamily="34" charset="0"/>
                </a:rPr>
                <a:t>người</a:t>
              </a:r>
              <a:r>
                <a:rPr lang="en-US" sz="1725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itchFamily="34" charset="0"/>
                </a:rPr>
                <a:t> </a:t>
              </a:r>
              <a:r>
                <a:rPr lang="en-US" sz="1725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itchFamily="34" charset="0"/>
                </a:rPr>
                <a:t>làm</a:t>
              </a:r>
              <a:r>
                <a:rPr lang="en-US" sz="1725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itchFamily="34" charset="0"/>
                </a:rPr>
                <a:t> </a:t>
              </a:r>
              <a:r>
                <a:rPr lang="en-US" sz="1725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itchFamily="34" charset="0"/>
                </a:rPr>
                <a:t>việc</a:t>
              </a:r>
              <a:r>
                <a:rPr lang="en-US" sz="1725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itchFamily="34" charset="0"/>
                </a:rPr>
                <a:t> </a:t>
              </a:r>
              <a:r>
                <a:rPr lang="en-US" sz="1725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itchFamily="34" charset="0"/>
                </a:rPr>
                <a:t>hoặc</a:t>
              </a:r>
              <a:r>
                <a:rPr lang="en-US" sz="1725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itchFamily="34" charset="0"/>
                </a:rPr>
                <a:t> </a:t>
              </a:r>
              <a:r>
                <a:rPr lang="en-US" sz="1725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itchFamily="34" charset="0"/>
                </a:rPr>
                <a:t>sống</a:t>
              </a:r>
              <a:r>
                <a:rPr lang="en-US" sz="1725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itchFamily="34" charset="0"/>
                </a:rPr>
                <a:t> </a:t>
              </a:r>
              <a:r>
                <a:rPr lang="en-US" sz="1725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itchFamily="34" charset="0"/>
                </a:rPr>
                <a:t>trong</a:t>
              </a:r>
              <a:r>
                <a:rPr lang="en-US" sz="1725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itchFamily="34" charset="0"/>
                </a:rPr>
                <a:t> </a:t>
              </a:r>
              <a:r>
                <a:rPr lang="en-US" sz="1725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itchFamily="34" charset="0"/>
                </a:rPr>
                <a:t>môi</a:t>
              </a:r>
              <a:r>
                <a:rPr lang="en-US" sz="1725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itchFamily="34" charset="0"/>
                </a:rPr>
                <a:t> </a:t>
              </a:r>
              <a:r>
                <a:rPr lang="en-US" sz="1725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itchFamily="34" charset="0"/>
                </a:rPr>
                <a:t>trường</a:t>
              </a:r>
              <a:r>
                <a:rPr lang="en-US" sz="1725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itchFamily="34" charset="0"/>
                </a:rPr>
                <a:t> </a:t>
              </a:r>
              <a:r>
                <a:rPr lang="en-US" sz="1725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itchFamily="34" charset="0"/>
                </a:rPr>
                <a:t>có</a:t>
              </a:r>
              <a:r>
                <a:rPr lang="en-US" sz="1725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itchFamily="34" charset="0"/>
                </a:rPr>
                <a:t> </a:t>
              </a:r>
              <a:r>
                <a:rPr lang="en-US" sz="1725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itchFamily="34" charset="0"/>
                </a:rPr>
                <a:t>âm</a:t>
              </a:r>
              <a:r>
                <a:rPr lang="en-US" sz="1725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itchFamily="34" charset="0"/>
                </a:rPr>
                <a:t> </a:t>
              </a:r>
              <a:r>
                <a:rPr lang="en-US" sz="1725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itchFamily="34" charset="0"/>
                </a:rPr>
                <a:t>thanh</a:t>
              </a:r>
              <a:r>
                <a:rPr lang="en-US" sz="1725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itchFamily="34" charset="0"/>
                </a:rPr>
                <a:t> </a:t>
              </a:r>
              <a:r>
                <a:rPr lang="en-US" sz="1725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itchFamily="34" charset="0"/>
                </a:rPr>
                <a:t>cường</a:t>
              </a:r>
              <a:r>
                <a:rPr lang="en-US" sz="1725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itchFamily="34" charset="0"/>
                </a:rPr>
                <a:t> </a:t>
              </a:r>
              <a:r>
                <a:rPr lang="en-US" sz="1725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itchFamily="34" charset="0"/>
                </a:rPr>
                <a:t>độ</a:t>
              </a:r>
              <a:r>
                <a:rPr lang="en-US" sz="1725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itchFamily="34" charset="0"/>
                </a:rPr>
                <a:t> </a:t>
              </a:r>
              <a:r>
                <a:rPr lang="en-US" sz="1725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itchFamily="34" charset="0"/>
                </a:rPr>
                <a:t>cao</a:t>
              </a:r>
              <a:r>
                <a:rPr lang="en-US" sz="1725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itchFamily="34" charset="0"/>
                </a:rPr>
                <a:t> </a:t>
              </a:r>
              <a:r>
                <a:rPr lang="en-US" sz="1725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itchFamily="34" charset="0"/>
                </a:rPr>
                <a:t>thường</a:t>
              </a:r>
              <a:r>
                <a:rPr lang="en-US" sz="1725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itchFamily="34" charset="0"/>
                </a:rPr>
                <a:t> </a:t>
              </a:r>
              <a:r>
                <a:rPr lang="en-US" sz="1725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itchFamily="34" charset="0"/>
                </a:rPr>
                <a:t>xuyên</a:t>
              </a:r>
              <a:r>
                <a:rPr lang="en-US" sz="1725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itchFamily="34" charset="0"/>
                </a:rPr>
                <a:t> </a:t>
              </a:r>
              <a:r>
                <a:rPr lang="en-US" sz="1725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itchFamily="34" charset="0"/>
                </a:rPr>
                <a:t>như</a:t>
              </a:r>
              <a:r>
                <a:rPr lang="en-US" sz="1725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itchFamily="34" charset="0"/>
                </a:rPr>
                <a:t> </a:t>
              </a:r>
              <a:r>
                <a:rPr lang="en-US" sz="1725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itchFamily="34" charset="0"/>
                </a:rPr>
                <a:t>công</a:t>
              </a:r>
              <a:r>
                <a:rPr lang="en-US" sz="1725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itchFamily="34" charset="0"/>
                </a:rPr>
                <a:t> </a:t>
              </a:r>
              <a:r>
                <a:rPr lang="en-US" sz="1725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itchFamily="34" charset="0"/>
                </a:rPr>
                <a:t>nhân</a:t>
              </a:r>
              <a:r>
                <a:rPr lang="en-US" sz="1725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itchFamily="34" charset="0"/>
                </a:rPr>
                <a:t> </a:t>
              </a:r>
              <a:r>
                <a:rPr lang="en-US" sz="1725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itchFamily="34" charset="0"/>
                </a:rPr>
                <a:t>nhà</a:t>
              </a:r>
              <a:r>
                <a:rPr lang="en-US" sz="1725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itchFamily="34" charset="0"/>
                </a:rPr>
                <a:t> </a:t>
              </a:r>
              <a:r>
                <a:rPr lang="en-US" sz="1725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itchFamily="34" charset="0"/>
                </a:rPr>
                <a:t>máy</a:t>
              </a:r>
              <a:r>
                <a:rPr lang="en-US" sz="1725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itchFamily="34" charset="0"/>
                </a:rPr>
                <a:t> </a:t>
              </a:r>
              <a:r>
                <a:rPr lang="en-US" sz="1725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itchFamily="34" charset="0"/>
                </a:rPr>
                <a:t>dệt</a:t>
              </a:r>
              <a:r>
                <a:rPr lang="en-US" sz="1725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itchFamily="34" charset="0"/>
                </a:rPr>
                <a:t>, </a:t>
              </a:r>
              <a:r>
                <a:rPr lang="en-US" sz="1725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itchFamily="34" charset="0"/>
                </a:rPr>
                <a:t>người</a:t>
              </a:r>
              <a:r>
                <a:rPr lang="en-US" sz="1725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itchFamily="34" charset="0"/>
                </a:rPr>
                <a:t> </a:t>
              </a:r>
              <a:r>
                <a:rPr lang="en-US" sz="1725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itchFamily="34" charset="0"/>
                </a:rPr>
                <a:t>sống</a:t>
              </a:r>
              <a:r>
                <a:rPr lang="en-US" sz="1725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itchFamily="34" charset="0"/>
                </a:rPr>
                <a:t> </a:t>
              </a:r>
              <a:r>
                <a:rPr lang="en-US" sz="1725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itchFamily="34" charset="0"/>
                </a:rPr>
                <a:t>gần</a:t>
              </a:r>
              <a:r>
                <a:rPr lang="en-US" sz="1725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itchFamily="34" charset="0"/>
                </a:rPr>
                <a:t> </a:t>
              </a:r>
              <a:r>
                <a:rPr lang="en-US" sz="1725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itchFamily="34" charset="0"/>
                </a:rPr>
                <a:t>đường</a:t>
              </a:r>
              <a:r>
                <a:rPr lang="en-US" sz="1725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itchFamily="34" charset="0"/>
                </a:rPr>
                <a:t> </a:t>
              </a:r>
              <a:r>
                <a:rPr lang="en-US" sz="1725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itchFamily="34" charset="0"/>
                </a:rPr>
                <a:t>tàu</a:t>
              </a:r>
              <a:r>
                <a:rPr lang="en-US" sz="1725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itchFamily="34" charset="0"/>
                </a:rPr>
                <a:t>,... </a:t>
              </a:r>
              <a:r>
                <a:rPr lang="en-US" sz="1725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itchFamily="34" charset="0"/>
                </a:rPr>
                <a:t>dễ</a:t>
              </a:r>
              <a:r>
                <a:rPr lang="en-US" sz="1725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itchFamily="34" charset="0"/>
                </a:rPr>
                <a:t> </a:t>
              </a:r>
              <a:r>
                <a:rPr lang="en-US" sz="1725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itchFamily="34" charset="0"/>
                </a:rPr>
                <a:t>bị</a:t>
              </a:r>
              <a:r>
                <a:rPr lang="en-US" sz="1725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itchFamily="34" charset="0"/>
                </a:rPr>
                <a:t> </a:t>
              </a:r>
              <a:r>
                <a:rPr lang="en-US" sz="1725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itchFamily="34" charset="0"/>
                </a:rPr>
                <a:t>giảm</a:t>
              </a:r>
              <a:r>
                <a:rPr lang="en-US" sz="1725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itchFamily="34" charset="0"/>
                </a:rPr>
                <a:t> </a:t>
              </a:r>
              <a:r>
                <a:rPr lang="en-US" sz="1725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itchFamily="34" charset="0"/>
                </a:rPr>
                <a:t>thính</a:t>
              </a:r>
              <a:r>
                <a:rPr lang="en-US" sz="1725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itchFamily="34" charset="0"/>
                </a:rPr>
                <a:t> </a:t>
              </a:r>
              <a:r>
                <a:rPr lang="en-US" sz="1725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itchFamily="34" charset="0"/>
                </a:rPr>
                <a:t>lực</a:t>
              </a:r>
              <a:r>
                <a:rPr lang="en-US" sz="1725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itchFamily="34" charset="0"/>
                </a:rPr>
                <a:t>?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188A3170-6A27-8474-1808-FCC43AF9127D}"/>
              </a:ext>
            </a:extLst>
          </p:cNvPr>
          <p:cNvSpPr/>
          <p:nvPr/>
        </p:nvSpPr>
        <p:spPr>
          <a:xfrm>
            <a:off x="1830083" y="483914"/>
            <a:ext cx="53703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Hướng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dẫn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về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nhà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11">
            <a:extLst>
              <a:ext uri="{FF2B5EF4-FFF2-40B4-BE49-F238E27FC236}">
                <a16:creationId xmlns:a16="http://schemas.microsoft.com/office/drawing/2014/main" id="{4F0B2E04-5888-AA77-D368-E14AECE072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611969" y="2941566"/>
            <a:ext cx="3685289" cy="364017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2859</TotalTime>
  <Words>330</Words>
  <Application>Microsoft Office PowerPoint</Application>
  <PresentationFormat>On-screen Show (4:3)</PresentationFormat>
  <Paragraphs>23</Paragraphs>
  <Slides>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Aptos</vt:lpstr>
      <vt:lpstr>Arial</vt:lpstr>
      <vt:lpstr>Calibri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Asus</dc:creator>
  <cp:lastModifiedBy>d</cp:lastModifiedBy>
  <cp:revision>118</cp:revision>
  <dcterms:created xsi:type="dcterms:W3CDTF">2016-03-13T07:37:31Z</dcterms:created>
  <dcterms:modified xsi:type="dcterms:W3CDTF">2025-12-19T09:15:48Z</dcterms:modified>
</cp:coreProperties>
</file>