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0" r:id="rId15"/>
    <p:sldId id="291" r:id="rId16"/>
    <p:sldId id="292" r:id="rId17"/>
    <p:sldId id="293" r:id="rId18"/>
    <p:sldId id="294" r:id="rId19"/>
    <p:sldId id="256" r:id="rId20"/>
    <p:sldId id="289" r:id="rId21"/>
  </p:sldIdLst>
  <p:sldSz cx="13433425" cy="7556500"/>
  <p:notesSz cx="6858000" cy="9144000"/>
  <p:embeddedFontLst>
    <p:embeddedFont>
      <p:font typeface="Agbalumo" panose="020B0604020202020204" charset="0"/>
      <p:regular r:id="rId22"/>
    </p:embeddedFont>
    <p:embeddedFont>
      <p:font typeface="Ballet" panose="020B0604020202020204" charset="0"/>
      <p:regular r:id="rId23"/>
    </p:embeddedFont>
    <p:embeddedFont>
      <p:font typeface="Lora Bold" panose="00000800000000000000" pitchFamily="2" charset="0"/>
      <p:regular r:id="rId24"/>
      <p:bold r:id="rId25"/>
    </p:embeddedFont>
    <p:embeddedFont>
      <p:font typeface="Lora Bold Italics" panose="020B0604020202020204" charset="0"/>
      <p:regular r:id="rId26"/>
    </p:embeddedFont>
    <p:embeddedFont>
      <p:font typeface="Tex Gyre Terme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1" autoAdjust="0"/>
    <p:restoredTop sz="94622" autoAdjust="0"/>
  </p:normalViewPr>
  <p:slideViewPr>
    <p:cSldViewPr>
      <p:cViewPr varScale="1">
        <p:scale>
          <a:sx n="74" d="100"/>
          <a:sy n="74" d="100"/>
        </p:scale>
        <p:origin x="106" y="77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46AC5-9407-4782-3963-3D3117AA7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9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229" y="2929912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8953" y="0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26127" t="-67989" r="-26795" b="-30611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Tiếng Anh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Thị Ngọc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819468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519" y="2941013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58368" y="13977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89852" t="-58660" r="-90339" b="-28367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Tiếng Anh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Kim Loan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64208" y="2921679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8616" y="6808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62687" y="3774920"/>
            <a:ext cx="1955415" cy="37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Thầy giáo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124331" t="-81392" r="-63613" b="-10451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Tiếng Anh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Giáp Liên Tâm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229" y="2950064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7379" y="6808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075149" y="3777559"/>
            <a:ext cx="1955415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Thầy giáo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35832" t="-149539" r="-355942" b="-119291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Tin học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Công Hoan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4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1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04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4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45811" y="2970190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58368" y="15496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 dirty="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021343" y="1806231"/>
            <a:ext cx="2799979" cy="2230406"/>
            <a:chOff x="0" y="0"/>
            <a:chExt cx="3733306" cy="2973875"/>
          </a:xfrm>
        </p:grpSpPr>
        <p:grpSp>
          <p:nvGrpSpPr>
            <p:cNvPr id="26" name="Group 26"/>
            <p:cNvGrpSpPr/>
            <p:nvPr/>
          </p:nvGrpSpPr>
          <p:grpSpPr>
            <a:xfrm>
              <a:off x="439999" y="0"/>
              <a:ext cx="2853308" cy="2853308"/>
              <a:chOff x="0" y="0"/>
              <a:chExt cx="4218851" cy="421885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18813" cy="4218813"/>
              </a:xfrm>
              <a:custGeom>
                <a:avLst/>
                <a:gdLst/>
                <a:ahLst/>
                <a:cxnLst/>
                <a:rect l="l" t="t" r="r" b="b"/>
                <a:pathLst>
                  <a:path w="4218813" h="4218813">
                    <a:moveTo>
                      <a:pt x="0" y="0"/>
                    </a:moveTo>
                    <a:lnTo>
                      <a:pt x="4218813" y="0"/>
                    </a:lnTo>
                    <a:lnTo>
                      <a:pt x="4218813" y="4218813"/>
                    </a:lnTo>
                    <a:lnTo>
                      <a:pt x="0" y="42188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569397" y="129407"/>
              <a:ext cx="2594512" cy="2594512"/>
              <a:chOff x="0" y="0"/>
              <a:chExt cx="3836200" cy="38362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836162" cy="3836162"/>
              </a:xfrm>
              <a:custGeom>
                <a:avLst/>
                <a:gdLst/>
                <a:ahLst/>
                <a:cxnLst/>
                <a:rect l="l" t="t" r="r" b="b"/>
                <a:pathLst>
                  <a:path w="3836162" h="3836162">
                    <a:moveTo>
                      <a:pt x="1918081" y="0"/>
                    </a:moveTo>
                    <a:cubicBezTo>
                      <a:pt x="858774" y="0"/>
                      <a:pt x="0" y="858774"/>
                      <a:pt x="0" y="1918081"/>
                    </a:cubicBezTo>
                    <a:cubicBezTo>
                      <a:pt x="0" y="2977388"/>
                      <a:pt x="858774" y="3836162"/>
                      <a:pt x="1918081" y="3836162"/>
                    </a:cubicBezTo>
                    <a:cubicBezTo>
                      <a:pt x="2977388" y="3836162"/>
                      <a:pt x="3836162" y="2977388"/>
                      <a:pt x="3836162" y="1918081"/>
                    </a:cubicBezTo>
                    <a:cubicBezTo>
                      <a:pt x="3836162" y="858774"/>
                      <a:pt x="2977388" y="0"/>
                      <a:pt x="1918081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8304" r="-78305"/>
                </a:stretch>
              </a:blipFill>
            </p:spPr>
          </p:sp>
        </p:grpSp>
        <p:sp>
          <p:nvSpPr>
            <p:cNvPr id="30" name="Freeform 30"/>
            <p:cNvSpPr/>
            <p:nvPr/>
          </p:nvSpPr>
          <p:spPr>
            <a:xfrm>
              <a:off x="0" y="66563"/>
              <a:ext cx="3733306" cy="2907312"/>
            </a:xfrm>
            <a:custGeom>
              <a:avLst/>
              <a:gdLst/>
              <a:ahLst/>
              <a:cxnLst/>
              <a:rect l="l" t="t" r="r" b="b"/>
              <a:pathLst>
                <a:path w="3733306" h="2907312">
                  <a:moveTo>
                    <a:pt x="0" y="0"/>
                  </a:moveTo>
                  <a:lnTo>
                    <a:pt x="3733306" y="0"/>
                  </a:lnTo>
                  <a:lnTo>
                    <a:pt x="3733306" y="2907312"/>
                  </a:lnTo>
                  <a:lnTo>
                    <a:pt x="0" y="290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>
              <a:off x="569397" y="129407"/>
              <a:ext cx="2594512" cy="2594512"/>
              <a:chOff x="0" y="0"/>
              <a:chExt cx="3836200" cy="38362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836162" cy="3836162"/>
              </a:xfrm>
              <a:custGeom>
                <a:avLst/>
                <a:gdLst/>
                <a:ahLst/>
                <a:cxnLst/>
                <a:rect l="l" t="t" r="r" b="b"/>
                <a:pathLst>
                  <a:path w="3836162" h="3836162">
                    <a:moveTo>
                      <a:pt x="1918081" y="0"/>
                    </a:moveTo>
                    <a:cubicBezTo>
                      <a:pt x="858774" y="0"/>
                      <a:pt x="0" y="858774"/>
                      <a:pt x="0" y="1918081"/>
                    </a:cubicBezTo>
                    <a:cubicBezTo>
                      <a:pt x="0" y="2977388"/>
                      <a:pt x="858774" y="3836162"/>
                      <a:pt x="1918081" y="3836162"/>
                    </a:cubicBezTo>
                    <a:cubicBezTo>
                      <a:pt x="2977388" y="3836162"/>
                      <a:pt x="3836162" y="2977388"/>
                      <a:pt x="3836162" y="1918081"/>
                    </a:cubicBezTo>
                    <a:cubicBezTo>
                      <a:pt x="3836162" y="858774"/>
                      <a:pt x="2977388" y="0"/>
                      <a:pt x="1918081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171967" t="-74682" r="-62422" b="-48522"/>
                </a:stretch>
              </a:blipFill>
            </p:spPr>
          </p:sp>
        </p:grpSp>
      </p:grpSp>
      <p:sp>
        <p:nvSpPr>
          <p:cNvPr id="33" name="TextBox 33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cô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bồi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dưỡng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đội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tuyển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HSG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lớp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9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cấp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Thành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phố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-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Năm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199" b="1" spc="65" dirty="0" err="1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học</a:t>
            </a:r>
            <a:r>
              <a:rPr lang="en-US" sz="2199" b="1" spc="65" dirty="0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 2025 -2026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dưỡng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Đội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tuyển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môn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KHTN (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Năng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</a:t>
            </a:r>
            <a:r>
              <a:rPr lang="en-US" sz="2359" b="1" i="1" dirty="0" err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lượng</a:t>
            </a:r>
            <a:r>
              <a:rPr lang="en-US" sz="2359" b="1" i="1" dirty="0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&amp; BĐNL)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295675" y="4219685"/>
            <a:ext cx="677174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Ngô Thị </a:t>
            </a:r>
            <a:r>
              <a:rPr lang="en-US" sz="5699" dirty="0" err="1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Hòa</a:t>
            </a:r>
            <a:endParaRPr lang="en-US" sz="5699" dirty="0">
              <a:solidFill>
                <a:srgbClr val="C90302"/>
              </a:solidFill>
              <a:latin typeface="Ballet"/>
              <a:ea typeface="Ballet"/>
              <a:cs typeface="Ballet"/>
              <a:sym typeface="Balle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64869" y="2929859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7749" y="-10037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41057" t="-118591" r="-30792" b="-163298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Toán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295675" y="4219685"/>
            <a:ext cx="677174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Mai Thị Nga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7EF044-22A6-54C6-C976-BA218445A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88687" y="2929912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-25873" y="0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145839" t="-98972" r="-154017" b="-67931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Toán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Thị Thanh Loan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229" y="2897154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58368" y="9995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t="-16673" r="-15307" b="-59465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Ngữ Văn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Phạm Thị Thu Phương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229" y="2905998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7677" y="20205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t="-16666" b="-16666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Ngữ văn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Đỗ Phương Nam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66817" y="2900320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5873" y="20960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t="-16666" b="-16666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Lịch sử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Nguyễn Thị Bích Hường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50229" y="2910711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7087" y="6808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t="-19084" b="-19084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Lịch sử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Trần Thu Giang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311628" y="2941013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6675" y="23668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120430" t="-81816" r="-56828" b="-26127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GDCD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Hoàng Thị Phương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90343" y="268579"/>
            <a:ext cx="10042763" cy="7022842"/>
            <a:chOff x="0" y="0"/>
            <a:chExt cx="3599099" cy="25168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99099" cy="2516828"/>
            </a:xfrm>
            <a:custGeom>
              <a:avLst/>
              <a:gdLst/>
              <a:ahLst/>
              <a:cxnLst/>
              <a:rect l="l" t="t" r="r" b="b"/>
              <a:pathLst>
                <a:path w="3599099" h="2516828">
                  <a:moveTo>
                    <a:pt x="0" y="0"/>
                  </a:moveTo>
                  <a:lnTo>
                    <a:pt x="3599099" y="0"/>
                  </a:lnTo>
                  <a:lnTo>
                    <a:pt x="3599099" y="2516828"/>
                  </a:lnTo>
                  <a:lnTo>
                    <a:pt x="0" y="2516828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CB248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599099" cy="2545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17147" y="382009"/>
            <a:ext cx="9797730" cy="6795982"/>
            <a:chOff x="0" y="0"/>
            <a:chExt cx="3511285" cy="2435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11285" cy="2435527"/>
            </a:xfrm>
            <a:custGeom>
              <a:avLst/>
              <a:gdLst/>
              <a:ahLst/>
              <a:cxnLst/>
              <a:rect l="l" t="t" r="r" b="b"/>
              <a:pathLst>
                <a:path w="3511285" h="2435527">
                  <a:moveTo>
                    <a:pt x="0" y="0"/>
                  </a:moveTo>
                  <a:lnTo>
                    <a:pt x="3511285" y="0"/>
                  </a:lnTo>
                  <a:lnTo>
                    <a:pt x="3511285" y="2435527"/>
                  </a:lnTo>
                  <a:lnTo>
                    <a:pt x="0" y="2435527"/>
                  </a:lnTo>
                  <a:close/>
                </a:path>
              </a:pathLst>
            </a:custGeom>
            <a:ln w="57150" cap="sq">
              <a:solidFill>
                <a:srgbClr val="FBED3A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511285" cy="246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9429320" y="1956980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9" y="0"/>
                </a:lnTo>
                <a:lnTo>
                  <a:pt x="3736059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67186" y="5001011"/>
            <a:ext cx="3736058" cy="617902"/>
          </a:xfrm>
          <a:custGeom>
            <a:avLst/>
            <a:gdLst/>
            <a:ahLst/>
            <a:cxnLst/>
            <a:rect l="l" t="t" r="r" b="b"/>
            <a:pathLst>
              <a:path w="3736058" h="617902">
                <a:moveTo>
                  <a:pt x="0" y="0"/>
                </a:moveTo>
                <a:lnTo>
                  <a:pt x="3736058" y="0"/>
                </a:lnTo>
                <a:lnTo>
                  <a:pt x="3736058" y="617902"/>
                </a:lnTo>
                <a:lnTo>
                  <a:pt x="0" y="6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240559" y="2929912"/>
            <a:ext cx="6183196" cy="4634821"/>
          </a:xfrm>
          <a:custGeom>
            <a:avLst/>
            <a:gdLst/>
            <a:ahLst/>
            <a:cxnLst/>
            <a:rect l="l" t="t" r="r" b="b"/>
            <a:pathLst>
              <a:path w="6183196" h="4634821">
                <a:moveTo>
                  <a:pt x="6183196" y="0"/>
                </a:moveTo>
                <a:lnTo>
                  <a:pt x="0" y="0"/>
                </a:lnTo>
                <a:lnTo>
                  <a:pt x="0" y="4634820"/>
                </a:lnTo>
                <a:lnTo>
                  <a:pt x="6183196" y="4634820"/>
                </a:lnTo>
                <a:lnTo>
                  <a:pt x="61831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8953" y="6808"/>
            <a:ext cx="3717091" cy="3792950"/>
          </a:xfrm>
          <a:custGeom>
            <a:avLst/>
            <a:gdLst/>
            <a:ahLst/>
            <a:cxnLst/>
            <a:rect l="l" t="t" r="r" b="b"/>
            <a:pathLst>
              <a:path w="3717091" h="3792950">
                <a:moveTo>
                  <a:pt x="0" y="0"/>
                </a:moveTo>
                <a:lnTo>
                  <a:pt x="3717091" y="0"/>
                </a:lnTo>
                <a:lnTo>
                  <a:pt x="3717091" y="3792950"/>
                </a:lnTo>
                <a:lnTo>
                  <a:pt x="0" y="379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934472" y="5319487"/>
            <a:ext cx="5374001" cy="0"/>
          </a:xfrm>
          <a:prstGeom prst="line">
            <a:avLst/>
          </a:prstGeom>
          <a:ln w="19050" cap="flat">
            <a:solidFill>
              <a:srgbClr val="F5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987056" y="427079"/>
            <a:ext cx="1140796" cy="1147971"/>
          </a:xfrm>
          <a:custGeom>
            <a:avLst/>
            <a:gdLst/>
            <a:ahLst/>
            <a:cxnLst/>
            <a:rect l="l" t="t" r="r" b="b"/>
            <a:pathLst>
              <a:path w="1140796" h="1147971">
                <a:moveTo>
                  <a:pt x="0" y="0"/>
                </a:moveTo>
                <a:lnTo>
                  <a:pt x="1140797" y="0"/>
                </a:lnTo>
                <a:lnTo>
                  <a:pt x="1140797" y="1147972"/>
                </a:lnTo>
                <a:lnTo>
                  <a:pt x="0" y="1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95675" y="1551543"/>
            <a:ext cx="7613595" cy="9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4"/>
              </a:lnSpc>
              <a:spcBef>
                <a:spcPct val="0"/>
              </a:spcBef>
            </a:pPr>
            <a:r>
              <a:rPr lang="en-US" sz="6074" spc="170">
                <a:solidFill>
                  <a:srgbClr val="F50000"/>
                </a:solidFill>
                <a:latin typeface="Agbalumo"/>
                <a:ea typeface="Agbalumo"/>
                <a:cs typeface="Agbalumo"/>
                <a:sym typeface="Agbalumo"/>
              </a:rPr>
              <a:t>VINH DANH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075149" y="528417"/>
            <a:ext cx="767051" cy="869768"/>
            <a:chOff x="0" y="0"/>
            <a:chExt cx="802716" cy="9102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767" cy="910209"/>
            </a:xfrm>
            <a:custGeom>
              <a:avLst/>
              <a:gdLst/>
              <a:ahLst/>
              <a:cxnLst/>
              <a:rect l="l" t="t" r="r" b="b"/>
              <a:pathLst>
                <a:path w="802767" h="910209">
                  <a:moveTo>
                    <a:pt x="0" y="0"/>
                  </a:moveTo>
                  <a:lnTo>
                    <a:pt x="802767" y="0"/>
                  </a:lnTo>
                  <a:lnTo>
                    <a:pt x="802767" y="910209"/>
                  </a:lnTo>
                  <a:lnTo>
                    <a:pt x="0" y="91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95" r="-66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351342" y="1806232"/>
            <a:ext cx="2139981" cy="2139981"/>
            <a:chOff x="0" y="0"/>
            <a:chExt cx="4218851" cy="42188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8813" cy="4218813"/>
            </a:xfrm>
            <a:custGeom>
              <a:avLst/>
              <a:gdLst/>
              <a:ahLst/>
              <a:cxnLst/>
              <a:rect l="l" t="t" r="r" b="b"/>
              <a:pathLst>
                <a:path w="4218813" h="4218813">
                  <a:moveTo>
                    <a:pt x="0" y="0"/>
                  </a:moveTo>
                  <a:lnTo>
                    <a:pt x="4218813" y="0"/>
                  </a:lnTo>
                  <a:lnTo>
                    <a:pt x="4218813" y="4218813"/>
                  </a:lnTo>
                  <a:lnTo>
                    <a:pt x="0" y="421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9"/>
              <a:stretch>
                <a:fillRect l="-78304" r="-7830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021343" y="1856153"/>
            <a:ext cx="2799979" cy="2180484"/>
          </a:xfrm>
          <a:custGeom>
            <a:avLst/>
            <a:gdLst/>
            <a:ahLst/>
            <a:cxnLst/>
            <a:rect l="l" t="t" r="r" b="b"/>
            <a:pathLst>
              <a:path w="2799979" h="2180484">
                <a:moveTo>
                  <a:pt x="0" y="0"/>
                </a:moveTo>
                <a:lnTo>
                  <a:pt x="2799979" y="0"/>
                </a:lnTo>
                <a:lnTo>
                  <a:pt x="2799979" y="2180484"/>
                </a:lnTo>
                <a:lnTo>
                  <a:pt x="0" y="21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48389" y="1903286"/>
            <a:ext cx="1945884" cy="1945884"/>
            <a:chOff x="0" y="0"/>
            <a:chExt cx="3836200" cy="3836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36162" cy="3836162"/>
            </a:xfrm>
            <a:custGeom>
              <a:avLst/>
              <a:gdLst/>
              <a:ahLst/>
              <a:cxnLst/>
              <a:rect l="l" t="t" r="r" b="b"/>
              <a:pathLst>
                <a:path w="3836162" h="3836162">
                  <a:moveTo>
                    <a:pt x="1918081" y="0"/>
                  </a:moveTo>
                  <a:cubicBezTo>
                    <a:pt x="858774" y="0"/>
                    <a:pt x="0" y="858774"/>
                    <a:pt x="0" y="1918081"/>
                  </a:cubicBezTo>
                  <a:cubicBezTo>
                    <a:pt x="0" y="2977388"/>
                    <a:pt x="858774" y="3836162"/>
                    <a:pt x="1918081" y="3836162"/>
                  </a:cubicBezTo>
                  <a:cubicBezTo>
                    <a:pt x="2977388" y="3836162"/>
                    <a:pt x="3836162" y="2977388"/>
                    <a:pt x="3836162" y="1918081"/>
                  </a:cubicBezTo>
                  <a:cubicBezTo>
                    <a:pt x="3836162" y="858774"/>
                    <a:pt x="2977388" y="0"/>
                    <a:pt x="1918081" y="0"/>
                  </a:cubicBezTo>
                  <a:close/>
                </a:path>
              </a:pathLst>
            </a:custGeom>
            <a:blipFill>
              <a:blip r:embed="rId12"/>
              <a:stretch>
                <a:fillRect l="-36578" t="-65189" r="-21648" b="-45780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140393" y="2819177"/>
            <a:ext cx="5924158" cy="7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65">
                <a:solidFill>
                  <a:srgbClr val="02316A"/>
                </a:solidFill>
                <a:latin typeface="Lora Bold"/>
                <a:ea typeface="Lora Bold"/>
                <a:cs typeface="Lora Bold"/>
                <a:sym typeface="Lora Bold"/>
              </a:rPr>
              <a:t>Thầy cô bồi dưỡng đội tuyển HSG lớp 9 cấp Thành phố - Năm học 2025 -2026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06011" y="5549844"/>
            <a:ext cx="7591339" cy="40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  <a:spcBef>
                <a:spcPct val="0"/>
              </a:spcBef>
            </a:pPr>
            <a:r>
              <a:rPr lang="en-US" sz="2359" b="1" i="1">
                <a:solidFill>
                  <a:srgbClr val="12148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Bồi dưỡng Đội tuyển môn GDCD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4472" y="1061462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TRƯỜNG THCS CHU VĂN 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4472" y="622563"/>
            <a:ext cx="4448127" cy="36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 b="1">
                <a:solidFill>
                  <a:srgbClr val="02316A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UNBD PHƯỜNG YÊN SỞ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72477" y="4249996"/>
            <a:ext cx="79338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C90302"/>
                </a:solidFill>
                <a:latin typeface="Ballet"/>
                <a:ea typeface="Ballet"/>
                <a:cs typeface="Ballet"/>
                <a:sym typeface="Ballet"/>
              </a:rPr>
              <a:t>Lại Thị Ngân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94274" y="3712957"/>
            <a:ext cx="135985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F5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Cô giáo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538</Words>
  <Application>Microsoft Office PowerPoint</Application>
  <PresentationFormat>Custom</PresentationFormat>
  <Paragraphs>91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Agbalumo</vt:lpstr>
      <vt:lpstr>Lora Bold</vt:lpstr>
      <vt:lpstr>Tex Gyre Termes Bold</vt:lpstr>
      <vt:lpstr>Ballet</vt:lpstr>
      <vt:lpstr>Lora Bold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Vinh danh thầy cô bồi dưỡng đội tuyển</dc:title>
  <dc:creator>Admin</dc:creator>
  <cp:lastModifiedBy>Admin</cp:lastModifiedBy>
  <cp:revision>10</cp:revision>
  <dcterms:created xsi:type="dcterms:W3CDTF">2006-08-16T00:00:00Z</dcterms:created>
  <dcterms:modified xsi:type="dcterms:W3CDTF">2026-02-07T07:15:25Z</dcterms:modified>
  <dc:identifier>DAHAjUjNSeI</dc:identifier>
</cp:coreProperties>
</file>