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2"/>
    <p:sldId id="263" r:id="rId3"/>
    <p:sldId id="256" r:id="rId4"/>
    <p:sldId id="258" r:id="rId5"/>
    <p:sldId id="259" r:id="rId6"/>
    <p:sldId id="262" r:id="rId7"/>
    <p:sldId id="260" r:id="rId8"/>
    <p:sldId id="261" r:id="rId9"/>
    <p:sldId id="264" r:id="rId10"/>
    <p:sldId id="265" r:id="rId11"/>
    <p:sldId id="257" r:id="rId12"/>
    <p:sldId id="266" r:id="rId13"/>
    <p:sldId id="267" r:id="rId14"/>
    <p:sldId id="268" r:id="rId15"/>
    <p:sldId id="269" r:id="rId16"/>
  </p:sldIdLst>
  <p:sldSz cx="13433425" cy="7556500"/>
  <p:notesSz cx="6858000" cy="9144000"/>
  <p:embeddedFontLst>
    <p:embeddedFont>
      <p:font typeface="Ballet" panose="020B0604020202020204" charset="0"/>
      <p:regular r:id="rId17"/>
    </p:embeddedFont>
    <p:embeddedFont>
      <p:font typeface="Francois One" panose="020B0604020202020204" charset="0"/>
      <p:regular r:id="rId18"/>
    </p:embeddedFont>
    <p:embeddedFont>
      <p:font typeface="Lora Bold" panose="00000800000000000000" pitchFamily="2" charset="0"/>
      <p:regular r:id="rId19"/>
      <p:bold r:id="rId20"/>
    </p:embeddedFont>
    <p:embeddedFont>
      <p:font typeface="Tex Gyre Terme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94622" autoAdjust="0"/>
  </p:normalViewPr>
  <p:slideViewPr>
    <p:cSldViewPr>
      <p:cViewPr varScale="1">
        <p:scale>
          <a:sx n="74" d="100"/>
          <a:sy n="74" d="100"/>
        </p:scale>
        <p:origin x="398" y="77"/>
      </p:cViewPr>
      <p:guideLst>
        <p:guide orient="horz" pos="2160"/>
        <p:guide pos="36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526" y="2130426"/>
            <a:ext cx="97639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052" y="3886200"/>
            <a:ext cx="804091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28085" y="274639"/>
            <a:ext cx="258457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4351" y="274639"/>
            <a:ext cx="756228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395" y="4406901"/>
            <a:ext cx="97639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395" y="2906714"/>
            <a:ext cx="97639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351" y="1600201"/>
            <a:ext cx="507343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9232" y="1600201"/>
            <a:ext cx="507343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351" y="1535113"/>
            <a:ext cx="50754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351" y="2174875"/>
            <a:ext cx="50754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5244" y="1535113"/>
            <a:ext cx="50774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5244" y="2174875"/>
            <a:ext cx="50774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1" y="273050"/>
            <a:ext cx="377914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104" y="273051"/>
            <a:ext cx="642156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351" y="1435101"/>
            <a:ext cx="377914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535" y="4800600"/>
            <a:ext cx="689220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1535" y="612775"/>
            <a:ext cx="689220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1535" y="5367338"/>
            <a:ext cx="689220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351" y="274638"/>
            <a:ext cx="103383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351" y="1600201"/>
            <a:ext cx="103383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286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10220" y="-38813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1317" y="3215475"/>
            <a:ext cx="6681428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Nguyễn Ngọc Lâm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31044"/>
            <a:ext cx="6923187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Khuyến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khích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-  Môn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Anh</a:t>
            </a: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164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26012" y="2734589"/>
            <a:ext cx="84400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0159087" y="3991646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25046" b="-2504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0" y="-5169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1978673" y="3131294"/>
            <a:ext cx="6537934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Dương Tuấn Bảo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14974" y="5110139"/>
            <a:ext cx="7867523" cy="1617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2828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2828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2828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2828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Khuyến</a:t>
            </a:r>
            <a:r>
              <a:rPr lang="en-US" sz="2828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2828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khích</a:t>
            </a:r>
            <a:r>
              <a:rPr lang="en-US" sz="2828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- Môn KHTN (</a:t>
            </a:r>
            <a:r>
              <a:rPr lang="en-US" sz="2828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năng</a:t>
            </a:r>
            <a:r>
              <a:rPr lang="en-US" sz="2828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2828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lượng</a:t>
            </a:r>
            <a:r>
              <a:rPr lang="en-US" sz="2828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)</a:t>
            </a:r>
          </a:p>
          <a:p>
            <a:pPr algn="ctr">
              <a:lnSpc>
                <a:spcPts val="4270"/>
              </a:lnSpc>
            </a:pPr>
            <a:r>
              <a:rPr lang="en-US" sz="2828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2828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2828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2828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2828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2828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2828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2828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2828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2828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2828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2828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2828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2828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2828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2828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270"/>
              </a:lnSpc>
            </a:pPr>
            <a:r>
              <a:rPr lang="en-US" sz="2828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2828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2828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2828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0167503" y="4006692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24906" b="-2490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26012" y="2715539"/>
            <a:ext cx="844002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10220" y="49631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1317" y="3196425"/>
            <a:ext cx="6681428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Bùi Hải Nguyên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31044"/>
            <a:ext cx="6923187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Khuyến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khích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Môn Tin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endParaRPr lang="en-US" sz="3164" dirty="0">
              <a:solidFill>
                <a:srgbClr val="CC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164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159087" y="3979935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22490" b="-1084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8A0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26012" y="2734589"/>
            <a:ext cx="84400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0" y="-17242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1317" y="3196425"/>
            <a:ext cx="6681428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Trần Quang Huy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31044"/>
            <a:ext cx="6923187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Khuyến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khích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Môn Tin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endParaRPr lang="en-US" sz="3164" dirty="0">
              <a:solidFill>
                <a:srgbClr val="CC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164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141773" y="3975826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17281" b="-3281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26012" y="2734589"/>
            <a:ext cx="84400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19972" y="-3419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1317" y="3196425"/>
            <a:ext cx="6681428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Vũ Mai Thúy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31044"/>
            <a:ext cx="6923187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Khuyến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khích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Môn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Nhật</a:t>
            </a: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164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169074" y="4044543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27760" b="-5364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26012" y="2734589"/>
            <a:ext cx="84400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29688" y="0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5317" y="3205950"/>
            <a:ext cx="6736646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Phan Lê Yến Nhi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31044"/>
            <a:ext cx="6923187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Nhì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Môn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Lịch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sử</a:t>
            </a:r>
            <a:endParaRPr lang="en-US" sz="3164" dirty="0">
              <a:solidFill>
                <a:srgbClr val="CC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164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127008" y="3991646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10698" b="-1069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26012" y="2734589"/>
            <a:ext cx="84400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0" y="-46249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78811" y="3319921"/>
            <a:ext cx="6537934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Trịnh Duy Bảo 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21518"/>
            <a:ext cx="6923187" cy="169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0"/>
              </a:lnSpc>
            </a:pPr>
            <a:r>
              <a:rPr lang="en-US" sz="3000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000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000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Ba - Môn </a:t>
            </a:r>
            <a:r>
              <a:rPr lang="en-US" sz="3000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Toán</a:t>
            </a:r>
            <a:endParaRPr lang="en-US" sz="3000" dirty="0">
              <a:solidFill>
                <a:srgbClr val="CC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530"/>
              </a:lnSpc>
            </a:pPr>
            <a:r>
              <a:rPr lang="en-US" sz="3000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000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000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000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000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000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000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000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000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000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000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000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000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000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000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000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530"/>
              </a:lnSpc>
            </a:pPr>
            <a:r>
              <a:rPr lang="en-US" sz="3000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000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000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000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135803" y="3991646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6825" b="-4298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26012" y="2715539"/>
            <a:ext cx="84400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0" y="360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78673" y="2998170"/>
            <a:ext cx="6537934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Lê Ngọc Thành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31044"/>
            <a:ext cx="6923187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Ba - Môn KHTN (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năng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lượng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)</a:t>
            </a: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164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138301" y="4003148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05982" t="-11648" r="-26847" b="-4376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26012" y="2683846"/>
            <a:ext cx="84400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0" y="10780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0100" y="3396121"/>
            <a:ext cx="673664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</a:pPr>
            <a:r>
              <a:rPr lang="en-US" sz="4971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Nguyễn Ngọc Anh Thư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31044"/>
            <a:ext cx="6923187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Ba – Môn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Ngữ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endParaRPr lang="en-US" sz="3164" dirty="0">
              <a:solidFill>
                <a:srgbClr val="CC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164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04011" y="2832656"/>
            <a:ext cx="844002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0143065" y="3998882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6178" t="-79862" r="-8249" b="-8917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0" y="0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5317" y="3196425"/>
            <a:ext cx="6736646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Hứa Minh Thủy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31044"/>
            <a:ext cx="6923187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Ba - Môn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Lịch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sử</a:t>
            </a:r>
            <a:endParaRPr lang="en-US" sz="3164" dirty="0">
              <a:solidFill>
                <a:srgbClr val="CC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164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159087" y="4018503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14692" b="-3540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26012" y="2734589"/>
            <a:ext cx="84400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0" y="3692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5317" y="3225000"/>
            <a:ext cx="673664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0"/>
              </a:lnSpc>
            </a:pPr>
            <a:r>
              <a:rPr lang="en-US" sz="5471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Phạm Thái Hà Anh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31044"/>
            <a:ext cx="6923187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Khuyến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Khích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Môn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Ngữ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endParaRPr lang="en-US" sz="3164" dirty="0">
              <a:solidFill>
                <a:srgbClr val="CC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164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167126" y="4011773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48048" r="-21792" b="-3475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26012" y="2725064"/>
            <a:ext cx="84400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0" y="0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5317" y="3215475"/>
            <a:ext cx="673664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Nguyễn Minh Anh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31044"/>
            <a:ext cx="6923187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Khuyến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Khích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Môn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Ngữ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endParaRPr lang="en-US" sz="3164" dirty="0">
              <a:solidFill>
                <a:srgbClr val="CC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164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159087" y="3991646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0344" t="-36695" r="-7765" b="-4058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26012" y="2734589"/>
            <a:ext cx="84400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012" y="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8093" y="315545"/>
            <a:ext cx="10096933" cy="6978541"/>
            <a:chOff x="0" y="0"/>
            <a:chExt cx="3618513" cy="2500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8513" cy="2500951"/>
            </a:xfrm>
            <a:custGeom>
              <a:avLst/>
              <a:gdLst/>
              <a:ahLst/>
              <a:cxnLst/>
              <a:rect l="l" t="t" r="r" b="b"/>
              <a:pathLst>
                <a:path w="3618513" h="2500951">
                  <a:moveTo>
                    <a:pt x="12268" y="0"/>
                  </a:moveTo>
                  <a:lnTo>
                    <a:pt x="3606245" y="0"/>
                  </a:lnTo>
                  <a:cubicBezTo>
                    <a:pt x="3609498" y="0"/>
                    <a:pt x="3612619" y="1293"/>
                    <a:pt x="3614920" y="3593"/>
                  </a:cubicBezTo>
                  <a:cubicBezTo>
                    <a:pt x="3617220" y="5894"/>
                    <a:pt x="3618513" y="9014"/>
                    <a:pt x="3618513" y="12268"/>
                  </a:cubicBezTo>
                  <a:lnTo>
                    <a:pt x="3618513" y="2488683"/>
                  </a:lnTo>
                  <a:cubicBezTo>
                    <a:pt x="3618513" y="2491937"/>
                    <a:pt x="3617220" y="2495057"/>
                    <a:pt x="3614920" y="2497358"/>
                  </a:cubicBezTo>
                  <a:cubicBezTo>
                    <a:pt x="3612619" y="2499659"/>
                    <a:pt x="3609498" y="2500951"/>
                    <a:pt x="3606245" y="2500951"/>
                  </a:cubicBezTo>
                  <a:lnTo>
                    <a:pt x="12268" y="2500951"/>
                  </a:lnTo>
                  <a:cubicBezTo>
                    <a:pt x="9014" y="2500951"/>
                    <a:pt x="5894" y="2499659"/>
                    <a:pt x="3593" y="2497358"/>
                  </a:cubicBezTo>
                  <a:cubicBezTo>
                    <a:pt x="1293" y="2495057"/>
                    <a:pt x="0" y="2491937"/>
                    <a:pt x="0" y="2488683"/>
                  </a:cubicBezTo>
                  <a:lnTo>
                    <a:pt x="0" y="12268"/>
                  </a:lnTo>
                  <a:cubicBezTo>
                    <a:pt x="0" y="9014"/>
                    <a:pt x="1293" y="5894"/>
                    <a:pt x="3593" y="3593"/>
                  </a:cubicBezTo>
                  <a:cubicBezTo>
                    <a:pt x="5894" y="1293"/>
                    <a:pt x="9014" y="0"/>
                    <a:pt x="12268" y="0"/>
                  </a:cubicBezTo>
                  <a:close/>
                </a:path>
              </a:pathLst>
            </a:custGeom>
            <a:ln w="66675" cap="sq">
              <a:solidFill>
                <a:srgbClr val="4BB7F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8513" cy="253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0" y="0"/>
            <a:ext cx="3563071" cy="3867649"/>
          </a:xfrm>
          <a:custGeom>
            <a:avLst/>
            <a:gdLst/>
            <a:ahLst/>
            <a:cxnLst/>
            <a:rect l="l" t="t" r="r" b="b"/>
            <a:pathLst>
              <a:path w="3563071" h="3867649">
                <a:moveTo>
                  <a:pt x="0" y="3867649"/>
                </a:moveTo>
                <a:lnTo>
                  <a:pt x="3563071" y="3867649"/>
                </a:lnTo>
                <a:lnTo>
                  <a:pt x="3563071" y="0"/>
                </a:lnTo>
                <a:lnTo>
                  <a:pt x="0" y="0"/>
                </a:lnTo>
                <a:lnTo>
                  <a:pt x="0" y="386764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79229" y="1519558"/>
            <a:ext cx="7324812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FF282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VINH DANH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1317" y="3234525"/>
            <a:ext cx="668142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6"/>
              </a:lnSpc>
            </a:pPr>
            <a:r>
              <a:rPr lang="en-US" sz="5326">
                <a:solidFill>
                  <a:srgbClr val="CC0000"/>
                </a:solidFill>
                <a:latin typeface="Ballet"/>
                <a:ea typeface="Ballet"/>
                <a:cs typeface="Ballet"/>
                <a:sym typeface="Ballet"/>
              </a:rPr>
              <a:t>Đặng Đỗ Phương Thảo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6013" y="5031044"/>
            <a:ext cx="6923187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Đạt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giải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Khuyến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khích</a:t>
            </a:r>
            <a:r>
              <a:rPr lang="en-US" sz="3164" dirty="0">
                <a:solidFill>
                  <a:srgbClr val="CC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Môn GDCD</a:t>
            </a: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Kỳ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thi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sinh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giỏi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9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Thành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phố</a:t>
            </a:r>
            <a:endParaRPr lang="en-US" sz="3164" dirty="0">
              <a:solidFill>
                <a:srgbClr val="045096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4777"/>
              </a:lnSpc>
            </a:pP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164" dirty="0" err="1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r>
              <a:rPr lang="en-US" sz="3164" dirty="0">
                <a:solidFill>
                  <a:srgbClr val="045096"/>
                </a:solidFill>
                <a:latin typeface="Francois One"/>
                <a:ea typeface="Francois One"/>
                <a:cs typeface="Francois One"/>
                <a:sym typeface="Francois One"/>
              </a:rPr>
              <a:t> 2025 - 2026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135803" y="4035853"/>
            <a:ext cx="3284122" cy="3564854"/>
          </a:xfrm>
          <a:custGeom>
            <a:avLst/>
            <a:gdLst/>
            <a:ahLst/>
            <a:cxnLst/>
            <a:rect l="l" t="t" r="r" b="b"/>
            <a:pathLst>
              <a:path w="3284122" h="3564854">
                <a:moveTo>
                  <a:pt x="3284122" y="0"/>
                </a:moveTo>
                <a:lnTo>
                  <a:pt x="0" y="0"/>
                </a:lnTo>
                <a:lnTo>
                  <a:pt x="0" y="3564854"/>
                </a:lnTo>
                <a:lnTo>
                  <a:pt x="3284122" y="3564854"/>
                </a:lnTo>
                <a:lnTo>
                  <a:pt x="32841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8093" y="856663"/>
            <a:ext cx="1611137" cy="1865282"/>
          </a:xfrm>
          <a:custGeom>
            <a:avLst/>
            <a:gdLst/>
            <a:ahLst/>
            <a:cxnLst/>
            <a:rect l="l" t="t" r="r" b="b"/>
            <a:pathLst>
              <a:path w="1611137" h="1865282">
                <a:moveTo>
                  <a:pt x="0" y="0"/>
                </a:moveTo>
                <a:lnTo>
                  <a:pt x="1611137" y="0"/>
                </a:lnTo>
                <a:lnTo>
                  <a:pt x="1611137" y="1865282"/>
                </a:lnTo>
                <a:lnTo>
                  <a:pt x="0" y="18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30963" y="547429"/>
            <a:ext cx="602215" cy="682858"/>
          </a:xfrm>
          <a:custGeom>
            <a:avLst/>
            <a:gdLst/>
            <a:ahLst/>
            <a:cxnLst/>
            <a:rect l="l" t="t" r="r" b="b"/>
            <a:pathLst>
              <a:path w="602215" h="682858">
                <a:moveTo>
                  <a:pt x="0" y="0"/>
                </a:moveTo>
                <a:lnTo>
                  <a:pt x="602215" y="0"/>
                </a:lnTo>
                <a:lnTo>
                  <a:pt x="602215" y="682858"/>
                </a:lnTo>
                <a:lnTo>
                  <a:pt x="0" y="68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95" r="-66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16746" y="2344097"/>
            <a:ext cx="3420524" cy="3311004"/>
            <a:chOff x="0" y="0"/>
            <a:chExt cx="4560698" cy="4414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20107" cy="4220107"/>
            </a:xfrm>
            <a:custGeom>
              <a:avLst/>
              <a:gdLst/>
              <a:ahLst/>
              <a:cxnLst/>
              <a:rect l="l" t="t" r="r" b="b"/>
              <a:pathLst>
                <a:path w="4220107" h="4220107">
                  <a:moveTo>
                    <a:pt x="0" y="0"/>
                  </a:moveTo>
                  <a:lnTo>
                    <a:pt x="4220107" y="0"/>
                  </a:lnTo>
                  <a:lnTo>
                    <a:pt x="4220107" y="4220107"/>
                  </a:lnTo>
                  <a:lnTo>
                    <a:pt x="0" y="4220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91384" y="191384"/>
              <a:ext cx="3837338" cy="383733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6214" t="-40544" r="-17472" b="-8618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0" y="2117221"/>
              <a:ext cx="4560698" cy="2297452"/>
            </a:xfrm>
            <a:custGeom>
              <a:avLst/>
              <a:gdLst/>
              <a:ahLst/>
              <a:cxnLst/>
              <a:rect l="l" t="t" r="r" b="b"/>
              <a:pathLst>
                <a:path w="4560698" h="2297452">
                  <a:moveTo>
                    <a:pt x="0" y="0"/>
                  </a:moveTo>
                  <a:lnTo>
                    <a:pt x="4560698" y="0"/>
                  </a:lnTo>
                  <a:lnTo>
                    <a:pt x="4560698" y="2297452"/>
                  </a:lnTo>
                  <a:lnTo>
                    <a:pt x="0" y="229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383184" y="4326195"/>
            <a:ext cx="2076856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43E8B"/>
                </a:solidFill>
                <a:latin typeface="Lora Bold"/>
                <a:ea typeface="Lora Bold"/>
                <a:cs typeface="Lora Bold"/>
                <a:sym typeface="Lora Bold"/>
              </a:rPr>
              <a:t>Lớp 9A4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7641" y="509329"/>
            <a:ext cx="3801559" cy="72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UBND PHƯỜNG YÊN SỞ</a:t>
            </a:r>
          </a:p>
          <a:p>
            <a:pPr algn="ctr">
              <a:lnSpc>
                <a:spcPts val="2941"/>
              </a:lnSpc>
            </a:pPr>
            <a:r>
              <a:rPr lang="en-US" sz="2100" b="1">
                <a:solidFill>
                  <a:srgbClr val="000000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26012" y="2734589"/>
            <a:ext cx="84400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Ballet"/>
                <a:ea typeface="Ballet"/>
                <a:cs typeface="Ballet"/>
                <a:sym typeface="Ballet"/>
              </a:rPr>
              <a:t>Em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524</Words>
  <Application>Microsoft Office PowerPoint</Application>
  <PresentationFormat>Custom</PresentationFormat>
  <Paragraphs>117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Ballet</vt:lpstr>
      <vt:lpstr>Lora Bold</vt:lpstr>
      <vt:lpstr>Calibri</vt:lpstr>
      <vt:lpstr>Arial</vt:lpstr>
      <vt:lpstr>Tex Gyre Termes Bold</vt:lpstr>
      <vt:lpstr>Francois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VINH DANH HSG LỚP 9 CẤP TP</dc:title>
  <dc:creator>Admin</dc:creator>
  <cp:lastModifiedBy>Admin</cp:lastModifiedBy>
  <cp:revision>7</cp:revision>
  <dcterms:created xsi:type="dcterms:W3CDTF">2006-08-16T00:00:00Z</dcterms:created>
  <dcterms:modified xsi:type="dcterms:W3CDTF">2026-02-07T03:51:32Z</dcterms:modified>
  <dc:identifier>DAHAgqdumgI</dc:identifier>
</cp:coreProperties>
</file>