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6" r:id="rId2"/>
    <p:sldId id="288" r:id="rId3"/>
    <p:sldId id="289" r:id="rId4"/>
    <p:sldId id="29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1909" y="1933496"/>
            <a:ext cx="8861644" cy="13341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3819" y="3526971"/>
            <a:ext cx="7297824" cy="159059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4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9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448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598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74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897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046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19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2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85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8461" y="249253"/>
            <a:ext cx="2345729" cy="53106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1273" y="249253"/>
            <a:ext cx="6863430" cy="53106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198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328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540" y="3999541"/>
            <a:ext cx="8861644" cy="1236169"/>
          </a:xfrm>
        </p:spPr>
        <p:txBody>
          <a:bodyPr anchor="t"/>
          <a:lstStyle>
            <a:lvl1pPr algn="l">
              <a:defRPr sz="363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3540" y="2638027"/>
            <a:ext cx="8861644" cy="1361514"/>
          </a:xfrm>
        </p:spPr>
        <p:txBody>
          <a:bodyPr anchor="b"/>
          <a:lstStyle>
            <a:lvl1pPr marL="0" indent="0">
              <a:buNone/>
              <a:defRPr sz="1815">
                <a:solidFill>
                  <a:schemeClr val="tx1">
                    <a:tint val="75000"/>
                  </a:schemeClr>
                </a:solidFill>
              </a:defRPr>
            </a:lvl1pPr>
            <a:lvl2pPr marL="414955" indent="0">
              <a:buNone/>
              <a:defRPr sz="1634">
                <a:solidFill>
                  <a:schemeClr val="tx1">
                    <a:tint val="75000"/>
                  </a:schemeClr>
                </a:solidFill>
              </a:defRPr>
            </a:lvl2pPr>
            <a:lvl3pPr marL="829909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3pPr>
            <a:lvl4pPr marL="1244864" indent="0">
              <a:buNone/>
              <a:defRPr sz="1271">
                <a:solidFill>
                  <a:schemeClr val="tx1">
                    <a:tint val="75000"/>
                  </a:schemeClr>
                </a:solidFill>
              </a:defRPr>
            </a:lvl4pPr>
            <a:lvl5pPr marL="1659819" indent="0">
              <a:buNone/>
              <a:defRPr sz="1271">
                <a:solidFill>
                  <a:schemeClr val="tx1">
                    <a:tint val="75000"/>
                  </a:schemeClr>
                </a:solidFill>
              </a:defRPr>
            </a:lvl5pPr>
            <a:lvl6pPr marL="2074774" indent="0">
              <a:buNone/>
              <a:defRPr sz="1271">
                <a:solidFill>
                  <a:schemeClr val="tx1">
                    <a:tint val="75000"/>
                  </a:schemeClr>
                </a:solidFill>
              </a:defRPr>
            </a:lvl6pPr>
            <a:lvl7pPr marL="2489728" indent="0">
              <a:buNone/>
              <a:defRPr sz="1271">
                <a:solidFill>
                  <a:schemeClr val="tx1">
                    <a:tint val="75000"/>
                  </a:schemeClr>
                </a:solidFill>
              </a:defRPr>
            </a:lvl7pPr>
            <a:lvl8pPr marL="2904683" indent="0">
              <a:buNone/>
              <a:defRPr sz="1271">
                <a:solidFill>
                  <a:schemeClr val="tx1">
                    <a:tint val="75000"/>
                  </a:schemeClr>
                </a:solidFill>
              </a:defRPr>
            </a:lvl8pPr>
            <a:lvl9pPr marL="3319638" indent="0">
              <a:buNone/>
              <a:defRPr sz="12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438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1274" y="1452284"/>
            <a:ext cx="4604579" cy="4107597"/>
          </a:xfrm>
        </p:spPr>
        <p:txBody>
          <a:bodyPr/>
          <a:lstStyle>
            <a:lvl1pPr>
              <a:defRPr sz="2541"/>
            </a:lvl1pPr>
            <a:lvl2pPr>
              <a:defRPr sz="2178"/>
            </a:lvl2pPr>
            <a:lvl3pPr>
              <a:defRPr sz="1815"/>
            </a:lvl3pPr>
            <a:lvl4pPr>
              <a:defRPr sz="1634"/>
            </a:lvl4pPr>
            <a:lvl5pPr>
              <a:defRPr sz="1634"/>
            </a:lvl5pPr>
            <a:lvl6pPr>
              <a:defRPr sz="1634"/>
            </a:lvl6pPr>
            <a:lvl7pPr>
              <a:defRPr sz="1634"/>
            </a:lvl7pPr>
            <a:lvl8pPr>
              <a:defRPr sz="1634"/>
            </a:lvl8pPr>
            <a:lvl9pPr>
              <a:defRPr sz="163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99611" y="1452284"/>
            <a:ext cx="4604579" cy="4107597"/>
          </a:xfrm>
        </p:spPr>
        <p:txBody>
          <a:bodyPr/>
          <a:lstStyle>
            <a:lvl1pPr>
              <a:defRPr sz="2541"/>
            </a:lvl1pPr>
            <a:lvl2pPr>
              <a:defRPr sz="2178"/>
            </a:lvl2pPr>
            <a:lvl3pPr>
              <a:defRPr sz="1815"/>
            </a:lvl3pPr>
            <a:lvl4pPr>
              <a:defRPr sz="1634"/>
            </a:lvl4pPr>
            <a:lvl5pPr>
              <a:defRPr sz="1634"/>
            </a:lvl5pPr>
            <a:lvl6pPr>
              <a:defRPr sz="1634"/>
            </a:lvl6pPr>
            <a:lvl7pPr>
              <a:defRPr sz="1634"/>
            </a:lvl7pPr>
            <a:lvl8pPr>
              <a:defRPr sz="1634"/>
            </a:lvl8pPr>
            <a:lvl9pPr>
              <a:defRPr sz="163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387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1273" y="1393212"/>
            <a:ext cx="4606390" cy="580624"/>
          </a:xfrm>
        </p:spPr>
        <p:txBody>
          <a:bodyPr anchor="b"/>
          <a:lstStyle>
            <a:lvl1pPr marL="0" indent="0">
              <a:buNone/>
              <a:defRPr sz="2178" b="1"/>
            </a:lvl1pPr>
            <a:lvl2pPr marL="414955" indent="0">
              <a:buNone/>
              <a:defRPr sz="1815" b="1"/>
            </a:lvl2pPr>
            <a:lvl3pPr marL="829909" indent="0">
              <a:buNone/>
              <a:defRPr sz="1634" b="1"/>
            </a:lvl3pPr>
            <a:lvl4pPr marL="1244864" indent="0">
              <a:buNone/>
              <a:defRPr sz="1452" b="1"/>
            </a:lvl4pPr>
            <a:lvl5pPr marL="1659819" indent="0">
              <a:buNone/>
              <a:defRPr sz="1452" b="1"/>
            </a:lvl5pPr>
            <a:lvl6pPr marL="2074774" indent="0">
              <a:buNone/>
              <a:defRPr sz="1452" b="1"/>
            </a:lvl6pPr>
            <a:lvl7pPr marL="2489728" indent="0">
              <a:buNone/>
              <a:defRPr sz="1452" b="1"/>
            </a:lvl7pPr>
            <a:lvl8pPr marL="2904683" indent="0">
              <a:buNone/>
              <a:defRPr sz="1452" b="1"/>
            </a:lvl8pPr>
            <a:lvl9pPr marL="3319638" indent="0">
              <a:buNone/>
              <a:defRPr sz="145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273" y="1973836"/>
            <a:ext cx="4606390" cy="3586043"/>
          </a:xfrm>
        </p:spPr>
        <p:txBody>
          <a:bodyPr/>
          <a:lstStyle>
            <a:lvl1pPr>
              <a:defRPr sz="2178"/>
            </a:lvl1pPr>
            <a:lvl2pPr>
              <a:defRPr sz="1815"/>
            </a:lvl2pPr>
            <a:lvl3pPr>
              <a:defRPr sz="1634"/>
            </a:lvl3pPr>
            <a:lvl4pPr>
              <a:defRPr sz="1452"/>
            </a:lvl4pPr>
            <a:lvl5pPr>
              <a:defRPr sz="1452"/>
            </a:lvl5pPr>
            <a:lvl6pPr>
              <a:defRPr sz="1452"/>
            </a:lvl6pPr>
            <a:lvl7pPr>
              <a:defRPr sz="1452"/>
            </a:lvl7pPr>
            <a:lvl8pPr>
              <a:defRPr sz="1452"/>
            </a:lvl8pPr>
            <a:lvl9pPr>
              <a:defRPr sz="145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5991" y="1393212"/>
            <a:ext cx="4608200" cy="580624"/>
          </a:xfrm>
        </p:spPr>
        <p:txBody>
          <a:bodyPr anchor="b"/>
          <a:lstStyle>
            <a:lvl1pPr marL="0" indent="0">
              <a:buNone/>
              <a:defRPr sz="2178" b="1"/>
            </a:lvl1pPr>
            <a:lvl2pPr marL="414955" indent="0">
              <a:buNone/>
              <a:defRPr sz="1815" b="1"/>
            </a:lvl2pPr>
            <a:lvl3pPr marL="829909" indent="0">
              <a:buNone/>
              <a:defRPr sz="1634" b="1"/>
            </a:lvl3pPr>
            <a:lvl4pPr marL="1244864" indent="0">
              <a:buNone/>
              <a:defRPr sz="1452" b="1"/>
            </a:lvl4pPr>
            <a:lvl5pPr marL="1659819" indent="0">
              <a:buNone/>
              <a:defRPr sz="1452" b="1"/>
            </a:lvl5pPr>
            <a:lvl6pPr marL="2074774" indent="0">
              <a:buNone/>
              <a:defRPr sz="1452" b="1"/>
            </a:lvl6pPr>
            <a:lvl7pPr marL="2489728" indent="0">
              <a:buNone/>
              <a:defRPr sz="1452" b="1"/>
            </a:lvl7pPr>
            <a:lvl8pPr marL="2904683" indent="0">
              <a:buNone/>
              <a:defRPr sz="1452" b="1"/>
            </a:lvl8pPr>
            <a:lvl9pPr marL="3319638" indent="0">
              <a:buNone/>
              <a:defRPr sz="145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95991" y="1973836"/>
            <a:ext cx="4608200" cy="3586043"/>
          </a:xfrm>
        </p:spPr>
        <p:txBody>
          <a:bodyPr/>
          <a:lstStyle>
            <a:lvl1pPr>
              <a:defRPr sz="2178"/>
            </a:lvl1pPr>
            <a:lvl2pPr>
              <a:defRPr sz="1815"/>
            </a:lvl2pPr>
            <a:lvl3pPr>
              <a:defRPr sz="1634"/>
            </a:lvl3pPr>
            <a:lvl4pPr>
              <a:defRPr sz="1452"/>
            </a:lvl4pPr>
            <a:lvl5pPr>
              <a:defRPr sz="1452"/>
            </a:lvl5pPr>
            <a:lvl6pPr>
              <a:defRPr sz="1452"/>
            </a:lvl6pPr>
            <a:lvl7pPr>
              <a:defRPr sz="1452"/>
            </a:lvl7pPr>
            <a:lvl8pPr>
              <a:defRPr sz="1452"/>
            </a:lvl8pPr>
            <a:lvl9pPr>
              <a:defRPr sz="145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933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026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454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74" y="247810"/>
            <a:ext cx="3429906" cy="1054634"/>
          </a:xfrm>
        </p:spPr>
        <p:txBody>
          <a:bodyPr anchor="b"/>
          <a:lstStyle>
            <a:lvl1pPr algn="l">
              <a:defRPr sz="181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6067" y="247811"/>
            <a:ext cx="5828123" cy="5312069"/>
          </a:xfrm>
        </p:spPr>
        <p:txBody>
          <a:bodyPr/>
          <a:lstStyle>
            <a:lvl1pPr>
              <a:defRPr sz="2904"/>
            </a:lvl1pPr>
            <a:lvl2pPr>
              <a:defRPr sz="2541"/>
            </a:lvl2pPr>
            <a:lvl3pPr>
              <a:defRPr sz="2178"/>
            </a:lvl3pPr>
            <a:lvl4pPr>
              <a:defRPr sz="1815"/>
            </a:lvl4pPr>
            <a:lvl5pPr>
              <a:defRPr sz="1815"/>
            </a:lvl5pPr>
            <a:lvl6pPr>
              <a:defRPr sz="1815"/>
            </a:lvl6pPr>
            <a:lvl7pPr>
              <a:defRPr sz="1815"/>
            </a:lvl7pPr>
            <a:lvl8pPr>
              <a:defRPr sz="1815"/>
            </a:lvl8pPr>
            <a:lvl9pPr>
              <a:defRPr sz="181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1274" y="1302445"/>
            <a:ext cx="3429906" cy="4257435"/>
          </a:xfrm>
        </p:spPr>
        <p:txBody>
          <a:bodyPr/>
          <a:lstStyle>
            <a:lvl1pPr marL="0" indent="0">
              <a:buNone/>
              <a:defRPr sz="1271"/>
            </a:lvl1pPr>
            <a:lvl2pPr marL="414955" indent="0">
              <a:buNone/>
              <a:defRPr sz="1089"/>
            </a:lvl2pPr>
            <a:lvl3pPr marL="829909" indent="0">
              <a:buNone/>
              <a:defRPr sz="908"/>
            </a:lvl3pPr>
            <a:lvl4pPr marL="1244864" indent="0">
              <a:buNone/>
              <a:defRPr sz="817"/>
            </a:lvl4pPr>
            <a:lvl5pPr marL="1659819" indent="0">
              <a:buNone/>
              <a:defRPr sz="817"/>
            </a:lvl5pPr>
            <a:lvl6pPr marL="2074774" indent="0">
              <a:buNone/>
              <a:defRPr sz="817"/>
            </a:lvl6pPr>
            <a:lvl7pPr marL="2489728" indent="0">
              <a:buNone/>
              <a:defRPr sz="817"/>
            </a:lvl7pPr>
            <a:lvl8pPr marL="2904683" indent="0">
              <a:buNone/>
              <a:defRPr sz="817"/>
            </a:lvl8pPr>
            <a:lvl9pPr marL="3319638" indent="0">
              <a:buNone/>
              <a:defRPr sz="81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702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3464" y="4356847"/>
            <a:ext cx="6255278" cy="514350"/>
          </a:xfrm>
        </p:spPr>
        <p:txBody>
          <a:bodyPr anchor="b"/>
          <a:lstStyle>
            <a:lvl1pPr algn="l">
              <a:defRPr sz="181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43464" y="556132"/>
            <a:ext cx="6255278" cy="3734440"/>
          </a:xfrm>
        </p:spPr>
        <p:txBody>
          <a:bodyPr/>
          <a:lstStyle>
            <a:lvl1pPr marL="0" indent="0">
              <a:buNone/>
              <a:defRPr sz="2904"/>
            </a:lvl1pPr>
            <a:lvl2pPr marL="414955" indent="0">
              <a:buNone/>
              <a:defRPr sz="2541"/>
            </a:lvl2pPr>
            <a:lvl3pPr marL="829909" indent="0">
              <a:buNone/>
              <a:defRPr sz="2178"/>
            </a:lvl3pPr>
            <a:lvl4pPr marL="1244864" indent="0">
              <a:buNone/>
              <a:defRPr sz="1815"/>
            </a:lvl4pPr>
            <a:lvl5pPr marL="1659819" indent="0">
              <a:buNone/>
              <a:defRPr sz="1815"/>
            </a:lvl5pPr>
            <a:lvl6pPr marL="2074774" indent="0">
              <a:buNone/>
              <a:defRPr sz="1815"/>
            </a:lvl6pPr>
            <a:lvl7pPr marL="2489728" indent="0">
              <a:buNone/>
              <a:defRPr sz="1815"/>
            </a:lvl7pPr>
            <a:lvl8pPr marL="2904683" indent="0">
              <a:buNone/>
              <a:defRPr sz="1815"/>
            </a:lvl8pPr>
            <a:lvl9pPr marL="3319638" indent="0">
              <a:buNone/>
              <a:defRPr sz="181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43464" y="4871198"/>
            <a:ext cx="6255278" cy="730463"/>
          </a:xfrm>
        </p:spPr>
        <p:txBody>
          <a:bodyPr/>
          <a:lstStyle>
            <a:lvl1pPr marL="0" indent="0">
              <a:buNone/>
              <a:defRPr sz="1271"/>
            </a:lvl1pPr>
            <a:lvl2pPr marL="414955" indent="0">
              <a:buNone/>
              <a:defRPr sz="1089"/>
            </a:lvl2pPr>
            <a:lvl3pPr marL="829909" indent="0">
              <a:buNone/>
              <a:defRPr sz="908"/>
            </a:lvl3pPr>
            <a:lvl4pPr marL="1244864" indent="0">
              <a:buNone/>
              <a:defRPr sz="817"/>
            </a:lvl4pPr>
            <a:lvl5pPr marL="1659819" indent="0">
              <a:buNone/>
              <a:defRPr sz="817"/>
            </a:lvl5pPr>
            <a:lvl6pPr marL="2074774" indent="0">
              <a:buNone/>
              <a:defRPr sz="817"/>
            </a:lvl6pPr>
            <a:lvl7pPr marL="2489728" indent="0">
              <a:buNone/>
              <a:defRPr sz="817"/>
            </a:lvl7pPr>
            <a:lvl8pPr marL="2904683" indent="0">
              <a:buNone/>
              <a:defRPr sz="817"/>
            </a:lvl8pPr>
            <a:lvl9pPr marL="3319638" indent="0">
              <a:buNone/>
              <a:defRPr sz="81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622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1274" y="249251"/>
            <a:ext cx="9382917" cy="1037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1274" y="1452284"/>
            <a:ext cx="9382917" cy="41075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21274" y="5768790"/>
            <a:ext cx="2432608" cy="3313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62034" y="5768790"/>
            <a:ext cx="3301397" cy="3313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71582" y="5768790"/>
            <a:ext cx="2432608" cy="3313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443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829909" rtl="0" eaLnBrk="1" latinLnBrk="0" hangingPunct="1">
        <a:spcBef>
          <a:spcPct val="0"/>
        </a:spcBef>
        <a:buNone/>
        <a:defRPr sz="39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1216" indent="-311216" algn="l" defTabSz="829909" rtl="0" eaLnBrk="1" latinLnBrk="0" hangingPunct="1">
        <a:spcBef>
          <a:spcPct val="20000"/>
        </a:spcBef>
        <a:buFont typeface="Arial" pitchFamily="34" charset="0"/>
        <a:buChar char="•"/>
        <a:defRPr sz="2904" kern="1200">
          <a:solidFill>
            <a:schemeClr val="tx1"/>
          </a:solidFill>
          <a:latin typeface="+mn-lt"/>
          <a:ea typeface="+mn-ea"/>
          <a:cs typeface="+mn-cs"/>
        </a:defRPr>
      </a:lvl1pPr>
      <a:lvl2pPr marL="674301" indent="-259347" algn="l" defTabSz="829909" rtl="0" eaLnBrk="1" latinLnBrk="0" hangingPunct="1">
        <a:spcBef>
          <a:spcPct val="20000"/>
        </a:spcBef>
        <a:buFont typeface="Arial" pitchFamily="34" charset="0"/>
        <a:buChar char="–"/>
        <a:defRPr sz="2541" kern="1200">
          <a:solidFill>
            <a:schemeClr val="tx1"/>
          </a:solidFill>
          <a:latin typeface="+mn-lt"/>
          <a:ea typeface="+mn-ea"/>
          <a:cs typeface="+mn-cs"/>
        </a:defRPr>
      </a:lvl2pPr>
      <a:lvl3pPr marL="1037387" indent="-207477" algn="l" defTabSz="829909" rtl="0" eaLnBrk="1" latinLnBrk="0" hangingPunct="1">
        <a:spcBef>
          <a:spcPct val="20000"/>
        </a:spcBef>
        <a:buFont typeface="Arial" pitchFamily="34" charset="0"/>
        <a:buChar char="•"/>
        <a:defRPr sz="2178" kern="1200">
          <a:solidFill>
            <a:schemeClr val="tx1"/>
          </a:solidFill>
          <a:latin typeface="+mn-lt"/>
          <a:ea typeface="+mn-ea"/>
          <a:cs typeface="+mn-cs"/>
        </a:defRPr>
      </a:lvl3pPr>
      <a:lvl4pPr marL="1452342" indent="-207477" algn="l" defTabSz="829909" rtl="0" eaLnBrk="1" latinLnBrk="0" hangingPunct="1">
        <a:spcBef>
          <a:spcPct val="20000"/>
        </a:spcBef>
        <a:buFont typeface="Arial" pitchFamily="34" charset="0"/>
        <a:buChar char="–"/>
        <a:defRPr sz="1815" kern="1200">
          <a:solidFill>
            <a:schemeClr val="tx1"/>
          </a:solidFill>
          <a:latin typeface="+mn-lt"/>
          <a:ea typeface="+mn-ea"/>
          <a:cs typeface="+mn-cs"/>
        </a:defRPr>
      </a:lvl4pPr>
      <a:lvl5pPr marL="1867296" indent="-207477" algn="l" defTabSz="829909" rtl="0" eaLnBrk="1" latinLnBrk="0" hangingPunct="1">
        <a:spcBef>
          <a:spcPct val="20000"/>
        </a:spcBef>
        <a:buFont typeface="Arial" pitchFamily="34" charset="0"/>
        <a:buChar char="»"/>
        <a:defRPr sz="1815" kern="1200">
          <a:solidFill>
            <a:schemeClr val="tx1"/>
          </a:solidFill>
          <a:latin typeface="+mn-lt"/>
          <a:ea typeface="+mn-ea"/>
          <a:cs typeface="+mn-cs"/>
        </a:defRPr>
      </a:lvl5pPr>
      <a:lvl6pPr marL="2282251" indent="-207477" algn="l" defTabSz="829909" rtl="0" eaLnBrk="1" latinLnBrk="0" hangingPunct="1">
        <a:spcBef>
          <a:spcPct val="20000"/>
        </a:spcBef>
        <a:buFont typeface="Arial" pitchFamily="34" charset="0"/>
        <a:buChar char="•"/>
        <a:defRPr sz="1815" kern="1200">
          <a:solidFill>
            <a:schemeClr val="tx1"/>
          </a:solidFill>
          <a:latin typeface="+mn-lt"/>
          <a:ea typeface="+mn-ea"/>
          <a:cs typeface="+mn-cs"/>
        </a:defRPr>
      </a:lvl6pPr>
      <a:lvl7pPr marL="2697206" indent="-207477" algn="l" defTabSz="829909" rtl="0" eaLnBrk="1" latinLnBrk="0" hangingPunct="1">
        <a:spcBef>
          <a:spcPct val="20000"/>
        </a:spcBef>
        <a:buFont typeface="Arial" pitchFamily="34" charset="0"/>
        <a:buChar char="•"/>
        <a:defRPr sz="1815" kern="1200">
          <a:solidFill>
            <a:schemeClr val="tx1"/>
          </a:solidFill>
          <a:latin typeface="+mn-lt"/>
          <a:ea typeface="+mn-ea"/>
          <a:cs typeface="+mn-cs"/>
        </a:defRPr>
      </a:lvl7pPr>
      <a:lvl8pPr marL="3112160" indent="-207477" algn="l" defTabSz="829909" rtl="0" eaLnBrk="1" latinLnBrk="0" hangingPunct="1">
        <a:spcBef>
          <a:spcPct val="20000"/>
        </a:spcBef>
        <a:buFont typeface="Arial" pitchFamily="34" charset="0"/>
        <a:buChar char="•"/>
        <a:defRPr sz="1815" kern="1200">
          <a:solidFill>
            <a:schemeClr val="tx1"/>
          </a:solidFill>
          <a:latin typeface="+mn-lt"/>
          <a:ea typeface="+mn-ea"/>
          <a:cs typeface="+mn-cs"/>
        </a:defRPr>
      </a:lvl8pPr>
      <a:lvl9pPr marL="3527115" indent="-207477" algn="l" defTabSz="829909" rtl="0" eaLnBrk="1" latinLnBrk="0" hangingPunct="1">
        <a:spcBef>
          <a:spcPct val="20000"/>
        </a:spcBef>
        <a:buFont typeface="Arial" pitchFamily="34" charset="0"/>
        <a:buChar char="•"/>
        <a:defRPr sz="18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9909" rtl="0" eaLnBrk="1" latinLnBrk="0" hangingPunct="1">
        <a:defRPr sz="1634" kern="1200">
          <a:solidFill>
            <a:schemeClr val="tx1"/>
          </a:solidFill>
          <a:latin typeface="+mn-lt"/>
          <a:ea typeface="+mn-ea"/>
          <a:cs typeface="+mn-cs"/>
        </a:defRPr>
      </a:lvl1pPr>
      <a:lvl2pPr marL="414955" algn="l" defTabSz="829909" rtl="0" eaLnBrk="1" latinLnBrk="0" hangingPunct="1">
        <a:defRPr sz="1634" kern="1200">
          <a:solidFill>
            <a:schemeClr val="tx1"/>
          </a:solidFill>
          <a:latin typeface="+mn-lt"/>
          <a:ea typeface="+mn-ea"/>
          <a:cs typeface="+mn-cs"/>
        </a:defRPr>
      </a:lvl2pPr>
      <a:lvl3pPr marL="829909" algn="l" defTabSz="829909" rtl="0" eaLnBrk="1" latinLnBrk="0" hangingPunct="1">
        <a:defRPr sz="1634" kern="1200">
          <a:solidFill>
            <a:schemeClr val="tx1"/>
          </a:solidFill>
          <a:latin typeface="+mn-lt"/>
          <a:ea typeface="+mn-ea"/>
          <a:cs typeface="+mn-cs"/>
        </a:defRPr>
      </a:lvl3pPr>
      <a:lvl4pPr marL="1244864" algn="l" defTabSz="829909" rtl="0" eaLnBrk="1" latinLnBrk="0" hangingPunct="1">
        <a:defRPr sz="1634" kern="1200">
          <a:solidFill>
            <a:schemeClr val="tx1"/>
          </a:solidFill>
          <a:latin typeface="+mn-lt"/>
          <a:ea typeface="+mn-ea"/>
          <a:cs typeface="+mn-cs"/>
        </a:defRPr>
      </a:lvl4pPr>
      <a:lvl5pPr marL="1659819" algn="l" defTabSz="829909" rtl="0" eaLnBrk="1" latinLnBrk="0" hangingPunct="1">
        <a:defRPr sz="1634" kern="1200">
          <a:solidFill>
            <a:schemeClr val="tx1"/>
          </a:solidFill>
          <a:latin typeface="+mn-lt"/>
          <a:ea typeface="+mn-ea"/>
          <a:cs typeface="+mn-cs"/>
        </a:defRPr>
      </a:lvl5pPr>
      <a:lvl6pPr marL="2074774" algn="l" defTabSz="829909" rtl="0" eaLnBrk="1" latinLnBrk="0" hangingPunct="1">
        <a:defRPr sz="1634" kern="1200">
          <a:solidFill>
            <a:schemeClr val="tx1"/>
          </a:solidFill>
          <a:latin typeface="+mn-lt"/>
          <a:ea typeface="+mn-ea"/>
          <a:cs typeface="+mn-cs"/>
        </a:defRPr>
      </a:lvl6pPr>
      <a:lvl7pPr marL="2489728" algn="l" defTabSz="829909" rtl="0" eaLnBrk="1" latinLnBrk="0" hangingPunct="1">
        <a:defRPr sz="1634" kern="1200">
          <a:solidFill>
            <a:schemeClr val="tx1"/>
          </a:solidFill>
          <a:latin typeface="+mn-lt"/>
          <a:ea typeface="+mn-ea"/>
          <a:cs typeface="+mn-cs"/>
        </a:defRPr>
      </a:lvl7pPr>
      <a:lvl8pPr marL="2904683" algn="l" defTabSz="829909" rtl="0" eaLnBrk="1" latinLnBrk="0" hangingPunct="1">
        <a:defRPr sz="1634" kern="1200">
          <a:solidFill>
            <a:schemeClr val="tx1"/>
          </a:solidFill>
          <a:latin typeface="+mn-lt"/>
          <a:ea typeface="+mn-ea"/>
          <a:cs typeface="+mn-cs"/>
        </a:defRPr>
      </a:lvl8pPr>
      <a:lvl9pPr marL="3319638" algn="l" defTabSz="829909" rtl="0" eaLnBrk="1" latinLnBrk="0" hangingPunct="1">
        <a:defRPr sz="16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2C63CAC-1282-03BE-8888-5DE9FA3FF6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07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844FB7-1A35-6B8C-609B-4D5D148BA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054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49BEE2-A59F-5D24-4DEA-07661584D9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910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A51D34-E304-FBA6-CF52-E03C990A5C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98264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1</cp:revision>
  <dcterms:created xsi:type="dcterms:W3CDTF">2026-02-07T02:42:27Z</dcterms:created>
  <dcterms:modified xsi:type="dcterms:W3CDTF">2026-02-07T02:45:14Z</dcterms:modified>
</cp:coreProperties>
</file>