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 id="2147483724" r:id="rId2"/>
  </p:sldMasterIdLst>
  <p:notesMasterIdLst>
    <p:notesMasterId r:id="rId30"/>
  </p:notesMasterIdLst>
  <p:sldIdLst>
    <p:sldId id="334" r:id="rId3"/>
    <p:sldId id="336" r:id="rId4"/>
    <p:sldId id="631" r:id="rId5"/>
    <p:sldId id="632" r:id="rId6"/>
    <p:sldId id="264" r:id="rId7"/>
    <p:sldId id="340" r:id="rId8"/>
    <p:sldId id="338" r:id="rId9"/>
    <p:sldId id="633" r:id="rId10"/>
    <p:sldId id="635" r:id="rId11"/>
    <p:sldId id="636" r:id="rId12"/>
    <p:sldId id="634" r:id="rId13"/>
    <p:sldId id="354" r:id="rId14"/>
    <p:sldId id="341" r:id="rId15"/>
    <p:sldId id="349" r:id="rId16"/>
    <p:sldId id="342" r:id="rId17"/>
    <p:sldId id="343" r:id="rId18"/>
    <p:sldId id="638" r:id="rId19"/>
    <p:sldId id="639" r:id="rId20"/>
    <p:sldId id="344" r:id="rId21"/>
    <p:sldId id="346" r:id="rId22"/>
    <p:sldId id="269" r:id="rId23"/>
    <p:sldId id="347" r:id="rId24"/>
    <p:sldId id="643" r:id="rId25"/>
    <p:sldId id="644" r:id="rId26"/>
    <p:sldId id="279" r:id="rId27"/>
    <p:sldId id="645" r:id="rId28"/>
    <p:sldId id="278" r:id="rId29"/>
  </p:sldIdLst>
  <p:sldSz cx="9144000" cy="5143500" type="screen16x9"/>
  <p:notesSz cx="6858000" cy="9144000"/>
  <p:embeddedFontLst>
    <p:embeddedFont>
      <p:font typeface="Anton" panose="020F0502020204030204" pitchFamily="2" charset="0"/>
      <p:regular r:id="rId31"/>
    </p:embeddedFont>
    <p:embeddedFont>
      <p:font typeface="Arial Black" panose="020B0A04020102020204" pitchFamily="34" charset="0"/>
      <p:bold r:id="rId32"/>
    </p:embeddedFont>
    <p:embeddedFont>
      <p:font typeface="Cambria Math" panose="02040503050406030204" pitchFamily="18" charset="0"/>
      <p:regular r:id="rId33"/>
    </p:embeddedFont>
    <p:embeddedFont>
      <p:font typeface="Montserrat Medium" panose="00000600000000000000" pitchFamily="2" charset="0"/>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Roboto Black" panose="02000000000000000000" pitchFamily="2" charset="0"/>
      <p:bold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9"/>
    <a:srgbClr val="32626F"/>
    <a:srgbClr val="8ED9F8"/>
    <a:srgbClr val="18798E"/>
    <a:srgbClr val="F3316D"/>
    <a:srgbClr val="FF725E"/>
    <a:srgbClr val="346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1FC20B-892D-4C38-9390-6735327E4E57}">
  <a:tblStyle styleId="{471FC20B-892D-4C38-9390-6735327E4E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6" autoAdjust="0"/>
    <p:restoredTop sz="95256" autoAdjust="0"/>
  </p:normalViewPr>
  <p:slideViewPr>
    <p:cSldViewPr snapToGrid="0">
      <p:cViewPr varScale="1">
        <p:scale>
          <a:sx n="84" d="100"/>
          <a:sy n="84" d="100"/>
        </p:scale>
        <p:origin x="828" y="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4095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1fdd182ef_0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e1fdd182ef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7164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37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8bfbe0f1d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8bfbe0f1d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5500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9099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10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1994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aaf53fd43f_6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aaf53fd43f_6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379975" y="2264304"/>
            <a:ext cx="4384200" cy="112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7200">
                <a:latin typeface="Roboto Black" panose="02000000000000000000" pitchFamily="2"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7" name="Google Shape;17;p3"/>
          <p:cNvSpPr txBox="1">
            <a:spLocks noGrp="1"/>
          </p:cNvSpPr>
          <p:nvPr>
            <p:ph type="title" idx="2" hasCustomPrompt="1"/>
          </p:nvPr>
        </p:nvSpPr>
        <p:spPr>
          <a:xfrm>
            <a:off x="3105675" y="1306625"/>
            <a:ext cx="2932800" cy="10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7200">
                <a:latin typeface="Roboto Black" panose="02000000000000000000" pitchFamily="2" charset="0"/>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rPr dirty="0"/>
              <a:t>xx%</a:t>
            </a:r>
          </a:p>
        </p:txBody>
      </p:sp>
      <p:sp>
        <p:nvSpPr>
          <p:cNvPr id="18" name="Google Shape;18;p3"/>
          <p:cNvSpPr txBox="1">
            <a:spLocks noGrp="1"/>
          </p:cNvSpPr>
          <p:nvPr>
            <p:ph type="subTitle" idx="1"/>
          </p:nvPr>
        </p:nvSpPr>
        <p:spPr>
          <a:xfrm>
            <a:off x="2114025" y="3357075"/>
            <a:ext cx="49161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Roboto" panose="02000000000000000000" pitchFamily="2" charset="0"/>
                <a:cs typeface="Arial" panose="020B0604020202020204" pitchFamily="34" charset="0"/>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dirty="0"/>
          </a:p>
        </p:txBody>
      </p:sp>
      <p:sp>
        <p:nvSpPr>
          <p:cNvPr id="19" name="Google Shape;19;p3"/>
          <p:cNvSpPr/>
          <p:nvPr/>
        </p:nvSpPr>
        <p:spPr>
          <a:xfrm rot="10800000">
            <a:off x="5464391" y="2769876"/>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0" name="Google Shape;20;p3"/>
          <p:cNvSpPr/>
          <p:nvPr/>
        </p:nvSpPr>
        <p:spPr>
          <a:xfrm rot="10800000">
            <a:off x="6168592" y="3222838"/>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
        <p:nvSpPr>
          <p:cNvPr id="21" name="Google Shape;21;p3"/>
          <p:cNvSpPr/>
          <p:nvPr/>
        </p:nvSpPr>
        <p:spPr>
          <a:xfrm>
            <a:off x="-754308" y="-165562"/>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2" name="Google Shape;22;p3"/>
          <p:cNvSpPr/>
          <p:nvPr/>
        </p:nvSpPr>
        <p:spPr>
          <a:xfrm>
            <a:off x="-1322034" y="-205174"/>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CUSTOM_26">
    <p:spTree>
      <p:nvGrpSpPr>
        <p:cNvPr id="1" name="Shape 277"/>
        <p:cNvGrpSpPr/>
        <p:nvPr/>
      </p:nvGrpSpPr>
      <p:grpSpPr>
        <a:xfrm>
          <a:off x="0" y="0"/>
          <a:ext cx="0" cy="0"/>
          <a:chOff x="0" y="0"/>
          <a:chExt cx="0" cy="0"/>
        </a:xfrm>
      </p:grpSpPr>
      <p:sp>
        <p:nvSpPr>
          <p:cNvPr id="278" name="Google Shape;278;p35"/>
          <p:cNvSpPr txBox="1">
            <a:spLocks noGrp="1"/>
          </p:cNvSpPr>
          <p:nvPr>
            <p:ph type="subTitle" idx="1"/>
          </p:nvPr>
        </p:nvSpPr>
        <p:spPr>
          <a:xfrm>
            <a:off x="491685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9" name="Google Shape;279;p35"/>
          <p:cNvSpPr txBox="1">
            <a:spLocks noGrp="1"/>
          </p:cNvSpPr>
          <p:nvPr>
            <p:ph type="subTitle" idx="2"/>
          </p:nvPr>
        </p:nvSpPr>
        <p:spPr>
          <a:xfrm>
            <a:off x="491685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0" name="Google Shape;280;p35"/>
          <p:cNvSpPr txBox="1">
            <a:spLocks noGrp="1"/>
          </p:cNvSpPr>
          <p:nvPr>
            <p:ph type="subTitle" idx="3"/>
          </p:nvPr>
        </p:nvSpPr>
        <p:spPr>
          <a:xfrm>
            <a:off x="191120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81" name="Google Shape;281;p35"/>
          <p:cNvSpPr txBox="1">
            <a:spLocks noGrp="1"/>
          </p:cNvSpPr>
          <p:nvPr>
            <p:ph type="subTitle" idx="4"/>
          </p:nvPr>
        </p:nvSpPr>
        <p:spPr>
          <a:xfrm>
            <a:off x="191120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2" name="Google Shape;282;p35"/>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83" name="Google Shape;283;p35"/>
          <p:cNvSpPr/>
          <p:nvPr/>
        </p:nvSpPr>
        <p:spPr>
          <a:xfrm>
            <a:off x="72704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4" name="Google Shape;284;p35"/>
          <p:cNvSpPr/>
          <p:nvPr/>
        </p:nvSpPr>
        <p:spPr>
          <a:xfrm>
            <a:off x="614249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5" name="Google Shape;285;p35"/>
          <p:cNvSpPr/>
          <p:nvPr/>
        </p:nvSpPr>
        <p:spPr>
          <a:xfrm>
            <a:off x="69033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
        <p:nvSpPr>
          <p:cNvPr id="286" name="Google Shape;286;p35"/>
          <p:cNvSpPr/>
          <p:nvPr/>
        </p:nvSpPr>
        <p:spPr>
          <a:xfrm flipH="1">
            <a:off x="-2627457"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7" name="Google Shape;287;p35"/>
          <p:cNvSpPr/>
          <p:nvPr/>
        </p:nvSpPr>
        <p:spPr>
          <a:xfrm flipH="1">
            <a:off x="-187421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8" name="Google Shape;288;p35"/>
          <p:cNvSpPr/>
          <p:nvPr/>
        </p:nvSpPr>
        <p:spPr>
          <a:xfrm flipH="1">
            <a:off x="-190648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31">
    <p:spTree>
      <p:nvGrpSpPr>
        <p:cNvPr id="1" name="Shape 406"/>
        <p:cNvGrpSpPr/>
        <p:nvPr/>
      </p:nvGrpSpPr>
      <p:grpSpPr>
        <a:xfrm>
          <a:off x="0" y="0"/>
          <a:ext cx="0" cy="0"/>
          <a:chOff x="0" y="0"/>
          <a:chExt cx="0" cy="0"/>
        </a:xfrm>
      </p:grpSpPr>
      <p:sp>
        <p:nvSpPr>
          <p:cNvPr id="407" name="Google Shape;407;p48"/>
          <p:cNvSpPr/>
          <p:nvPr/>
        </p:nvSpPr>
        <p:spPr>
          <a:xfrm>
            <a:off x="-461767" y="1829888"/>
            <a:ext cx="1340325" cy="3702575"/>
          </a:xfrm>
          <a:custGeom>
            <a:avLst/>
            <a:gdLst/>
            <a:ahLst/>
            <a:cxnLst/>
            <a:rect l="l" t="t" r="r" b="b"/>
            <a:pathLst>
              <a:path w="53613" h="148103" extrusionOk="0">
                <a:moveTo>
                  <a:pt x="5249" y="1619"/>
                </a:moveTo>
                <a:cubicBezTo>
                  <a:pt x="12827" y="-10151"/>
                  <a:pt x="47172" y="48593"/>
                  <a:pt x="52009" y="67081"/>
                </a:cubicBezTo>
                <a:cubicBezTo>
                  <a:pt x="56846" y="85570"/>
                  <a:pt x="34111" y="101102"/>
                  <a:pt x="34272" y="112550"/>
                </a:cubicBezTo>
                <a:cubicBezTo>
                  <a:pt x="34433" y="123998"/>
                  <a:pt x="57598" y="131577"/>
                  <a:pt x="52976" y="135769"/>
                </a:cubicBezTo>
                <a:cubicBezTo>
                  <a:pt x="48354" y="139961"/>
                  <a:pt x="14494" y="160062"/>
                  <a:pt x="6539" y="137704"/>
                </a:cubicBezTo>
                <a:cubicBezTo>
                  <a:pt x="-1415" y="115346"/>
                  <a:pt x="-2329" y="13390"/>
                  <a:pt x="5249" y="1619"/>
                </a:cubicBezTo>
                <a:close/>
              </a:path>
            </a:pathLst>
          </a:custGeom>
          <a:solidFill>
            <a:srgbClr val="FFFFFF">
              <a:alpha val="41960"/>
            </a:srgbClr>
          </a:solidFill>
          <a:ln>
            <a:noFill/>
          </a:ln>
        </p:spPr>
      </p:sp>
      <p:sp>
        <p:nvSpPr>
          <p:cNvPr id="408" name="Google Shape;408;p48"/>
          <p:cNvSpPr/>
          <p:nvPr/>
        </p:nvSpPr>
        <p:spPr>
          <a:xfrm>
            <a:off x="-898736" y="2662873"/>
            <a:ext cx="1804450" cy="2773150"/>
          </a:xfrm>
          <a:custGeom>
            <a:avLst/>
            <a:gdLst/>
            <a:ahLst/>
            <a:cxnLst/>
            <a:rect l="l" t="t" r="r" b="b"/>
            <a:pathLst>
              <a:path w="72178" h="110926" extrusionOk="0">
                <a:moveTo>
                  <a:pt x="4669" y="225"/>
                </a:moveTo>
                <a:cubicBezTo>
                  <a:pt x="14451" y="-3376"/>
                  <a:pt x="61156" y="62194"/>
                  <a:pt x="69487" y="79554"/>
                </a:cubicBezTo>
                <a:cubicBezTo>
                  <a:pt x="77818" y="96914"/>
                  <a:pt x="64435" y="100784"/>
                  <a:pt x="54653" y="104385"/>
                </a:cubicBezTo>
                <a:cubicBezTo>
                  <a:pt x="44871" y="107986"/>
                  <a:pt x="19127" y="118520"/>
                  <a:pt x="10796" y="101160"/>
                </a:cubicBezTo>
                <a:cubicBezTo>
                  <a:pt x="2465" y="83800"/>
                  <a:pt x="-5113" y="3826"/>
                  <a:pt x="4669" y="225"/>
                </a:cubicBezTo>
                <a:close/>
              </a:path>
            </a:pathLst>
          </a:custGeom>
          <a:noFill/>
          <a:ln w="19050" cap="flat" cmpd="sng">
            <a:solidFill>
              <a:schemeClr val="dk1"/>
            </a:solidFill>
            <a:prstDash val="solid"/>
            <a:round/>
            <a:headEnd type="none" w="med" len="med"/>
            <a:tailEnd type="none" w="med" len="med"/>
          </a:ln>
        </p:spPr>
      </p:sp>
      <p:sp>
        <p:nvSpPr>
          <p:cNvPr id="409" name="Google Shape;409;p48"/>
          <p:cNvSpPr/>
          <p:nvPr/>
        </p:nvSpPr>
        <p:spPr>
          <a:xfrm>
            <a:off x="7963529" y="-377984"/>
            <a:ext cx="1580650" cy="3796950"/>
          </a:xfrm>
          <a:custGeom>
            <a:avLst/>
            <a:gdLst/>
            <a:ahLst/>
            <a:cxnLst/>
            <a:rect l="l" t="t" r="r" b="b"/>
            <a:pathLst>
              <a:path w="63226" h="151878" extrusionOk="0">
                <a:moveTo>
                  <a:pt x="56177" y="140562"/>
                </a:moveTo>
                <a:cubicBezTo>
                  <a:pt x="55586" y="161523"/>
                  <a:pt x="63702" y="149108"/>
                  <a:pt x="56177" y="136370"/>
                </a:cubicBezTo>
                <a:cubicBezTo>
                  <a:pt x="48653" y="123632"/>
                  <a:pt x="15921" y="81065"/>
                  <a:pt x="11030" y="64135"/>
                </a:cubicBezTo>
                <a:cubicBezTo>
                  <a:pt x="6139" y="47205"/>
                  <a:pt x="28551" y="43712"/>
                  <a:pt x="26831" y="34790"/>
                </a:cubicBezTo>
                <a:cubicBezTo>
                  <a:pt x="25111" y="25868"/>
                  <a:pt x="-4771" y="14635"/>
                  <a:pt x="711" y="10604"/>
                </a:cubicBezTo>
                <a:cubicBezTo>
                  <a:pt x="6193" y="6573"/>
                  <a:pt x="50480" y="-11056"/>
                  <a:pt x="59724" y="10604"/>
                </a:cubicBezTo>
                <a:cubicBezTo>
                  <a:pt x="68968" y="32264"/>
                  <a:pt x="56768" y="119601"/>
                  <a:pt x="56177" y="140562"/>
                </a:cubicBezTo>
                <a:close/>
              </a:path>
            </a:pathLst>
          </a:custGeom>
          <a:solidFill>
            <a:srgbClr val="FFFFFF">
              <a:alpha val="41960"/>
            </a:srgbClr>
          </a:solidFill>
          <a:ln>
            <a:noFill/>
          </a:ln>
        </p:spPr>
      </p:sp>
      <p:sp>
        <p:nvSpPr>
          <p:cNvPr id="410" name="Google Shape;410;p48"/>
          <p:cNvSpPr/>
          <p:nvPr/>
        </p:nvSpPr>
        <p:spPr>
          <a:xfrm>
            <a:off x="7567901" y="-415995"/>
            <a:ext cx="2466300" cy="4562025"/>
          </a:xfrm>
          <a:custGeom>
            <a:avLst/>
            <a:gdLst/>
            <a:ahLst/>
            <a:cxnLst/>
            <a:rect l="l" t="t" r="r" b="b"/>
            <a:pathLst>
              <a:path w="98652" h="182481" extrusionOk="0">
                <a:moveTo>
                  <a:pt x="77806" y="178201"/>
                </a:moveTo>
                <a:cubicBezTo>
                  <a:pt x="66949" y="197173"/>
                  <a:pt x="33734" y="147136"/>
                  <a:pt x="29112" y="128217"/>
                </a:cubicBezTo>
                <a:cubicBezTo>
                  <a:pt x="24490" y="109298"/>
                  <a:pt x="54803" y="83715"/>
                  <a:pt x="50073" y="64689"/>
                </a:cubicBezTo>
                <a:cubicBezTo>
                  <a:pt x="45343" y="45663"/>
                  <a:pt x="-6629" y="22444"/>
                  <a:pt x="734" y="14060"/>
                </a:cubicBezTo>
                <a:cubicBezTo>
                  <a:pt x="8097" y="5676"/>
                  <a:pt x="81408" y="-12974"/>
                  <a:pt x="94253" y="14383"/>
                </a:cubicBezTo>
                <a:cubicBezTo>
                  <a:pt x="107098" y="41740"/>
                  <a:pt x="88663" y="159229"/>
                  <a:pt x="77806" y="178201"/>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32">
    <p:spTree>
      <p:nvGrpSpPr>
        <p:cNvPr id="1" name="Shape 411"/>
        <p:cNvGrpSpPr/>
        <p:nvPr/>
      </p:nvGrpSpPr>
      <p:grpSpPr>
        <a:xfrm>
          <a:off x="0" y="0"/>
          <a:ext cx="0" cy="0"/>
          <a:chOff x="0" y="0"/>
          <a:chExt cx="0" cy="0"/>
        </a:xfrm>
      </p:grpSpPr>
      <p:sp>
        <p:nvSpPr>
          <p:cNvPr id="412" name="Google Shape;412;p49"/>
          <p:cNvSpPr/>
          <p:nvPr/>
        </p:nvSpPr>
        <p:spPr>
          <a:xfrm rot="10800000">
            <a:off x="7474239" y="-7403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3" name="Google Shape;413;p49"/>
          <p:cNvSpPr/>
          <p:nvPr/>
        </p:nvSpPr>
        <p:spPr>
          <a:xfrm rot="10800000">
            <a:off x="7961032" y="-208465"/>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
        <p:nvSpPr>
          <p:cNvPr id="414" name="Google Shape;414;p49"/>
          <p:cNvSpPr/>
          <p:nvPr/>
        </p:nvSpPr>
        <p:spPr>
          <a:xfrm>
            <a:off x="-1262986" y="-24645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5" name="Google Shape;415;p49"/>
          <p:cNvSpPr/>
          <p:nvPr/>
        </p:nvSpPr>
        <p:spPr>
          <a:xfrm>
            <a:off x="-1037503" y="-170470"/>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1614709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2026/5/7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0466783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2159692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26651709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595281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7708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604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subTitle" idx="1"/>
          </p:nvPr>
        </p:nvSpPr>
        <p:spPr>
          <a:xfrm>
            <a:off x="50394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0" name="Google Shape;30;p5"/>
          <p:cNvSpPr txBox="1">
            <a:spLocks noGrp="1"/>
          </p:cNvSpPr>
          <p:nvPr>
            <p:ph type="subTitle" idx="2"/>
          </p:nvPr>
        </p:nvSpPr>
        <p:spPr>
          <a:xfrm>
            <a:off x="50394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1" name="Google Shape;31;p5"/>
          <p:cNvSpPr txBox="1">
            <a:spLocks noGrp="1"/>
          </p:cNvSpPr>
          <p:nvPr>
            <p:ph type="subTitle" idx="3"/>
          </p:nvPr>
        </p:nvSpPr>
        <p:spPr>
          <a:xfrm>
            <a:off x="17885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2" name="Google Shape;32;p5"/>
          <p:cNvSpPr txBox="1">
            <a:spLocks noGrp="1"/>
          </p:cNvSpPr>
          <p:nvPr>
            <p:ph type="subTitle" idx="4"/>
          </p:nvPr>
        </p:nvSpPr>
        <p:spPr>
          <a:xfrm>
            <a:off x="17885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3" name="Google Shape;33;p5"/>
          <p:cNvSpPr/>
          <p:nvPr/>
        </p:nvSpPr>
        <p:spPr>
          <a:xfrm>
            <a:off x="-445563" y="2224173"/>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34" name="Google Shape;34;p5"/>
          <p:cNvSpPr/>
          <p:nvPr/>
        </p:nvSpPr>
        <p:spPr>
          <a:xfrm>
            <a:off x="-908935" y="2498451"/>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35" name="Google Shape;35;p5"/>
          <p:cNvSpPr/>
          <p:nvPr/>
        </p:nvSpPr>
        <p:spPr>
          <a:xfrm>
            <a:off x="7257112" y="-434729"/>
            <a:ext cx="2496850" cy="4782175"/>
          </a:xfrm>
          <a:custGeom>
            <a:avLst/>
            <a:gdLst/>
            <a:ahLst/>
            <a:cxnLst/>
            <a:rect l="l" t="t" r="r" b="b"/>
            <a:pathLst>
              <a:path w="99874" h="191287" extrusionOk="0">
                <a:moveTo>
                  <a:pt x="712" y="12949"/>
                </a:moveTo>
                <a:cubicBezTo>
                  <a:pt x="-6343" y="19758"/>
                  <a:pt x="42995" y="40332"/>
                  <a:pt x="48077" y="56465"/>
                </a:cubicBezTo>
                <a:cubicBezTo>
                  <a:pt x="53159" y="72599"/>
                  <a:pt x="24148" y="87647"/>
                  <a:pt x="31203" y="109750"/>
                </a:cubicBezTo>
                <a:cubicBezTo>
                  <a:pt x="38258" y="131854"/>
                  <a:pt x="80541" y="204776"/>
                  <a:pt x="90409" y="189086"/>
                </a:cubicBezTo>
                <a:cubicBezTo>
                  <a:pt x="100277" y="173397"/>
                  <a:pt x="105359" y="44969"/>
                  <a:pt x="90409" y="15613"/>
                </a:cubicBezTo>
                <a:cubicBezTo>
                  <a:pt x="75460" y="-13743"/>
                  <a:pt x="7767" y="6140"/>
                  <a:pt x="712" y="12949"/>
                </a:cubicBezTo>
                <a:close/>
              </a:path>
            </a:pathLst>
          </a:custGeom>
          <a:noFill/>
          <a:ln w="19050" cap="flat" cmpd="sng">
            <a:solidFill>
              <a:schemeClr val="dk2"/>
            </a:solidFill>
            <a:prstDash val="solid"/>
            <a:round/>
            <a:headEnd type="none" w="med" len="med"/>
            <a:tailEnd type="none" w="med" len="med"/>
          </a:ln>
        </p:spPr>
      </p:sp>
      <p:sp>
        <p:nvSpPr>
          <p:cNvPr id="36" name="Google Shape;36;p5"/>
          <p:cNvSpPr/>
          <p:nvPr/>
        </p:nvSpPr>
        <p:spPr>
          <a:xfrm>
            <a:off x="7698252" y="-98572"/>
            <a:ext cx="2464950" cy="5567425"/>
          </a:xfrm>
          <a:custGeom>
            <a:avLst/>
            <a:gdLst/>
            <a:ahLst/>
            <a:cxnLst/>
            <a:rect l="l" t="t" r="r" b="b"/>
            <a:pathLst>
              <a:path w="98598" h="222697" extrusionOk="0">
                <a:moveTo>
                  <a:pt x="77499" y="391"/>
                </a:moveTo>
                <a:cubicBezTo>
                  <a:pt x="61168" y="1625"/>
                  <a:pt x="6354" y="24123"/>
                  <a:pt x="532" y="40947"/>
                </a:cubicBezTo>
                <a:cubicBezTo>
                  <a:pt x="-5290" y="57771"/>
                  <a:pt x="39016" y="74891"/>
                  <a:pt x="42568" y="101336"/>
                </a:cubicBezTo>
                <a:cubicBezTo>
                  <a:pt x="46120" y="127781"/>
                  <a:pt x="22142" y="180820"/>
                  <a:pt x="21846" y="199618"/>
                </a:cubicBezTo>
                <a:cubicBezTo>
                  <a:pt x="21550" y="218416"/>
                  <a:pt x="30875" y="212939"/>
                  <a:pt x="40792" y="214123"/>
                </a:cubicBezTo>
                <a:cubicBezTo>
                  <a:pt x="50709" y="215307"/>
                  <a:pt x="71727" y="236819"/>
                  <a:pt x="81348" y="206723"/>
                </a:cubicBezTo>
                <a:cubicBezTo>
                  <a:pt x="90969" y="176627"/>
                  <a:pt x="99160" y="67935"/>
                  <a:pt x="98518" y="33546"/>
                </a:cubicBezTo>
                <a:cubicBezTo>
                  <a:pt x="97877" y="-843"/>
                  <a:pt x="93830" y="-842"/>
                  <a:pt x="77499" y="391"/>
                </a:cubicBezTo>
                <a:close/>
              </a:path>
            </a:pathLst>
          </a:custGeom>
          <a:solidFill>
            <a:srgbClr val="FFFFFF">
              <a:alpha val="41960"/>
            </a:srgbClr>
          </a:solidFill>
          <a:ln>
            <a:noFill/>
          </a:ln>
        </p:spPr>
      </p:sp>
      <p:sp>
        <p:nvSpPr>
          <p:cNvPr id="37" name="Google Shape;37;p5"/>
          <p:cNvSpPr txBox="1">
            <a:spLocks noGrp="1"/>
          </p:cNvSpPr>
          <p:nvPr>
            <p:ph type="title"/>
          </p:nvPr>
        </p:nvSpPr>
        <p:spPr>
          <a:xfrm>
            <a:off x="692400" y="445025"/>
            <a:ext cx="4127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USTOM_2">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2918550" y="2843988"/>
            <a:ext cx="33069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18" name="Google Shape;118;p16"/>
          <p:cNvSpPr txBox="1">
            <a:spLocks noGrp="1"/>
          </p:cNvSpPr>
          <p:nvPr>
            <p:ph type="subTitle" idx="1"/>
          </p:nvPr>
        </p:nvSpPr>
        <p:spPr>
          <a:xfrm>
            <a:off x="1842900" y="1773225"/>
            <a:ext cx="5458200" cy="9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19" name="Google Shape;119;p16"/>
          <p:cNvSpPr/>
          <p:nvPr/>
        </p:nvSpPr>
        <p:spPr>
          <a:xfrm rot="10800000">
            <a:off x="-1076803" y="-236902"/>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0" name="Google Shape;120;p16"/>
          <p:cNvSpPr/>
          <p:nvPr/>
        </p:nvSpPr>
        <p:spPr>
          <a:xfrm rot="10800000">
            <a:off x="-402113" y="-200056"/>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
        <p:nvSpPr>
          <p:cNvPr id="121" name="Google Shape;121;p16"/>
          <p:cNvSpPr/>
          <p:nvPr/>
        </p:nvSpPr>
        <p:spPr>
          <a:xfrm>
            <a:off x="-1052726" y="4203523"/>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2" name="Google Shape;122;p16"/>
          <p:cNvSpPr/>
          <p:nvPr/>
        </p:nvSpPr>
        <p:spPr>
          <a:xfrm>
            <a:off x="-1100891" y="4289702"/>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1">
  <p:cSld name="CUSTOM_14">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71525" y="3377400"/>
            <a:ext cx="46386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25" name="Google Shape;125;p17"/>
          <p:cNvSpPr txBox="1">
            <a:spLocks noGrp="1"/>
          </p:cNvSpPr>
          <p:nvPr>
            <p:ph type="subTitle" idx="1"/>
          </p:nvPr>
        </p:nvSpPr>
        <p:spPr>
          <a:xfrm>
            <a:off x="685800" y="2297100"/>
            <a:ext cx="5081700" cy="9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26" name="Google Shape;126;p17"/>
          <p:cNvSpPr/>
          <p:nvPr/>
        </p:nvSpPr>
        <p:spPr>
          <a:xfrm>
            <a:off x="5155377" y="-2248250"/>
            <a:ext cx="5633924" cy="6933148"/>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27" name="Google Shape;127;p17"/>
          <p:cNvSpPr/>
          <p:nvPr/>
        </p:nvSpPr>
        <p:spPr>
          <a:xfrm>
            <a:off x="3714601" y="4024139"/>
            <a:ext cx="6112711" cy="2190212"/>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28" name="Google Shape;128;p17"/>
          <p:cNvSpPr/>
          <p:nvPr/>
        </p:nvSpPr>
        <p:spPr>
          <a:xfrm>
            <a:off x="4686447" y="-1592282"/>
            <a:ext cx="5182218" cy="7706130"/>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p:cSld name="CUSTOM_17">
    <p:spTree>
      <p:nvGrpSpPr>
        <p:cNvPr id="1" name="Shape 147"/>
        <p:cNvGrpSpPr/>
        <p:nvPr/>
      </p:nvGrpSpPr>
      <p:grpSpPr>
        <a:xfrm>
          <a:off x="0" y="0"/>
          <a:ext cx="0" cy="0"/>
          <a:chOff x="0" y="0"/>
          <a:chExt cx="0" cy="0"/>
        </a:xfrm>
      </p:grpSpPr>
      <p:sp>
        <p:nvSpPr>
          <p:cNvPr id="148" name="Google Shape;148;p21"/>
          <p:cNvSpPr txBox="1">
            <a:spLocks noGrp="1"/>
          </p:cNvSpPr>
          <p:nvPr>
            <p:ph type="subTitle" idx="1"/>
          </p:nvPr>
        </p:nvSpPr>
        <p:spPr>
          <a:xfrm>
            <a:off x="4810850" y="128074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49" name="Google Shape;149;p21"/>
          <p:cNvSpPr txBox="1">
            <a:spLocks noGrp="1"/>
          </p:cNvSpPr>
          <p:nvPr>
            <p:ph type="subTitle" idx="2"/>
          </p:nvPr>
        </p:nvSpPr>
        <p:spPr>
          <a:xfrm>
            <a:off x="4810850" y="171992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0" name="Google Shape;150;p21"/>
          <p:cNvSpPr txBox="1">
            <a:spLocks noGrp="1"/>
          </p:cNvSpPr>
          <p:nvPr>
            <p:ph type="subTitle" idx="3"/>
          </p:nvPr>
        </p:nvSpPr>
        <p:spPr>
          <a:xfrm>
            <a:off x="2017150" y="128074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1" name="Google Shape;151;p21"/>
          <p:cNvSpPr txBox="1">
            <a:spLocks noGrp="1"/>
          </p:cNvSpPr>
          <p:nvPr>
            <p:ph type="subTitle" idx="4"/>
          </p:nvPr>
        </p:nvSpPr>
        <p:spPr>
          <a:xfrm>
            <a:off x="2017150" y="171992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2" name="Google Shape;152;p21"/>
          <p:cNvSpPr/>
          <p:nvPr/>
        </p:nvSpPr>
        <p:spPr>
          <a:xfrm flipH="1">
            <a:off x="7262309" y="3050398"/>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3" name="Google Shape;153;p21"/>
          <p:cNvSpPr/>
          <p:nvPr/>
        </p:nvSpPr>
        <p:spPr>
          <a:xfrm flipH="1">
            <a:off x="8291706" y="3324676"/>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4" name="Google Shape;154;p21"/>
          <p:cNvSpPr txBox="1">
            <a:spLocks noGrp="1"/>
          </p:cNvSpPr>
          <p:nvPr>
            <p:ph type="title"/>
          </p:nvPr>
        </p:nvSpPr>
        <p:spPr>
          <a:xfrm>
            <a:off x="2508150" y="445025"/>
            <a:ext cx="412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dirty="0"/>
          </a:p>
        </p:txBody>
      </p:sp>
      <p:sp>
        <p:nvSpPr>
          <p:cNvPr id="155" name="Google Shape;155;p21"/>
          <p:cNvSpPr/>
          <p:nvPr/>
        </p:nvSpPr>
        <p:spPr>
          <a:xfrm rot="3144145">
            <a:off x="-957841" y="-179963"/>
            <a:ext cx="2226932" cy="3225088"/>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6" name="Google Shape;156;p21"/>
          <p:cNvSpPr/>
          <p:nvPr/>
        </p:nvSpPr>
        <p:spPr>
          <a:xfrm rot="3144145">
            <a:off x="-1189467" y="-526191"/>
            <a:ext cx="1660918" cy="2826095"/>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7" name="Google Shape;157;p21"/>
          <p:cNvSpPr txBox="1">
            <a:spLocks noGrp="1"/>
          </p:cNvSpPr>
          <p:nvPr>
            <p:ph type="subTitle" idx="5"/>
          </p:nvPr>
        </p:nvSpPr>
        <p:spPr>
          <a:xfrm>
            <a:off x="4810850" y="301429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8" name="Google Shape;158;p21"/>
          <p:cNvSpPr txBox="1">
            <a:spLocks noGrp="1"/>
          </p:cNvSpPr>
          <p:nvPr>
            <p:ph type="subTitle" idx="6"/>
          </p:nvPr>
        </p:nvSpPr>
        <p:spPr>
          <a:xfrm>
            <a:off x="4810850" y="345347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9" name="Google Shape;159;p21"/>
          <p:cNvSpPr txBox="1">
            <a:spLocks noGrp="1"/>
          </p:cNvSpPr>
          <p:nvPr>
            <p:ph type="subTitle" idx="7"/>
          </p:nvPr>
        </p:nvSpPr>
        <p:spPr>
          <a:xfrm>
            <a:off x="2017150" y="301429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60" name="Google Shape;160;p21"/>
          <p:cNvSpPr txBox="1">
            <a:spLocks noGrp="1"/>
          </p:cNvSpPr>
          <p:nvPr>
            <p:ph type="subTitle" idx="8"/>
          </p:nvPr>
        </p:nvSpPr>
        <p:spPr>
          <a:xfrm>
            <a:off x="2017150" y="345347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CUSTOM_11">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24"/>
          <p:cNvSpPr/>
          <p:nvPr/>
        </p:nvSpPr>
        <p:spPr>
          <a:xfrm>
            <a:off x="-365702" y="3547189"/>
            <a:ext cx="1423325" cy="1871025"/>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174" name="Google Shape;174;p24"/>
          <p:cNvSpPr/>
          <p:nvPr/>
        </p:nvSpPr>
        <p:spPr>
          <a:xfrm rot="-859101">
            <a:off x="-648468" y="3007915"/>
            <a:ext cx="1621839" cy="2506755"/>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
        <p:nvSpPr>
          <p:cNvPr id="175" name="Google Shape;175;p24"/>
          <p:cNvSpPr/>
          <p:nvPr/>
        </p:nvSpPr>
        <p:spPr>
          <a:xfrm>
            <a:off x="7663742" y="-253256"/>
            <a:ext cx="1912425" cy="2289675"/>
          </a:xfrm>
          <a:custGeom>
            <a:avLst/>
            <a:gdLst/>
            <a:ahLst/>
            <a:cxnLst/>
            <a:rect l="l" t="t" r="r" b="b"/>
            <a:pathLst>
              <a:path w="76497" h="91587" extrusionOk="0">
                <a:moveTo>
                  <a:pt x="73255" y="90650"/>
                </a:moveTo>
                <a:cubicBezTo>
                  <a:pt x="68765" y="97853"/>
                  <a:pt x="50708" y="58876"/>
                  <a:pt x="40396" y="51278"/>
                </a:cubicBezTo>
                <a:cubicBezTo>
                  <a:pt x="30084" y="43680"/>
                  <a:pt x="17503" y="52363"/>
                  <a:pt x="11385" y="45061"/>
                </a:cubicBezTo>
                <a:cubicBezTo>
                  <a:pt x="5267" y="37759"/>
                  <a:pt x="-5637" y="13633"/>
                  <a:pt x="3688" y="7466"/>
                </a:cubicBezTo>
                <a:cubicBezTo>
                  <a:pt x="13013" y="1299"/>
                  <a:pt x="55740" y="-5806"/>
                  <a:pt x="67334" y="8058"/>
                </a:cubicBezTo>
                <a:cubicBezTo>
                  <a:pt x="78929" y="21922"/>
                  <a:pt x="77745" y="83447"/>
                  <a:pt x="73255" y="90650"/>
                </a:cubicBezTo>
                <a:close/>
              </a:path>
            </a:pathLst>
          </a:custGeom>
          <a:solidFill>
            <a:srgbClr val="FFFFFF">
              <a:alpha val="41960"/>
            </a:srgbClr>
          </a:solidFill>
          <a:ln>
            <a:noFill/>
          </a:ln>
        </p:spPr>
      </p:sp>
      <p:sp>
        <p:nvSpPr>
          <p:cNvPr id="176" name="Google Shape;176;p24"/>
          <p:cNvSpPr/>
          <p:nvPr/>
        </p:nvSpPr>
        <p:spPr>
          <a:xfrm>
            <a:off x="6526258" y="-142354"/>
            <a:ext cx="3566925" cy="1293625"/>
          </a:xfrm>
          <a:custGeom>
            <a:avLst/>
            <a:gdLst/>
            <a:ahLst/>
            <a:cxnLst/>
            <a:rect l="l" t="t" r="r" b="b"/>
            <a:pathLst>
              <a:path w="142677" h="51745" extrusionOk="0">
                <a:moveTo>
                  <a:pt x="4192" y="4214"/>
                </a:moveTo>
                <a:cubicBezTo>
                  <a:pt x="-11695" y="7520"/>
                  <a:pt x="21905" y="21927"/>
                  <a:pt x="34979" y="24344"/>
                </a:cubicBezTo>
                <a:cubicBezTo>
                  <a:pt x="48054" y="26762"/>
                  <a:pt x="66407" y="14180"/>
                  <a:pt x="82639" y="18719"/>
                </a:cubicBezTo>
                <a:cubicBezTo>
                  <a:pt x="98871" y="23258"/>
                  <a:pt x="124429" y="53946"/>
                  <a:pt x="132372" y="51578"/>
                </a:cubicBezTo>
                <a:cubicBezTo>
                  <a:pt x="140316" y="49210"/>
                  <a:pt x="151663" y="12404"/>
                  <a:pt x="130300" y="4510"/>
                </a:cubicBezTo>
                <a:cubicBezTo>
                  <a:pt x="108937" y="-3384"/>
                  <a:pt x="20079" y="908"/>
                  <a:pt x="4192" y="4214"/>
                </a:cubicBezTo>
                <a:close/>
              </a:path>
            </a:pathLst>
          </a:custGeom>
          <a:noFill/>
          <a:ln w="19050" cap="flat" cmpd="sng">
            <a:solidFill>
              <a:schemeClr val="dk2"/>
            </a:solidFill>
            <a:prstDash val="solid"/>
            <a:round/>
            <a:headEnd type="none" w="med" len="med"/>
            <a:tailEnd type="none" w="med" len="med"/>
          </a:ln>
        </p:spPr>
      </p:sp>
      <p:sp>
        <p:nvSpPr>
          <p:cNvPr id="177" name="Google Shape;177;p24"/>
          <p:cNvSpPr txBox="1">
            <a:spLocks noGrp="1"/>
          </p:cNvSpPr>
          <p:nvPr>
            <p:ph type="title"/>
          </p:nvPr>
        </p:nvSpPr>
        <p:spPr>
          <a:xfrm>
            <a:off x="692400" y="445025"/>
            <a:ext cx="5689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CUSTOM_21">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4974600" y="1783950"/>
            <a:ext cx="3483600" cy="98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01" name="Google Shape;201;p27"/>
          <p:cNvSpPr txBox="1">
            <a:spLocks noGrp="1"/>
          </p:cNvSpPr>
          <p:nvPr>
            <p:ph type="subTitle" idx="1"/>
          </p:nvPr>
        </p:nvSpPr>
        <p:spPr>
          <a:xfrm>
            <a:off x="4974600" y="2768570"/>
            <a:ext cx="34836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sz="1400">
                <a:solidFill>
                  <a:schemeClr val="dk1"/>
                </a:solidFill>
                <a:latin typeface="Roboto" panose="02000000000000000000" pitchFamily="2" charset="0"/>
                <a:cs typeface="Arial" panose="020B0604020202020204" pitchFamily="34" charset="0"/>
              </a:defRPr>
            </a:lvl1pPr>
            <a:lvl2pPr lvl="1" algn="ctr" rtl="0">
              <a:spcBef>
                <a:spcPts val="1000"/>
              </a:spcBef>
              <a:spcAft>
                <a:spcPts val="0"/>
              </a:spcAft>
              <a:buClr>
                <a:schemeClr val="accent4"/>
              </a:buClr>
              <a:buSzPts val="1400"/>
              <a:buChar char="○"/>
              <a:defRPr>
                <a:solidFill>
                  <a:schemeClr val="accent4"/>
                </a:solidFill>
              </a:defRPr>
            </a:lvl2pPr>
            <a:lvl3pPr lvl="2" algn="ctr" rtl="0">
              <a:spcBef>
                <a:spcPts val="1600"/>
              </a:spcBef>
              <a:spcAft>
                <a:spcPts val="0"/>
              </a:spcAft>
              <a:buClr>
                <a:schemeClr val="accent4"/>
              </a:buClr>
              <a:buSzPts val="1400"/>
              <a:buChar char="■"/>
              <a:defRPr>
                <a:solidFill>
                  <a:schemeClr val="accent4"/>
                </a:solidFill>
              </a:defRPr>
            </a:lvl3pPr>
            <a:lvl4pPr lvl="3" algn="ctr" rtl="0">
              <a:spcBef>
                <a:spcPts val="1600"/>
              </a:spcBef>
              <a:spcAft>
                <a:spcPts val="0"/>
              </a:spcAft>
              <a:buClr>
                <a:schemeClr val="accent4"/>
              </a:buClr>
              <a:buSzPts val="1400"/>
              <a:buChar char="●"/>
              <a:defRPr>
                <a:solidFill>
                  <a:schemeClr val="accent4"/>
                </a:solidFill>
              </a:defRPr>
            </a:lvl4pPr>
            <a:lvl5pPr lvl="4" algn="ctr" rtl="0">
              <a:spcBef>
                <a:spcPts val="1600"/>
              </a:spcBef>
              <a:spcAft>
                <a:spcPts val="0"/>
              </a:spcAft>
              <a:buClr>
                <a:schemeClr val="accent4"/>
              </a:buClr>
              <a:buSzPts val="1400"/>
              <a:buChar char="○"/>
              <a:defRPr>
                <a:solidFill>
                  <a:schemeClr val="accent4"/>
                </a:solidFill>
              </a:defRPr>
            </a:lvl5pPr>
            <a:lvl6pPr lvl="5" algn="ctr" rtl="0">
              <a:spcBef>
                <a:spcPts val="1600"/>
              </a:spcBef>
              <a:spcAft>
                <a:spcPts val="0"/>
              </a:spcAft>
              <a:buClr>
                <a:schemeClr val="accent4"/>
              </a:buClr>
              <a:buSzPts val="1400"/>
              <a:buChar char="■"/>
              <a:defRPr>
                <a:solidFill>
                  <a:schemeClr val="accent4"/>
                </a:solidFill>
              </a:defRPr>
            </a:lvl6pPr>
            <a:lvl7pPr lvl="6" algn="ctr" rtl="0">
              <a:spcBef>
                <a:spcPts val="1600"/>
              </a:spcBef>
              <a:spcAft>
                <a:spcPts val="0"/>
              </a:spcAft>
              <a:buClr>
                <a:schemeClr val="accent4"/>
              </a:buClr>
              <a:buSzPts val="1400"/>
              <a:buChar char="●"/>
              <a:defRPr>
                <a:solidFill>
                  <a:schemeClr val="accent4"/>
                </a:solidFill>
              </a:defRPr>
            </a:lvl7pPr>
            <a:lvl8pPr lvl="7" algn="ctr" rtl="0">
              <a:spcBef>
                <a:spcPts val="1600"/>
              </a:spcBef>
              <a:spcAft>
                <a:spcPts val="0"/>
              </a:spcAft>
              <a:buClr>
                <a:schemeClr val="accent4"/>
              </a:buClr>
              <a:buSzPts val="1400"/>
              <a:buChar char="○"/>
              <a:defRPr>
                <a:solidFill>
                  <a:schemeClr val="accent4"/>
                </a:solidFill>
              </a:defRPr>
            </a:lvl8pPr>
            <a:lvl9pPr lvl="8" algn="ctr" rtl="0">
              <a:spcBef>
                <a:spcPts val="1600"/>
              </a:spcBef>
              <a:spcAft>
                <a:spcPts val="1600"/>
              </a:spcAft>
              <a:buClr>
                <a:schemeClr val="accent4"/>
              </a:buClr>
              <a:buSzPts val="1400"/>
              <a:buChar char="■"/>
              <a:defRPr>
                <a:solidFill>
                  <a:schemeClr val="accent4"/>
                </a:solidFill>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24">
    <p:spTree>
      <p:nvGrpSpPr>
        <p:cNvPr id="1" name="Shape 225"/>
        <p:cNvGrpSpPr/>
        <p:nvPr/>
      </p:nvGrpSpPr>
      <p:grpSpPr>
        <a:xfrm>
          <a:off x="0" y="0"/>
          <a:ext cx="0" cy="0"/>
          <a:chOff x="0" y="0"/>
          <a:chExt cx="0" cy="0"/>
        </a:xfrm>
      </p:grpSpPr>
      <p:sp>
        <p:nvSpPr>
          <p:cNvPr id="226" name="Google Shape;226;p31"/>
          <p:cNvSpPr txBox="1">
            <a:spLocks noGrp="1"/>
          </p:cNvSpPr>
          <p:nvPr>
            <p:ph type="subTitle" idx="1"/>
          </p:nvPr>
        </p:nvSpPr>
        <p:spPr>
          <a:xfrm>
            <a:off x="1799638" y="1359904"/>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7" name="Google Shape;227;p31"/>
          <p:cNvSpPr txBox="1">
            <a:spLocks noGrp="1"/>
          </p:cNvSpPr>
          <p:nvPr>
            <p:ph type="subTitle" idx="2"/>
          </p:nvPr>
        </p:nvSpPr>
        <p:spPr>
          <a:xfrm>
            <a:off x="1799638" y="1804675"/>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28" name="Google Shape;228;p31"/>
          <p:cNvSpPr txBox="1">
            <a:spLocks noGrp="1"/>
          </p:cNvSpPr>
          <p:nvPr>
            <p:ph type="subTitle" idx="3"/>
          </p:nvPr>
        </p:nvSpPr>
        <p:spPr>
          <a:xfrm>
            <a:off x="1799638" y="3011929"/>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9" name="Google Shape;229;p31"/>
          <p:cNvSpPr txBox="1">
            <a:spLocks noGrp="1"/>
          </p:cNvSpPr>
          <p:nvPr>
            <p:ph type="subTitle" idx="4"/>
          </p:nvPr>
        </p:nvSpPr>
        <p:spPr>
          <a:xfrm>
            <a:off x="1799638" y="34567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30" name="Google Shape;230;p31"/>
          <p:cNvSpPr/>
          <p:nvPr/>
        </p:nvSpPr>
        <p:spPr>
          <a:xfrm rot="-1199163" flipH="1">
            <a:off x="-845512" y="2808692"/>
            <a:ext cx="2133655" cy="3204782"/>
          </a:xfrm>
          <a:custGeom>
            <a:avLst/>
            <a:gdLst/>
            <a:ahLst/>
            <a:cxnLst/>
            <a:rect l="l" t="t" r="r" b="b"/>
            <a:pathLst>
              <a:path w="85344" h="128188" extrusionOk="0">
                <a:moveTo>
                  <a:pt x="1043" y="9574"/>
                </a:moveTo>
                <a:cubicBezTo>
                  <a:pt x="-6407" y="15544"/>
                  <a:pt x="30004" y="33453"/>
                  <a:pt x="33606" y="46281"/>
                </a:cubicBezTo>
                <a:cubicBezTo>
                  <a:pt x="37208" y="59109"/>
                  <a:pt x="15696" y="73318"/>
                  <a:pt x="22653" y="86541"/>
                </a:cubicBezTo>
                <a:cubicBezTo>
                  <a:pt x="29610" y="99764"/>
                  <a:pt x="66070" y="138297"/>
                  <a:pt x="75346" y="125617"/>
                </a:cubicBezTo>
                <a:cubicBezTo>
                  <a:pt x="84622" y="112937"/>
                  <a:pt x="90691" y="29803"/>
                  <a:pt x="78307" y="10462"/>
                </a:cubicBezTo>
                <a:cubicBezTo>
                  <a:pt x="65923" y="-8878"/>
                  <a:pt x="8493" y="3604"/>
                  <a:pt x="1043" y="9574"/>
                </a:cubicBezTo>
                <a:close/>
              </a:path>
            </a:pathLst>
          </a:custGeom>
          <a:solidFill>
            <a:srgbClr val="FFFFFF">
              <a:alpha val="41960"/>
            </a:srgbClr>
          </a:solidFill>
          <a:ln>
            <a:noFill/>
          </a:ln>
        </p:spPr>
      </p:sp>
      <p:sp>
        <p:nvSpPr>
          <p:cNvPr id="231" name="Google Shape;231;p31"/>
          <p:cNvSpPr/>
          <p:nvPr/>
        </p:nvSpPr>
        <p:spPr>
          <a:xfrm rot="-1199163" flipH="1">
            <a:off x="-1178672" y="3013444"/>
            <a:ext cx="2353085" cy="3594667"/>
          </a:xfrm>
          <a:custGeom>
            <a:avLst/>
            <a:gdLst/>
            <a:ahLst/>
            <a:cxnLst/>
            <a:rect l="l" t="t" r="r" b="b"/>
            <a:pathLst>
              <a:path w="94121" h="143783" extrusionOk="0">
                <a:moveTo>
                  <a:pt x="21763" y="4810"/>
                </a:moveTo>
                <a:cubicBezTo>
                  <a:pt x="11797" y="10385"/>
                  <a:pt x="-2413" y="28344"/>
                  <a:pt x="449" y="38853"/>
                </a:cubicBezTo>
                <a:cubicBezTo>
                  <a:pt x="3311" y="49362"/>
                  <a:pt x="33753" y="54345"/>
                  <a:pt x="38933" y="67864"/>
                </a:cubicBezTo>
                <a:cubicBezTo>
                  <a:pt x="44114" y="81383"/>
                  <a:pt x="27536" y="107335"/>
                  <a:pt x="31532" y="119965"/>
                </a:cubicBezTo>
                <a:cubicBezTo>
                  <a:pt x="35528" y="132596"/>
                  <a:pt x="52797" y="144733"/>
                  <a:pt x="62911" y="143647"/>
                </a:cubicBezTo>
                <a:cubicBezTo>
                  <a:pt x="73025" y="142562"/>
                  <a:pt x="88074" y="128648"/>
                  <a:pt x="92218" y="113452"/>
                </a:cubicBezTo>
                <a:cubicBezTo>
                  <a:pt x="96362" y="98256"/>
                  <a:pt x="93106" y="70478"/>
                  <a:pt x="87777" y="52470"/>
                </a:cubicBezTo>
                <a:cubicBezTo>
                  <a:pt x="82449" y="34462"/>
                  <a:pt x="71249" y="13345"/>
                  <a:pt x="60247" y="5402"/>
                </a:cubicBezTo>
                <a:cubicBezTo>
                  <a:pt x="49245" y="-2541"/>
                  <a:pt x="31729" y="-765"/>
                  <a:pt x="21763" y="4810"/>
                </a:cubicBezTo>
                <a:close/>
              </a:path>
            </a:pathLst>
          </a:custGeom>
          <a:noFill/>
          <a:ln w="19050" cap="flat" cmpd="sng">
            <a:solidFill>
              <a:schemeClr val="dk2"/>
            </a:solidFill>
            <a:prstDash val="solid"/>
            <a:round/>
            <a:headEnd type="none" w="med" len="med"/>
            <a:tailEnd type="none" w="med" len="med"/>
          </a:ln>
        </p:spPr>
      </p:sp>
      <p:sp>
        <p:nvSpPr>
          <p:cNvPr id="232" name="Google Shape;232;p31"/>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33" name="Google Shape;233;p31"/>
          <p:cNvSpPr/>
          <p:nvPr/>
        </p:nvSpPr>
        <p:spPr>
          <a:xfrm rot="8100000">
            <a:off x="8193336" y="-390883"/>
            <a:ext cx="1423311" cy="1871007"/>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234" name="Google Shape;234;p31"/>
          <p:cNvSpPr/>
          <p:nvPr/>
        </p:nvSpPr>
        <p:spPr>
          <a:xfrm rot="7240727">
            <a:off x="8380408" y="-681873"/>
            <a:ext cx="1621822" cy="2506730"/>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1">
  <p:cSld name="CUSTOM_4_1_1">
    <p:spTree>
      <p:nvGrpSpPr>
        <p:cNvPr id="1" name="Shape 263"/>
        <p:cNvGrpSpPr/>
        <p:nvPr/>
      </p:nvGrpSpPr>
      <p:grpSpPr>
        <a:xfrm>
          <a:off x="0" y="0"/>
          <a:ext cx="0" cy="0"/>
          <a:chOff x="0" y="0"/>
          <a:chExt cx="0" cy="0"/>
        </a:xfrm>
      </p:grpSpPr>
      <p:sp>
        <p:nvSpPr>
          <p:cNvPr id="264" name="Google Shape;264;p34"/>
          <p:cNvSpPr txBox="1">
            <a:spLocks noGrp="1"/>
          </p:cNvSpPr>
          <p:nvPr>
            <p:ph type="subTitle" idx="1"/>
          </p:nvPr>
        </p:nvSpPr>
        <p:spPr>
          <a:xfrm>
            <a:off x="49168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5" name="Google Shape;265;p34"/>
          <p:cNvSpPr txBox="1">
            <a:spLocks noGrp="1"/>
          </p:cNvSpPr>
          <p:nvPr>
            <p:ph type="subTitle" idx="2"/>
          </p:nvPr>
        </p:nvSpPr>
        <p:spPr>
          <a:xfrm>
            <a:off x="49168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6" name="Google Shape;266;p34"/>
          <p:cNvSpPr txBox="1">
            <a:spLocks noGrp="1"/>
          </p:cNvSpPr>
          <p:nvPr>
            <p:ph type="subTitle" idx="3"/>
          </p:nvPr>
        </p:nvSpPr>
        <p:spPr>
          <a:xfrm>
            <a:off x="19111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7" name="Google Shape;267;p34"/>
          <p:cNvSpPr txBox="1">
            <a:spLocks noGrp="1"/>
          </p:cNvSpPr>
          <p:nvPr>
            <p:ph type="subTitle" idx="4"/>
          </p:nvPr>
        </p:nvSpPr>
        <p:spPr>
          <a:xfrm>
            <a:off x="19112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8" name="Google Shape;268;p34"/>
          <p:cNvSpPr txBox="1">
            <a:spLocks noGrp="1"/>
          </p:cNvSpPr>
          <p:nvPr>
            <p:ph type="subTitle" idx="5"/>
          </p:nvPr>
        </p:nvSpPr>
        <p:spPr>
          <a:xfrm>
            <a:off x="49168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9" name="Google Shape;269;p34"/>
          <p:cNvSpPr txBox="1">
            <a:spLocks noGrp="1"/>
          </p:cNvSpPr>
          <p:nvPr>
            <p:ph type="subTitle" idx="6"/>
          </p:nvPr>
        </p:nvSpPr>
        <p:spPr>
          <a:xfrm>
            <a:off x="49168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0" name="Google Shape;270;p34"/>
          <p:cNvSpPr txBox="1">
            <a:spLocks noGrp="1"/>
          </p:cNvSpPr>
          <p:nvPr>
            <p:ph type="subTitle" idx="7"/>
          </p:nvPr>
        </p:nvSpPr>
        <p:spPr>
          <a:xfrm>
            <a:off x="19111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1" name="Google Shape;271;p34"/>
          <p:cNvSpPr txBox="1">
            <a:spLocks noGrp="1"/>
          </p:cNvSpPr>
          <p:nvPr>
            <p:ph type="subTitle" idx="8"/>
          </p:nvPr>
        </p:nvSpPr>
        <p:spPr>
          <a:xfrm>
            <a:off x="19112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2" name="Google Shape;272;p34"/>
          <p:cNvSpPr/>
          <p:nvPr/>
        </p:nvSpPr>
        <p:spPr>
          <a:xfrm>
            <a:off x="6953508" y="-470930"/>
            <a:ext cx="3276625" cy="5079825"/>
          </a:xfrm>
          <a:custGeom>
            <a:avLst/>
            <a:gdLst/>
            <a:ahLst/>
            <a:cxnLst/>
            <a:rect l="l" t="t" r="r" b="b"/>
            <a:pathLst>
              <a:path w="131065" h="203193" extrusionOk="0">
                <a:moveTo>
                  <a:pt x="117788" y="198526"/>
                </a:moveTo>
                <a:cubicBezTo>
                  <a:pt x="107230" y="219692"/>
                  <a:pt x="64157" y="161819"/>
                  <a:pt x="57102" y="143169"/>
                </a:cubicBezTo>
                <a:cubicBezTo>
                  <a:pt x="50047" y="124519"/>
                  <a:pt x="84880" y="107646"/>
                  <a:pt x="75456" y="86628"/>
                </a:cubicBezTo>
                <a:cubicBezTo>
                  <a:pt x="66033" y="65610"/>
                  <a:pt x="-6938" y="28804"/>
                  <a:pt x="561" y="17061"/>
                </a:cubicBezTo>
                <a:cubicBezTo>
                  <a:pt x="8060" y="5319"/>
                  <a:pt x="100914" y="-14071"/>
                  <a:pt x="120452" y="16173"/>
                </a:cubicBezTo>
                <a:cubicBezTo>
                  <a:pt x="139990" y="46417"/>
                  <a:pt x="128346" y="177360"/>
                  <a:pt x="117788" y="198526"/>
                </a:cubicBezTo>
                <a:close/>
              </a:path>
            </a:pathLst>
          </a:custGeom>
          <a:solidFill>
            <a:srgbClr val="FFFFFF">
              <a:alpha val="41960"/>
            </a:srgbClr>
          </a:solidFill>
          <a:ln>
            <a:noFill/>
          </a:ln>
        </p:spPr>
      </p:sp>
      <p:sp>
        <p:nvSpPr>
          <p:cNvPr id="273" name="Google Shape;273;p34"/>
          <p:cNvSpPr/>
          <p:nvPr/>
        </p:nvSpPr>
        <p:spPr>
          <a:xfrm>
            <a:off x="7477162" y="-358992"/>
            <a:ext cx="3098725" cy="3599000"/>
          </a:xfrm>
          <a:custGeom>
            <a:avLst/>
            <a:gdLst/>
            <a:ahLst/>
            <a:cxnLst/>
            <a:rect l="l" t="t" r="r" b="b"/>
            <a:pathLst>
              <a:path w="123949" h="143960" extrusionOk="0">
                <a:moveTo>
                  <a:pt x="121413" y="142244"/>
                </a:moveTo>
                <a:cubicBezTo>
                  <a:pt x="110855" y="154036"/>
                  <a:pt x="40054" y="99665"/>
                  <a:pt x="23723" y="80670"/>
                </a:cubicBezTo>
                <a:cubicBezTo>
                  <a:pt x="7392" y="61675"/>
                  <a:pt x="26979" y="39769"/>
                  <a:pt x="23427" y="28273"/>
                </a:cubicBezTo>
                <a:cubicBezTo>
                  <a:pt x="19875" y="16777"/>
                  <a:pt x="-8199" y="14755"/>
                  <a:pt x="2409" y="11696"/>
                </a:cubicBezTo>
                <a:cubicBezTo>
                  <a:pt x="13017" y="8637"/>
                  <a:pt x="67239" y="-11838"/>
                  <a:pt x="87073" y="9920"/>
                </a:cubicBezTo>
                <a:cubicBezTo>
                  <a:pt x="106907" y="31678"/>
                  <a:pt x="131971" y="130452"/>
                  <a:pt x="121413" y="142244"/>
                </a:cubicBezTo>
                <a:close/>
              </a:path>
            </a:pathLst>
          </a:custGeom>
          <a:noFill/>
          <a:ln w="19050" cap="flat" cmpd="sng">
            <a:solidFill>
              <a:schemeClr val="dk2"/>
            </a:solidFill>
            <a:prstDash val="solid"/>
            <a:round/>
            <a:headEnd type="none" w="med" len="med"/>
            <a:tailEnd type="none" w="med" len="med"/>
          </a:ln>
        </p:spPr>
      </p:sp>
      <p:sp>
        <p:nvSpPr>
          <p:cNvPr id="274" name="Google Shape;274;p34"/>
          <p:cNvSpPr/>
          <p:nvPr/>
        </p:nvSpPr>
        <p:spPr>
          <a:xfrm rot="-504044">
            <a:off x="-1031628" y="1918933"/>
            <a:ext cx="2095463" cy="3778263"/>
          </a:xfrm>
          <a:custGeom>
            <a:avLst/>
            <a:gdLst/>
            <a:ahLst/>
            <a:cxnLst/>
            <a:rect l="l" t="t" r="r" b="b"/>
            <a:pathLst>
              <a:path w="83816" h="151126" extrusionOk="0">
                <a:moveTo>
                  <a:pt x="20469" y="130"/>
                </a:moveTo>
                <a:cubicBezTo>
                  <a:pt x="34284" y="1166"/>
                  <a:pt x="76665" y="28055"/>
                  <a:pt x="82931" y="46310"/>
                </a:cubicBezTo>
                <a:cubicBezTo>
                  <a:pt x="89197" y="64565"/>
                  <a:pt x="58904" y="93773"/>
                  <a:pt x="58065" y="109660"/>
                </a:cubicBezTo>
                <a:cubicBezTo>
                  <a:pt x="57226" y="125547"/>
                  <a:pt x="84510" y="136155"/>
                  <a:pt x="77899" y="141631"/>
                </a:cubicBezTo>
                <a:cubicBezTo>
                  <a:pt x="71288" y="147108"/>
                  <a:pt x="31373" y="159442"/>
                  <a:pt x="18397" y="142519"/>
                </a:cubicBezTo>
                <a:cubicBezTo>
                  <a:pt x="5421" y="125596"/>
                  <a:pt x="-302" y="63825"/>
                  <a:pt x="43" y="40093"/>
                </a:cubicBezTo>
                <a:cubicBezTo>
                  <a:pt x="388" y="16362"/>
                  <a:pt x="6654" y="-906"/>
                  <a:pt x="20469" y="130"/>
                </a:cubicBezTo>
                <a:close/>
              </a:path>
            </a:pathLst>
          </a:custGeom>
          <a:solidFill>
            <a:srgbClr val="FFFFFF">
              <a:alpha val="41960"/>
            </a:srgbClr>
          </a:solidFill>
          <a:ln>
            <a:noFill/>
          </a:ln>
        </p:spPr>
      </p:sp>
      <p:sp>
        <p:nvSpPr>
          <p:cNvPr id="275" name="Google Shape;275;p34"/>
          <p:cNvSpPr/>
          <p:nvPr/>
        </p:nvSpPr>
        <p:spPr>
          <a:xfrm rot="-504044">
            <a:off x="-1421063" y="2631871"/>
            <a:ext cx="2332970" cy="2982989"/>
          </a:xfrm>
          <a:custGeom>
            <a:avLst/>
            <a:gdLst/>
            <a:ahLst/>
            <a:cxnLst/>
            <a:rect l="l" t="t" r="r" b="b"/>
            <a:pathLst>
              <a:path w="93316" h="119316" extrusionOk="0">
                <a:moveTo>
                  <a:pt x="7281" y="563"/>
                </a:moveTo>
                <a:cubicBezTo>
                  <a:pt x="21046" y="-5752"/>
                  <a:pt x="84841" y="45954"/>
                  <a:pt x="92242" y="65097"/>
                </a:cubicBezTo>
                <a:cubicBezTo>
                  <a:pt x="99643" y="84240"/>
                  <a:pt x="65451" y="109107"/>
                  <a:pt x="51686" y="115422"/>
                </a:cubicBezTo>
                <a:cubicBezTo>
                  <a:pt x="37921" y="121737"/>
                  <a:pt x="17051" y="122132"/>
                  <a:pt x="9650" y="102989"/>
                </a:cubicBezTo>
                <a:cubicBezTo>
                  <a:pt x="2249" y="83846"/>
                  <a:pt x="-6484" y="6878"/>
                  <a:pt x="7281" y="563"/>
                </a:cubicBezTo>
                <a:close/>
              </a:path>
            </a:pathLst>
          </a:custGeom>
          <a:noFill/>
          <a:ln w="19050" cap="flat" cmpd="sng">
            <a:solidFill>
              <a:schemeClr val="dk2"/>
            </a:solidFill>
            <a:prstDash val="solid"/>
            <a:round/>
            <a:headEnd type="none" w="med" len="med"/>
            <a:tailEnd type="none" w="med" len="med"/>
          </a:ln>
        </p:spPr>
      </p:sp>
      <p:sp>
        <p:nvSpPr>
          <p:cNvPr id="276" name="Google Shape;276;p34"/>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445025"/>
            <a:ext cx="806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2pPr>
            <a:lvl3pPr lvl="2">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3pPr>
            <a:lvl4pPr lvl="3">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4pPr>
            <a:lvl5pPr lvl="4">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5pPr>
            <a:lvl6pPr lvl="5">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6pPr>
            <a:lvl7pPr lvl="6">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7pPr>
            <a:lvl8pPr lvl="7">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8pPr>
            <a:lvl9pPr lvl="8">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9pPr>
          </a:lstStyle>
          <a:p>
            <a:endParaRPr dirty="0"/>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62" r:id="rId3"/>
    <p:sldLayoutId id="2147483663" r:id="rId4"/>
    <p:sldLayoutId id="2147483667" r:id="rId5"/>
    <p:sldLayoutId id="2147483670" r:id="rId6"/>
    <p:sldLayoutId id="2147483673" r:id="rId7"/>
    <p:sldLayoutId id="2147483677" r:id="rId8"/>
    <p:sldLayoutId id="2147483680" r:id="rId9"/>
    <p:sldLayoutId id="2147483681" r:id="rId10"/>
    <p:sldLayoutId id="2147483694" r:id="rId11"/>
    <p:sldLayoutId id="214748369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ea typeface="Yeseva One" panose="00000500000000000000" charset="0"/>
              </a:defRPr>
            </a:lvl1pPr>
          </a:lstStyle>
          <a:p>
            <a:fld id="{0CEB1B6A-AEF1-4ACD-BD61-958570690F55}" type="datetimeFigureOut">
              <a:rPr lang="zh-CN" altLang="en-US" smtClean="0"/>
              <a:t>2026/5/7</a:t>
            </a:fld>
            <a:endParaRPr lang="zh-CN" altLang="en-US"/>
          </a:p>
        </p:txBody>
      </p:sp>
      <p:sp>
        <p:nvSpPr>
          <p:cNvPr id="5" name="页脚占位符 4"/>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911580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Yeseva One" panose="00000500000000000000" charset="0"/>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Yeseva One" panose="00000500000000000000" charset="0"/>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Yeseva One" panose="00000500000000000000" charset="0"/>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Yeseva One" panose="00000500000000000000" charset="0"/>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7/06/relationships/model3d" Target="../media/model3d1.glb"/><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13.png"/><Relationship Id="rId7" Type="http://schemas.openxmlformats.org/officeDocument/2006/relationships/image" Target="../media/image30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5.png"/><Relationship Id="rId4" Type="http://schemas.microsoft.com/office/2017/06/relationships/model3d" Target="../media/model3d1.glb"/></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16.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6.sv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17/06/relationships/model3d" Target="../media/model3d1.glb"/><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microsoft.com/office/2017/06/relationships/model3d" Target="../media/model3d1.glb"/></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3.png"/><Relationship Id="rId4" Type="http://schemas.microsoft.com/office/2017/06/relationships/model3d" Target="../media/model3d1.glb"/></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vi-VN" sz="2800" dirty="0">
                <a:solidFill>
                  <a:srgbClr val="000000"/>
                </a:solidFill>
              </a:rPr>
              <a:t>Đặt viên bi sắt, ốc vít kim loại, nắp chai nhựa vào một cốc thủy tinh. Vì sao khi đổ nước vào cốc, có vật nổi lên, có vật lại không nổi lên?</a:t>
            </a:r>
            <a:endParaRPr lang="en-US" sz="2800" dirty="0">
              <a:solidFill>
                <a:srgbClr val="000000"/>
              </a:solidFill>
            </a:endParaRPr>
          </a:p>
        </p:txBody>
      </p:sp>
      <p:pic>
        <p:nvPicPr>
          <p:cNvPr id="5" name="Picture 4">
            <a:extLst>
              <a:ext uri="{FF2B5EF4-FFF2-40B4-BE49-F238E27FC236}">
                <a16:creationId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33721458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13E136-5C37-C07E-EFB2-25CDE7949359}"/>
              </a:ext>
            </a:extLst>
          </p:cNvPr>
          <p:cNvGrpSpPr/>
          <p:nvPr/>
        </p:nvGrpSpPr>
        <p:grpSpPr>
          <a:xfrm>
            <a:off x="795249" y="266785"/>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30198" y="238827"/>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230198" y="862951"/>
            <a:ext cx="5527083" cy="17746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Mô tả sự thay đổi lực đẩy của nước lên quả bóng từ khi bắt đầu nhấn quả bóng vào nước, đến khi quả bóng chìm hoàn toàn trong nước.</a:t>
            </a: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750403" y="2525379"/>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194203" y="2528495"/>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Google Shape;463;p56">
            <a:extLst>
              <a:ext uri="{FF2B5EF4-FFF2-40B4-BE49-F238E27FC236}">
                <a16:creationId xmlns:a16="http://schemas.microsoft.com/office/drawing/2014/main" id="{37A00752-D23D-1506-E14C-EC2734A7A129}"/>
              </a:ext>
            </a:extLst>
          </p:cNvPr>
          <p:cNvSpPr txBox="1">
            <a:spLocks/>
          </p:cNvSpPr>
          <p:nvPr/>
        </p:nvSpPr>
        <p:spPr>
          <a:xfrm>
            <a:off x="449880" y="3039849"/>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dirty="0"/>
              <a:t>Lực đẩy của nước tác dụng lên quả bóng sẽ tăng dần từ khi bắt đầu nhấn quả bóng vào nước đến khi quả bóng chìm hoàn toàn trong nước. Vì khi vừa nhấn quả bóng vào nước ta cảm nhận được lực đẩy của nước nhỏ và dễ dàng nhấn xuống nhưng khi nhúng chìm quả bóng xuống nước ta cần tác dụng một lực mạnh hơn, tay ta cảm nhận được lực đẩy của nước tác dụng lên quả bóng lớn hơn.</a:t>
            </a:r>
            <a:endParaRPr lang="en-US" dirty="0"/>
          </a:p>
        </p:txBody>
      </p:sp>
      <p:pic>
        <p:nvPicPr>
          <p:cNvPr id="22" name="Picture 21">
            <a:extLst>
              <a:ext uri="{FF2B5EF4-FFF2-40B4-BE49-F238E27FC236}">
                <a16:creationId xmlns:a16="http://schemas.microsoft.com/office/drawing/2014/main" id="{54106F46-F7B0-D465-1BFC-9B26540213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5187735" y="421535"/>
            <a:ext cx="3956265" cy="2384239"/>
          </a:xfrm>
          <a:prstGeom prst="rect">
            <a:avLst/>
          </a:prstGeom>
        </p:spPr>
      </p:pic>
    </p:spTree>
    <p:extLst>
      <p:ext uri="{BB962C8B-B14F-4D97-AF65-F5344CB8AC3E}">
        <p14:creationId xmlns:p14="http://schemas.microsoft.com/office/powerpoint/2010/main" val="18626195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8" name="Google Shape;463;p56">
            <a:extLst>
              <a:ext uri="{FF2B5EF4-FFF2-40B4-BE49-F238E27FC236}">
                <a16:creationId xmlns:a16="http://schemas.microsoft.com/office/drawing/2014/main" id="{7F637268-051C-C8D8-1313-753DFB11382D}"/>
              </a:ext>
            </a:extLst>
          </p:cNvPr>
          <p:cNvSpPr txBox="1">
            <a:spLocks/>
          </p:cNvSpPr>
          <p:nvPr/>
        </p:nvSpPr>
        <p:spPr>
          <a:xfrm>
            <a:off x="419631" y="93582"/>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50CB8899-39F0-3B0B-1B96-76050AB5DD35}"/>
              </a:ext>
            </a:extLst>
          </p:cNvPr>
          <p:cNvGrpSpPr/>
          <p:nvPr/>
        </p:nvGrpSpPr>
        <p:grpSpPr>
          <a:xfrm>
            <a:off x="135945" y="86625"/>
            <a:ext cx="472255" cy="472444"/>
            <a:chOff x="1989445" y="3573471"/>
            <a:chExt cx="941400" cy="941400"/>
          </a:xfrm>
        </p:grpSpPr>
        <p:grpSp>
          <p:nvGrpSpPr>
            <p:cNvPr id="10" name="Google Shape;1838;p117">
              <a:extLst>
                <a:ext uri="{FF2B5EF4-FFF2-40B4-BE49-F238E27FC236}">
                  <a16:creationId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26" name="Picture 25">
            <a:extLst>
              <a:ext uri="{FF2B5EF4-FFF2-40B4-BE49-F238E27FC236}">
                <a16:creationId xmlns:a16="http://schemas.microsoft.com/office/drawing/2014/main" id="{D5DCEDCD-E13B-105F-6683-FD1B891E1F4F}"/>
              </a:ext>
            </a:extLst>
          </p:cNvPr>
          <p:cNvPicPr>
            <a:picLocks noChangeAspect="1"/>
          </p:cNvPicPr>
          <p:nvPr/>
        </p:nvPicPr>
        <p:blipFill>
          <a:blip r:embed="rId3"/>
          <a:stretch>
            <a:fillRect/>
          </a:stretch>
        </p:blipFill>
        <p:spPr>
          <a:xfrm flipH="1">
            <a:off x="608200" y="874261"/>
            <a:ext cx="2484758" cy="1864645"/>
          </a:xfrm>
          <a:prstGeom prst="rect">
            <a:avLst/>
          </a:prstGeom>
        </p:spPr>
      </p:pic>
      <p:pic>
        <p:nvPicPr>
          <p:cNvPr id="27" name="Picture 26">
            <a:extLst>
              <a:ext uri="{FF2B5EF4-FFF2-40B4-BE49-F238E27FC236}">
                <a16:creationId xmlns:a16="http://schemas.microsoft.com/office/drawing/2014/main" id="{AFF11585-EE37-5D98-5D95-FF22599A7DDE}"/>
              </a:ext>
            </a:extLst>
          </p:cNvPr>
          <p:cNvPicPr>
            <a:picLocks noChangeAspect="1"/>
          </p:cNvPicPr>
          <p:nvPr/>
        </p:nvPicPr>
        <p:blipFill>
          <a:blip r:embed="rId3"/>
          <a:stretch>
            <a:fillRect/>
          </a:stretch>
        </p:blipFill>
        <p:spPr>
          <a:xfrm flipH="1">
            <a:off x="3072981" y="1711595"/>
            <a:ext cx="2484758" cy="1864645"/>
          </a:xfrm>
          <a:prstGeom prst="rect">
            <a:avLst/>
          </a:prstGeom>
        </p:spPr>
      </p:pic>
      <p:pic>
        <p:nvPicPr>
          <p:cNvPr id="28" name="Picture 27">
            <a:extLst>
              <a:ext uri="{FF2B5EF4-FFF2-40B4-BE49-F238E27FC236}">
                <a16:creationId xmlns:a16="http://schemas.microsoft.com/office/drawing/2014/main" id="{153D9C29-9545-3EFA-F9F2-2144F57913DA}"/>
              </a:ext>
            </a:extLst>
          </p:cNvPr>
          <p:cNvPicPr>
            <a:picLocks noChangeAspect="1"/>
          </p:cNvPicPr>
          <p:nvPr/>
        </p:nvPicPr>
        <p:blipFill>
          <a:blip r:embed="rId3"/>
          <a:stretch>
            <a:fillRect/>
          </a:stretch>
        </p:blipFill>
        <p:spPr>
          <a:xfrm flipH="1">
            <a:off x="5914812" y="2266077"/>
            <a:ext cx="2484758" cy="1864645"/>
          </a:xfrm>
          <a:prstGeom prst="rect">
            <a:avLst/>
          </a:prstGeom>
        </p:spPr>
      </p:pic>
      <p:grpSp>
        <p:nvGrpSpPr>
          <p:cNvPr id="20" name="Group 19">
            <a:extLst>
              <a:ext uri="{FF2B5EF4-FFF2-40B4-BE49-F238E27FC236}">
                <a16:creationId xmlns:a16="http://schemas.microsoft.com/office/drawing/2014/main" id="{B322F3FF-DDD0-44AB-F9CD-ECF6D46F595E}"/>
              </a:ext>
            </a:extLst>
          </p:cNvPr>
          <p:cNvGrpSpPr/>
          <p:nvPr/>
        </p:nvGrpSpPr>
        <p:grpSpPr>
          <a:xfrm>
            <a:off x="1188424" y="607546"/>
            <a:ext cx="377310" cy="1658531"/>
            <a:chOff x="1134690" y="559069"/>
            <a:chExt cx="377310" cy="1658531"/>
          </a:xfrm>
        </p:grpSpPr>
        <p:cxnSp>
          <p:nvCxnSpPr>
            <p:cNvPr id="6" name="Straight Arrow Connector 5">
              <a:extLst>
                <a:ext uri="{FF2B5EF4-FFF2-40B4-BE49-F238E27FC236}">
                  <a16:creationId xmlns:a16="http://schemas.microsoft.com/office/drawing/2014/main" id="{23DD64F4-1A31-CCAA-28F0-2CBE83764095}"/>
                </a:ext>
              </a:extLst>
            </p:cNvPr>
            <p:cNvCxnSpPr>
              <a:cxnSpLocks/>
            </p:cNvCxnSpPr>
            <p:nvPr/>
          </p:nvCxnSpPr>
          <p:spPr>
            <a:xfrm flipV="1">
              <a:off x="1288800" y="559069"/>
              <a:ext cx="0" cy="1078538"/>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0CC9D38-631D-A1A0-2C37-F9B48C7DFC5A}"/>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463;p56">
              <a:extLst>
                <a:ext uri="{FF2B5EF4-FFF2-40B4-BE49-F238E27FC236}">
                  <a16:creationId xmlns:a16="http://schemas.microsoft.com/office/drawing/2014/main" id="{3B4C4DAE-BF53-75DA-375E-F3AFFD2EAA77}"/>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25" name="Group 24">
            <a:extLst>
              <a:ext uri="{FF2B5EF4-FFF2-40B4-BE49-F238E27FC236}">
                <a16:creationId xmlns:a16="http://schemas.microsoft.com/office/drawing/2014/main" id="{036E08B4-5009-8489-5411-495D08A75531}"/>
              </a:ext>
            </a:extLst>
          </p:cNvPr>
          <p:cNvGrpSpPr/>
          <p:nvPr/>
        </p:nvGrpSpPr>
        <p:grpSpPr>
          <a:xfrm>
            <a:off x="3674805" y="1913604"/>
            <a:ext cx="377310" cy="1182000"/>
            <a:chOff x="1134690" y="1035600"/>
            <a:chExt cx="377310" cy="1182000"/>
          </a:xfrm>
        </p:grpSpPr>
        <p:cxnSp>
          <p:nvCxnSpPr>
            <p:cNvPr id="29" name="Straight Arrow Connector 28">
              <a:extLst>
                <a:ext uri="{FF2B5EF4-FFF2-40B4-BE49-F238E27FC236}">
                  <a16:creationId xmlns:a16="http://schemas.microsoft.com/office/drawing/2014/main" id="{6A3A59B1-0130-CED9-B2EA-22C6C9CF8FD7}"/>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282CFC5-D8BE-7EC6-562E-BB711ED621B8}"/>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1" name="Google Shape;463;p56">
              <a:extLst>
                <a:ext uri="{FF2B5EF4-FFF2-40B4-BE49-F238E27FC236}">
                  <a16:creationId xmlns:a16="http://schemas.microsoft.com/office/drawing/2014/main" id="{B2FE0C06-D108-48A2-E73C-AAA946F09330}"/>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33" name="Group 32">
            <a:extLst>
              <a:ext uri="{FF2B5EF4-FFF2-40B4-BE49-F238E27FC236}">
                <a16:creationId xmlns:a16="http://schemas.microsoft.com/office/drawing/2014/main" id="{B7504ABB-EDFC-C4E3-6940-A4CA1E278726}"/>
              </a:ext>
            </a:extLst>
          </p:cNvPr>
          <p:cNvGrpSpPr/>
          <p:nvPr/>
        </p:nvGrpSpPr>
        <p:grpSpPr>
          <a:xfrm>
            <a:off x="6503982" y="2447751"/>
            <a:ext cx="377310" cy="1813100"/>
            <a:chOff x="1134690" y="1035600"/>
            <a:chExt cx="377310" cy="1813100"/>
          </a:xfrm>
        </p:grpSpPr>
        <p:cxnSp>
          <p:nvCxnSpPr>
            <p:cNvPr id="34" name="Straight Arrow Connector 33">
              <a:extLst>
                <a:ext uri="{FF2B5EF4-FFF2-40B4-BE49-F238E27FC236}">
                  <a16:creationId xmlns:a16="http://schemas.microsoft.com/office/drawing/2014/main" id="{0FB354B2-5861-CAFE-CC1A-81CF3A50592E}"/>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7973D1A-811B-2CD5-79AD-13C51274CC11}"/>
                </a:ext>
              </a:extLst>
            </p:cNvPr>
            <p:cNvCxnSpPr>
              <a:cxnSpLocks/>
            </p:cNvCxnSpPr>
            <p:nvPr/>
          </p:nvCxnSpPr>
          <p:spPr>
            <a:xfrm>
              <a:off x="1288800" y="1655793"/>
              <a:ext cx="0" cy="11929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6" name="Google Shape;463;p56">
              <a:extLst>
                <a:ext uri="{FF2B5EF4-FFF2-40B4-BE49-F238E27FC236}">
                  <a16:creationId xmlns:a16="http://schemas.microsoft.com/office/drawing/2014/main" id="{FA270F42-373E-78D9-3E8F-B1B0614F440A}"/>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sp>
        <p:nvSpPr>
          <p:cNvPr id="38" name="Google Shape;463;p56">
            <a:extLst>
              <a:ext uri="{FF2B5EF4-FFF2-40B4-BE49-F238E27FC236}">
                <a16:creationId xmlns:a16="http://schemas.microsoft.com/office/drawing/2014/main" id="{B8B7C52B-CFF9-4016-1BA2-8E98CBB4F4B1}"/>
              </a:ext>
            </a:extLst>
          </p:cNvPr>
          <p:cNvSpPr txBox="1">
            <a:spLocks/>
          </p:cNvSpPr>
          <p:nvPr/>
        </p:nvSpPr>
        <p:spPr>
          <a:xfrm>
            <a:off x="3827292" y="75992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vào</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làm</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phồng</a:t>
            </a:r>
            <a:r>
              <a:rPr lang="en-US" sz="2000" dirty="0">
                <a:latin typeface="Roboto" panose="02000000000000000000" pitchFamily="2" charset="0"/>
                <a:ea typeface="Roboto" panose="02000000000000000000" pitchFamily="2" charset="0"/>
              </a:rPr>
              <a:t> 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nổi</a:t>
            </a:r>
            <a:endParaRPr lang="en-US" sz="2000" dirty="0">
              <a:latin typeface="Roboto" panose="02000000000000000000" pitchFamily="2" charset="0"/>
              <a:ea typeface="Roboto" panose="02000000000000000000" pitchFamily="2" charset="0"/>
            </a:endParaRPr>
          </a:p>
        </p:txBody>
      </p:sp>
      <p:sp>
        <p:nvSpPr>
          <p:cNvPr id="39" name="Google Shape;463;p56">
            <a:extLst>
              <a:ext uri="{FF2B5EF4-FFF2-40B4-BE49-F238E27FC236}">
                <a16:creationId xmlns:a16="http://schemas.microsoft.com/office/drawing/2014/main" id="{6AA3FEBD-448E-B9D9-781F-A768ED2A2FDA}"/>
              </a:ext>
            </a:extLst>
          </p:cNvPr>
          <p:cNvSpPr txBox="1">
            <a:spLocks/>
          </p:cNvSpPr>
          <p:nvPr/>
        </p:nvSpPr>
        <p:spPr>
          <a:xfrm>
            <a:off x="190615" y="314033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ra</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a:latin typeface="Roboto" panose="02000000000000000000" pitchFamily="2" charset="0"/>
                <a:ea typeface="Roboto" panose="02000000000000000000" pitchFamily="2" charset="0"/>
              </a:rPr>
              <a:t>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nhỏ</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lại</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chìm</a:t>
            </a:r>
            <a:endParaRPr lang="en-US" sz="2000" dirty="0">
              <a:latin typeface="Roboto" panose="02000000000000000000" pitchFamily="2" charset="0"/>
              <a:ea typeface="Roboto" panose="02000000000000000000" pitchFamily="2" charset="0"/>
            </a:endParaRPr>
          </a:p>
        </p:txBody>
      </p:sp>
      <p:grpSp>
        <p:nvGrpSpPr>
          <p:cNvPr id="40" name="Group 39">
            <a:extLst>
              <a:ext uri="{FF2B5EF4-FFF2-40B4-BE49-F238E27FC236}">
                <a16:creationId xmlns:a16="http://schemas.microsoft.com/office/drawing/2014/main" id="{114F9492-C831-C014-0219-9DA44A9A0FE1}"/>
              </a:ext>
            </a:extLst>
          </p:cNvPr>
          <p:cNvGrpSpPr/>
          <p:nvPr/>
        </p:nvGrpSpPr>
        <p:grpSpPr>
          <a:xfrm>
            <a:off x="1241518" y="4384181"/>
            <a:ext cx="6863022" cy="472254"/>
            <a:chOff x="733080" y="790534"/>
            <a:chExt cx="1722554" cy="472254"/>
          </a:xfrm>
        </p:grpSpPr>
        <p:sp>
          <p:nvSpPr>
            <p:cNvPr id="41" name="Google Shape;1058;p88">
              <a:extLst>
                <a:ext uri="{FF2B5EF4-FFF2-40B4-BE49-F238E27FC236}">
                  <a16:creationId xmlns:a16="http://schemas.microsoft.com/office/drawing/2014/main" id="{145B4277-02A2-8357-315C-3B4040CF925E}"/>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42" name="Google Shape;463;p56">
              <a:extLst>
                <a:ext uri="{FF2B5EF4-FFF2-40B4-BE49-F238E27FC236}">
                  <a16:creationId xmlns:a16="http://schemas.microsoft.com/office/drawing/2014/main" id="{218F5BBE-762D-5CA4-11C1-7D7C9CE36E0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Cá</a:t>
              </a:r>
              <a:r>
                <a:rPr lang="en-US" sz="2000" dirty="0">
                  <a:solidFill>
                    <a:srgbClr val="C00000"/>
                  </a:solidFill>
                </a:rPr>
                <a:t> </a:t>
              </a:r>
              <a:r>
                <a:rPr lang="en-US" sz="2000" dirty="0" err="1">
                  <a:solidFill>
                    <a:srgbClr val="C00000"/>
                  </a:solidFill>
                </a:rPr>
                <a:t>có</a:t>
              </a:r>
              <a:r>
                <a:rPr lang="en-US" sz="2000" dirty="0">
                  <a:solidFill>
                    <a:srgbClr val="C00000"/>
                  </a:solidFill>
                </a:rPr>
                <a:t> </a:t>
              </a:r>
              <a:r>
                <a:rPr lang="en-US" sz="2000" dirty="0" err="1">
                  <a:solidFill>
                    <a:srgbClr val="C00000"/>
                  </a:solidFill>
                </a:rPr>
                <a:t>thể</a:t>
              </a:r>
              <a:r>
                <a:rPr lang="en-US" sz="2000" dirty="0">
                  <a:solidFill>
                    <a:srgbClr val="C00000"/>
                  </a:solidFill>
                </a:rPr>
                <a:t> </a:t>
              </a:r>
              <a:r>
                <a:rPr lang="en-US" sz="2000" dirty="0" err="1">
                  <a:solidFill>
                    <a:srgbClr val="C00000"/>
                  </a:solidFill>
                </a:rPr>
                <a:t>nổi</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hoặc</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dễ</a:t>
              </a:r>
              <a:r>
                <a:rPr lang="en-US" sz="2000" dirty="0">
                  <a:solidFill>
                    <a:srgbClr val="C00000"/>
                  </a:solidFill>
                </a:rPr>
                <a:t> </a:t>
              </a:r>
              <a:r>
                <a:rPr lang="en-US" sz="2000" dirty="0" err="1">
                  <a:solidFill>
                    <a:srgbClr val="C00000"/>
                  </a:solidFill>
                </a:rPr>
                <a:t>dàng</a:t>
              </a:r>
              <a:endParaRPr lang="en-US" sz="2000" dirty="0">
                <a:solidFill>
                  <a:srgbClr val="C00000"/>
                </a:solidFill>
              </a:endParaRPr>
            </a:p>
          </p:txBody>
        </p:sp>
      </p:grpSp>
      <p:pic>
        <p:nvPicPr>
          <p:cNvPr id="43" name="Graphic 42" descr="Arrow Slight curve">
            <a:extLst>
              <a:ext uri="{FF2B5EF4-FFF2-40B4-BE49-F238E27FC236}">
                <a16:creationId xmlns:a16="http://schemas.microsoft.com/office/drawing/2014/main" id="{99340AEB-2749-F8E3-B609-F32B4ECFDBF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96583" y="4163108"/>
            <a:ext cx="914400" cy="914400"/>
          </a:xfrm>
          <a:prstGeom prst="rect">
            <a:avLst/>
          </a:prstGeom>
        </p:spPr>
      </p:pic>
    </p:spTree>
    <p:extLst>
      <p:ext uri="{BB962C8B-B14F-4D97-AF65-F5344CB8AC3E}">
        <p14:creationId xmlns:p14="http://schemas.microsoft.com/office/powerpoint/2010/main" val="273466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500"/>
                            </p:stCondLst>
                            <p:childTnLst>
                              <p:par>
                                <p:cTn id="19" presetID="47"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anim calcmode="lin" valueType="num">
                                      <p:cBhvr>
                                        <p:cTn id="22" dur="500" fill="hold"/>
                                        <p:tgtEl>
                                          <p:spTgt spid="40"/>
                                        </p:tgtEl>
                                        <p:attrNameLst>
                                          <p:attrName>ppt_x</p:attrName>
                                        </p:attrNameLst>
                                      </p:cBhvr>
                                      <p:tavLst>
                                        <p:tav tm="0">
                                          <p:val>
                                            <p:strVal val="#ppt_x"/>
                                          </p:val>
                                        </p:tav>
                                        <p:tav tm="100000">
                                          <p:val>
                                            <p:strVal val="#ppt_x"/>
                                          </p:val>
                                        </p:tav>
                                      </p:tavLst>
                                    </p:anim>
                                    <p:anim calcmode="lin" valueType="num">
                                      <p:cBhvr>
                                        <p:cTn id="2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541727" y="1252312"/>
            <a:ext cx="5392981"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nổi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&lt;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4" name="Picture 3">
            <a:extLst>
              <a:ext uri="{FF2B5EF4-FFF2-40B4-BE49-F238E27FC236}">
                <a16:creationId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561197" y="898696"/>
            <a:ext cx="980531" cy="1264783"/>
          </a:xfrm>
          <a:prstGeom prst="rect">
            <a:avLst/>
          </a:prstGeom>
        </p:spPr>
      </p:pic>
      <p:sp>
        <p:nvSpPr>
          <p:cNvPr id="28" name="Google Shape;463;p56">
            <a:extLst>
              <a:ext uri="{FF2B5EF4-FFF2-40B4-BE49-F238E27FC236}">
                <a16:creationId xmlns:a16="http://schemas.microsoft.com/office/drawing/2014/main" id="{81CA287D-0D80-91A8-C527-7C2230CBC043}"/>
              </a:ext>
            </a:extLst>
          </p:cNvPr>
          <p:cNvSpPr txBox="1">
            <a:spLocks/>
          </p:cNvSpPr>
          <p:nvPr/>
        </p:nvSpPr>
        <p:spPr>
          <a:xfrm>
            <a:off x="2232747" y="2517093"/>
            <a:ext cx="573580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29" name="Picture 28">
            <a:extLst>
              <a:ext uri="{FF2B5EF4-FFF2-40B4-BE49-F238E27FC236}">
                <a16:creationId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1252217" y="2163477"/>
            <a:ext cx="980531" cy="1264783"/>
          </a:xfrm>
          <a:prstGeom prst="rect">
            <a:avLst/>
          </a:prstGeom>
        </p:spPr>
      </p:pic>
      <p:sp>
        <p:nvSpPr>
          <p:cNvPr id="30" name="Google Shape;463;p56">
            <a:extLst>
              <a:ext uri="{FF2B5EF4-FFF2-40B4-BE49-F238E27FC236}">
                <a16:creationId xmlns:a16="http://schemas.microsoft.com/office/drawing/2014/main" id="{555ECA08-C875-27E1-2967-09585F4793B9}"/>
              </a:ext>
            </a:extLst>
          </p:cNvPr>
          <p:cNvSpPr txBox="1">
            <a:spLocks/>
          </p:cNvSpPr>
          <p:nvPr/>
        </p:nvSpPr>
        <p:spPr>
          <a:xfrm>
            <a:off x="2997038" y="3748445"/>
            <a:ext cx="525318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31" name="Picture 30">
            <a:extLst>
              <a:ext uri="{FF2B5EF4-FFF2-40B4-BE49-F238E27FC236}">
                <a16:creationId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2016508" y="3394829"/>
            <a:ext cx="980531" cy="1264783"/>
          </a:xfrm>
          <a:prstGeom prst="rect">
            <a:avLst/>
          </a:prstGeom>
        </p:spPr>
      </p:pic>
      <p:sp>
        <p:nvSpPr>
          <p:cNvPr id="8" name="Google Shape;463;p56">
            <a:extLst>
              <a:ext uri="{FF2B5EF4-FFF2-40B4-BE49-F238E27FC236}">
                <a16:creationId xmlns:a16="http://schemas.microsoft.com/office/drawing/2014/main" id="{D613D6C2-FD15-F02B-19A1-DC35392E0375}"/>
              </a:ext>
            </a:extLst>
          </p:cNvPr>
          <p:cNvSpPr txBox="1">
            <a:spLocks/>
          </p:cNvSpPr>
          <p:nvPr/>
        </p:nvSpPr>
        <p:spPr>
          <a:xfrm>
            <a:off x="419631" y="159364"/>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32B256B2-79CE-1317-C3CA-33A7C66C5BB0}"/>
              </a:ext>
            </a:extLst>
          </p:cNvPr>
          <p:cNvGrpSpPr/>
          <p:nvPr/>
        </p:nvGrpSpPr>
        <p:grpSpPr>
          <a:xfrm>
            <a:off x="135945" y="152407"/>
            <a:ext cx="472255" cy="472444"/>
            <a:chOff x="1989445" y="3573471"/>
            <a:chExt cx="941400" cy="941400"/>
          </a:xfrm>
        </p:grpSpPr>
        <p:grpSp>
          <p:nvGrpSpPr>
            <p:cNvPr id="10" name="Google Shape;1838;p117">
              <a:extLst>
                <a:ext uri="{FF2B5EF4-FFF2-40B4-BE49-F238E27FC236}">
                  <a16:creationId xmlns:a16="http://schemas.microsoft.com/office/drawing/2014/main" id="{E690A067-84B1-564E-F34F-9E93B1FA3D73}"/>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39703804-74DB-5874-AA20-696A7FAA685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2B4F25E0-0888-ACCF-B1A1-30D8249BB825}"/>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E5445EFC-598F-6048-704D-BF633D9B30D4}"/>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C4175109-3E3E-5F6B-2C17-F41F22ABEEAF}"/>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17B19E09-EB8E-06DA-43BD-F8DD8F5F944D}"/>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DB3D9045-8B0D-0371-1C04-03CEB8D5A94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09453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60BF836-9744-323B-1456-52E781E7435B}"/>
              </a:ext>
            </a:extLst>
          </p:cNvPr>
          <p:cNvSpPr/>
          <p:nvPr/>
        </p:nvSpPr>
        <p:spPr>
          <a:xfrm rot="11036261">
            <a:off x="3656035" y="-2994099"/>
            <a:ext cx="12518684" cy="10590652"/>
          </a:xfrm>
          <a:custGeom>
            <a:avLst/>
            <a:gdLst>
              <a:gd name="connsiteX0" fmla="*/ 160802 w 5674569"/>
              <a:gd name="connsiteY0" fmla="*/ 1242060 h 5097780"/>
              <a:gd name="connsiteX1" fmla="*/ 160802 w 5674569"/>
              <a:gd name="connsiteY1" fmla="*/ 1242060 h 5097780"/>
              <a:gd name="connsiteX2" fmla="*/ 259862 w 5674569"/>
              <a:gd name="connsiteY2" fmla="*/ 1074420 h 5097780"/>
              <a:gd name="connsiteX3" fmla="*/ 717062 w 5674569"/>
              <a:gd name="connsiteY3" fmla="*/ 754380 h 5097780"/>
              <a:gd name="connsiteX4" fmla="*/ 1044722 w 5674569"/>
              <a:gd name="connsiteY4" fmla="*/ 655320 h 5097780"/>
              <a:gd name="connsiteX5" fmla="*/ 1395242 w 5674569"/>
              <a:gd name="connsiteY5" fmla="*/ 624840 h 5097780"/>
              <a:gd name="connsiteX6" fmla="*/ 1806722 w 5674569"/>
              <a:gd name="connsiteY6" fmla="*/ 723900 h 5097780"/>
              <a:gd name="connsiteX7" fmla="*/ 1852442 w 5674569"/>
              <a:gd name="connsiteY7" fmla="*/ 853440 h 5097780"/>
              <a:gd name="connsiteX8" fmla="*/ 2149622 w 5674569"/>
              <a:gd name="connsiteY8" fmla="*/ 1287780 h 5097780"/>
              <a:gd name="connsiteX9" fmla="*/ 2385842 w 5674569"/>
              <a:gd name="connsiteY9" fmla="*/ 1318260 h 5097780"/>
              <a:gd name="connsiteX10" fmla="*/ 3041162 w 5674569"/>
              <a:gd name="connsiteY10" fmla="*/ 906780 h 5097780"/>
              <a:gd name="connsiteX11" fmla="*/ 3307862 w 5674569"/>
              <a:gd name="connsiteY11" fmla="*/ 601980 h 5097780"/>
              <a:gd name="connsiteX12" fmla="*/ 3605042 w 5674569"/>
              <a:gd name="connsiteY12" fmla="*/ 144780 h 5097780"/>
              <a:gd name="connsiteX13" fmla="*/ 3818402 w 5674569"/>
              <a:gd name="connsiteY13" fmla="*/ 22860 h 5097780"/>
              <a:gd name="connsiteX14" fmla="*/ 4168922 w 5674569"/>
              <a:gd name="connsiteY14" fmla="*/ 0 h 5097780"/>
              <a:gd name="connsiteX15" fmla="*/ 4763282 w 5674569"/>
              <a:gd name="connsiteY15" fmla="*/ 251460 h 5097780"/>
              <a:gd name="connsiteX16" fmla="*/ 4854722 w 5674569"/>
              <a:gd name="connsiteY16" fmla="*/ 434340 h 5097780"/>
              <a:gd name="connsiteX17" fmla="*/ 4862342 w 5674569"/>
              <a:gd name="connsiteY17" fmla="*/ 662940 h 5097780"/>
              <a:gd name="connsiteX18" fmla="*/ 4793762 w 5674569"/>
              <a:gd name="connsiteY18" fmla="*/ 891540 h 5097780"/>
              <a:gd name="connsiteX19" fmla="*/ 4770902 w 5674569"/>
              <a:gd name="connsiteY19" fmla="*/ 1135380 h 5097780"/>
              <a:gd name="connsiteX20" fmla="*/ 4869962 w 5674569"/>
              <a:gd name="connsiteY20" fmla="*/ 1325880 h 5097780"/>
              <a:gd name="connsiteX21" fmla="*/ 5273822 w 5674569"/>
              <a:gd name="connsiteY21" fmla="*/ 1562100 h 5097780"/>
              <a:gd name="connsiteX22" fmla="*/ 5662442 w 5674569"/>
              <a:gd name="connsiteY22" fmla="*/ 1844040 h 5097780"/>
              <a:gd name="connsiteX23" fmla="*/ 5670062 w 5674569"/>
              <a:gd name="connsiteY23" fmla="*/ 2034540 h 5097780"/>
              <a:gd name="connsiteX24" fmla="*/ 5410982 w 5674569"/>
              <a:gd name="connsiteY24" fmla="*/ 2712720 h 5097780"/>
              <a:gd name="connsiteX25" fmla="*/ 5350022 w 5674569"/>
              <a:gd name="connsiteY25" fmla="*/ 3017520 h 5097780"/>
              <a:gd name="connsiteX26" fmla="*/ 5365262 w 5674569"/>
              <a:gd name="connsiteY26" fmla="*/ 3299460 h 5097780"/>
              <a:gd name="connsiteX27" fmla="*/ 5449082 w 5674569"/>
              <a:gd name="connsiteY27" fmla="*/ 3893820 h 5097780"/>
              <a:gd name="connsiteX28" fmla="*/ 5403362 w 5674569"/>
              <a:gd name="connsiteY28" fmla="*/ 4076700 h 5097780"/>
              <a:gd name="connsiteX29" fmla="*/ 5266202 w 5674569"/>
              <a:gd name="connsiteY29" fmla="*/ 4191000 h 5097780"/>
              <a:gd name="connsiteX30" fmla="*/ 4702322 w 5674569"/>
              <a:gd name="connsiteY30" fmla="*/ 4396740 h 5097780"/>
              <a:gd name="connsiteX31" fmla="*/ 4077482 w 5674569"/>
              <a:gd name="connsiteY31" fmla="*/ 4625340 h 5097780"/>
              <a:gd name="connsiteX32" fmla="*/ 3673622 w 5674569"/>
              <a:gd name="connsiteY32" fmla="*/ 4914900 h 5097780"/>
              <a:gd name="connsiteX33" fmla="*/ 3376442 w 5674569"/>
              <a:gd name="connsiteY33" fmla="*/ 5052060 h 5097780"/>
              <a:gd name="connsiteX34" fmla="*/ 3018302 w 5674569"/>
              <a:gd name="connsiteY34" fmla="*/ 5097780 h 5097780"/>
              <a:gd name="connsiteX35" fmla="*/ 2644922 w 5674569"/>
              <a:gd name="connsiteY35" fmla="*/ 5052060 h 5097780"/>
              <a:gd name="connsiteX36" fmla="*/ 1905782 w 5674569"/>
              <a:gd name="connsiteY36" fmla="*/ 4716780 h 5097780"/>
              <a:gd name="connsiteX37" fmla="*/ 1608602 w 5674569"/>
              <a:gd name="connsiteY37" fmla="*/ 4427220 h 5097780"/>
              <a:gd name="connsiteX38" fmla="*/ 1364762 w 5674569"/>
              <a:gd name="connsiteY38" fmla="*/ 4069080 h 5097780"/>
              <a:gd name="connsiteX39" fmla="*/ 1059962 w 5674569"/>
              <a:gd name="connsiteY39" fmla="*/ 3619500 h 5097780"/>
              <a:gd name="connsiteX40" fmla="*/ 610382 w 5674569"/>
              <a:gd name="connsiteY40" fmla="*/ 3261360 h 5097780"/>
              <a:gd name="connsiteX41" fmla="*/ 366542 w 5674569"/>
              <a:gd name="connsiteY41" fmla="*/ 2987040 h 5097780"/>
              <a:gd name="connsiteX42" fmla="*/ 160802 w 5674569"/>
              <a:gd name="connsiteY42" fmla="*/ 2613660 h 5097780"/>
              <a:gd name="connsiteX43" fmla="*/ 61742 w 5674569"/>
              <a:gd name="connsiteY43" fmla="*/ 2278380 h 5097780"/>
              <a:gd name="connsiteX44" fmla="*/ 782 w 5674569"/>
              <a:gd name="connsiteY44" fmla="*/ 1889760 h 5097780"/>
              <a:gd name="connsiteX45" fmla="*/ 16022 w 5674569"/>
              <a:gd name="connsiteY45" fmla="*/ 1539240 h 5097780"/>
              <a:gd name="connsiteX46" fmla="*/ 107462 w 5674569"/>
              <a:gd name="connsiteY46" fmla="*/ 1447800 h 5097780"/>
              <a:gd name="connsiteX47" fmla="*/ 145562 w 5674569"/>
              <a:gd name="connsiteY47" fmla="*/ 1402080 h 5097780"/>
              <a:gd name="connsiteX48" fmla="*/ 176042 w 5674569"/>
              <a:gd name="connsiteY48" fmla="*/ 1386840 h 5097780"/>
              <a:gd name="connsiteX49" fmla="*/ 198902 w 5674569"/>
              <a:gd name="connsiteY49" fmla="*/ 1356360 h 5097780"/>
              <a:gd name="connsiteX50" fmla="*/ 206522 w 5674569"/>
              <a:gd name="connsiteY50" fmla="*/ 1325880 h 5097780"/>
              <a:gd name="connsiteX51" fmla="*/ 221762 w 5674569"/>
              <a:gd name="connsiteY51" fmla="*/ 1287780 h 5097780"/>
              <a:gd name="connsiteX52" fmla="*/ 237002 w 5674569"/>
              <a:gd name="connsiteY52" fmla="*/ 1242060 h 5097780"/>
              <a:gd name="connsiteX53" fmla="*/ 229382 w 5674569"/>
              <a:gd name="connsiteY53" fmla="*/ 1181100 h 5097780"/>
              <a:gd name="connsiteX54" fmla="*/ 206522 w 5674569"/>
              <a:gd name="connsiteY54" fmla="*/ 1158240 h 5097780"/>
              <a:gd name="connsiteX55" fmla="*/ 160802 w 5674569"/>
              <a:gd name="connsiteY55" fmla="*/ 1242060 h 509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674569" h="5097780">
                <a:moveTo>
                  <a:pt x="160802" y="1242060"/>
                </a:moveTo>
                <a:lnTo>
                  <a:pt x="160802" y="1242060"/>
                </a:lnTo>
                <a:cubicBezTo>
                  <a:pt x="193822" y="1186180"/>
                  <a:pt x="219023" y="1124868"/>
                  <a:pt x="259862" y="1074420"/>
                </a:cubicBezTo>
                <a:cubicBezTo>
                  <a:pt x="377688" y="928870"/>
                  <a:pt x="548041" y="826523"/>
                  <a:pt x="717062" y="754380"/>
                </a:cubicBezTo>
                <a:cubicBezTo>
                  <a:pt x="822005" y="709587"/>
                  <a:pt x="932646" y="676728"/>
                  <a:pt x="1044722" y="655320"/>
                </a:cubicBezTo>
                <a:cubicBezTo>
                  <a:pt x="1159920" y="633316"/>
                  <a:pt x="1278402" y="635000"/>
                  <a:pt x="1395242" y="624840"/>
                </a:cubicBezTo>
                <a:cubicBezTo>
                  <a:pt x="1561587" y="629461"/>
                  <a:pt x="1691304" y="584437"/>
                  <a:pt x="1806722" y="723900"/>
                </a:cubicBezTo>
                <a:cubicBezTo>
                  <a:pt x="1835917" y="759177"/>
                  <a:pt x="1834184" y="811447"/>
                  <a:pt x="1852442" y="853440"/>
                </a:cubicBezTo>
                <a:cubicBezTo>
                  <a:pt x="1914288" y="995686"/>
                  <a:pt x="2005222" y="1205266"/>
                  <a:pt x="2149622" y="1287780"/>
                </a:cubicBezTo>
                <a:cubicBezTo>
                  <a:pt x="2218554" y="1327170"/>
                  <a:pt x="2307102" y="1308100"/>
                  <a:pt x="2385842" y="1318260"/>
                </a:cubicBezTo>
                <a:cubicBezTo>
                  <a:pt x="2727592" y="1163659"/>
                  <a:pt x="2746460" y="1186560"/>
                  <a:pt x="3041162" y="906780"/>
                </a:cubicBezTo>
                <a:cubicBezTo>
                  <a:pt x="3139070" y="813829"/>
                  <a:pt x="3227538" y="710487"/>
                  <a:pt x="3307862" y="601980"/>
                </a:cubicBezTo>
                <a:cubicBezTo>
                  <a:pt x="3358549" y="533508"/>
                  <a:pt x="3512885" y="224649"/>
                  <a:pt x="3605042" y="144780"/>
                </a:cubicBezTo>
                <a:cubicBezTo>
                  <a:pt x="3666942" y="91133"/>
                  <a:pt x="3739063" y="43231"/>
                  <a:pt x="3818402" y="22860"/>
                </a:cubicBezTo>
                <a:cubicBezTo>
                  <a:pt x="3931812" y="-6259"/>
                  <a:pt x="4052082" y="7620"/>
                  <a:pt x="4168922" y="0"/>
                </a:cubicBezTo>
                <a:cubicBezTo>
                  <a:pt x="4436757" y="60872"/>
                  <a:pt x="4563122" y="46949"/>
                  <a:pt x="4763282" y="251460"/>
                </a:cubicBezTo>
                <a:cubicBezTo>
                  <a:pt x="4810954" y="300169"/>
                  <a:pt x="4824242" y="373380"/>
                  <a:pt x="4854722" y="434340"/>
                </a:cubicBezTo>
                <a:cubicBezTo>
                  <a:pt x="4857262" y="510540"/>
                  <a:pt x="4872418" y="587366"/>
                  <a:pt x="4862342" y="662940"/>
                </a:cubicBezTo>
                <a:cubicBezTo>
                  <a:pt x="4851828" y="741797"/>
                  <a:pt x="4808879" y="813434"/>
                  <a:pt x="4793762" y="891540"/>
                </a:cubicBezTo>
                <a:cubicBezTo>
                  <a:pt x="4778249" y="971689"/>
                  <a:pt x="4778522" y="1054100"/>
                  <a:pt x="4770902" y="1135380"/>
                </a:cubicBezTo>
                <a:cubicBezTo>
                  <a:pt x="4803922" y="1198880"/>
                  <a:pt x="4822651" y="1272175"/>
                  <a:pt x="4869962" y="1325880"/>
                </a:cubicBezTo>
                <a:cubicBezTo>
                  <a:pt x="4961665" y="1429975"/>
                  <a:pt x="5158481" y="1502569"/>
                  <a:pt x="5273822" y="1562100"/>
                </a:cubicBezTo>
                <a:cubicBezTo>
                  <a:pt x="5566800" y="1713314"/>
                  <a:pt x="5471345" y="1642326"/>
                  <a:pt x="5662442" y="1844040"/>
                </a:cubicBezTo>
                <a:cubicBezTo>
                  <a:pt x="5664982" y="1907540"/>
                  <a:pt x="5682712" y="1972261"/>
                  <a:pt x="5670062" y="2034540"/>
                </a:cubicBezTo>
                <a:cubicBezTo>
                  <a:pt x="5646818" y="2148971"/>
                  <a:pt x="5433975" y="2638813"/>
                  <a:pt x="5410982" y="2712720"/>
                </a:cubicBezTo>
                <a:cubicBezTo>
                  <a:pt x="5380202" y="2811655"/>
                  <a:pt x="5370342" y="2915920"/>
                  <a:pt x="5350022" y="3017520"/>
                </a:cubicBezTo>
                <a:cubicBezTo>
                  <a:pt x="5355102" y="3111500"/>
                  <a:pt x="5353141" y="3206127"/>
                  <a:pt x="5365262" y="3299460"/>
                </a:cubicBezTo>
                <a:cubicBezTo>
                  <a:pt x="5488672" y="4249715"/>
                  <a:pt x="5377455" y="2986541"/>
                  <a:pt x="5449082" y="3893820"/>
                </a:cubicBezTo>
                <a:cubicBezTo>
                  <a:pt x="5433842" y="3954780"/>
                  <a:pt x="5436294" y="4023185"/>
                  <a:pt x="5403362" y="4076700"/>
                </a:cubicBezTo>
                <a:cubicBezTo>
                  <a:pt x="5372171" y="4127386"/>
                  <a:pt x="5317752" y="4161259"/>
                  <a:pt x="5266202" y="4191000"/>
                </a:cubicBezTo>
                <a:cubicBezTo>
                  <a:pt x="5050952" y="4315183"/>
                  <a:pt x="4939217" y="4315186"/>
                  <a:pt x="4702322" y="4396740"/>
                </a:cubicBezTo>
                <a:cubicBezTo>
                  <a:pt x="4492619" y="4468933"/>
                  <a:pt x="4077482" y="4625340"/>
                  <a:pt x="4077482" y="4625340"/>
                </a:cubicBezTo>
                <a:cubicBezTo>
                  <a:pt x="3976186" y="4702325"/>
                  <a:pt x="3783112" y="4854436"/>
                  <a:pt x="3673622" y="4914900"/>
                </a:cubicBezTo>
                <a:cubicBezTo>
                  <a:pt x="3578116" y="4967642"/>
                  <a:pt x="3481528" y="5022734"/>
                  <a:pt x="3376442" y="5052060"/>
                </a:cubicBezTo>
                <a:cubicBezTo>
                  <a:pt x="3260522" y="5084410"/>
                  <a:pt x="3137682" y="5082540"/>
                  <a:pt x="3018302" y="5097780"/>
                </a:cubicBezTo>
                <a:cubicBezTo>
                  <a:pt x="2893842" y="5082540"/>
                  <a:pt x="2767121" y="5080166"/>
                  <a:pt x="2644922" y="5052060"/>
                </a:cubicBezTo>
                <a:cubicBezTo>
                  <a:pt x="2384609" y="4992188"/>
                  <a:pt x="2119236" y="4880009"/>
                  <a:pt x="1905782" y="4716780"/>
                </a:cubicBezTo>
                <a:cubicBezTo>
                  <a:pt x="1795916" y="4632765"/>
                  <a:pt x="1697267" y="4533368"/>
                  <a:pt x="1608602" y="4427220"/>
                </a:cubicBezTo>
                <a:cubicBezTo>
                  <a:pt x="1516016" y="4316378"/>
                  <a:pt x="1441037" y="4191718"/>
                  <a:pt x="1364762" y="4069080"/>
                </a:cubicBezTo>
                <a:cubicBezTo>
                  <a:pt x="1222012" y="3839561"/>
                  <a:pt x="1254021" y="3791727"/>
                  <a:pt x="1059962" y="3619500"/>
                </a:cubicBezTo>
                <a:cubicBezTo>
                  <a:pt x="916661" y="3492321"/>
                  <a:pt x="737672" y="3404562"/>
                  <a:pt x="610382" y="3261360"/>
                </a:cubicBezTo>
                <a:cubicBezTo>
                  <a:pt x="529102" y="3169920"/>
                  <a:pt x="436304" y="3087544"/>
                  <a:pt x="366542" y="2987040"/>
                </a:cubicBezTo>
                <a:cubicBezTo>
                  <a:pt x="285512" y="2870302"/>
                  <a:pt x="216949" y="2744201"/>
                  <a:pt x="160802" y="2613660"/>
                </a:cubicBezTo>
                <a:cubicBezTo>
                  <a:pt x="114757" y="2506606"/>
                  <a:pt x="90006" y="2391436"/>
                  <a:pt x="61742" y="2278380"/>
                </a:cubicBezTo>
                <a:cubicBezTo>
                  <a:pt x="20331" y="2112735"/>
                  <a:pt x="16903" y="2042909"/>
                  <a:pt x="782" y="1889760"/>
                </a:cubicBezTo>
                <a:cubicBezTo>
                  <a:pt x="5862" y="1772920"/>
                  <a:pt x="-11419" y="1652925"/>
                  <a:pt x="16022" y="1539240"/>
                </a:cubicBezTo>
                <a:cubicBezTo>
                  <a:pt x="26136" y="1497338"/>
                  <a:pt x="79867" y="1480914"/>
                  <a:pt x="107462" y="1447800"/>
                </a:cubicBezTo>
                <a:cubicBezTo>
                  <a:pt x="120162" y="1432560"/>
                  <a:pt x="130735" y="1415260"/>
                  <a:pt x="145562" y="1402080"/>
                </a:cubicBezTo>
                <a:cubicBezTo>
                  <a:pt x="154052" y="1394533"/>
                  <a:pt x="165882" y="1391920"/>
                  <a:pt x="176042" y="1386840"/>
                </a:cubicBezTo>
                <a:cubicBezTo>
                  <a:pt x="183662" y="1376680"/>
                  <a:pt x="193222" y="1367719"/>
                  <a:pt x="198902" y="1356360"/>
                </a:cubicBezTo>
                <a:cubicBezTo>
                  <a:pt x="203586" y="1346993"/>
                  <a:pt x="203210" y="1335815"/>
                  <a:pt x="206522" y="1325880"/>
                </a:cubicBezTo>
                <a:cubicBezTo>
                  <a:pt x="210847" y="1312904"/>
                  <a:pt x="217088" y="1300635"/>
                  <a:pt x="221762" y="1287780"/>
                </a:cubicBezTo>
                <a:cubicBezTo>
                  <a:pt x="227252" y="1272683"/>
                  <a:pt x="231922" y="1257300"/>
                  <a:pt x="237002" y="1242060"/>
                </a:cubicBezTo>
                <a:cubicBezTo>
                  <a:pt x="234462" y="1221740"/>
                  <a:pt x="236380" y="1200345"/>
                  <a:pt x="229382" y="1181100"/>
                </a:cubicBezTo>
                <a:cubicBezTo>
                  <a:pt x="225699" y="1170972"/>
                  <a:pt x="215763" y="1152696"/>
                  <a:pt x="206522" y="1158240"/>
                </a:cubicBezTo>
                <a:cubicBezTo>
                  <a:pt x="189676" y="1168348"/>
                  <a:pt x="168422" y="1228090"/>
                  <a:pt x="160802" y="1242060"/>
                </a:cubicBezTo>
                <a:close/>
              </a:path>
            </a:pathLst>
          </a:custGeom>
          <a:solidFill>
            <a:srgbClr val="FF72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09E90A33-4192-9CCF-09D7-E01F6968D91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3360" y="1644078"/>
            <a:ext cx="3520440" cy="3520440"/>
          </a:xfrm>
          <a:prstGeom prst="rect">
            <a:avLst/>
          </a:prstGeom>
        </p:spPr>
      </p:pic>
      <p:sp>
        <p:nvSpPr>
          <p:cNvPr id="11" name="Google Shape;463;p56">
            <a:extLst>
              <a:ext uri="{FF2B5EF4-FFF2-40B4-BE49-F238E27FC236}">
                <a16:creationId xmlns:a16="http://schemas.microsoft.com/office/drawing/2014/main" id="{B1933BAA-F43B-3577-5423-CCB82F35C864}"/>
              </a:ext>
            </a:extLst>
          </p:cNvPr>
          <p:cNvSpPr txBox="1">
            <a:spLocks/>
          </p:cNvSpPr>
          <p:nvPr/>
        </p:nvSpPr>
        <p:spPr>
          <a:xfrm>
            <a:off x="4296715" y="1719492"/>
            <a:ext cx="48472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4000" dirty="0" err="1"/>
              <a:t>Làm</a:t>
            </a:r>
            <a:r>
              <a:rPr lang="en-US" sz="4000" dirty="0"/>
              <a:t> </a:t>
            </a:r>
            <a:r>
              <a:rPr lang="en-US" sz="4000" dirty="0" err="1"/>
              <a:t>thế</a:t>
            </a:r>
            <a:r>
              <a:rPr lang="en-US" sz="4000" dirty="0"/>
              <a:t> </a:t>
            </a:r>
            <a:r>
              <a:rPr lang="en-US" sz="4000" dirty="0" err="1"/>
              <a:t>nào</a:t>
            </a:r>
            <a:r>
              <a:rPr lang="en-US" sz="4000" dirty="0"/>
              <a:t> </a:t>
            </a:r>
            <a:r>
              <a:rPr lang="en-US" sz="4000" dirty="0" err="1"/>
              <a:t>để</a:t>
            </a:r>
            <a:r>
              <a:rPr lang="en-US" sz="4000" dirty="0"/>
              <a:t> </a:t>
            </a:r>
            <a:r>
              <a:rPr lang="en-US" sz="4000" dirty="0" err="1"/>
              <a:t>xác</a:t>
            </a:r>
            <a:r>
              <a:rPr lang="en-US" sz="4000" dirty="0"/>
              <a:t> </a:t>
            </a:r>
            <a:r>
              <a:rPr lang="en-US" sz="4000" dirty="0" err="1"/>
              <a:t>định</a:t>
            </a:r>
            <a:r>
              <a:rPr lang="en-US" sz="4000" dirty="0"/>
              <a:t> </a:t>
            </a:r>
            <a:r>
              <a:rPr lang="en-US" sz="4000" dirty="0" err="1"/>
              <a:t>độ</a:t>
            </a:r>
            <a:r>
              <a:rPr lang="en-US" sz="4000" dirty="0"/>
              <a:t> </a:t>
            </a:r>
            <a:r>
              <a:rPr lang="en-US" sz="4000" dirty="0" err="1"/>
              <a:t>lớn</a:t>
            </a:r>
            <a:r>
              <a:rPr lang="en-US" sz="4000" dirty="0"/>
              <a:t> </a:t>
            </a:r>
            <a:r>
              <a:rPr lang="en-US" sz="4000" dirty="0" err="1"/>
              <a:t>lực</a:t>
            </a:r>
            <a:r>
              <a:rPr lang="en-US" sz="4000" dirty="0"/>
              <a:t> </a:t>
            </a:r>
            <a:r>
              <a:rPr lang="en-US" sz="4000" dirty="0" err="1"/>
              <a:t>đẩy</a:t>
            </a:r>
            <a:r>
              <a:rPr lang="en-US" sz="4000" dirty="0"/>
              <a:t> </a:t>
            </a:r>
            <a:r>
              <a:rPr lang="en-US" sz="4000" dirty="0" err="1"/>
              <a:t>archimedes</a:t>
            </a:r>
            <a:r>
              <a:rPr lang="en-US" sz="4000" dirty="0"/>
              <a:t>???</a:t>
            </a:r>
          </a:p>
        </p:txBody>
      </p:sp>
    </p:spTree>
    <p:extLst>
      <p:ext uri="{BB962C8B-B14F-4D97-AF65-F5344CB8AC3E}">
        <p14:creationId xmlns:p14="http://schemas.microsoft.com/office/powerpoint/2010/main" val="3133740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2" name="Google Shape;461;p56">
            <a:extLst>
              <a:ext uri="{FF2B5EF4-FFF2-40B4-BE49-F238E27FC236}">
                <a16:creationId xmlns:a16="http://schemas.microsoft.com/office/drawing/2014/main" id="{4387D7F0-629E-2DE6-0FBF-EAAD07B6A072}"/>
              </a:ext>
            </a:extLst>
          </p:cNvPr>
          <p:cNvSpPr txBox="1">
            <a:spLocks noGrp="1"/>
          </p:cNvSpPr>
          <p:nvPr>
            <p:ph type="subTitle" idx="1"/>
          </p:nvPr>
        </p:nvSpPr>
        <p:spPr>
          <a:xfrm>
            <a:off x="4183200" y="1810168"/>
            <a:ext cx="4559575" cy="27735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err="1">
                <a:latin typeface="Roboto Black" panose="02000000000000000000" pitchFamily="2" charset="0"/>
                <a:ea typeface="Roboto Black" panose="02000000000000000000" pitchFamily="2" charset="0"/>
              </a:rPr>
              <a:t>Độ</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Lớn</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Của</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Lực</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Đẩy</a:t>
            </a:r>
            <a:r>
              <a:rPr lang="en-US" sz="4000" dirty="0">
                <a:latin typeface="Roboto Black" panose="02000000000000000000" pitchFamily="2" charset="0"/>
                <a:ea typeface="Roboto Black" panose="02000000000000000000" pitchFamily="2" charset="0"/>
              </a:rPr>
              <a:t> Archimedes</a:t>
            </a:r>
          </a:p>
        </p:txBody>
      </p:sp>
      <p:grpSp>
        <p:nvGrpSpPr>
          <p:cNvPr id="3" name="Group 2">
            <a:extLst>
              <a:ext uri="{FF2B5EF4-FFF2-40B4-BE49-F238E27FC236}">
                <a16:creationId xmlns:a16="http://schemas.microsoft.com/office/drawing/2014/main" id="{E98CA446-4A4E-50F2-92CE-D29E80FDA6A3}"/>
              </a:ext>
            </a:extLst>
          </p:cNvPr>
          <p:cNvGrpSpPr/>
          <p:nvPr/>
        </p:nvGrpSpPr>
        <p:grpSpPr>
          <a:xfrm>
            <a:off x="786010" y="873155"/>
            <a:ext cx="3397190" cy="3397190"/>
            <a:chOff x="3581700" y="3666336"/>
            <a:chExt cx="941400" cy="941400"/>
          </a:xfrm>
        </p:grpSpPr>
        <p:grpSp>
          <p:nvGrpSpPr>
            <p:cNvPr id="4" name="Google Shape;1853;p117">
              <a:extLst>
                <a:ext uri="{FF2B5EF4-FFF2-40B4-BE49-F238E27FC236}">
                  <a16:creationId xmlns:a16="http://schemas.microsoft.com/office/drawing/2014/main" id="{887700F6-5C17-AA97-5D70-704550337A0D}"/>
                </a:ext>
              </a:extLst>
            </p:cNvPr>
            <p:cNvGrpSpPr/>
            <p:nvPr/>
          </p:nvGrpSpPr>
          <p:grpSpPr>
            <a:xfrm rot="2067983">
              <a:off x="3701545" y="3838675"/>
              <a:ext cx="690017" cy="650346"/>
              <a:chOff x="4725716" y="1433129"/>
              <a:chExt cx="381644" cy="359702"/>
            </a:xfrm>
          </p:grpSpPr>
          <p:sp>
            <p:nvSpPr>
              <p:cNvPr id="15" name="Google Shape;1854;p117">
                <a:extLst>
                  <a:ext uri="{FF2B5EF4-FFF2-40B4-BE49-F238E27FC236}">
                    <a16:creationId xmlns:a16="http://schemas.microsoft.com/office/drawing/2014/main" id="{92338471-AF3E-B8DC-D37E-529AB53FB23A}"/>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6" name="Google Shape;1855;p117">
                <a:extLst>
                  <a:ext uri="{FF2B5EF4-FFF2-40B4-BE49-F238E27FC236}">
                    <a16:creationId xmlns:a16="http://schemas.microsoft.com/office/drawing/2014/main" id="{33A8B3AC-BC43-A7E4-4A52-FA119191A9E7}"/>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7" name="Google Shape;1856;p117">
                <a:extLst>
                  <a:ext uri="{FF2B5EF4-FFF2-40B4-BE49-F238E27FC236}">
                    <a16:creationId xmlns:a16="http://schemas.microsoft.com/office/drawing/2014/main" id="{05981E28-13BA-E122-D611-277A8C25C70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8" name="Google Shape;1857;p117">
                <a:extLst>
                  <a:ext uri="{FF2B5EF4-FFF2-40B4-BE49-F238E27FC236}">
                    <a16:creationId xmlns:a16="http://schemas.microsoft.com/office/drawing/2014/main" id="{1F315231-E080-5B59-DAD9-27778CEF74AF}"/>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8;p117">
                <a:extLst>
                  <a:ext uri="{FF2B5EF4-FFF2-40B4-BE49-F238E27FC236}">
                    <a16:creationId xmlns:a16="http://schemas.microsoft.com/office/drawing/2014/main" id="{C79ADACD-EF0D-807B-EE72-6CF66473271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5" name="Google Shape;1058;p88">
              <a:extLst>
                <a:ext uri="{FF2B5EF4-FFF2-40B4-BE49-F238E27FC236}">
                  <a16:creationId xmlns:a16="http://schemas.microsoft.com/office/drawing/2014/main" id="{0932222A-332B-7FA4-4A30-CB41B26994ED}"/>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5800330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FBCED6-ED39-0836-A71B-57E8C4D87F0A}"/>
              </a:ext>
            </a:extLst>
          </p:cNvPr>
          <p:cNvGrpSpPr/>
          <p:nvPr/>
        </p:nvGrpSpPr>
        <p:grpSpPr>
          <a:xfrm>
            <a:off x="168029" y="738213"/>
            <a:ext cx="472254" cy="472254"/>
            <a:chOff x="1415782" y="1445923"/>
            <a:chExt cx="767887" cy="767887"/>
          </a:xfrm>
        </p:grpSpPr>
        <p:sp>
          <p:nvSpPr>
            <p:cNvPr id="8" name="Google Shape;1058;p88">
              <a:extLst>
                <a:ext uri="{FF2B5EF4-FFF2-40B4-BE49-F238E27FC236}">
                  <a16:creationId xmlns:a16="http://schemas.microsoft.com/office/drawing/2014/main" id="{56CAD3CA-96F4-0506-6D43-3017DA5AF2D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9" name="Picture 2">
              <a:extLst>
                <a:ext uri="{FF2B5EF4-FFF2-40B4-BE49-F238E27FC236}">
                  <a16:creationId xmlns:a16="http://schemas.microsoft.com/office/drawing/2014/main" id="{18AF884E-8D28-DE85-47FE-B644718A4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708E61A-60DB-68F4-C3DE-2199C6836481}"/>
              </a:ext>
            </a:extLst>
          </p:cNvPr>
          <p:cNvGrpSpPr/>
          <p:nvPr/>
        </p:nvGrpSpPr>
        <p:grpSpPr>
          <a:xfrm>
            <a:off x="733080" y="735706"/>
            <a:ext cx="1722554" cy="472254"/>
            <a:chOff x="733080" y="790534"/>
            <a:chExt cx="1722554" cy="472254"/>
          </a:xfrm>
        </p:grpSpPr>
        <p:sp>
          <p:nvSpPr>
            <p:cNvPr id="20" name="Google Shape;1058;p88">
              <a:extLst>
                <a:ext uri="{FF2B5EF4-FFF2-40B4-BE49-F238E27FC236}">
                  <a16:creationId xmlns:a16="http://schemas.microsoft.com/office/drawing/2014/main" id="{82CF6C0D-D9EF-77A2-8CBF-A50434626ED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47DE9074-AE8C-CAF6-0483-E05E72F23D8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3710723" y="1156977"/>
            <a:ext cx="1722554"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Dụng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Cụ</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8" name="Picture 27">
            <a:extLst>
              <a:ext uri="{FF2B5EF4-FFF2-40B4-BE49-F238E27FC236}">
                <a16:creationId xmlns:a16="http://schemas.microsoft.com/office/drawing/2014/main" id="{73D07D72-FD3E-B64C-9103-66DDCC4DD849}"/>
              </a:ext>
            </a:extLst>
          </p:cNvPr>
          <p:cNvPicPr>
            <a:picLocks noChangeAspect="1"/>
          </p:cNvPicPr>
          <p:nvPr/>
        </p:nvPicPr>
        <p:blipFill>
          <a:blip r:embed="rId3">
            <a:lum bright="70000" contrast="-70000"/>
          </a:blip>
          <a:stretch>
            <a:fillRect/>
          </a:stretch>
        </p:blipFill>
        <p:spPr>
          <a:xfrm>
            <a:off x="1324870" y="1914942"/>
            <a:ext cx="1225961" cy="2259100"/>
          </a:xfrm>
          <a:prstGeom prst="rect">
            <a:avLst/>
          </a:prstGeom>
        </p:spPr>
      </p:pic>
      <p:pic>
        <p:nvPicPr>
          <p:cNvPr id="30" name="Picture 29">
            <a:extLst>
              <a:ext uri="{FF2B5EF4-FFF2-40B4-BE49-F238E27FC236}">
                <a16:creationId xmlns:a16="http://schemas.microsoft.com/office/drawing/2014/main" id="{E2E42753-3156-9F34-7A55-C5CF2CBD060D}"/>
              </a:ext>
            </a:extLst>
          </p:cNvPr>
          <p:cNvPicPr>
            <a:picLocks noChangeAspect="1"/>
          </p:cNvPicPr>
          <p:nvPr/>
        </p:nvPicPr>
        <p:blipFill>
          <a:blip r:embed="rId4"/>
          <a:stretch>
            <a:fillRect/>
          </a:stretch>
        </p:blipFill>
        <p:spPr>
          <a:xfrm>
            <a:off x="3049777" y="2854497"/>
            <a:ext cx="621575" cy="1319545"/>
          </a:xfrm>
          <a:prstGeom prst="rect">
            <a:avLst/>
          </a:prstGeom>
        </p:spPr>
      </p:pic>
      <p:pic>
        <p:nvPicPr>
          <p:cNvPr id="32" name="Picture 31">
            <a:extLst>
              <a:ext uri="{FF2B5EF4-FFF2-40B4-BE49-F238E27FC236}">
                <a16:creationId xmlns:a16="http://schemas.microsoft.com/office/drawing/2014/main" id="{8C1CC0B6-740A-7626-5336-85AB8A7BF832}"/>
              </a:ext>
            </a:extLst>
          </p:cNvPr>
          <p:cNvPicPr>
            <a:picLocks noChangeAspect="1"/>
          </p:cNvPicPr>
          <p:nvPr/>
        </p:nvPicPr>
        <p:blipFill>
          <a:blip r:embed="rId5">
            <a:lum bright="70000" contrast="-70000"/>
          </a:blip>
          <a:stretch>
            <a:fillRect/>
          </a:stretch>
        </p:blipFill>
        <p:spPr>
          <a:xfrm>
            <a:off x="434106" y="1878204"/>
            <a:ext cx="492783" cy="2427096"/>
          </a:xfrm>
          <a:prstGeom prst="rect">
            <a:avLst/>
          </a:prstGeom>
        </p:spPr>
      </p:pic>
      <p:grpSp>
        <p:nvGrpSpPr>
          <p:cNvPr id="35" name="Group 34">
            <a:extLst>
              <a:ext uri="{FF2B5EF4-FFF2-40B4-BE49-F238E27FC236}">
                <a16:creationId xmlns:a16="http://schemas.microsoft.com/office/drawing/2014/main" id="{A4CE58EA-5136-DB72-A8EF-129AC0CD71CD}"/>
              </a:ext>
            </a:extLst>
          </p:cNvPr>
          <p:cNvGrpSpPr/>
          <p:nvPr/>
        </p:nvGrpSpPr>
        <p:grpSpPr>
          <a:xfrm>
            <a:off x="115447" y="4416910"/>
            <a:ext cx="1186726" cy="472254"/>
            <a:chOff x="733080" y="790534"/>
            <a:chExt cx="1722554" cy="472254"/>
          </a:xfrm>
        </p:grpSpPr>
        <p:sp>
          <p:nvSpPr>
            <p:cNvPr id="36" name="Google Shape;1058;p88">
              <a:extLst>
                <a:ext uri="{FF2B5EF4-FFF2-40B4-BE49-F238E27FC236}">
                  <a16:creationId xmlns:a16="http://schemas.microsoft.com/office/drawing/2014/main" id="{6B786453-C918-D9E9-5FE5-626C1F02FFA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37" name="Google Shape;463;p56">
              <a:extLst>
                <a:ext uri="{FF2B5EF4-FFF2-40B4-BE49-F238E27FC236}">
                  <a16:creationId xmlns:a16="http://schemas.microsoft.com/office/drawing/2014/main" id="{127A12F2-2C79-2626-3DA5-6F2AECBDD5D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Lực</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Kế</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38" name="Group 37">
            <a:extLst>
              <a:ext uri="{FF2B5EF4-FFF2-40B4-BE49-F238E27FC236}">
                <a16:creationId xmlns:a16="http://schemas.microsoft.com/office/drawing/2014/main" id="{9EB9A147-5272-C3B8-10F5-FEE295DE1C56}"/>
              </a:ext>
            </a:extLst>
          </p:cNvPr>
          <p:cNvGrpSpPr/>
          <p:nvPr/>
        </p:nvGrpSpPr>
        <p:grpSpPr>
          <a:xfrm>
            <a:off x="1421574" y="4416910"/>
            <a:ext cx="1186726" cy="472254"/>
            <a:chOff x="733080" y="790534"/>
            <a:chExt cx="1722554" cy="472254"/>
          </a:xfrm>
        </p:grpSpPr>
        <p:sp>
          <p:nvSpPr>
            <p:cNvPr id="39" name="Google Shape;1058;p88">
              <a:extLst>
                <a:ext uri="{FF2B5EF4-FFF2-40B4-BE49-F238E27FC236}">
                  <a16:creationId xmlns:a16="http://schemas.microsoft.com/office/drawing/2014/main" id="{8CCB6A05-895A-C1C4-6E12-24331433184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0" name="Google Shape;463;p56">
              <a:extLst>
                <a:ext uri="{FF2B5EF4-FFF2-40B4-BE49-F238E27FC236}">
                  <a16:creationId xmlns:a16="http://schemas.microsoft.com/office/drawing/2014/main" id="{D54B897F-20B1-2596-AF25-01CABE04FA1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Giá</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đỡ</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1" name="Group 40">
            <a:extLst>
              <a:ext uri="{FF2B5EF4-FFF2-40B4-BE49-F238E27FC236}">
                <a16:creationId xmlns:a16="http://schemas.microsoft.com/office/drawing/2014/main" id="{3CC29AEB-59A3-EBE7-4E69-8997CACCAB74}"/>
              </a:ext>
            </a:extLst>
          </p:cNvPr>
          <p:cNvGrpSpPr/>
          <p:nvPr/>
        </p:nvGrpSpPr>
        <p:grpSpPr>
          <a:xfrm>
            <a:off x="2697053" y="4416910"/>
            <a:ext cx="1438552" cy="472254"/>
            <a:chOff x="733080" y="790534"/>
            <a:chExt cx="1722554" cy="472254"/>
          </a:xfrm>
        </p:grpSpPr>
        <p:sp>
          <p:nvSpPr>
            <p:cNvPr id="42" name="Google Shape;1058;p88">
              <a:extLst>
                <a:ext uri="{FF2B5EF4-FFF2-40B4-BE49-F238E27FC236}">
                  <a16:creationId xmlns:a16="http://schemas.microsoft.com/office/drawing/2014/main" id="{DBBDC2A4-0B76-58C2-4FC5-20EBD09419C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3" name="Google Shape;463;p56">
              <a:extLst>
                <a:ext uri="{FF2B5EF4-FFF2-40B4-BE49-F238E27FC236}">
                  <a16:creationId xmlns:a16="http://schemas.microsoft.com/office/drawing/2014/main" id="{D8285674-B418-546A-AF86-540987F438B6}"/>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Quả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nặng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4" name="Group 43">
            <a:extLst>
              <a:ext uri="{FF2B5EF4-FFF2-40B4-BE49-F238E27FC236}">
                <a16:creationId xmlns:a16="http://schemas.microsoft.com/office/drawing/2014/main" id="{2B6F7E6F-7A94-54C4-95ED-6DD120999A38}"/>
              </a:ext>
            </a:extLst>
          </p:cNvPr>
          <p:cNvGrpSpPr/>
          <p:nvPr/>
        </p:nvGrpSpPr>
        <p:grpSpPr>
          <a:xfrm>
            <a:off x="5896193" y="4416910"/>
            <a:ext cx="1438552" cy="472254"/>
            <a:chOff x="733080" y="790534"/>
            <a:chExt cx="1722554" cy="472254"/>
          </a:xfrm>
        </p:grpSpPr>
        <p:sp>
          <p:nvSpPr>
            <p:cNvPr id="45" name="Google Shape;1058;p88">
              <a:extLst>
                <a:ext uri="{FF2B5EF4-FFF2-40B4-BE49-F238E27FC236}">
                  <a16:creationId xmlns:a16="http://schemas.microsoft.com/office/drawing/2014/main" id="{C195E85D-6C83-2F36-6365-70885DE7E39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6" name="Google Shape;463;p56">
              <a:extLst>
                <a:ext uri="{FF2B5EF4-FFF2-40B4-BE49-F238E27FC236}">
                  <a16:creationId xmlns:a16="http://schemas.microsoft.com/office/drawing/2014/main" id="{734E2227-FC6D-510C-6E17-2C9D0EE2476B}"/>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Bình</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tràn</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7" name="Group 46">
            <a:extLst>
              <a:ext uri="{FF2B5EF4-FFF2-40B4-BE49-F238E27FC236}">
                <a16:creationId xmlns:a16="http://schemas.microsoft.com/office/drawing/2014/main" id="{E5033FD7-AB8B-307B-F8C9-E162210A4C27}"/>
              </a:ext>
            </a:extLst>
          </p:cNvPr>
          <p:cNvGrpSpPr/>
          <p:nvPr/>
        </p:nvGrpSpPr>
        <p:grpSpPr>
          <a:xfrm>
            <a:off x="7454146" y="4416910"/>
            <a:ext cx="1438552" cy="472254"/>
            <a:chOff x="733080" y="790534"/>
            <a:chExt cx="1722554" cy="472254"/>
          </a:xfrm>
        </p:grpSpPr>
        <p:sp>
          <p:nvSpPr>
            <p:cNvPr id="48" name="Google Shape;1058;p88">
              <a:extLst>
                <a:ext uri="{FF2B5EF4-FFF2-40B4-BE49-F238E27FC236}">
                  <a16:creationId xmlns:a16="http://schemas.microsoft.com/office/drawing/2014/main" id="{A1F7AD57-0D67-68D6-67E0-E9D8072FF9FD}"/>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9" name="Google Shape;463;p56">
              <a:extLst>
                <a:ext uri="{FF2B5EF4-FFF2-40B4-BE49-F238E27FC236}">
                  <a16:creationId xmlns:a16="http://schemas.microsoft.com/office/drawing/2014/main" id="{38C15D74-9CCA-5903-4533-311675FA8B2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Ống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đong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 name="Group 3">
            <a:extLst>
              <a:ext uri="{FF2B5EF4-FFF2-40B4-BE49-F238E27FC236}">
                <a16:creationId xmlns:a16="http://schemas.microsoft.com/office/drawing/2014/main" id="{F052DB61-D2C5-D53A-57BB-39C9B5F39CA5}"/>
              </a:ext>
            </a:extLst>
          </p:cNvPr>
          <p:cNvGrpSpPr/>
          <p:nvPr/>
        </p:nvGrpSpPr>
        <p:grpSpPr>
          <a:xfrm>
            <a:off x="4248584" y="4416910"/>
            <a:ext cx="1549741" cy="472254"/>
            <a:chOff x="733080" y="790534"/>
            <a:chExt cx="1722554" cy="472254"/>
          </a:xfrm>
        </p:grpSpPr>
        <p:sp>
          <p:nvSpPr>
            <p:cNvPr id="5" name="Google Shape;1058;p88">
              <a:extLst>
                <a:ext uri="{FF2B5EF4-FFF2-40B4-BE49-F238E27FC236}">
                  <a16:creationId xmlns:a16="http://schemas.microsoft.com/office/drawing/2014/main" id="{CBCC4380-1DF8-CD82-BE3B-CBC7A74FE912}"/>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6" name="Google Shape;463;p56">
              <a:extLst>
                <a:ext uri="{FF2B5EF4-FFF2-40B4-BE49-F238E27FC236}">
                  <a16:creationId xmlns:a16="http://schemas.microsoft.com/office/drawing/2014/main" id="{194277E5-6ED0-C7F9-FA43-3D918041985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điện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tử</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7" name="Picture 26">
            <a:extLst>
              <a:ext uri="{FF2B5EF4-FFF2-40B4-BE49-F238E27FC236}">
                <a16:creationId xmlns:a16="http://schemas.microsoft.com/office/drawing/2014/main" id="{D1BDA94E-44C1-5F46-332B-153F79EE0CD6}"/>
              </a:ext>
            </a:extLst>
          </p:cNvPr>
          <p:cNvPicPr>
            <a:picLocks noChangeAspect="1"/>
          </p:cNvPicPr>
          <p:nvPr/>
        </p:nvPicPr>
        <p:blipFill>
          <a:blip r:embed="rId6">
            <a:lum bright="70000" contrast="-70000"/>
          </a:blip>
          <a:stretch>
            <a:fillRect/>
          </a:stretch>
        </p:blipFill>
        <p:spPr>
          <a:xfrm>
            <a:off x="6075816" y="2680028"/>
            <a:ext cx="1278168" cy="1311982"/>
          </a:xfrm>
          <a:prstGeom prst="rect">
            <a:avLst/>
          </a:prstGeom>
        </p:spPr>
      </p:pic>
      <p:sp>
        <p:nvSpPr>
          <p:cNvPr id="2" name="Google Shape;461;p56">
            <a:extLst>
              <a:ext uri="{FF2B5EF4-FFF2-40B4-BE49-F238E27FC236}">
                <a16:creationId xmlns:a16="http://schemas.microsoft.com/office/drawing/2014/main" id="{A92E2910-5925-7CAF-35DD-5A9BCE25F250}"/>
              </a:ext>
            </a:extLst>
          </p:cNvPr>
          <p:cNvSpPr txBox="1">
            <a:spLocks/>
          </p:cNvSpPr>
          <p:nvPr/>
        </p:nvSpPr>
        <p:spPr>
          <a:xfrm>
            <a:off x="456738" y="389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5" name="Group 24">
            <a:extLst>
              <a:ext uri="{FF2B5EF4-FFF2-40B4-BE49-F238E27FC236}">
                <a16:creationId xmlns:a16="http://schemas.microsoft.com/office/drawing/2014/main" id="{7C7C9287-6E0C-BBAB-D540-296CCCC24846}"/>
              </a:ext>
            </a:extLst>
          </p:cNvPr>
          <p:cNvGrpSpPr/>
          <p:nvPr/>
        </p:nvGrpSpPr>
        <p:grpSpPr>
          <a:xfrm>
            <a:off x="168029" y="107722"/>
            <a:ext cx="433756" cy="433756"/>
            <a:chOff x="3581700" y="3666336"/>
            <a:chExt cx="941400" cy="941400"/>
          </a:xfrm>
        </p:grpSpPr>
        <p:grpSp>
          <p:nvGrpSpPr>
            <p:cNvPr id="29" name="Google Shape;1853;p117">
              <a:extLst>
                <a:ext uri="{FF2B5EF4-FFF2-40B4-BE49-F238E27FC236}">
                  <a16:creationId xmlns:a16="http://schemas.microsoft.com/office/drawing/2014/main" id="{00186C50-46A7-72F4-69BB-DA4986824F0D}"/>
                </a:ext>
              </a:extLst>
            </p:cNvPr>
            <p:cNvGrpSpPr/>
            <p:nvPr/>
          </p:nvGrpSpPr>
          <p:grpSpPr>
            <a:xfrm rot="2067983">
              <a:off x="3701545" y="3838675"/>
              <a:ext cx="690017" cy="650346"/>
              <a:chOff x="4725716" y="1433129"/>
              <a:chExt cx="381644" cy="359702"/>
            </a:xfrm>
          </p:grpSpPr>
          <p:sp>
            <p:nvSpPr>
              <p:cNvPr id="33" name="Google Shape;1854;p117">
                <a:extLst>
                  <a:ext uri="{FF2B5EF4-FFF2-40B4-BE49-F238E27FC236}">
                    <a16:creationId xmlns:a16="http://schemas.microsoft.com/office/drawing/2014/main" id="{3712B7DD-78D6-34D2-329E-C6B1220B7117}"/>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34" name="Google Shape;1855;p117">
                <a:extLst>
                  <a:ext uri="{FF2B5EF4-FFF2-40B4-BE49-F238E27FC236}">
                    <a16:creationId xmlns:a16="http://schemas.microsoft.com/office/drawing/2014/main" id="{2472DE3D-A492-A4D2-A45E-A14FD88EAE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0" name="Google Shape;1856;p117">
                <a:extLst>
                  <a:ext uri="{FF2B5EF4-FFF2-40B4-BE49-F238E27FC236}">
                    <a16:creationId xmlns:a16="http://schemas.microsoft.com/office/drawing/2014/main" id="{0816D18E-8ED7-F7F8-2225-9F718CC30113}"/>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1" name="Google Shape;1857;p117">
                <a:extLst>
                  <a:ext uri="{FF2B5EF4-FFF2-40B4-BE49-F238E27FC236}">
                    <a16:creationId xmlns:a16="http://schemas.microsoft.com/office/drawing/2014/main" id="{17BEEDC5-1BCC-E2B4-7FEC-4694055C624B}"/>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2" name="Google Shape;1858;p117">
                <a:extLst>
                  <a:ext uri="{FF2B5EF4-FFF2-40B4-BE49-F238E27FC236}">
                    <a16:creationId xmlns:a16="http://schemas.microsoft.com/office/drawing/2014/main" id="{24819AEF-FCA3-01AC-58AD-FCFCD5EC9A0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31" name="Google Shape;1058;p88">
              <a:extLst>
                <a:ext uri="{FF2B5EF4-FFF2-40B4-BE49-F238E27FC236}">
                  <a16:creationId xmlns:a16="http://schemas.microsoft.com/office/drawing/2014/main" id="{CAF32D62-6FE6-1629-2BB9-2F4D31EF8BBB}"/>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pic>
        <p:nvPicPr>
          <p:cNvPr id="54" name="Picture 53">
            <a:extLst>
              <a:ext uri="{FF2B5EF4-FFF2-40B4-BE49-F238E27FC236}">
                <a16:creationId xmlns:a16="http://schemas.microsoft.com/office/drawing/2014/main" id="{94E5843C-7E29-454A-A402-A60446C335AE}"/>
              </a:ext>
            </a:extLst>
          </p:cNvPr>
          <p:cNvPicPr>
            <a:picLocks noChangeAspect="1"/>
          </p:cNvPicPr>
          <p:nvPr/>
        </p:nvPicPr>
        <p:blipFill>
          <a:blip r:embed="rId7"/>
          <a:stretch>
            <a:fillRect/>
          </a:stretch>
        </p:blipFill>
        <p:spPr>
          <a:xfrm>
            <a:off x="4165352" y="3555057"/>
            <a:ext cx="1641187" cy="431466"/>
          </a:xfrm>
          <a:prstGeom prst="rect">
            <a:avLst/>
          </a:prstGeom>
        </p:spPr>
      </p:pic>
      <p:pic>
        <p:nvPicPr>
          <p:cNvPr id="1026" name="Picture 2">
            <a:extLst>
              <a:ext uri="{FF2B5EF4-FFF2-40B4-BE49-F238E27FC236}">
                <a16:creationId xmlns:a16="http://schemas.microsoft.com/office/drawing/2014/main" id="{A2473DB0-F71C-E718-9100-CFF637ADBF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056" r="32500"/>
          <a:stretch/>
        </p:blipFill>
        <p:spPr bwMode="auto">
          <a:xfrm>
            <a:off x="7696875" y="2854496"/>
            <a:ext cx="944880" cy="128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3618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1500"/>
                            </p:stCondLst>
                            <p:childTnLst>
                              <p:par>
                                <p:cTn id="39" presetID="14" presetClass="entr" presetSubtype="1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randombar(horizontal)">
                                      <p:cBhvr>
                                        <p:cTn id="41" dur="500"/>
                                        <p:tgtEl>
                                          <p:spTgt spid="38"/>
                                        </p:tgtEl>
                                      </p:cBhvr>
                                    </p:animEffect>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par>
                          <p:cTn id="48" fill="hold">
                            <p:stCondLst>
                              <p:cond delay="2500"/>
                            </p:stCondLst>
                            <p:childTnLst>
                              <p:par>
                                <p:cTn id="49" presetID="14" presetClass="entr" presetSubtype="1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randombar(horizontal)">
                                      <p:cBhvr>
                                        <p:cTn id="51" dur="500"/>
                                        <p:tgtEl>
                                          <p:spTgt spid="41"/>
                                        </p:tgtEl>
                                      </p:cBhvr>
                                    </p:animEffect>
                                  </p:childTnLst>
                                </p:cTn>
                              </p:par>
                            </p:childTnLst>
                          </p:cTn>
                        </p:par>
                        <p:par>
                          <p:cTn id="52" fill="hold">
                            <p:stCondLst>
                              <p:cond delay="3000"/>
                            </p:stCondLst>
                            <p:childTnLst>
                              <p:par>
                                <p:cTn id="53" presetID="53" presetClass="entr" presetSubtype="16"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500" fill="hold"/>
                                        <p:tgtEl>
                                          <p:spTgt spid="54"/>
                                        </p:tgtEl>
                                        <p:attrNameLst>
                                          <p:attrName>ppt_w</p:attrName>
                                        </p:attrNameLst>
                                      </p:cBhvr>
                                      <p:tavLst>
                                        <p:tav tm="0">
                                          <p:val>
                                            <p:fltVal val="0"/>
                                          </p:val>
                                        </p:tav>
                                        <p:tav tm="100000">
                                          <p:val>
                                            <p:strVal val="#ppt_w"/>
                                          </p:val>
                                        </p:tav>
                                      </p:tavLst>
                                    </p:anim>
                                    <p:anim calcmode="lin" valueType="num">
                                      <p:cBhvr>
                                        <p:cTn id="56" dur="500" fill="hold"/>
                                        <p:tgtEl>
                                          <p:spTgt spid="54"/>
                                        </p:tgtEl>
                                        <p:attrNameLst>
                                          <p:attrName>ppt_h</p:attrName>
                                        </p:attrNameLst>
                                      </p:cBhvr>
                                      <p:tavLst>
                                        <p:tav tm="0">
                                          <p:val>
                                            <p:fltVal val="0"/>
                                          </p:val>
                                        </p:tav>
                                        <p:tav tm="100000">
                                          <p:val>
                                            <p:strVal val="#ppt_h"/>
                                          </p:val>
                                        </p:tav>
                                      </p:tavLst>
                                    </p:anim>
                                    <p:animEffect transition="in" filter="fade">
                                      <p:cBhvr>
                                        <p:cTn id="57" dur="500"/>
                                        <p:tgtEl>
                                          <p:spTgt spid="54"/>
                                        </p:tgtEl>
                                      </p:cBhvr>
                                    </p:animEffect>
                                  </p:childTnLst>
                                </p:cTn>
                              </p:par>
                            </p:childTnLst>
                          </p:cTn>
                        </p:par>
                        <p:par>
                          <p:cTn id="58" fill="hold">
                            <p:stCondLst>
                              <p:cond delay="3500"/>
                            </p:stCondLst>
                            <p:childTnLst>
                              <p:par>
                                <p:cTn id="59" presetID="14" presetClass="entr" presetSubtype="10"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randombar(horizontal)">
                                      <p:cBhvr>
                                        <p:cTn id="61" dur="500"/>
                                        <p:tgtEl>
                                          <p:spTgt spid="4"/>
                                        </p:tgtEl>
                                      </p:cBhvr>
                                    </p:animEffect>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500" fill="hold"/>
                                        <p:tgtEl>
                                          <p:spTgt spid="27"/>
                                        </p:tgtEl>
                                        <p:attrNameLst>
                                          <p:attrName>ppt_w</p:attrName>
                                        </p:attrNameLst>
                                      </p:cBhvr>
                                      <p:tavLst>
                                        <p:tav tm="0">
                                          <p:val>
                                            <p:fltVal val="0"/>
                                          </p:val>
                                        </p:tav>
                                        <p:tav tm="100000">
                                          <p:val>
                                            <p:strVal val="#ppt_w"/>
                                          </p:val>
                                        </p:tav>
                                      </p:tavLst>
                                    </p:anim>
                                    <p:anim calcmode="lin" valueType="num">
                                      <p:cBhvr>
                                        <p:cTn id="66" dur="500" fill="hold"/>
                                        <p:tgtEl>
                                          <p:spTgt spid="27"/>
                                        </p:tgtEl>
                                        <p:attrNameLst>
                                          <p:attrName>ppt_h</p:attrName>
                                        </p:attrNameLst>
                                      </p:cBhvr>
                                      <p:tavLst>
                                        <p:tav tm="0">
                                          <p:val>
                                            <p:fltVal val="0"/>
                                          </p:val>
                                        </p:tav>
                                        <p:tav tm="100000">
                                          <p:val>
                                            <p:strVal val="#ppt_h"/>
                                          </p:val>
                                        </p:tav>
                                      </p:tavLst>
                                    </p:anim>
                                    <p:animEffect transition="in" filter="fade">
                                      <p:cBhvr>
                                        <p:cTn id="67" dur="500"/>
                                        <p:tgtEl>
                                          <p:spTgt spid="27"/>
                                        </p:tgtEl>
                                      </p:cBhvr>
                                    </p:animEffect>
                                  </p:childTnLst>
                                </p:cTn>
                              </p:par>
                            </p:childTnLst>
                          </p:cTn>
                        </p:par>
                        <p:par>
                          <p:cTn id="68" fill="hold">
                            <p:stCondLst>
                              <p:cond delay="4500"/>
                            </p:stCondLst>
                            <p:childTnLst>
                              <p:par>
                                <p:cTn id="69" presetID="14" presetClass="entr" presetSubtype="10" fill="hold"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randombar(horizontal)">
                                      <p:cBhvr>
                                        <p:cTn id="71" dur="500"/>
                                        <p:tgtEl>
                                          <p:spTgt spid="44"/>
                                        </p:tgtEl>
                                      </p:cBhvr>
                                    </p:animEffect>
                                  </p:childTnLst>
                                </p:cTn>
                              </p:par>
                            </p:childTnLst>
                          </p:cTn>
                        </p:par>
                        <p:par>
                          <p:cTn id="72" fill="hold">
                            <p:stCondLst>
                              <p:cond delay="5000"/>
                            </p:stCondLst>
                            <p:childTnLst>
                              <p:par>
                                <p:cTn id="73" presetID="53" presetClass="entr" presetSubtype="16"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 calcmode="lin" valueType="num">
                                      <p:cBhvr>
                                        <p:cTn id="75" dur="500" fill="hold"/>
                                        <p:tgtEl>
                                          <p:spTgt spid="1026"/>
                                        </p:tgtEl>
                                        <p:attrNameLst>
                                          <p:attrName>ppt_w</p:attrName>
                                        </p:attrNameLst>
                                      </p:cBhvr>
                                      <p:tavLst>
                                        <p:tav tm="0">
                                          <p:val>
                                            <p:fltVal val="0"/>
                                          </p:val>
                                        </p:tav>
                                        <p:tav tm="100000">
                                          <p:val>
                                            <p:strVal val="#ppt_w"/>
                                          </p:val>
                                        </p:tav>
                                      </p:tavLst>
                                    </p:anim>
                                    <p:anim calcmode="lin" valueType="num">
                                      <p:cBhvr>
                                        <p:cTn id="76" dur="500" fill="hold"/>
                                        <p:tgtEl>
                                          <p:spTgt spid="1026"/>
                                        </p:tgtEl>
                                        <p:attrNameLst>
                                          <p:attrName>ppt_h</p:attrName>
                                        </p:attrNameLst>
                                      </p:cBhvr>
                                      <p:tavLst>
                                        <p:tav tm="0">
                                          <p:val>
                                            <p:fltVal val="0"/>
                                          </p:val>
                                        </p:tav>
                                        <p:tav tm="100000">
                                          <p:val>
                                            <p:strVal val="#ppt_h"/>
                                          </p:val>
                                        </p:tav>
                                      </p:tavLst>
                                    </p:anim>
                                    <p:animEffect transition="in" filter="fade">
                                      <p:cBhvr>
                                        <p:cTn id="77" dur="500"/>
                                        <p:tgtEl>
                                          <p:spTgt spid="1026"/>
                                        </p:tgtEl>
                                      </p:cBhvr>
                                    </p:animEffect>
                                  </p:childTnLst>
                                </p:cTn>
                              </p:par>
                            </p:childTnLst>
                          </p:cTn>
                        </p:par>
                        <p:par>
                          <p:cTn id="78" fill="hold">
                            <p:stCondLst>
                              <p:cond delay="5500"/>
                            </p:stCondLst>
                            <p:childTnLst>
                              <p:par>
                                <p:cTn id="79" presetID="14" presetClass="entr" presetSubtype="10"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randombar(horizontal)">
                                      <p:cBhvr>
                                        <p:cTn id="8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 name="Group 1">
            <a:extLst>
              <a:ext uri="{FF2B5EF4-FFF2-40B4-BE49-F238E27FC236}">
                <a16:creationId xmlns:a16="http://schemas.microsoft.com/office/drawing/2014/main" id="{F4AB2620-4EFD-5E38-7F19-2DCBFD3E5A50}"/>
              </a:ext>
            </a:extLst>
          </p:cNvPr>
          <p:cNvGrpSpPr/>
          <p:nvPr/>
        </p:nvGrpSpPr>
        <p:grpSpPr>
          <a:xfrm>
            <a:off x="129592" y="540522"/>
            <a:ext cx="947529" cy="435517"/>
            <a:chOff x="733080" y="790534"/>
            <a:chExt cx="1722554" cy="472254"/>
          </a:xfrm>
        </p:grpSpPr>
        <p:sp>
          <p:nvSpPr>
            <p:cNvPr id="15" name="Google Shape;1058;p88">
              <a:extLst>
                <a:ext uri="{FF2B5EF4-FFF2-40B4-BE49-F238E27FC236}">
                  <a16:creationId xmlns:a16="http://schemas.microsoft.com/office/drawing/2014/main" id="{719FD0B8-6B3F-95E5-2B36-9B769178700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9" name="Google Shape;463;p56">
              <a:extLst>
                <a:ext uri="{FF2B5EF4-FFF2-40B4-BE49-F238E27FC236}">
                  <a16:creationId xmlns:a16="http://schemas.microsoft.com/office/drawing/2014/main" id="{BD0A2BC1-FF61-AA2C-127E-ACD31A741D9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1: </a:t>
              </a:r>
            </a:p>
          </p:txBody>
        </p:sp>
      </p:grpSp>
      <p:sp>
        <p:nvSpPr>
          <p:cNvPr id="21" name="Google Shape;463;p56">
            <a:extLst>
              <a:ext uri="{FF2B5EF4-FFF2-40B4-BE49-F238E27FC236}">
                <a16:creationId xmlns:a16="http://schemas.microsoft.com/office/drawing/2014/main" id="{A5600B90-671C-C1C0-EA6D-A662E7DD8053}"/>
              </a:ext>
            </a:extLst>
          </p:cNvPr>
          <p:cNvSpPr txBox="1">
            <a:spLocks/>
          </p:cNvSpPr>
          <p:nvPr/>
        </p:nvSpPr>
        <p:spPr>
          <a:xfrm>
            <a:off x="1070556" y="529982"/>
            <a:ext cx="419300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Móc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lực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kế</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giá</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028" name="Google Shape;463;p56">
            <a:extLst>
              <a:ext uri="{FF2B5EF4-FFF2-40B4-BE49-F238E27FC236}">
                <a16:creationId xmlns:a16="http://schemas.microsoft.com/office/drawing/2014/main" id="{B8CF786A-5A00-774D-BC2D-0F6F989E345E}"/>
              </a:ext>
            </a:extLst>
          </p:cNvPr>
          <p:cNvSpPr txBox="1">
            <a:spLocks/>
          </p:cNvSpPr>
          <p:nvPr/>
        </p:nvSpPr>
        <p:spPr>
          <a:xfrm>
            <a:off x="1070556" y="1002825"/>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a:solidFill>
                  <a:srgbClr val="FFFFFF"/>
                </a:solidFill>
                <a:latin typeface="Roboto" panose="02000000000000000000" pitchFamily="2" charset="0"/>
              </a:rPr>
              <a:t>Treo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sp>
        <p:nvSpPr>
          <p:cNvPr id="1032" name="Google Shape;463;p56">
            <a:extLst>
              <a:ext uri="{FF2B5EF4-FFF2-40B4-BE49-F238E27FC236}">
                <a16:creationId xmlns:a16="http://schemas.microsoft.com/office/drawing/2014/main" id="{426E3468-34F2-6B3A-3006-AAB366342824}"/>
              </a:ext>
            </a:extLst>
          </p:cNvPr>
          <p:cNvSpPr txBox="1">
            <a:spLocks/>
          </p:cNvSpPr>
          <p:nvPr/>
        </p:nvSpPr>
        <p:spPr>
          <a:xfrm>
            <a:off x="1070556" y="1475668"/>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err="1">
                <a:solidFill>
                  <a:srgbClr val="FFFFFF"/>
                </a:solidFill>
                <a:latin typeface="Roboto" panose="02000000000000000000" pitchFamily="2" charset="0"/>
              </a:rPr>
              <a:t>Đọc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số</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chỉ</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r>
              <a:rPr lang="en-US" sz="1800" dirty="0">
                <a:solidFill>
                  <a:srgbClr val="FFFFFF"/>
                </a:solidFill>
                <a:latin typeface="Roboto" panose="02000000000000000000" pitchFamily="2" charset="0"/>
              </a:rPr>
              <a:t> P</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073" name="Group 2">
            <a:extLst>
              <a:ext uri="{FF2B5EF4-FFF2-40B4-BE49-F238E27FC236}">
                <a16:creationId xmlns:a16="http://schemas.microsoft.com/office/drawing/2014/main" id="{C515B570-EE8B-85FA-CF96-BC5CC64B4DF4}"/>
              </a:ext>
            </a:extLst>
          </p:cNvPr>
          <p:cNvGrpSpPr>
            <a:grpSpLocks/>
          </p:cNvGrpSpPr>
          <p:nvPr/>
        </p:nvGrpSpPr>
        <p:grpSpPr bwMode="auto">
          <a:xfrm>
            <a:off x="7030188" y="1564354"/>
            <a:ext cx="78872" cy="963066"/>
            <a:chOff x="576" y="1224"/>
            <a:chExt cx="57" cy="696"/>
          </a:xfrm>
        </p:grpSpPr>
        <p:grpSp>
          <p:nvGrpSpPr>
            <p:cNvPr id="1074" name="Group 3">
              <a:extLst>
                <a:ext uri="{FF2B5EF4-FFF2-40B4-BE49-F238E27FC236}">
                  <a16:creationId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a16="http://schemas.microsoft.com/office/drawing/2014/main" id="{F60574F7-30A4-2D73-62B8-0FA5C68F1867}"/>
              </a:ext>
            </a:extLst>
          </p:cNvPr>
          <p:cNvSpPr/>
          <p:nvPr/>
        </p:nvSpPr>
        <p:spPr>
          <a:xfrm>
            <a:off x="5746667" y="876730"/>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a16="http://schemas.microsoft.com/office/drawing/2014/main" id="{1B2BCE96-01D0-A252-9422-647923305AF4}"/>
              </a:ext>
            </a:extLst>
          </p:cNvPr>
          <p:cNvGrpSpPr/>
          <p:nvPr/>
        </p:nvGrpSpPr>
        <p:grpSpPr>
          <a:xfrm>
            <a:off x="5205239" y="4446717"/>
            <a:ext cx="1458581" cy="174348"/>
            <a:chOff x="6483736" y="4724504"/>
            <a:chExt cx="2299734" cy="174348"/>
          </a:xfrm>
        </p:grpSpPr>
        <p:sp>
          <p:nvSpPr>
            <p:cNvPr id="1094" name="Freeform: Shape 1093">
              <a:extLst>
                <a:ext uri="{FF2B5EF4-FFF2-40B4-BE49-F238E27FC236}">
                  <a16:creationId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a16="http://schemas.microsoft.com/office/drawing/2014/main" id="{79992DE9-3986-14CB-4DCB-A505F84E4A62}"/>
              </a:ext>
            </a:extLst>
          </p:cNvPr>
          <p:cNvGrpSpPr/>
          <p:nvPr/>
        </p:nvGrpSpPr>
        <p:grpSpPr>
          <a:xfrm flipH="1">
            <a:off x="5672601" y="1335320"/>
            <a:ext cx="1997198" cy="182650"/>
            <a:chOff x="519808" y="4688143"/>
            <a:chExt cx="2291332" cy="209550"/>
          </a:xfrm>
        </p:grpSpPr>
        <p:sp>
          <p:nvSpPr>
            <p:cNvPr id="1097" name="Freeform: Shape 1096">
              <a:extLst>
                <a:ext uri="{FF2B5EF4-FFF2-40B4-BE49-F238E27FC236}">
                  <a16:creationId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a16="http://schemas.microsoft.com/office/drawing/2014/main" id="{0F5448E6-E478-3855-CE9C-CEF9FBA91F36}"/>
              </a:ext>
            </a:extLst>
          </p:cNvPr>
          <p:cNvGrpSpPr/>
          <p:nvPr/>
        </p:nvGrpSpPr>
        <p:grpSpPr>
          <a:xfrm>
            <a:off x="6913991" y="1559101"/>
            <a:ext cx="356189" cy="1331033"/>
            <a:chOff x="6507519" y="1800310"/>
            <a:chExt cx="356189" cy="1331033"/>
          </a:xfrm>
        </p:grpSpPr>
        <p:sp>
          <p:nvSpPr>
            <p:cNvPr id="1109" name="Oval 39">
              <a:extLst>
                <a:ext uri="{FF2B5EF4-FFF2-40B4-BE49-F238E27FC236}">
                  <a16:creationId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a16="http://schemas.microsoft.com/office/drawing/2014/main" id="{455E93C1-6E45-82BF-1A4A-DE258E281128}"/>
              </a:ext>
            </a:extLst>
          </p:cNvPr>
          <p:cNvGrpSpPr>
            <a:grpSpLocks/>
          </p:cNvGrpSpPr>
          <p:nvPr/>
        </p:nvGrpSpPr>
        <p:grpSpPr bwMode="auto">
          <a:xfrm>
            <a:off x="6983142" y="1356796"/>
            <a:ext cx="199255" cy="1439064"/>
            <a:chOff x="1176" y="978"/>
            <a:chExt cx="144" cy="1040"/>
          </a:xfrm>
        </p:grpSpPr>
        <p:sp>
          <p:nvSpPr>
            <p:cNvPr id="1117" name="AutoShape 53">
              <a:extLst>
                <a:ext uri="{FF2B5EF4-FFF2-40B4-BE49-F238E27FC236}">
                  <a16:creationId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a16="http://schemas.microsoft.com/office/drawing/2014/main" id="{E7E73518-07DD-E033-0BAC-0D9095B3E590}"/>
              </a:ext>
            </a:extLst>
          </p:cNvPr>
          <p:cNvGrpSpPr/>
          <p:nvPr/>
        </p:nvGrpSpPr>
        <p:grpSpPr>
          <a:xfrm>
            <a:off x="7112012" y="3785128"/>
            <a:ext cx="331494" cy="1015177"/>
            <a:chOff x="4098269" y="4384452"/>
            <a:chExt cx="380314" cy="1164686"/>
          </a:xfrm>
        </p:grpSpPr>
        <p:cxnSp>
          <p:nvCxnSpPr>
            <p:cNvPr id="1124" name="Straight Arrow Connector 1123">
              <a:extLst>
                <a:ext uri="{FF2B5EF4-FFF2-40B4-BE49-F238E27FC236}">
                  <a16:creationId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a16="http://schemas.microsoft.com/office/drawing/2014/main" id="{D2476121-7FDE-E7CA-1288-32B4AA1E94A9}"/>
              </a:ext>
            </a:extLst>
          </p:cNvPr>
          <p:cNvGrpSpPr/>
          <p:nvPr/>
        </p:nvGrpSpPr>
        <p:grpSpPr>
          <a:xfrm>
            <a:off x="6964091" y="2858248"/>
            <a:ext cx="255988" cy="431471"/>
            <a:chOff x="3976031" y="4807205"/>
            <a:chExt cx="293688" cy="495015"/>
          </a:xfrm>
        </p:grpSpPr>
        <p:sp>
          <p:nvSpPr>
            <p:cNvPr id="1120" name="AutoShape 45">
              <a:extLst>
                <a:ext uri="{FF2B5EF4-FFF2-40B4-BE49-F238E27FC236}">
                  <a16:creationId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1131" name="Group 1130">
            <a:extLst>
              <a:ext uri="{FF2B5EF4-FFF2-40B4-BE49-F238E27FC236}">
                <a16:creationId xmlns:a16="http://schemas.microsoft.com/office/drawing/2014/main" id="{EB591E13-0BD1-5678-A6B3-051E6546BB8B}"/>
              </a:ext>
            </a:extLst>
          </p:cNvPr>
          <p:cNvGrpSpPr/>
          <p:nvPr/>
        </p:nvGrpSpPr>
        <p:grpSpPr>
          <a:xfrm>
            <a:off x="100317" y="1959051"/>
            <a:ext cx="947529" cy="435517"/>
            <a:chOff x="733080" y="790534"/>
            <a:chExt cx="1722554" cy="472254"/>
          </a:xfrm>
        </p:grpSpPr>
        <p:sp>
          <p:nvSpPr>
            <p:cNvPr id="1132" name="Google Shape;1058;p88">
              <a:extLst>
                <a:ext uri="{FF2B5EF4-FFF2-40B4-BE49-F238E27FC236}">
                  <a16:creationId xmlns:a16="http://schemas.microsoft.com/office/drawing/2014/main" id="{F8BF147C-171B-C221-6C0E-6360EC81A0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33" name="Google Shape;463;p56">
              <a:extLst>
                <a:ext uri="{FF2B5EF4-FFF2-40B4-BE49-F238E27FC236}">
                  <a16:creationId xmlns:a16="http://schemas.microsoft.com/office/drawing/2014/main" id="{6AF090C0-DF0A-76C0-5408-0AE724817F0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2: </a:t>
              </a:r>
            </a:p>
          </p:txBody>
        </p:sp>
      </p:grpSp>
      <p:sp>
        <p:nvSpPr>
          <p:cNvPr id="1134" name="Google Shape;463;p56">
            <a:extLst>
              <a:ext uri="{FF2B5EF4-FFF2-40B4-BE49-F238E27FC236}">
                <a16:creationId xmlns:a16="http://schemas.microsoft.com/office/drawing/2014/main" id="{349CF09A-456F-AE89-E2FF-91AB3F3AF5D6}"/>
              </a:ext>
            </a:extLst>
          </p:cNvPr>
          <p:cNvSpPr txBox="1">
            <a:spLocks/>
          </p:cNvSpPr>
          <p:nvPr/>
        </p:nvSpPr>
        <p:spPr>
          <a:xfrm>
            <a:off x="1041280" y="1948511"/>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Nhúng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bình</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tràn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đầy</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nước</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1135" name="Picture 1134">
            <a:extLst>
              <a:ext uri="{FF2B5EF4-FFF2-40B4-BE49-F238E27FC236}">
                <a16:creationId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6627845" y="2906259"/>
            <a:ext cx="1041954" cy="1069519"/>
          </a:xfrm>
          <a:prstGeom prst="rect">
            <a:avLst/>
          </a:prstGeom>
        </p:spPr>
      </p:pic>
      <p:sp>
        <p:nvSpPr>
          <p:cNvPr id="1136" name="Rectangle 1135">
            <a:extLst>
              <a:ext uri="{FF2B5EF4-FFF2-40B4-BE49-F238E27FC236}">
                <a16:creationId xmlns:a16="http://schemas.microsoft.com/office/drawing/2014/main" id="{243AE4C7-3B06-7728-0843-945AB6F1DC8E}"/>
              </a:ext>
            </a:extLst>
          </p:cNvPr>
          <p:cNvSpPr/>
          <p:nvPr/>
        </p:nvSpPr>
        <p:spPr>
          <a:xfrm>
            <a:off x="6627845" y="3975778"/>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a16="http://schemas.microsoft.com/office/drawing/2014/main" id="{DAD9DA0D-F3BC-6FBF-1EB6-89BF06AAF1F1}"/>
              </a:ext>
            </a:extLst>
          </p:cNvPr>
          <p:cNvPicPr>
            <a:picLocks noChangeAspect="1"/>
          </p:cNvPicPr>
          <p:nvPr/>
        </p:nvPicPr>
        <p:blipFill>
          <a:blip r:embed="rId4"/>
          <a:stretch>
            <a:fillRect/>
          </a:stretch>
        </p:blipFill>
        <p:spPr>
          <a:xfrm>
            <a:off x="7503103" y="4212083"/>
            <a:ext cx="1357964" cy="431466"/>
          </a:xfrm>
          <a:prstGeom prst="rect">
            <a:avLst/>
          </a:prstGeom>
        </p:spPr>
      </p:pic>
      <p:pic>
        <p:nvPicPr>
          <p:cNvPr id="1138" name="Picture 2">
            <a:extLst>
              <a:ext uri="{FF2B5EF4-FFF2-40B4-BE49-F238E27FC236}">
                <a16:creationId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7572037" y="3402957"/>
            <a:ext cx="1039186" cy="890183"/>
          </a:xfrm>
          <a:prstGeom prst="rect">
            <a:avLst/>
          </a:prstGeom>
          <a:noFill/>
          <a:extLst>
            <a:ext uri="{909E8E84-426E-40DD-AFC4-6F175D3DCCD1}">
              <a14:hiddenFill xmlns:a14="http://schemas.microsoft.com/office/drawing/2010/main">
                <a:solidFill>
                  <a:srgbClr val="FFFFFF"/>
                </a:solidFill>
              </a14:hiddenFill>
            </a:ext>
          </a:extLst>
        </p:spPr>
      </p:pic>
      <p:sp>
        <p:nvSpPr>
          <p:cNvPr id="1139" name="Google Shape;463;p56">
            <a:extLst>
              <a:ext uri="{FF2B5EF4-FFF2-40B4-BE49-F238E27FC236}">
                <a16:creationId xmlns:a16="http://schemas.microsoft.com/office/drawing/2014/main" id="{321DD05F-52D7-95E8-FEB2-1B9F6D1FB38E}"/>
              </a:ext>
            </a:extLst>
          </p:cNvPr>
          <p:cNvSpPr txBox="1">
            <a:spLocks/>
          </p:cNvSpPr>
          <p:nvPr/>
        </p:nvSpPr>
        <p:spPr>
          <a:xfrm>
            <a:off x="1030052" y="2385764"/>
            <a:ext cx="4757267" cy="883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lnSpc>
                <a:spcPct val="120000"/>
              </a:lnSpc>
              <a:buClr>
                <a:srgbClr val="FFFFFF"/>
              </a:buClr>
            </a:pPr>
            <a:r>
              <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Khi </a:t>
            </a: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ống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đong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đạt</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20 cm</a:t>
            </a:r>
            <a:r>
              <a:rPr kumimoji="0" lang="en-US" sz="1800" b="0" i="0" u="none" strike="noStrike" kern="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3</a:t>
            </a:r>
            <a:r>
              <a:rPr lang="en-US" sz="1800" dirty="0">
                <a:solidFill>
                  <a:srgbClr val="FFFFFF"/>
                </a:solidFill>
                <a:latin typeface="Roboto" panose="02000000000000000000" pitchFamily="2" charset="0"/>
              </a:rPr>
              <a:t>, </a:t>
            </a:r>
          </a:p>
          <a:p>
            <a:pPr lvl="0" algn="l">
              <a:lnSpc>
                <a:spcPct val="120000"/>
              </a:lnSpc>
              <a:buClr>
                <a:srgbClr val="FFFFFF"/>
              </a:buClr>
            </a:pPr>
            <a:r>
              <a:rPr lang="en-US" sz="1800" dirty="0" err="1">
                <a:solidFill>
                  <a:srgbClr val="FFFFFF"/>
                </a:solidFill>
                <a:latin typeface="Roboto" panose="02000000000000000000" pitchFamily="2" charset="0"/>
              </a:rPr>
              <a:t>đọc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giá</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trị</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1</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trên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140" name="Google Shape;463;p56">
            <a:extLst>
              <a:ext uri="{FF2B5EF4-FFF2-40B4-BE49-F238E27FC236}">
                <a16:creationId xmlns:a16="http://schemas.microsoft.com/office/drawing/2014/main" id="{B84965BB-6CC6-8F13-F5A6-02B904A20F1A}"/>
              </a:ext>
            </a:extLst>
          </p:cNvPr>
          <p:cNvSpPr txBox="1">
            <a:spLocks/>
          </p:cNvSpPr>
          <p:nvPr/>
        </p:nvSpPr>
        <p:spPr>
          <a:xfrm>
            <a:off x="1041279" y="3174694"/>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lang="en-US" sz="1800" dirty="0" err="1">
                <a:solidFill>
                  <a:srgbClr val="FFFFFF"/>
                </a:solidFill>
                <a:latin typeface="Roboto" panose="02000000000000000000" pitchFamily="2" charset="0"/>
              </a:rPr>
              <a:t>Ghi</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bảng</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A</a:t>
            </a:r>
            <a:r>
              <a:rPr lang="en-US" sz="1800" dirty="0">
                <a:solidFill>
                  <a:srgbClr val="FFFFFF"/>
                </a:solidFill>
                <a:latin typeface="Roboto" panose="02000000000000000000" pitchFamily="2" charset="0"/>
              </a:rPr>
              <a:t> = P – F</a:t>
            </a:r>
            <a:r>
              <a:rPr lang="en-US" sz="1800" baseline="-25000" dirty="0">
                <a:solidFill>
                  <a:srgbClr val="FFFFFF"/>
                </a:solidFill>
                <a:latin typeface="Roboto" panose="02000000000000000000" pitchFamily="2" charset="0"/>
              </a:rPr>
              <a:t>1</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141" name="Group 1140">
            <a:extLst>
              <a:ext uri="{FF2B5EF4-FFF2-40B4-BE49-F238E27FC236}">
                <a16:creationId xmlns:a16="http://schemas.microsoft.com/office/drawing/2014/main" id="{7CE35B29-3105-1E27-4340-BD0BD4B41965}"/>
              </a:ext>
            </a:extLst>
          </p:cNvPr>
          <p:cNvGrpSpPr/>
          <p:nvPr/>
        </p:nvGrpSpPr>
        <p:grpSpPr>
          <a:xfrm>
            <a:off x="80834" y="3653862"/>
            <a:ext cx="947529" cy="435517"/>
            <a:chOff x="733080" y="790534"/>
            <a:chExt cx="1722554" cy="472254"/>
          </a:xfrm>
        </p:grpSpPr>
        <p:sp>
          <p:nvSpPr>
            <p:cNvPr id="1142" name="Google Shape;1058;p88">
              <a:extLst>
                <a:ext uri="{FF2B5EF4-FFF2-40B4-BE49-F238E27FC236}">
                  <a16:creationId xmlns:a16="http://schemas.microsoft.com/office/drawing/2014/main" id="{88036959-6EBF-BC80-CD5A-CC25F61BD6C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43" name="Google Shape;463;p56">
              <a:extLst>
                <a:ext uri="{FF2B5EF4-FFF2-40B4-BE49-F238E27FC236}">
                  <a16:creationId xmlns:a16="http://schemas.microsoft.com/office/drawing/2014/main" id="{C7AFE2C1-8094-72D6-A055-F98DF729E149}"/>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3: </a:t>
              </a:r>
            </a:p>
          </p:txBody>
        </p:sp>
      </p:grpSp>
      <p:sp>
        <p:nvSpPr>
          <p:cNvPr id="1144" name="Google Shape;463;p56">
            <a:extLst>
              <a:ext uri="{FF2B5EF4-FFF2-40B4-BE49-F238E27FC236}">
                <a16:creationId xmlns:a16="http://schemas.microsoft.com/office/drawing/2014/main" id="{DD1A935A-A0A9-ECF8-DA6C-6F424B21BC78}"/>
              </a:ext>
            </a:extLst>
          </p:cNvPr>
          <p:cNvSpPr txBox="1">
            <a:spLocks/>
          </p:cNvSpPr>
          <p:nvPr/>
        </p:nvSpPr>
        <p:spPr>
          <a:xfrm>
            <a:off x="1018309" y="3673636"/>
            <a:ext cx="436424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Cân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khối</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lượng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từ</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bình</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tràn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ra</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grpSp>
        <p:nvGrpSpPr>
          <p:cNvPr id="1145" name="Group 1144">
            <a:extLst>
              <a:ext uri="{FF2B5EF4-FFF2-40B4-BE49-F238E27FC236}">
                <a16:creationId xmlns:a16="http://schemas.microsoft.com/office/drawing/2014/main" id="{E4BBE878-06F0-AE6B-313D-570BF21F53B6}"/>
              </a:ext>
            </a:extLst>
          </p:cNvPr>
          <p:cNvGrpSpPr/>
          <p:nvPr/>
        </p:nvGrpSpPr>
        <p:grpSpPr>
          <a:xfrm>
            <a:off x="70780" y="4183118"/>
            <a:ext cx="947529" cy="435517"/>
            <a:chOff x="733080" y="790534"/>
            <a:chExt cx="1722554" cy="472254"/>
          </a:xfrm>
        </p:grpSpPr>
        <p:sp>
          <p:nvSpPr>
            <p:cNvPr id="1146" name="Google Shape;1058;p88">
              <a:extLst>
                <a:ext uri="{FF2B5EF4-FFF2-40B4-BE49-F238E27FC236}">
                  <a16:creationId xmlns:a16="http://schemas.microsoft.com/office/drawing/2014/main" id="{80FAF454-3354-5053-3322-1EADFEBA455D}"/>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47" name="Google Shape;463;p56">
              <a:extLst>
                <a:ext uri="{FF2B5EF4-FFF2-40B4-BE49-F238E27FC236}">
                  <a16:creationId xmlns:a16="http://schemas.microsoft.com/office/drawing/2014/main" id="{88506E79-9D1E-77BB-5978-AA7399DC216B}"/>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4: </a:t>
              </a:r>
            </a:p>
          </p:txBody>
        </p:sp>
      </p:grpSp>
      <p:sp>
        <p:nvSpPr>
          <p:cNvPr id="1148" name="Google Shape;463;p56">
            <a:extLst>
              <a:ext uri="{FF2B5EF4-FFF2-40B4-BE49-F238E27FC236}">
                <a16:creationId xmlns:a16="http://schemas.microsoft.com/office/drawing/2014/main" id="{94CD206D-FF45-B30F-99D0-EB09E28505AE}"/>
              </a:ext>
            </a:extLst>
          </p:cNvPr>
          <p:cNvSpPr txBox="1">
            <a:spLocks/>
          </p:cNvSpPr>
          <p:nvPr/>
        </p:nvSpPr>
        <p:spPr>
          <a:xfrm>
            <a:off x="991321" y="4172578"/>
            <a:ext cx="389108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Tiếp</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tục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nhúng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quả</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nặng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endPar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149" name="Google Shape;463;p56">
            <a:extLst>
              <a:ext uri="{FF2B5EF4-FFF2-40B4-BE49-F238E27FC236}">
                <a16:creationId xmlns:a16="http://schemas.microsoft.com/office/drawing/2014/main" id="{9458E156-161F-FF08-D4AB-1D4E5C07F970}"/>
              </a:ext>
            </a:extLst>
          </p:cNvPr>
          <p:cNvSpPr txBox="1">
            <a:spLocks/>
          </p:cNvSpPr>
          <p:nvPr/>
        </p:nvSpPr>
        <p:spPr>
          <a:xfrm>
            <a:off x="46938" y="4618635"/>
            <a:ext cx="645385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rgbClr val="FFFFFF"/>
              </a:buClr>
              <a:buSzPts val="2800"/>
              <a:buFont typeface="Montserrat Medium"/>
              <a:buNone/>
              <a:defRPr kumimoji="0" sz="1800"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trong bình tràn chảy ra lần lượt là 40 cm</a:t>
            </a:r>
            <a:r>
              <a:rPr lang="vi-VN" baseline="30000" dirty="0"/>
              <a:t>3</a:t>
            </a:r>
            <a:r>
              <a:rPr lang="vi-VN" dirty="0"/>
              <a:t>, 60 cm</a:t>
            </a:r>
            <a:r>
              <a:rPr lang="vi-VN" baseline="30000" dirty="0"/>
              <a:t>3</a:t>
            </a:r>
            <a:r>
              <a:rPr lang="vi-VN" dirty="0"/>
              <a:t>, 80 cm</a:t>
            </a:r>
            <a:r>
              <a:rPr lang="vi-VN" baseline="30000" dirty="0"/>
              <a:t>3</a:t>
            </a:r>
            <a:endParaRPr lang="en-US" baseline="30000" dirty="0">
              <a:sym typeface="Montserrat Medium"/>
            </a:endParaRPr>
          </a:p>
        </p:txBody>
      </p:sp>
    </p:spTree>
    <p:extLst>
      <p:ext uri="{BB962C8B-B14F-4D97-AF65-F5344CB8AC3E}">
        <p14:creationId xmlns:p14="http://schemas.microsoft.com/office/powerpoint/2010/main" val="32166354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left)">
                                      <p:cBhvr>
                                        <p:cTn id="15" dur="500"/>
                                        <p:tgtEl>
                                          <p:spTgt spid="1028"/>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500"/>
                                        <p:tgtEl>
                                          <p:spTgt spid="1119"/>
                                        </p:tgtEl>
                                      </p:cBhvr>
                                    </p:animEffect>
                                    <p:anim calcmode="lin" valueType="num">
                                      <p:cBhvr>
                                        <p:cTn id="20" dur="500" fill="hold"/>
                                        <p:tgtEl>
                                          <p:spTgt spid="1119"/>
                                        </p:tgtEl>
                                        <p:attrNameLst>
                                          <p:attrName>ppt_x</p:attrName>
                                        </p:attrNameLst>
                                      </p:cBhvr>
                                      <p:tavLst>
                                        <p:tav tm="0">
                                          <p:val>
                                            <p:strVal val="#ppt_x"/>
                                          </p:val>
                                        </p:tav>
                                        <p:tav tm="100000">
                                          <p:val>
                                            <p:strVal val="#ppt_x"/>
                                          </p:val>
                                        </p:tav>
                                      </p:tavLst>
                                    </p:anim>
                                    <p:anim calcmode="lin" valueType="num">
                                      <p:cBhvr>
                                        <p:cTn id="21" dur="500" fill="hold"/>
                                        <p:tgtEl>
                                          <p:spTgt spid="1119"/>
                                        </p:tgtEl>
                                        <p:attrNameLst>
                                          <p:attrName>ppt_y</p:attrName>
                                        </p:attrNameLst>
                                      </p:cBhvr>
                                      <p:tavLst>
                                        <p:tav tm="0">
                                          <p:val>
                                            <p:strVal val="#ppt_y+.1"/>
                                          </p:val>
                                        </p:tav>
                                        <p:tav tm="100000">
                                          <p:val>
                                            <p:strVal val="#ppt_y"/>
                                          </p:val>
                                        </p:tav>
                                      </p:tavLst>
                                    </p:anim>
                                  </p:childTnLst>
                                </p:cTn>
                              </p:par>
                              <p:par>
                                <p:cTn id="22" presetID="42" presetClass="path" presetSubtype="0" accel="50000" decel="50000" fill="hold" nodeType="withEffect">
                                  <p:stCondLst>
                                    <p:cond delay="0"/>
                                  </p:stCondLst>
                                  <p:childTnLst>
                                    <p:animMotion origin="layout" path="M -8.33333E-7 2.59259E-6 L -8.33333E-7 0.08673 " pathEditMode="relative" rAng="0" ptsTypes="AA">
                                      <p:cBhvr>
                                        <p:cTn id="23" dur="2000" fill="hold"/>
                                        <p:tgtEl>
                                          <p:spTgt spid="1130"/>
                                        </p:tgtEl>
                                        <p:attrNameLst>
                                          <p:attrName>ppt_x</p:attrName>
                                          <p:attrName>ppt_y</p:attrName>
                                        </p:attrNameLst>
                                      </p:cBhvr>
                                      <p:rCtr x="0" y="4321"/>
                                    </p:animMotion>
                                  </p:childTnLst>
                                </p:cTn>
                              </p:par>
                              <p:par>
                                <p:cTn id="24" presetID="42" presetClass="path" presetSubtype="0" accel="50000" decel="50000" fill="hold" nodeType="withEffect">
                                  <p:stCondLst>
                                    <p:cond delay="0"/>
                                  </p:stCondLst>
                                  <p:childTnLst>
                                    <p:animMotion origin="layout" path="M -8.33333E-7 -8.64198E-7 L -8.33333E-7 0.08611 " pathEditMode="relative" rAng="0" ptsTypes="AA">
                                      <p:cBhvr>
                                        <p:cTn id="25" dur="2000" fill="hold"/>
                                        <p:tgtEl>
                                          <p:spTgt spid="1119"/>
                                        </p:tgtEl>
                                        <p:attrNameLst>
                                          <p:attrName>ppt_x</p:attrName>
                                          <p:attrName>ppt_y</p:attrName>
                                        </p:attrNameLst>
                                      </p:cBhvr>
                                      <p:rCtr x="0" y="4290"/>
                                    </p:animMotion>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wipe(left)">
                                      <p:cBhvr>
                                        <p:cTn id="29" dur="500"/>
                                        <p:tgtEl>
                                          <p:spTgt spid="1032"/>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1123"/>
                                        </p:tgtEl>
                                        <p:attrNameLst>
                                          <p:attrName>style.visibility</p:attrName>
                                        </p:attrNameLst>
                                      </p:cBhvr>
                                      <p:to>
                                        <p:strVal val="visible"/>
                                      </p:to>
                                    </p:set>
                                    <p:animEffect transition="in" filter="wipe(up)">
                                      <p:cBhvr>
                                        <p:cTn id="33" dur="500"/>
                                        <p:tgtEl>
                                          <p:spTgt spid="112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131"/>
                                        </p:tgtEl>
                                        <p:attrNameLst>
                                          <p:attrName>style.visibility</p:attrName>
                                        </p:attrNameLst>
                                      </p:cBhvr>
                                      <p:to>
                                        <p:strVal val="visible"/>
                                      </p:to>
                                    </p:set>
                                    <p:animEffect transition="in" filter="randombar(horizontal)">
                                      <p:cBhvr>
                                        <p:cTn id="38" dur="500"/>
                                        <p:tgtEl>
                                          <p:spTgt spid="113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34"/>
                                        </p:tgtEl>
                                        <p:attrNameLst>
                                          <p:attrName>style.visibility</p:attrName>
                                        </p:attrNameLst>
                                      </p:cBhvr>
                                      <p:to>
                                        <p:strVal val="visible"/>
                                      </p:to>
                                    </p:set>
                                    <p:animEffect transition="in" filter="wipe(left)">
                                      <p:cBhvr>
                                        <p:cTn id="42" dur="500"/>
                                        <p:tgtEl>
                                          <p:spTgt spid="1134"/>
                                        </p:tgtEl>
                                      </p:cBhvr>
                                    </p:animEffect>
                                  </p:childTnLst>
                                </p:cTn>
                              </p:par>
                              <p:par>
                                <p:cTn id="43" presetID="1" presetClass="exit" presetSubtype="0" fill="hold" nodeType="withEffect">
                                  <p:stCondLst>
                                    <p:cond delay="0"/>
                                  </p:stCondLst>
                                  <p:childTnLst>
                                    <p:set>
                                      <p:cBhvr>
                                        <p:cTn id="44" dur="1" fill="hold">
                                          <p:stCondLst>
                                            <p:cond delay="0"/>
                                          </p:stCondLst>
                                        </p:cTn>
                                        <p:tgtEl>
                                          <p:spTgt spid="1123"/>
                                        </p:tgtEl>
                                        <p:attrNameLst>
                                          <p:attrName>style.visibility</p:attrName>
                                        </p:attrNameLst>
                                      </p:cBhvr>
                                      <p:to>
                                        <p:strVal val="hidden"/>
                                      </p:to>
                                    </p:set>
                                  </p:childTnLst>
                                </p:cTn>
                              </p:par>
                              <p:par>
                                <p:cTn id="45" presetID="42" presetClass="entr" presetSubtype="0" fill="hold" grpId="0" nodeType="withEffect">
                                  <p:stCondLst>
                                    <p:cond delay="0"/>
                                  </p:stCondLst>
                                  <p:childTnLst>
                                    <p:set>
                                      <p:cBhvr>
                                        <p:cTn id="46" dur="1" fill="hold">
                                          <p:stCondLst>
                                            <p:cond delay="0"/>
                                          </p:stCondLst>
                                        </p:cTn>
                                        <p:tgtEl>
                                          <p:spTgt spid="1136"/>
                                        </p:tgtEl>
                                        <p:attrNameLst>
                                          <p:attrName>style.visibility</p:attrName>
                                        </p:attrNameLst>
                                      </p:cBhvr>
                                      <p:to>
                                        <p:strVal val="visible"/>
                                      </p:to>
                                    </p:set>
                                    <p:animEffect transition="in" filter="fade">
                                      <p:cBhvr>
                                        <p:cTn id="47" dur="500"/>
                                        <p:tgtEl>
                                          <p:spTgt spid="1136"/>
                                        </p:tgtEl>
                                      </p:cBhvr>
                                    </p:animEffect>
                                    <p:anim calcmode="lin" valueType="num">
                                      <p:cBhvr>
                                        <p:cTn id="48" dur="500" fill="hold"/>
                                        <p:tgtEl>
                                          <p:spTgt spid="1136"/>
                                        </p:tgtEl>
                                        <p:attrNameLst>
                                          <p:attrName>ppt_x</p:attrName>
                                        </p:attrNameLst>
                                      </p:cBhvr>
                                      <p:tavLst>
                                        <p:tav tm="0">
                                          <p:val>
                                            <p:strVal val="#ppt_x"/>
                                          </p:val>
                                        </p:tav>
                                        <p:tav tm="100000">
                                          <p:val>
                                            <p:strVal val="#ppt_x"/>
                                          </p:val>
                                        </p:tav>
                                      </p:tavLst>
                                    </p:anim>
                                    <p:anim calcmode="lin" valueType="num">
                                      <p:cBhvr>
                                        <p:cTn id="49" dur="500" fill="hold"/>
                                        <p:tgtEl>
                                          <p:spTgt spid="113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50"/>
                                  </p:stCondLst>
                                  <p:childTnLst>
                                    <p:set>
                                      <p:cBhvr>
                                        <p:cTn id="51" dur="1" fill="hold">
                                          <p:stCondLst>
                                            <p:cond delay="0"/>
                                          </p:stCondLst>
                                        </p:cTn>
                                        <p:tgtEl>
                                          <p:spTgt spid="1135"/>
                                        </p:tgtEl>
                                        <p:attrNameLst>
                                          <p:attrName>style.visibility</p:attrName>
                                        </p:attrNameLst>
                                      </p:cBhvr>
                                      <p:to>
                                        <p:strVal val="visible"/>
                                      </p:to>
                                    </p:set>
                                    <p:animEffect transition="in" filter="fade">
                                      <p:cBhvr>
                                        <p:cTn id="52" dur="500"/>
                                        <p:tgtEl>
                                          <p:spTgt spid="1135"/>
                                        </p:tgtEl>
                                      </p:cBhvr>
                                    </p:animEffect>
                                    <p:anim calcmode="lin" valueType="num">
                                      <p:cBhvr>
                                        <p:cTn id="53" dur="500" fill="hold"/>
                                        <p:tgtEl>
                                          <p:spTgt spid="1135"/>
                                        </p:tgtEl>
                                        <p:attrNameLst>
                                          <p:attrName>ppt_x</p:attrName>
                                        </p:attrNameLst>
                                      </p:cBhvr>
                                      <p:tavLst>
                                        <p:tav tm="0">
                                          <p:val>
                                            <p:strVal val="#ppt_x"/>
                                          </p:val>
                                        </p:tav>
                                        <p:tav tm="100000">
                                          <p:val>
                                            <p:strVal val="#ppt_x"/>
                                          </p:val>
                                        </p:tav>
                                      </p:tavLst>
                                    </p:anim>
                                    <p:anim calcmode="lin" valueType="num">
                                      <p:cBhvr>
                                        <p:cTn id="54" dur="500" fill="hold"/>
                                        <p:tgtEl>
                                          <p:spTgt spid="1135"/>
                                        </p:tgtEl>
                                        <p:attrNameLst>
                                          <p:attrName>ppt_y</p:attrName>
                                        </p:attrNameLst>
                                      </p:cBhvr>
                                      <p:tavLst>
                                        <p:tav tm="0">
                                          <p:val>
                                            <p:strVal val="#ppt_y+.1"/>
                                          </p:val>
                                        </p:tav>
                                        <p:tav tm="100000">
                                          <p:val>
                                            <p:strVal val="#ppt_y"/>
                                          </p:val>
                                        </p:tav>
                                      </p:tavLst>
                                    </p:anim>
                                  </p:childTnLst>
                                </p:cTn>
                              </p:par>
                              <p:par>
                                <p:cTn id="55" presetID="53" presetClass="entr" presetSubtype="16" fill="hold" nodeType="withEffect">
                                  <p:stCondLst>
                                    <p:cond delay="250"/>
                                  </p:stCondLst>
                                  <p:childTnLst>
                                    <p:set>
                                      <p:cBhvr>
                                        <p:cTn id="56" dur="1" fill="hold">
                                          <p:stCondLst>
                                            <p:cond delay="0"/>
                                          </p:stCondLst>
                                        </p:cTn>
                                        <p:tgtEl>
                                          <p:spTgt spid="1137"/>
                                        </p:tgtEl>
                                        <p:attrNameLst>
                                          <p:attrName>style.visibility</p:attrName>
                                        </p:attrNameLst>
                                      </p:cBhvr>
                                      <p:to>
                                        <p:strVal val="visible"/>
                                      </p:to>
                                    </p:set>
                                    <p:anim calcmode="lin" valueType="num">
                                      <p:cBhvr>
                                        <p:cTn id="57" dur="500" fill="hold"/>
                                        <p:tgtEl>
                                          <p:spTgt spid="1137"/>
                                        </p:tgtEl>
                                        <p:attrNameLst>
                                          <p:attrName>ppt_w</p:attrName>
                                        </p:attrNameLst>
                                      </p:cBhvr>
                                      <p:tavLst>
                                        <p:tav tm="0">
                                          <p:val>
                                            <p:fltVal val="0"/>
                                          </p:val>
                                        </p:tav>
                                        <p:tav tm="100000">
                                          <p:val>
                                            <p:strVal val="#ppt_w"/>
                                          </p:val>
                                        </p:tav>
                                      </p:tavLst>
                                    </p:anim>
                                    <p:anim calcmode="lin" valueType="num">
                                      <p:cBhvr>
                                        <p:cTn id="58" dur="500" fill="hold"/>
                                        <p:tgtEl>
                                          <p:spTgt spid="1137"/>
                                        </p:tgtEl>
                                        <p:attrNameLst>
                                          <p:attrName>ppt_h</p:attrName>
                                        </p:attrNameLst>
                                      </p:cBhvr>
                                      <p:tavLst>
                                        <p:tav tm="0">
                                          <p:val>
                                            <p:fltVal val="0"/>
                                          </p:val>
                                        </p:tav>
                                        <p:tav tm="100000">
                                          <p:val>
                                            <p:strVal val="#ppt_h"/>
                                          </p:val>
                                        </p:tav>
                                      </p:tavLst>
                                    </p:anim>
                                    <p:animEffect transition="in" filter="fade">
                                      <p:cBhvr>
                                        <p:cTn id="59" dur="500"/>
                                        <p:tgtEl>
                                          <p:spTgt spid="1137"/>
                                        </p:tgtEl>
                                      </p:cBhvr>
                                    </p:animEffect>
                                  </p:childTnLst>
                                </p:cTn>
                              </p:par>
                              <p:par>
                                <p:cTn id="60" presetID="53" presetClass="entr" presetSubtype="16" fill="hold" nodeType="withEffect">
                                  <p:stCondLst>
                                    <p:cond delay="250"/>
                                  </p:stCondLst>
                                  <p:childTnLst>
                                    <p:set>
                                      <p:cBhvr>
                                        <p:cTn id="61" dur="1" fill="hold">
                                          <p:stCondLst>
                                            <p:cond delay="0"/>
                                          </p:stCondLst>
                                        </p:cTn>
                                        <p:tgtEl>
                                          <p:spTgt spid="1138"/>
                                        </p:tgtEl>
                                        <p:attrNameLst>
                                          <p:attrName>style.visibility</p:attrName>
                                        </p:attrNameLst>
                                      </p:cBhvr>
                                      <p:to>
                                        <p:strVal val="visible"/>
                                      </p:to>
                                    </p:set>
                                    <p:anim calcmode="lin" valueType="num">
                                      <p:cBhvr>
                                        <p:cTn id="62" dur="500" fill="hold"/>
                                        <p:tgtEl>
                                          <p:spTgt spid="1138"/>
                                        </p:tgtEl>
                                        <p:attrNameLst>
                                          <p:attrName>ppt_w</p:attrName>
                                        </p:attrNameLst>
                                      </p:cBhvr>
                                      <p:tavLst>
                                        <p:tav tm="0">
                                          <p:val>
                                            <p:fltVal val="0"/>
                                          </p:val>
                                        </p:tav>
                                        <p:tav tm="100000">
                                          <p:val>
                                            <p:strVal val="#ppt_w"/>
                                          </p:val>
                                        </p:tav>
                                      </p:tavLst>
                                    </p:anim>
                                    <p:anim calcmode="lin" valueType="num">
                                      <p:cBhvr>
                                        <p:cTn id="63" dur="500" fill="hold"/>
                                        <p:tgtEl>
                                          <p:spTgt spid="1138"/>
                                        </p:tgtEl>
                                        <p:attrNameLst>
                                          <p:attrName>ppt_h</p:attrName>
                                        </p:attrNameLst>
                                      </p:cBhvr>
                                      <p:tavLst>
                                        <p:tav tm="0">
                                          <p:val>
                                            <p:fltVal val="0"/>
                                          </p:val>
                                        </p:tav>
                                        <p:tav tm="100000">
                                          <p:val>
                                            <p:strVal val="#ppt_h"/>
                                          </p:val>
                                        </p:tav>
                                      </p:tavLst>
                                    </p:anim>
                                    <p:animEffect transition="in" filter="fade">
                                      <p:cBhvr>
                                        <p:cTn id="64" dur="500"/>
                                        <p:tgtEl>
                                          <p:spTgt spid="1138"/>
                                        </p:tgtEl>
                                      </p:cBhvr>
                                    </p:animEffect>
                                  </p:childTnLst>
                                </p:cTn>
                              </p:par>
                            </p:childTnLst>
                          </p:cTn>
                        </p:par>
                        <p:par>
                          <p:cTn id="65" fill="hold">
                            <p:stCondLst>
                              <p:cond delay="1250"/>
                            </p:stCondLst>
                            <p:childTnLst>
                              <p:par>
                                <p:cTn id="66" presetID="22" presetClass="entr" presetSubtype="8" fill="hold" grpId="0" nodeType="afterEffect">
                                  <p:stCondLst>
                                    <p:cond delay="0"/>
                                  </p:stCondLst>
                                  <p:childTnLst>
                                    <p:set>
                                      <p:cBhvr>
                                        <p:cTn id="67" dur="1" fill="hold">
                                          <p:stCondLst>
                                            <p:cond delay="0"/>
                                          </p:stCondLst>
                                        </p:cTn>
                                        <p:tgtEl>
                                          <p:spTgt spid="1139"/>
                                        </p:tgtEl>
                                        <p:attrNameLst>
                                          <p:attrName>style.visibility</p:attrName>
                                        </p:attrNameLst>
                                      </p:cBhvr>
                                      <p:to>
                                        <p:strVal val="visible"/>
                                      </p:to>
                                    </p:set>
                                    <p:animEffect transition="in" filter="wipe(left)">
                                      <p:cBhvr>
                                        <p:cTn id="68" dur="500"/>
                                        <p:tgtEl>
                                          <p:spTgt spid="1139"/>
                                        </p:tgtEl>
                                      </p:cBhvr>
                                    </p:animEffect>
                                  </p:childTnLst>
                                </p:cTn>
                              </p:par>
                            </p:childTnLst>
                          </p:cTn>
                        </p:par>
                        <p:par>
                          <p:cTn id="69" fill="hold">
                            <p:stCondLst>
                              <p:cond delay="1750"/>
                            </p:stCondLst>
                            <p:childTnLst>
                              <p:par>
                                <p:cTn id="70" presetID="22" presetClass="entr" presetSubtype="8" fill="hold" grpId="0" nodeType="afterEffect">
                                  <p:stCondLst>
                                    <p:cond delay="0"/>
                                  </p:stCondLst>
                                  <p:childTnLst>
                                    <p:set>
                                      <p:cBhvr>
                                        <p:cTn id="71" dur="1" fill="hold">
                                          <p:stCondLst>
                                            <p:cond delay="0"/>
                                          </p:stCondLst>
                                        </p:cTn>
                                        <p:tgtEl>
                                          <p:spTgt spid="1140"/>
                                        </p:tgtEl>
                                        <p:attrNameLst>
                                          <p:attrName>style.visibility</p:attrName>
                                        </p:attrNameLst>
                                      </p:cBhvr>
                                      <p:to>
                                        <p:strVal val="visible"/>
                                      </p:to>
                                    </p:set>
                                    <p:animEffect transition="in" filter="wipe(left)">
                                      <p:cBhvr>
                                        <p:cTn id="72" dur="500"/>
                                        <p:tgtEl>
                                          <p:spTgt spid="11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141"/>
                                        </p:tgtEl>
                                        <p:attrNameLst>
                                          <p:attrName>style.visibility</p:attrName>
                                        </p:attrNameLst>
                                      </p:cBhvr>
                                      <p:to>
                                        <p:strVal val="visible"/>
                                      </p:to>
                                    </p:set>
                                    <p:animEffect transition="in" filter="randombar(horizontal)">
                                      <p:cBhvr>
                                        <p:cTn id="77" dur="500"/>
                                        <p:tgtEl>
                                          <p:spTgt spid="1141"/>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1144"/>
                                        </p:tgtEl>
                                        <p:attrNameLst>
                                          <p:attrName>style.visibility</p:attrName>
                                        </p:attrNameLst>
                                      </p:cBhvr>
                                      <p:to>
                                        <p:strVal val="visible"/>
                                      </p:to>
                                    </p:set>
                                    <p:animEffect transition="in" filter="wipe(left)">
                                      <p:cBhvr>
                                        <p:cTn id="81" dur="500"/>
                                        <p:tgtEl>
                                          <p:spTgt spid="1144"/>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nodeType="clickEffect">
                                  <p:stCondLst>
                                    <p:cond delay="0"/>
                                  </p:stCondLst>
                                  <p:childTnLst>
                                    <p:set>
                                      <p:cBhvr>
                                        <p:cTn id="85" dur="1" fill="hold">
                                          <p:stCondLst>
                                            <p:cond delay="0"/>
                                          </p:stCondLst>
                                        </p:cTn>
                                        <p:tgtEl>
                                          <p:spTgt spid="1145"/>
                                        </p:tgtEl>
                                        <p:attrNameLst>
                                          <p:attrName>style.visibility</p:attrName>
                                        </p:attrNameLst>
                                      </p:cBhvr>
                                      <p:to>
                                        <p:strVal val="visible"/>
                                      </p:to>
                                    </p:set>
                                    <p:animEffect transition="in" filter="randombar(horizontal)">
                                      <p:cBhvr>
                                        <p:cTn id="86" dur="500"/>
                                        <p:tgtEl>
                                          <p:spTgt spid="1145"/>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1148"/>
                                        </p:tgtEl>
                                        <p:attrNameLst>
                                          <p:attrName>style.visibility</p:attrName>
                                        </p:attrNameLst>
                                      </p:cBhvr>
                                      <p:to>
                                        <p:strVal val="visible"/>
                                      </p:to>
                                    </p:set>
                                    <p:animEffect transition="in" filter="wipe(left)">
                                      <p:cBhvr>
                                        <p:cTn id="90" dur="500"/>
                                        <p:tgtEl>
                                          <p:spTgt spid="1148"/>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1149"/>
                                        </p:tgtEl>
                                        <p:attrNameLst>
                                          <p:attrName>style.visibility</p:attrName>
                                        </p:attrNameLst>
                                      </p:cBhvr>
                                      <p:to>
                                        <p:strVal val="visible"/>
                                      </p:to>
                                    </p:set>
                                    <p:animEffect transition="in" filter="wipe(left)">
                                      <p:cBhvr>
                                        <p:cTn id="94" dur="5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28" grpId="0"/>
      <p:bldP spid="1032" grpId="0"/>
      <p:bldP spid="1134" grpId="0"/>
      <p:bldP spid="1136" grpId="0" animBg="1"/>
      <p:bldP spid="1139" grpId="0"/>
      <p:bldP spid="1140" grpId="0"/>
      <p:bldP spid="1144" grpId="0"/>
      <p:bldP spid="1148" grpId="0"/>
      <p:bldP spid="11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C88DD677-2FB4-5779-8F01-1FB5E8E99B07}"/>
              </a:ext>
            </a:extLst>
          </p:cNvPr>
          <p:cNvGrpSpPr/>
          <p:nvPr/>
        </p:nvGrpSpPr>
        <p:grpSpPr>
          <a:xfrm>
            <a:off x="442222" y="656547"/>
            <a:ext cx="3897303" cy="4182735"/>
            <a:chOff x="674697" y="907727"/>
            <a:chExt cx="3655828" cy="3923575"/>
          </a:xfrm>
        </p:grpSpPr>
        <p:grpSp>
          <p:nvGrpSpPr>
            <p:cNvPr id="1073" name="Group 2">
              <a:extLst>
                <a:ext uri="{FF2B5EF4-FFF2-40B4-BE49-F238E27FC236}">
                  <a16:creationId xmlns:a16="http://schemas.microsoft.com/office/drawing/2014/main" id="{C515B570-EE8B-85FA-CF96-BC5CC64B4DF4}"/>
                </a:ext>
              </a:extLst>
            </p:cNvPr>
            <p:cNvGrpSpPr>
              <a:grpSpLocks/>
            </p:cNvGrpSpPr>
            <p:nvPr/>
          </p:nvGrpSpPr>
          <p:grpSpPr bwMode="auto">
            <a:xfrm>
              <a:off x="2499646" y="1595351"/>
              <a:ext cx="78872" cy="963066"/>
              <a:chOff x="576" y="1224"/>
              <a:chExt cx="57" cy="696"/>
            </a:xfrm>
          </p:grpSpPr>
          <p:grpSp>
            <p:nvGrpSpPr>
              <p:cNvPr id="1074" name="Group 3">
                <a:extLst>
                  <a:ext uri="{FF2B5EF4-FFF2-40B4-BE49-F238E27FC236}">
                    <a16:creationId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a16="http://schemas.microsoft.com/office/drawing/2014/main" id="{F60574F7-30A4-2D73-62B8-0FA5C68F1867}"/>
                </a:ext>
              </a:extLst>
            </p:cNvPr>
            <p:cNvSpPr/>
            <p:nvPr/>
          </p:nvSpPr>
          <p:spPr>
            <a:xfrm>
              <a:off x="1216125" y="907727"/>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a16="http://schemas.microsoft.com/office/drawing/2014/main" id="{1B2BCE96-01D0-A252-9422-647923305AF4}"/>
                </a:ext>
              </a:extLst>
            </p:cNvPr>
            <p:cNvGrpSpPr/>
            <p:nvPr/>
          </p:nvGrpSpPr>
          <p:grpSpPr>
            <a:xfrm>
              <a:off x="674697" y="4477714"/>
              <a:ext cx="1458581" cy="174348"/>
              <a:chOff x="6483736" y="4724504"/>
              <a:chExt cx="2299734" cy="174348"/>
            </a:xfrm>
          </p:grpSpPr>
          <p:sp>
            <p:nvSpPr>
              <p:cNvPr id="1094" name="Freeform: Shape 1093">
                <a:extLst>
                  <a:ext uri="{FF2B5EF4-FFF2-40B4-BE49-F238E27FC236}">
                    <a16:creationId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a16="http://schemas.microsoft.com/office/drawing/2014/main" id="{79992DE9-3986-14CB-4DCB-A505F84E4A62}"/>
                </a:ext>
              </a:extLst>
            </p:cNvPr>
            <p:cNvGrpSpPr/>
            <p:nvPr/>
          </p:nvGrpSpPr>
          <p:grpSpPr>
            <a:xfrm flipH="1">
              <a:off x="1142059" y="1366317"/>
              <a:ext cx="1997198" cy="182650"/>
              <a:chOff x="519808" y="4688143"/>
              <a:chExt cx="2291332" cy="209550"/>
            </a:xfrm>
          </p:grpSpPr>
          <p:sp>
            <p:nvSpPr>
              <p:cNvPr id="1097" name="Freeform: Shape 1096">
                <a:extLst>
                  <a:ext uri="{FF2B5EF4-FFF2-40B4-BE49-F238E27FC236}">
                    <a16:creationId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a16="http://schemas.microsoft.com/office/drawing/2014/main" id="{0F5448E6-E478-3855-CE9C-CEF9FBA91F36}"/>
                </a:ext>
              </a:extLst>
            </p:cNvPr>
            <p:cNvGrpSpPr/>
            <p:nvPr/>
          </p:nvGrpSpPr>
          <p:grpSpPr>
            <a:xfrm>
              <a:off x="2383449" y="1590098"/>
              <a:ext cx="356189" cy="1331033"/>
              <a:chOff x="6507519" y="1800310"/>
              <a:chExt cx="356189" cy="1331033"/>
            </a:xfrm>
          </p:grpSpPr>
          <p:sp>
            <p:nvSpPr>
              <p:cNvPr id="1109" name="Oval 39">
                <a:extLst>
                  <a:ext uri="{FF2B5EF4-FFF2-40B4-BE49-F238E27FC236}">
                    <a16:creationId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a16="http://schemas.microsoft.com/office/drawing/2014/main" id="{455E93C1-6E45-82BF-1A4A-DE258E281128}"/>
                </a:ext>
              </a:extLst>
            </p:cNvPr>
            <p:cNvGrpSpPr>
              <a:grpSpLocks/>
            </p:cNvGrpSpPr>
            <p:nvPr/>
          </p:nvGrpSpPr>
          <p:grpSpPr bwMode="auto">
            <a:xfrm>
              <a:off x="2452600" y="1387793"/>
              <a:ext cx="199255" cy="1439064"/>
              <a:chOff x="1176" y="978"/>
              <a:chExt cx="144" cy="1040"/>
            </a:xfrm>
          </p:grpSpPr>
          <p:sp>
            <p:nvSpPr>
              <p:cNvPr id="1117" name="AutoShape 53">
                <a:extLst>
                  <a:ext uri="{FF2B5EF4-FFF2-40B4-BE49-F238E27FC236}">
                    <a16:creationId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a16="http://schemas.microsoft.com/office/drawing/2014/main" id="{E7E73518-07DD-E033-0BAC-0D9095B3E590}"/>
                </a:ext>
              </a:extLst>
            </p:cNvPr>
            <p:cNvGrpSpPr/>
            <p:nvPr/>
          </p:nvGrpSpPr>
          <p:grpSpPr>
            <a:xfrm>
              <a:off x="2581470" y="3816125"/>
              <a:ext cx="331494" cy="1015177"/>
              <a:chOff x="4098269" y="4384452"/>
              <a:chExt cx="380314" cy="1164686"/>
            </a:xfrm>
          </p:grpSpPr>
          <p:cxnSp>
            <p:nvCxnSpPr>
              <p:cNvPr id="1124" name="Straight Arrow Connector 1123">
                <a:extLst>
                  <a:ext uri="{FF2B5EF4-FFF2-40B4-BE49-F238E27FC236}">
                    <a16:creationId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a16="http://schemas.microsoft.com/office/drawing/2014/main" id="{D2476121-7FDE-E7CA-1288-32B4AA1E94A9}"/>
                </a:ext>
              </a:extLst>
            </p:cNvPr>
            <p:cNvGrpSpPr/>
            <p:nvPr/>
          </p:nvGrpSpPr>
          <p:grpSpPr>
            <a:xfrm>
              <a:off x="2433549" y="2889245"/>
              <a:ext cx="255988" cy="431471"/>
              <a:chOff x="3976031" y="4807205"/>
              <a:chExt cx="293688" cy="495015"/>
            </a:xfrm>
          </p:grpSpPr>
          <p:sp>
            <p:nvSpPr>
              <p:cNvPr id="1120" name="AutoShape 45">
                <a:extLst>
                  <a:ext uri="{FF2B5EF4-FFF2-40B4-BE49-F238E27FC236}">
                    <a16:creationId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pic>
          <p:nvPicPr>
            <p:cNvPr id="1135" name="Picture 1134">
              <a:extLst>
                <a:ext uri="{FF2B5EF4-FFF2-40B4-BE49-F238E27FC236}">
                  <a16:creationId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2097303" y="2937256"/>
              <a:ext cx="1041954" cy="1069519"/>
            </a:xfrm>
            <a:prstGeom prst="rect">
              <a:avLst/>
            </a:prstGeom>
          </p:spPr>
        </p:pic>
        <p:sp>
          <p:nvSpPr>
            <p:cNvPr id="1136" name="Rectangle 1135">
              <a:extLst>
                <a:ext uri="{FF2B5EF4-FFF2-40B4-BE49-F238E27FC236}">
                  <a16:creationId xmlns:a16="http://schemas.microsoft.com/office/drawing/2014/main" id="{243AE4C7-3B06-7728-0843-945AB6F1DC8E}"/>
                </a:ext>
              </a:extLst>
            </p:cNvPr>
            <p:cNvSpPr/>
            <p:nvPr/>
          </p:nvSpPr>
          <p:spPr>
            <a:xfrm>
              <a:off x="2097303" y="4006775"/>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a16="http://schemas.microsoft.com/office/drawing/2014/main" id="{DAD9DA0D-F3BC-6FBF-1EB6-89BF06AAF1F1}"/>
                </a:ext>
              </a:extLst>
            </p:cNvPr>
            <p:cNvPicPr>
              <a:picLocks noChangeAspect="1"/>
            </p:cNvPicPr>
            <p:nvPr/>
          </p:nvPicPr>
          <p:blipFill>
            <a:blip r:embed="rId4"/>
            <a:stretch>
              <a:fillRect/>
            </a:stretch>
          </p:blipFill>
          <p:spPr>
            <a:xfrm>
              <a:off x="2972561" y="4243080"/>
              <a:ext cx="1357964" cy="431466"/>
            </a:xfrm>
            <a:prstGeom prst="rect">
              <a:avLst/>
            </a:prstGeom>
          </p:spPr>
        </p:pic>
        <p:pic>
          <p:nvPicPr>
            <p:cNvPr id="1138" name="Picture 2">
              <a:extLst>
                <a:ext uri="{FF2B5EF4-FFF2-40B4-BE49-F238E27FC236}">
                  <a16:creationId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3041495" y="3433954"/>
              <a:ext cx="1039186" cy="8901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FF034380-C1C3-8BD1-0F75-A385D5C93015}"/>
              </a:ext>
            </a:extLst>
          </p:cNvPr>
          <p:cNvGrpSpPr/>
          <p:nvPr/>
        </p:nvGrpSpPr>
        <p:grpSpPr>
          <a:xfrm>
            <a:off x="4503730" y="2336751"/>
            <a:ext cx="3993431" cy="881181"/>
            <a:chOff x="776941" y="819579"/>
            <a:chExt cx="1624996" cy="476242"/>
          </a:xfrm>
        </p:grpSpPr>
        <p:sp>
          <p:nvSpPr>
            <p:cNvPr id="8" name="Google Shape;1058;p88">
              <a:extLst>
                <a:ext uri="{FF2B5EF4-FFF2-40B4-BE49-F238E27FC236}">
                  <a16:creationId xmlns:a16="http://schemas.microsoft.com/office/drawing/2014/main" id="{7A35E75E-FD85-6062-D0AE-16487C6E7CA6}"/>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9" name="Google Shape;463;p56">
              <a:extLst>
                <a:ext uri="{FF2B5EF4-FFF2-40B4-BE49-F238E27FC236}">
                  <a16:creationId xmlns:a16="http://schemas.microsoft.com/office/drawing/2014/main" id="{1ED895E8-2F11-788F-F9A8-C562CFE8516D}"/>
                </a:ext>
              </a:extLst>
            </p:cNvPr>
            <p:cNvSpPr txBox="1">
              <a:spLocks/>
            </p:cNvSpPr>
            <p:nvPr/>
          </p:nvSpPr>
          <p:spPr>
            <a:xfrm>
              <a:off x="941731" y="823567"/>
              <a:ext cx="1292626"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lang="vi-VN" sz="1800" dirty="0">
                  <a:solidFill>
                    <a:srgbClr val="C00000"/>
                  </a:solidFill>
                </a:rPr>
                <a:t>Thay nước bằng nước muối đặc và lặp lại thí nghiệ</a:t>
              </a:r>
              <a:r>
                <a:rPr lang="en-US" sz="1800" dirty="0">
                  <a:solidFill>
                    <a:srgbClr val="C00000"/>
                  </a:solidFill>
                </a:rPr>
                <a:t>m</a:t>
              </a:r>
            </a:p>
          </p:txBody>
        </p:sp>
      </p:grpSp>
    </p:spTree>
    <p:extLst>
      <p:ext uri="{BB962C8B-B14F-4D97-AF65-F5344CB8AC3E}">
        <p14:creationId xmlns:p14="http://schemas.microsoft.com/office/powerpoint/2010/main" val="5523006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144308" y="141760"/>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709359" y="139253"/>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aphicFrame>
        <p:nvGraphicFramePr>
          <p:cNvPr id="2" name="Table 9">
            <a:extLst>
              <a:ext uri="{FF2B5EF4-FFF2-40B4-BE49-F238E27FC236}">
                <a16:creationId xmlns:a16="http://schemas.microsoft.com/office/drawing/2014/main" id="{2E6CDB52-5A3C-77A6-451F-910E8E70D382}"/>
              </a:ext>
            </a:extLst>
          </p:cNvPr>
          <p:cNvGraphicFramePr>
            <a:graphicFrameLocks noGrp="1"/>
          </p:cNvGraphicFramePr>
          <p:nvPr>
            <p:extLst>
              <p:ext uri="{D42A27DB-BD31-4B8C-83A1-F6EECF244321}">
                <p14:modId xmlns:p14="http://schemas.microsoft.com/office/powerpoint/2010/main" val="3584733157"/>
              </p:ext>
            </p:extLst>
          </p:nvPr>
        </p:nvGraphicFramePr>
        <p:xfrm>
          <a:off x="259597" y="911709"/>
          <a:ext cx="8624805" cy="3884068"/>
        </p:xfrm>
        <a:graphic>
          <a:graphicData uri="http://schemas.openxmlformats.org/drawingml/2006/table">
            <a:tbl>
              <a:tblPr firstRow="1" bandRow="1">
                <a:tableStyleId>{471FC20B-892D-4C38-9390-6735327E4E57}</a:tableStyleId>
              </a:tblPr>
              <a:tblGrid>
                <a:gridCol w="1724961">
                  <a:extLst>
                    <a:ext uri="{9D8B030D-6E8A-4147-A177-3AD203B41FA5}">
                      <a16:colId xmlns:a16="http://schemas.microsoft.com/office/drawing/2014/main" val="1689223587"/>
                    </a:ext>
                  </a:extLst>
                </a:gridCol>
                <a:gridCol w="1724961">
                  <a:extLst>
                    <a:ext uri="{9D8B030D-6E8A-4147-A177-3AD203B41FA5}">
                      <a16:colId xmlns:a16="http://schemas.microsoft.com/office/drawing/2014/main" val="229630103"/>
                    </a:ext>
                  </a:extLst>
                </a:gridCol>
                <a:gridCol w="1724961">
                  <a:extLst>
                    <a:ext uri="{9D8B030D-6E8A-4147-A177-3AD203B41FA5}">
                      <a16:colId xmlns:a16="http://schemas.microsoft.com/office/drawing/2014/main" val="4060593397"/>
                    </a:ext>
                  </a:extLst>
                </a:gridCol>
                <a:gridCol w="1724961">
                  <a:extLst>
                    <a:ext uri="{9D8B030D-6E8A-4147-A177-3AD203B41FA5}">
                      <a16:colId xmlns:a16="http://schemas.microsoft.com/office/drawing/2014/main" val="1187967395"/>
                    </a:ext>
                  </a:extLst>
                </a:gridCol>
                <a:gridCol w="1724961">
                  <a:extLst>
                    <a:ext uri="{9D8B030D-6E8A-4147-A177-3AD203B41FA5}">
                      <a16:colId xmlns:a16="http://schemas.microsoft.com/office/drawing/2014/main" val="3450762473"/>
                    </a:ext>
                  </a:extLst>
                </a:gridCol>
              </a:tblGrid>
              <a:tr h="1110820">
                <a:tc>
                  <a:txBody>
                    <a:bodyPr/>
                    <a:lstStyle/>
                    <a:p>
                      <a:pPr algn="ctr"/>
                      <a:r>
                        <a:rPr lang="en-US" sz="1800" b="1" dirty="0" err="1">
                          <a:solidFill>
                            <a:srgbClr val="000000"/>
                          </a:solidFill>
                          <a:latin typeface="Roboto" panose="02000000000000000000" pitchFamily="2" charset="0"/>
                          <a:ea typeface="Roboto" panose="02000000000000000000" pitchFamily="2" charset="0"/>
                        </a:rPr>
                        <a:t>Thể</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tích</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chất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lỏng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err="1">
                          <a:solidFill>
                            <a:srgbClr val="000000"/>
                          </a:solidFill>
                          <a:latin typeface="Roboto" panose="02000000000000000000" pitchFamily="2" charset="0"/>
                          <a:ea typeface="Roboto" panose="02000000000000000000" pitchFamily="2" charset="0"/>
                        </a:rPr>
                        <a:t>Lực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đẩy</a:t>
                      </a:r>
                      <a:r>
                        <a:rPr lang="en-US" sz="1800" b="1" dirty="0">
                          <a:solidFill>
                            <a:srgbClr val="000000"/>
                          </a:solidFill>
                          <a:latin typeface="Roboto" panose="02000000000000000000" pitchFamily="2" charset="0"/>
                          <a:ea typeface="Roboto" panose="02000000000000000000" pitchFamily="2" charset="0"/>
                        </a:rPr>
                        <a:t> Archimedes </a:t>
                      </a:r>
                      <a:r>
                        <a:rPr lang="en-US" sz="1800" b="1" dirty="0" err="1">
                          <a:solidFill>
                            <a:srgbClr val="000000"/>
                          </a:solidFill>
                          <a:latin typeface="Roboto" panose="02000000000000000000" pitchFamily="2" charset="0"/>
                          <a:ea typeface="Roboto" panose="02000000000000000000" pitchFamily="2" charset="0"/>
                        </a:rPr>
                        <a:t>của</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err="1">
                          <a:solidFill>
                            <a:srgbClr val="000000"/>
                          </a:solidFill>
                          <a:latin typeface="Roboto" panose="02000000000000000000" pitchFamily="2" charset="0"/>
                          <a:ea typeface="Roboto" panose="02000000000000000000" pitchFamily="2" charset="0"/>
                        </a:rPr>
                        <a:t>Trọng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lượng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vật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solidFill>
                            <a:srgbClr val="000000"/>
                          </a:solidFill>
                          <a:latin typeface="Roboto" panose="02000000000000000000" pitchFamily="2" charset="0"/>
                          <a:ea typeface="Roboto" panose="02000000000000000000" pitchFamily="2" charset="0"/>
                        </a:rPr>
                        <a:t>Lực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đẩy</a:t>
                      </a:r>
                      <a:r>
                        <a:rPr lang="en-US" sz="1800" b="1" dirty="0">
                          <a:solidFill>
                            <a:srgbClr val="000000"/>
                          </a:solidFill>
                          <a:latin typeface="Roboto" panose="02000000000000000000" pitchFamily="2" charset="0"/>
                          <a:ea typeface="Roboto" panose="02000000000000000000" pitchFamily="2" charset="0"/>
                        </a:rPr>
                        <a:t> Archimedes </a:t>
                      </a:r>
                      <a:r>
                        <a:rPr lang="en-US" sz="1800" b="1" dirty="0" err="1">
                          <a:solidFill>
                            <a:srgbClr val="000000"/>
                          </a:solidFill>
                          <a:latin typeface="Roboto" panose="02000000000000000000" pitchFamily="2" charset="0"/>
                          <a:ea typeface="Roboto" panose="02000000000000000000" pitchFamily="2" charset="0"/>
                        </a:rPr>
                        <a:t>của</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muối</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solidFill>
                            <a:srgbClr val="000000"/>
                          </a:solidFill>
                          <a:latin typeface="Roboto" panose="02000000000000000000" pitchFamily="2" charset="0"/>
                          <a:ea typeface="Roboto" panose="02000000000000000000" pitchFamily="2" charset="0"/>
                        </a:rPr>
                        <a:t>Trọng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lượng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muối</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vật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4953923"/>
                  </a:ext>
                </a:extLst>
              </a:tr>
              <a:tr h="693312">
                <a:tc>
                  <a:txBody>
                    <a:bodyPr/>
                    <a:lstStyle/>
                    <a:p>
                      <a:pPr algn="ctr"/>
                      <a:r>
                        <a:rPr lang="en-US" sz="1800" dirty="0">
                          <a:solidFill>
                            <a:srgbClr val="000000"/>
                          </a:solidFill>
                          <a:latin typeface="Roboto" panose="02000000000000000000" pitchFamily="2" charset="0"/>
                          <a:ea typeface="Roboto" panose="02000000000000000000" pitchFamily="2" charset="0"/>
                        </a:rPr>
                        <a:t>20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7045689"/>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40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9904412"/>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60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3709501"/>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80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5198789"/>
                  </a:ext>
                </a:extLst>
              </a:tr>
            </a:tbl>
          </a:graphicData>
        </a:graphic>
      </p:graphicFrame>
    </p:spTree>
    <p:extLst>
      <p:ext uri="{BB962C8B-B14F-4D97-AF65-F5344CB8AC3E}">
        <p14:creationId xmlns:p14="http://schemas.microsoft.com/office/powerpoint/2010/main" val="1096362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15" name="Group 14">
            <a:extLst>
              <a:ext uri="{FF2B5EF4-FFF2-40B4-BE49-F238E27FC236}">
                <a16:creationId xmlns:a16="http://schemas.microsoft.com/office/drawing/2014/main" id="{F7DE77B5-9CEA-9427-D289-32BD9E7D1DC9}"/>
              </a:ext>
            </a:extLst>
          </p:cNvPr>
          <p:cNvGrpSpPr/>
          <p:nvPr/>
        </p:nvGrpSpPr>
        <p:grpSpPr>
          <a:xfrm>
            <a:off x="732416" y="276944"/>
            <a:ext cx="1438620" cy="472254"/>
            <a:chOff x="733080" y="790534"/>
            <a:chExt cx="1722554" cy="472254"/>
          </a:xfrm>
        </p:grpSpPr>
        <p:sp>
          <p:nvSpPr>
            <p:cNvPr id="16" name="Google Shape;1058;p88">
              <a:extLst>
                <a:ext uri="{FF2B5EF4-FFF2-40B4-BE49-F238E27FC236}">
                  <a16:creationId xmlns:a16="http://schemas.microsoft.com/office/drawing/2014/main" id="{1D9B4D9D-5CAD-80BD-D032-8A6D17146C3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56E18097-0A6C-6704-81F6-0F57009FADCC}"/>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48EFB9F4-6571-BCD0-33B0-08CF6A2EC830}"/>
              </a:ext>
            </a:extLst>
          </p:cNvPr>
          <p:cNvGrpSpPr/>
          <p:nvPr/>
        </p:nvGrpSpPr>
        <p:grpSpPr>
          <a:xfrm>
            <a:off x="167365" y="248986"/>
            <a:ext cx="511354" cy="511354"/>
            <a:chOff x="221369" y="277506"/>
            <a:chExt cx="511354" cy="511354"/>
          </a:xfrm>
        </p:grpSpPr>
        <p:sp>
          <p:nvSpPr>
            <p:cNvPr id="13" name="Google Shape;1058;p88">
              <a:extLst>
                <a:ext uri="{FF2B5EF4-FFF2-40B4-BE49-F238E27FC236}">
                  <a16:creationId xmlns:a16="http://schemas.microsoft.com/office/drawing/2014/main" id="{B45D7EEE-AE44-33CA-CB2D-1D5433F8B0A2}"/>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2" name="Picture 4">
              <a:extLst>
                <a:ext uri="{FF2B5EF4-FFF2-40B4-BE49-F238E27FC236}">
                  <a16:creationId xmlns:a16="http://schemas.microsoft.com/office/drawing/2014/main" id="{D3BB2B78-08BE-94AB-8E90-7166C62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463;p56">
            <a:extLst>
              <a:ext uri="{FF2B5EF4-FFF2-40B4-BE49-F238E27FC236}">
                <a16:creationId xmlns:a16="http://schemas.microsoft.com/office/drawing/2014/main" id="{BE2915D3-86B4-BA50-6858-8F7EFDC6CA12}"/>
              </a:ext>
            </a:extLst>
          </p:cNvPr>
          <p:cNvSpPr txBox="1">
            <a:spLocks/>
          </p:cNvSpPr>
          <p:nvPr/>
        </p:nvSpPr>
        <p:spPr>
          <a:xfrm>
            <a:off x="167365" y="996765"/>
            <a:ext cx="840496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vi-VN" dirty="0"/>
              <a:t>Từ bảng số liệu ta có thể rút ra được kết luận gì về độ lớn lực đẩy Archimedes.</a:t>
            </a:r>
            <a:endParaRPr kumimoji="0" lang="en-US" sz="2400" b="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a16="http://schemas.microsoft.com/office/drawing/2014/main" id="{556410CE-6ECB-6AD5-6881-1B695A8182E3}"/>
              </a:ext>
            </a:extLst>
          </p:cNvPr>
          <p:cNvGrpSpPr/>
          <p:nvPr/>
        </p:nvGrpSpPr>
        <p:grpSpPr>
          <a:xfrm>
            <a:off x="723565" y="1969982"/>
            <a:ext cx="1438620" cy="472254"/>
            <a:chOff x="733080" y="790534"/>
            <a:chExt cx="1722554" cy="472254"/>
          </a:xfrm>
        </p:grpSpPr>
        <p:sp>
          <p:nvSpPr>
            <p:cNvPr id="4" name="Google Shape;1058;p88">
              <a:extLst>
                <a:ext uri="{FF2B5EF4-FFF2-40B4-BE49-F238E27FC236}">
                  <a16:creationId xmlns:a16="http://schemas.microsoft.com/office/drawing/2014/main" id="{F340606F-57D7-B2FB-5009-97457C94FE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89405460-0190-5EF0-7BE1-84B14289B472}"/>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5A407354-ED5D-3863-766A-C0B805A8FC55}"/>
              </a:ext>
            </a:extLst>
          </p:cNvPr>
          <p:cNvGrpSpPr/>
          <p:nvPr/>
        </p:nvGrpSpPr>
        <p:grpSpPr>
          <a:xfrm>
            <a:off x="167365" y="1973098"/>
            <a:ext cx="511354" cy="511354"/>
            <a:chOff x="3612269" y="2099496"/>
            <a:chExt cx="1344744" cy="1344744"/>
          </a:xfrm>
        </p:grpSpPr>
        <p:sp>
          <p:nvSpPr>
            <p:cNvPr id="7" name="Google Shape;1058;p88">
              <a:extLst>
                <a:ext uri="{FF2B5EF4-FFF2-40B4-BE49-F238E27FC236}">
                  <a16:creationId xmlns:a16="http://schemas.microsoft.com/office/drawing/2014/main" id="{F1AD7491-B957-D1AD-3380-AC8C1F529ACC}"/>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2">
              <a:extLst>
                <a:ext uri="{FF2B5EF4-FFF2-40B4-BE49-F238E27FC236}">
                  <a16:creationId xmlns:a16="http://schemas.microsoft.com/office/drawing/2014/main" id="{A15406E1-7F26-AE42-D4D9-C74637FE0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603CAA3A-3677-FDCC-AB46-C8000723F86E}"/>
              </a:ext>
            </a:extLst>
          </p:cNvPr>
          <p:cNvSpPr txBox="1">
            <a:spLocks/>
          </p:cNvSpPr>
          <p:nvPr/>
        </p:nvSpPr>
        <p:spPr>
          <a:xfrm>
            <a:off x="270140" y="2523467"/>
            <a:ext cx="8199412" cy="1070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lnSpc>
                <a:spcPct val="120000"/>
              </a:lnSpc>
              <a:buClr>
                <a:srgbClr val="FFFFFF"/>
              </a:buClr>
              <a:defRPr/>
            </a:pPr>
            <a:r>
              <a:rPr lang="vi-VN" sz="2400" dirty="0">
                <a:solidFill>
                  <a:srgbClr val="FFFFFF"/>
                </a:solidFill>
                <a:latin typeface="Roboto" panose="02000000000000000000" pitchFamily="2" charset="0"/>
                <a:ea typeface="Roboto" panose="02000000000000000000" pitchFamily="2" charset="0"/>
              </a:rPr>
              <a:t>Trọng lượng của lượng chất lỏng tràn ra bằng với độ lớn lực đẩy Archimedes tương ứng.</a:t>
            </a:r>
            <a:endParaRPr lang="en-US" sz="2400" dirty="0">
              <a:solidFill>
                <a:srgbClr val="FFFFFF"/>
              </a:solidFill>
              <a:latin typeface="Roboto" panose="02000000000000000000" pitchFamily="2" charset="0"/>
              <a:ea typeface="Roboto" panose="02000000000000000000" pitchFamily="2" charset="0"/>
            </a:endParaRPr>
          </a:p>
        </p:txBody>
      </p:sp>
      <p:grpSp>
        <p:nvGrpSpPr>
          <p:cNvPr id="10" name="Group 9">
            <a:extLst>
              <a:ext uri="{FF2B5EF4-FFF2-40B4-BE49-F238E27FC236}">
                <a16:creationId xmlns:a16="http://schemas.microsoft.com/office/drawing/2014/main" id="{131C3B80-178B-EC21-D5F1-CF8D6352E556}"/>
              </a:ext>
            </a:extLst>
          </p:cNvPr>
          <p:cNvGrpSpPr/>
          <p:nvPr/>
        </p:nvGrpSpPr>
        <p:grpSpPr>
          <a:xfrm>
            <a:off x="914400" y="3910608"/>
            <a:ext cx="7997587" cy="472254"/>
            <a:chOff x="733080" y="790534"/>
            <a:chExt cx="1722554" cy="472254"/>
          </a:xfrm>
        </p:grpSpPr>
        <p:sp>
          <p:nvSpPr>
            <p:cNvPr id="11" name="Google Shape;1058;p88">
              <a:extLst>
                <a:ext uri="{FF2B5EF4-FFF2-40B4-BE49-F238E27FC236}">
                  <a16:creationId xmlns:a16="http://schemas.microsoft.com/office/drawing/2014/main" id="{3181F3A9-48ED-83DC-3581-56C338DA690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Roboto" panose="02000000000000000000" pitchFamily="2" charset="0"/>
                <a:ea typeface="Roboto" panose="02000000000000000000" pitchFamily="2" charset="0"/>
              </a:endParaRPr>
            </a:p>
          </p:txBody>
        </p:sp>
        <p:sp>
          <p:nvSpPr>
            <p:cNvPr id="12" name="Google Shape;463;p56">
              <a:extLst>
                <a:ext uri="{FF2B5EF4-FFF2-40B4-BE49-F238E27FC236}">
                  <a16:creationId xmlns:a16="http://schemas.microsoft.com/office/drawing/2014/main" id="{0A25EB60-8D9B-FE5D-FE6B-32E8473692F3}"/>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defTabSz="914400" eaLnBrk="1" fontAlgn="auto" latinLnBrk="0" hangingPunct="1">
                <a:buClr>
                  <a:srgbClr val="FFFFFF"/>
                </a:buClr>
                <a:buSzPts val="2100"/>
                <a:buFont typeface="Anton"/>
                <a:buNone/>
                <a:tabLst/>
                <a:defRPr kumimoji="0" sz="2000" kern="0" spc="0" normalizeH="0" baseline="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sz="1800" dirty="0"/>
                <a:t>Độ lớn lực đẩy Archimedes bằng với trọng lượng nước bị vật chiếm chỗ.</a:t>
              </a:r>
              <a:endParaRPr lang="en-US" sz="1800" dirty="0"/>
            </a:p>
          </p:txBody>
        </p:sp>
      </p:grpSp>
      <p:pic>
        <p:nvPicPr>
          <p:cNvPr id="14" name="Graphic 13" descr="Arrow Slight curve">
            <a:extLst>
              <a:ext uri="{FF2B5EF4-FFF2-40B4-BE49-F238E27FC236}">
                <a16:creationId xmlns:a16="http://schemas.microsoft.com/office/drawing/2014/main" id="{BFF40AF3-F7DA-233D-3D48-547D090E5AF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0" y="3632777"/>
            <a:ext cx="914400" cy="914400"/>
          </a:xfrm>
          <a:prstGeom prst="rect">
            <a:avLst/>
          </a:prstGeom>
        </p:spPr>
      </p:pic>
    </p:spTree>
    <p:extLst>
      <p:ext uri="{BB962C8B-B14F-4D97-AF65-F5344CB8AC3E}">
        <p14:creationId xmlns:p14="http://schemas.microsoft.com/office/powerpoint/2010/main" val="137977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47"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746029" y="4081923"/>
            <a:ext cx="5347497"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Mọi</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đều</a:t>
              </a:r>
              <a:r>
                <a:rPr lang="en-US" sz="2000" dirty="0">
                  <a:solidFill>
                    <a:srgbClr val="C00000"/>
                  </a:solidFill>
                </a:rPr>
                <a:t> </a:t>
              </a:r>
              <a:r>
                <a:rPr lang="en-US" sz="2000" dirty="0" err="1">
                  <a:solidFill>
                    <a:srgbClr val="C00000"/>
                  </a:solidFill>
                </a:rPr>
                <a:t>chịu</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của</a:t>
              </a:r>
              <a:r>
                <a:rPr lang="en-US" sz="2000" dirty="0">
                  <a:solidFill>
                    <a:srgbClr val="C00000"/>
                  </a:solidFill>
                </a:rPr>
                <a:t> </a:t>
              </a:r>
              <a:r>
                <a:rPr lang="en-US" sz="2000" dirty="0" err="1">
                  <a:solidFill>
                    <a:srgbClr val="C00000"/>
                  </a:solidFill>
                </a:rPr>
                <a:t>trọng</a:t>
              </a:r>
              <a:r>
                <a:rPr lang="en-US" sz="2000" dirty="0">
                  <a:solidFill>
                    <a:srgbClr val="C00000"/>
                  </a:solidFill>
                </a:rPr>
                <a:t> </a:t>
              </a:r>
              <a:r>
                <a:rPr lang="en-US" sz="2000" dirty="0" err="1">
                  <a:solidFill>
                    <a:srgbClr val="C00000"/>
                  </a:solidFill>
                </a:rPr>
                <a:t>lượng</a:t>
              </a:r>
              <a:endParaRPr lang="en-US" sz="2000" dirty="0">
                <a:solidFill>
                  <a:srgbClr val="C00000"/>
                </a:solidFill>
              </a:endParaRPr>
            </a:p>
          </p:txBody>
        </p:sp>
      </p:grpSp>
      <mc:AlternateContent xmlns:mc="http://schemas.openxmlformats.org/markup-compatibility/2006">
        <mc:Choice xmlns:am3d="http://schemas.microsoft.com/office/drawing/2017/model3d" Requires="am3d">
          <p:graphicFrame>
            <p:nvGraphicFramePr>
              <p:cNvPr id="3" name="3D Model 2" descr="Dark Gray Sphere">
                <a:extLst>
                  <a:ext uri="{FF2B5EF4-FFF2-40B4-BE49-F238E27FC236}">
                    <a16:creationId xmlns:a16="http://schemas.microsoft.com/office/drawing/2014/main" id="{DC1D6171-9B71-5937-A392-5956F317C894}"/>
                  </a:ext>
                </a:extLst>
              </p:cNvPr>
              <p:cNvGraphicFramePr>
                <a:graphicFrameLocks noChangeAspect="1"/>
              </p:cNvGraphicFramePr>
              <p:nvPr>
                <p:extLst>
                  <p:ext uri="{D42A27DB-BD31-4B8C-83A1-F6EECF244321}">
                    <p14:modId xmlns:p14="http://schemas.microsoft.com/office/powerpoint/2010/main" val="3030297871"/>
                  </p:ext>
                </p:extLst>
              </p:nvPr>
            </p:nvGraphicFramePr>
            <p:xfrm>
              <a:off x="1176451" y="1377939"/>
              <a:ext cx="1277081" cy="1277082"/>
            </p:xfrm>
            <a:graphic>
              <a:graphicData uri="http://schemas.microsoft.com/office/drawing/2017/model3d">
                <am3d:model3d r:embed="rId2">
                  <am3d:spPr>
                    <a:xfrm>
                      <a:off x="0" y="0"/>
                      <a:ext cx="1277081" cy="1277082"/>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0400000"/>
                    <am3d:postTrans dx="0" dy="0" dz="0"/>
                  </am3d:trans>
                  <am3d:raster rName="Office3DRenderer" rVer="16.0.8326">
                    <am3d:blip r:embed="rId3"/>
                  </am3d:raster>
                  <am3d:objViewport viewportSz="21377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Dark Gray Sphere">
                <a:extLst>
                  <a:ext uri="{FF2B5EF4-FFF2-40B4-BE49-F238E27FC236}">
                    <a16:creationId xmlns:a16="http://schemas.microsoft.com/office/drawing/2014/main" id="{DC1D6171-9B71-5937-A392-5956F317C894}"/>
                  </a:ext>
                </a:extLst>
              </p:cNvPr>
              <p:cNvPicPr>
                <a:picLocks noGrp="1" noRot="1" noChangeAspect="1" noMove="1" noResize="1" noEditPoints="1" noAdjustHandles="1" noChangeArrowheads="1" noChangeShapeType="1" noCrop="1"/>
              </p:cNvPicPr>
              <p:nvPr/>
            </p:nvPicPr>
            <p:blipFill>
              <a:blip r:embed="rId3"/>
              <a:stretch>
                <a:fillRect/>
              </a:stretch>
            </p:blipFill>
            <p:spPr>
              <a:xfrm>
                <a:off x="1176451" y="1377939"/>
                <a:ext cx="1277081" cy="1277082"/>
              </a:xfrm>
              <a:prstGeom prst="rect">
                <a:avLst/>
              </a:prstGeom>
            </p:spPr>
          </p:pic>
        </mc:Fallback>
      </mc:AlternateContent>
      <p:pic>
        <p:nvPicPr>
          <p:cNvPr id="1026" name="Picture 2">
            <a:extLst>
              <a:ext uri="{FF2B5EF4-FFF2-40B4-BE49-F238E27FC236}">
                <a16:creationId xmlns:a16="http://schemas.microsoft.com/office/drawing/2014/main" id="{26BAAC9B-C841-7D8D-BAD8-7F4512F73D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00" t="28873" r="22945" b="28945"/>
          <a:stretch/>
        </p:blipFill>
        <p:spPr bwMode="auto">
          <a:xfrm>
            <a:off x="3725919" y="1504941"/>
            <a:ext cx="1277082" cy="1023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F609096-3370-A760-2F39-E5CE10BD54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17" r="11397"/>
          <a:stretch/>
        </p:blipFill>
        <p:spPr bwMode="auto">
          <a:xfrm>
            <a:off x="6270691" y="757545"/>
            <a:ext cx="2092179" cy="19930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C69DDD65-1D19-DB70-7769-60E67E0C2AAA}"/>
              </a:ext>
            </a:extLst>
          </p:cNvPr>
          <p:cNvCxnSpPr>
            <a:cxnSpLocks/>
          </p:cNvCxnSpPr>
          <p:nvPr/>
        </p:nvCxnSpPr>
        <p:spPr>
          <a:xfrm>
            <a:off x="1814946" y="1980597"/>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5FF578C-A43B-D9FB-5729-DD480B188285}"/>
              </a:ext>
            </a:extLst>
          </p:cNvPr>
          <p:cNvGrpSpPr/>
          <p:nvPr/>
        </p:nvGrpSpPr>
        <p:grpSpPr>
          <a:xfrm>
            <a:off x="1951013" y="3094029"/>
            <a:ext cx="571500" cy="435517"/>
            <a:chOff x="6873241" y="2481738"/>
            <a:chExt cx="571500" cy="435517"/>
          </a:xfrm>
        </p:grpSpPr>
        <p:sp>
          <p:nvSpPr>
            <p:cNvPr id="27" name="Google Shape;463;p56">
              <a:extLst>
                <a:ext uri="{FF2B5EF4-FFF2-40B4-BE49-F238E27FC236}">
                  <a16:creationId xmlns:a16="http://schemas.microsoft.com/office/drawing/2014/main" id="{7F866DF5-0904-1CD7-18F2-F5C9763ED2D4}"/>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9" name="Straight Arrow Connector 28">
              <a:extLst>
                <a:ext uri="{FF2B5EF4-FFF2-40B4-BE49-F238E27FC236}">
                  <a16:creationId xmlns:a16="http://schemas.microsoft.com/office/drawing/2014/main" id="{12A5A946-8B6A-3C24-01F0-470509301B9C}"/>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74513FA8-99D5-2E3C-36AD-73C087FC4E6A}"/>
              </a:ext>
            </a:extLst>
          </p:cNvPr>
          <p:cNvCxnSpPr>
            <a:cxnSpLocks/>
          </p:cNvCxnSpPr>
          <p:nvPr/>
        </p:nvCxnSpPr>
        <p:spPr>
          <a:xfrm>
            <a:off x="4357256" y="1980668"/>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85F056B-043C-8EFB-B96A-8B1B60BE0B44}"/>
              </a:ext>
            </a:extLst>
          </p:cNvPr>
          <p:cNvGrpSpPr/>
          <p:nvPr/>
        </p:nvGrpSpPr>
        <p:grpSpPr>
          <a:xfrm>
            <a:off x="4493323" y="3094100"/>
            <a:ext cx="571500" cy="435517"/>
            <a:chOff x="6873241" y="2481738"/>
            <a:chExt cx="571500" cy="435517"/>
          </a:xfrm>
        </p:grpSpPr>
        <p:sp>
          <p:nvSpPr>
            <p:cNvPr id="50" name="Google Shape;463;p56">
              <a:extLst>
                <a:ext uri="{FF2B5EF4-FFF2-40B4-BE49-F238E27FC236}">
                  <a16:creationId xmlns:a16="http://schemas.microsoft.com/office/drawing/2014/main" id="{EAD8699A-E39F-93C2-13E4-A7A2B18B3B4D}"/>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51" name="Straight Arrow Connector 50">
              <a:extLst>
                <a:ext uri="{FF2B5EF4-FFF2-40B4-BE49-F238E27FC236}">
                  <a16:creationId xmlns:a16="http://schemas.microsoft.com/office/drawing/2014/main" id="{F5269D68-9126-8380-73FB-7619CE80ECF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93F322C5-6621-3F0C-EE99-DBA7826E8BD6}"/>
              </a:ext>
            </a:extLst>
          </p:cNvPr>
          <p:cNvCxnSpPr>
            <a:cxnSpLocks/>
          </p:cNvCxnSpPr>
          <p:nvPr/>
        </p:nvCxnSpPr>
        <p:spPr>
          <a:xfrm>
            <a:off x="7259784" y="2060973"/>
            <a:ext cx="0" cy="15489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3CF4F92A-8774-F547-2059-BB4201B9FC27}"/>
              </a:ext>
            </a:extLst>
          </p:cNvPr>
          <p:cNvGrpSpPr/>
          <p:nvPr/>
        </p:nvGrpSpPr>
        <p:grpSpPr>
          <a:xfrm>
            <a:off x="7465124" y="3547866"/>
            <a:ext cx="571500" cy="435517"/>
            <a:chOff x="6873241" y="2481738"/>
            <a:chExt cx="571500" cy="435517"/>
          </a:xfrm>
        </p:grpSpPr>
        <p:sp>
          <p:nvSpPr>
            <p:cNvPr id="54" name="Google Shape;463;p56">
              <a:extLst>
                <a:ext uri="{FF2B5EF4-FFF2-40B4-BE49-F238E27FC236}">
                  <a16:creationId xmlns:a16="http://schemas.microsoft.com/office/drawing/2014/main" id="{51DBAADD-0143-243D-FC22-B5C97741A8B8}"/>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55" name="Straight Arrow Connector 54">
              <a:extLst>
                <a:ext uri="{FF2B5EF4-FFF2-40B4-BE49-F238E27FC236}">
                  <a16:creationId xmlns:a16="http://schemas.microsoft.com/office/drawing/2014/main" id="{EE8195AF-934B-EA95-A349-C385D09D40D6}"/>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94121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up)">
                                      <p:cBhvr>
                                        <p:cTn id="42" dur="500"/>
                                        <p:tgtEl>
                                          <p:spTgt spid="52"/>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randombar(horizontal)">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anim calcmode="lin" valueType="num">
                                      <p:cBhvr>
                                        <p:cTn id="52" dur="500" fill="hold"/>
                                        <p:tgtEl>
                                          <p:spTgt spid="22"/>
                                        </p:tgtEl>
                                        <p:attrNameLst>
                                          <p:attrName>ppt_x</p:attrName>
                                        </p:attrNameLst>
                                      </p:cBhvr>
                                      <p:tavLst>
                                        <p:tav tm="0">
                                          <p:val>
                                            <p:strVal val="#ppt_x"/>
                                          </p:val>
                                        </p:tav>
                                        <p:tav tm="100000">
                                          <p:val>
                                            <p:strVal val="#ppt_x"/>
                                          </p:val>
                                        </p:tav>
                                      </p:tavLst>
                                    </p:anim>
                                    <p:anim calcmode="lin" valueType="num">
                                      <p:cBhvr>
                                        <p:cTn id="5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grpSp>
        <p:nvGrpSpPr>
          <p:cNvPr id="2" name="Group 1">
            <a:extLst>
              <a:ext uri="{FF2B5EF4-FFF2-40B4-BE49-F238E27FC236}">
                <a16:creationId xmlns:a16="http://schemas.microsoft.com/office/drawing/2014/main" id="{B3B76886-4038-A12D-6C3A-6B6015D46F32}"/>
              </a:ext>
            </a:extLst>
          </p:cNvPr>
          <p:cNvGrpSpPr/>
          <p:nvPr/>
        </p:nvGrpSpPr>
        <p:grpSpPr>
          <a:xfrm>
            <a:off x="6989056" y="774533"/>
            <a:ext cx="1501703" cy="1848249"/>
            <a:chOff x="3401497" y="1789352"/>
            <a:chExt cx="2341006" cy="2881238"/>
          </a:xfrm>
        </p:grpSpPr>
        <p:grpSp>
          <p:nvGrpSpPr>
            <p:cNvPr id="24" name="Group 23">
              <a:extLst>
                <a:ext uri="{FF2B5EF4-FFF2-40B4-BE49-F238E27FC236}">
                  <a16:creationId xmlns:a16="http://schemas.microsoft.com/office/drawing/2014/main" id="{85F4CB25-1E3C-691A-33C0-AFCF1936AE7E}"/>
                </a:ext>
              </a:extLst>
            </p:cNvPr>
            <p:cNvGrpSpPr/>
            <p:nvPr/>
          </p:nvGrpSpPr>
          <p:grpSpPr>
            <a:xfrm>
              <a:off x="3401497" y="1789352"/>
              <a:ext cx="2341006" cy="2881238"/>
              <a:chOff x="3401497" y="1789352"/>
              <a:chExt cx="2341006" cy="2881238"/>
            </a:xfrm>
          </p:grpSpPr>
          <p:pic>
            <p:nvPicPr>
              <p:cNvPr id="19" name="Picture 18">
                <a:extLst>
                  <a:ext uri="{FF2B5EF4-FFF2-40B4-BE49-F238E27FC236}">
                    <a16:creationId xmlns:a16="http://schemas.microsoft.com/office/drawing/2014/main" id="{D0C97A76-F7EE-B740-82F1-2F70D804A947}"/>
                  </a:ext>
                </a:extLst>
              </p:cNvPr>
              <p:cNvPicPr>
                <a:picLocks noChangeAspect="1"/>
              </p:cNvPicPr>
              <p:nvPr/>
            </p:nvPicPr>
            <p:blipFill>
              <a:blip r:embed="rId3">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am3d="http://schemas.microsoft.com/office/drawing/2017/model3d"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3971658682"/>
                      </p:ext>
                    </p:extLst>
                  </p:nvPr>
                </p:nvGraphicFramePr>
                <p:xfrm>
                  <a:off x="4076214" y="3341335"/>
                  <a:ext cx="987465" cy="987467"/>
                </p:xfrm>
                <a:graphic>
                  <a:graphicData uri="http://schemas.microsoft.com/office/drawing/2017/model3d">
                    <am3d:model3d r:embed="rId4">
                      <am3d:spPr>
                        <a:xfrm>
                          <a:off x="0" y="0"/>
                          <a:ext cx="987465" cy="987467"/>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884786" ay="770521" az="200887"/>
                        <am3d:postTrans dx="0" dy="0" dz="0"/>
                      </am3d:trans>
                      <am3d:raster rName="Office3DRenderer" rVer="16.0.8326">
                        <am3d:blip r:embed="rId5"/>
                      </am3d:raster>
                      <am3d:objViewport viewportSz="9927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5"/>
                  <a:stretch>
                    <a:fillRect/>
                  </a:stretch>
                </p:blipFill>
                <p:spPr>
                  <a:xfrm>
                    <a:off x="7421872" y="1770095"/>
                    <a:ext cx="633437" cy="633438"/>
                  </a:xfrm>
                  <a:prstGeom prst="rect">
                    <a:avLst/>
                  </a:prstGeom>
                </p:spPr>
              </p:pic>
            </mc:Fallback>
          </mc:AlternateContent>
        </p:grpSp>
        <p:cxnSp>
          <p:nvCxnSpPr>
            <p:cNvPr id="22" name="Straight Arrow Connector 21">
              <a:extLst>
                <a:ext uri="{FF2B5EF4-FFF2-40B4-BE49-F238E27FC236}">
                  <a16:creationId xmlns:a16="http://schemas.microsoft.com/office/drawing/2014/main" id="{909FB558-CDCF-52D5-A802-49EBC91EB516}"/>
                </a:ext>
              </a:extLst>
            </p:cNvPr>
            <p:cNvCxnSpPr/>
            <p:nvPr/>
          </p:nvCxnSpPr>
          <p:spPr>
            <a:xfrm flipV="1">
              <a:off x="4572000" y="2636520"/>
              <a:ext cx="0" cy="11951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36481B98-8431-499E-AA92-65E77E2558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66" y="1260394"/>
            <a:ext cx="553080" cy="55308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463;p56">
            <a:extLst>
              <a:ext uri="{FF2B5EF4-FFF2-40B4-BE49-F238E27FC236}">
                <a16:creationId xmlns:a16="http://schemas.microsoft.com/office/drawing/2014/main" id="{4A64B440-A40A-B3AB-8306-550C6E1C72B7}"/>
              </a:ext>
            </a:extLst>
          </p:cNvPr>
          <p:cNvSpPr txBox="1">
            <a:spLocks/>
          </p:cNvSpPr>
          <p:nvPr/>
        </p:nvSpPr>
        <p:spPr>
          <a:xfrm>
            <a:off x="1189075" y="1134020"/>
            <a:ext cx="5799981"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dirty="0" err="1">
                <a:solidFill>
                  <a:srgbClr val="FFFFFF"/>
                </a:solidFill>
                <a:latin typeface="Roboto" panose="02000000000000000000" pitchFamily="2" charset="0"/>
              </a:rPr>
              <a:t>Độ</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lớn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lực</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đẩy</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archimedes</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bằng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trọng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lượng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phần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chất</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lỏng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bị</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chiếm</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chỗ</a:t>
            </a:r>
            <a:endParaRPr kumimoji="0" lang="en-US" sz="20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grpSp>
        <p:nvGrpSpPr>
          <p:cNvPr id="5" name="Group 4">
            <a:extLst>
              <a:ext uri="{FF2B5EF4-FFF2-40B4-BE49-F238E27FC236}">
                <a16:creationId xmlns:a16="http://schemas.microsoft.com/office/drawing/2014/main" id="{EC2105DB-3614-3F3C-D293-667FC04D17E4}"/>
              </a:ext>
            </a:extLst>
          </p:cNvPr>
          <p:cNvGrpSpPr/>
          <p:nvPr/>
        </p:nvGrpSpPr>
        <p:grpSpPr>
          <a:xfrm>
            <a:off x="1459614" y="2520146"/>
            <a:ext cx="1512292" cy="565771"/>
            <a:chOff x="776942" y="863634"/>
            <a:chExt cx="1499611" cy="344870"/>
          </a:xfrm>
        </p:grpSpPr>
        <p:sp>
          <p:nvSpPr>
            <p:cNvPr id="6" name="Google Shape;1058;p88">
              <a:extLst>
                <a:ext uri="{FF2B5EF4-FFF2-40B4-BE49-F238E27FC236}">
                  <a16:creationId xmlns:a16="http://schemas.microsoft.com/office/drawing/2014/main" id="{D31D29AE-3E75-E55C-AF90-391D61E93915}"/>
                </a:ext>
              </a:extLst>
            </p:cNvPr>
            <p:cNvSpPr/>
            <p:nvPr/>
          </p:nvSpPr>
          <p:spPr>
            <a:xfrm>
              <a:off x="776942" y="863634"/>
              <a:ext cx="1499611"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7" name="Google Shape;463;p56">
              <a:extLst>
                <a:ext uri="{FF2B5EF4-FFF2-40B4-BE49-F238E27FC236}">
                  <a16:creationId xmlns:a16="http://schemas.microsoft.com/office/drawing/2014/main" id="{B60AD03D-1E7C-0269-E256-9485D7ED360B}"/>
                </a:ext>
              </a:extLst>
            </p:cNvPr>
            <p:cNvSpPr txBox="1">
              <a:spLocks/>
            </p:cNvSpPr>
            <p:nvPr/>
          </p:nvSpPr>
          <p:spPr>
            <a:xfrm>
              <a:off x="776942" y="876712"/>
              <a:ext cx="1499611" cy="2646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F</a:t>
              </a:r>
              <a:r>
                <a:rPr kumimoji="0" lang="en-US" sz="2400" b="0" i="0" u="none" strike="noStrike" kern="0" cap="none" spc="0" normalizeH="0" baseline="-2500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A</a:t>
              </a: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 </a:t>
              </a:r>
              <a:r>
                <a:rPr kumimoji="0" lang="en-US" sz="24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d.V</a:t>
              </a:r>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cxnSp>
        <p:nvCxnSpPr>
          <p:cNvPr id="21" name="Straight Arrow Connector 20">
            <a:extLst>
              <a:ext uri="{FF2B5EF4-FFF2-40B4-BE49-F238E27FC236}">
                <a16:creationId xmlns:a16="http://schemas.microsoft.com/office/drawing/2014/main" id="{70800B75-3A02-1D40-724B-5B721DA4DDDE}"/>
              </a:ext>
            </a:extLst>
          </p:cNvPr>
          <p:cNvCxnSpPr>
            <a:cxnSpLocks/>
            <a:stCxn id="6" idx="2"/>
            <a:endCxn id="30" idx="0"/>
          </p:cNvCxnSpPr>
          <p:nvPr/>
        </p:nvCxnSpPr>
        <p:spPr>
          <a:xfrm flipH="1">
            <a:off x="1294895" y="3085917"/>
            <a:ext cx="920865" cy="54675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7CC694-4A05-154E-6587-8A7EE0473651}"/>
              </a:ext>
            </a:extLst>
          </p:cNvPr>
          <p:cNvCxnSpPr>
            <a:cxnSpLocks/>
            <a:stCxn id="6" idx="2"/>
            <a:endCxn id="1025" idx="0"/>
          </p:cNvCxnSpPr>
          <p:nvPr/>
        </p:nvCxnSpPr>
        <p:spPr>
          <a:xfrm>
            <a:off x="2215760" y="3085917"/>
            <a:ext cx="831251" cy="52607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B8E63EB-E5E8-FE2F-1B01-47E1297A56B6}"/>
              </a:ext>
            </a:extLst>
          </p:cNvPr>
          <p:cNvGrpSpPr/>
          <p:nvPr/>
        </p:nvGrpSpPr>
        <p:grpSpPr>
          <a:xfrm>
            <a:off x="640284" y="3611993"/>
            <a:ext cx="1309222" cy="792626"/>
            <a:chOff x="978309" y="863634"/>
            <a:chExt cx="1298244" cy="483151"/>
          </a:xfrm>
        </p:grpSpPr>
        <p:sp>
          <p:nvSpPr>
            <p:cNvPr id="29" name="Google Shape;1058;p88">
              <a:extLst>
                <a:ext uri="{FF2B5EF4-FFF2-40B4-BE49-F238E27FC236}">
                  <a16:creationId xmlns:a16="http://schemas.microsoft.com/office/drawing/2014/main" id="{075E4E24-FDFF-D40B-D28D-70E1DA4CBF35}"/>
                </a:ext>
              </a:extLst>
            </p:cNvPr>
            <p:cNvSpPr/>
            <p:nvPr/>
          </p:nvSpPr>
          <p:spPr>
            <a:xfrm>
              <a:off x="978309" y="863634"/>
              <a:ext cx="1298244" cy="483151"/>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30" name="Google Shape;463;p56">
                  <a:extLst>
                    <a:ext uri="{FF2B5EF4-FFF2-40B4-BE49-F238E27FC236}">
                      <a16:creationId xmlns:a16="http://schemas.microsoft.com/office/drawing/2014/main" id="{40F5F247-88A7-43F0-62ED-597CE4C4D965}"/>
                    </a:ext>
                  </a:extLst>
                </p:cNvPr>
                <p:cNvSpPr txBox="1">
                  <a:spLocks/>
                </p:cNvSpPr>
                <p:nvPr/>
              </p:nvSpPr>
              <p:spPr>
                <a:xfrm>
                  <a:off x="1078993" y="876241"/>
                  <a:ext cx="1096877" cy="4700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d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V</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30" name="Google Shape;463;p56">
                  <a:extLst>
                    <a:ext uri="{FF2B5EF4-FFF2-40B4-BE49-F238E27FC236}">
                      <a16:creationId xmlns:a16="http://schemas.microsoft.com/office/drawing/2014/main" id="{40F5F247-88A7-43F0-62ED-597CE4C4D965}"/>
                    </a:ext>
                  </a:extLst>
                </p:cNvPr>
                <p:cNvSpPr txBox="1">
                  <a:spLocks noRot="1" noChangeAspect="1" noMove="1" noResize="1" noEditPoints="1" noAdjustHandles="1" noChangeArrowheads="1" noChangeShapeType="1" noTextEdit="1"/>
                </p:cNvSpPr>
                <p:nvPr/>
              </p:nvSpPr>
              <p:spPr>
                <a:xfrm>
                  <a:off x="1078993" y="876241"/>
                  <a:ext cx="1096877" cy="470074"/>
                </a:xfrm>
                <a:prstGeom prst="rect">
                  <a:avLst/>
                </a:prstGeom>
                <a:blipFill>
                  <a:blip r:embed="rId7"/>
                  <a:stretch>
                    <a:fillRect l="-3867" b="-3175"/>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547542CA-72EC-77D5-0F13-6DFDAEB1119F}"/>
              </a:ext>
            </a:extLst>
          </p:cNvPr>
          <p:cNvGrpSpPr/>
          <p:nvPr/>
        </p:nvGrpSpPr>
        <p:grpSpPr>
          <a:xfrm>
            <a:off x="2401047" y="3611995"/>
            <a:ext cx="1309222" cy="899398"/>
            <a:chOff x="776943" y="863634"/>
            <a:chExt cx="1388039" cy="391707"/>
          </a:xfrm>
        </p:grpSpPr>
        <p:sp>
          <p:nvSpPr>
            <p:cNvPr id="1024" name="Google Shape;1058;p88">
              <a:extLst>
                <a:ext uri="{FF2B5EF4-FFF2-40B4-BE49-F238E27FC236}">
                  <a16:creationId xmlns:a16="http://schemas.microsoft.com/office/drawing/2014/main" id="{DA1AE40F-97A9-E708-1DEA-B5CB0ECE5FA1}"/>
                </a:ext>
              </a:extLst>
            </p:cNvPr>
            <p:cNvSpPr/>
            <p:nvPr/>
          </p:nvSpPr>
          <p:spPr>
            <a:xfrm>
              <a:off x="776943" y="863634"/>
              <a:ext cx="1388039"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1025" name="Google Shape;463;p56">
                  <a:extLst>
                    <a:ext uri="{FF2B5EF4-FFF2-40B4-BE49-F238E27FC236}">
                      <a16:creationId xmlns:a16="http://schemas.microsoft.com/office/drawing/2014/main" id="{A9EF18DB-97E3-9FFD-D260-0235E2E81CD9}"/>
                    </a:ext>
                  </a:extLst>
                </p:cNvPr>
                <p:cNvSpPr txBox="1">
                  <a:spLocks/>
                </p:cNvSpPr>
                <p:nvPr/>
              </p:nvSpPr>
              <p:spPr>
                <a:xfrm>
                  <a:off x="884591" y="863634"/>
                  <a:ext cx="1154408" cy="391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V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d</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1025" name="Google Shape;463;p56">
                  <a:extLst>
                    <a:ext uri="{FF2B5EF4-FFF2-40B4-BE49-F238E27FC236}">
                      <a16:creationId xmlns:a16="http://schemas.microsoft.com/office/drawing/2014/main" id="{A9EF18DB-97E3-9FFD-D260-0235E2E81CD9}"/>
                    </a:ext>
                  </a:extLst>
                </p:cNvPr>
                <p:cNvSpPr txBox="1">
                  <a:spLocks noRot="1" noChangeAspect="1" noMove="1" noResize="1" noEditPoints="1" noAdjustHandles="1" noChangeArrowheads="1" noChangeShapeType="1" noTextEdit="1"/>
                </p:cNvSpPr>
                <p:nvPr/>
              </p:nvSpPr>
              <p:spPr>
                <a:xfrm>
                  <a:off x="884591" y="863634"/>
                  <a:ext cx="1154408" cy="391707"/>
                </a:xfrm>
                <a:prstGeom prst="rect">
                  <a:avLst/>
                </a:prstGeom>
                <a:blipFill>
                  <a:blip r:embed="rId8"/>
                  <a:stretch>
                    <a:fillRect l="-6180"/>
                  </a:stretch>
                </a:blipFill>
                <a:ln>
                  <a:noFill/>
                </a:ln>
              </p:spPr>
              <p:txBody>
                <a:bodyPr/>
                <a:lstStyle/>
                <a:p>
                  <a:r>
                    <a:rPr lang="en-US">
                      <a:noFill/>
                    </a:rPr>
                    <a:t> </a:t>
                  </a:r>
                </a:p>
              </p:txBody>
            </p:sp>
          </mc:Fallback>
        </mc:AlternateContent>
      </p:grpSp>
      <p:sp>
        <p:nvSpPr>
          <p:cNvPr id="1040" name="Google Shape;463;p56">
            <a:extLst>
              <a:ext uri="{FF2B5EF4-FFF2-40B4-BE49-F238E27FC236}">
                <a16:creationId xmlns:a16="http://schemas.microsoft.com/office/drawing/2014/main" id="{39DB6000-9093-0C1B-324A-136F4BF4E5AE}"/>
              </a:ext>
            </a:extLst>
          </p:cNvPr>
          <p:cNvSpPr txBox="1">
            <a:spLocks/>
          </p:cNvSpPr>
          <p:nvPr/>
        </p:nvSpPr>
        <p:spPr>
          <a:xfrm>
            <a:off x="3877531" y="2724413"/>
            <a:ext cx="3494597" cy="5657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F</a:t>
            </a:r>
            <a:r>
              <a:rPr lang="en-US" b="1" baseline="-25000" noProof="0" dirty="0">
                <a:solidFill>
                  <a:srgbClr val="FFFFFF"/>
                </a:solidFill>
                <a:latin typeface="Roboto" panose="02000000000000000000" pitchFamily="2" charset="0"/>
              </a:rPr>
              <a:t>A</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lực</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đẩy</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archimedes</a:t>
            </a:r>
            <a:r>
              <a:rPr lang="en-US" b="1" noProof="0" dirty="0">
                <a:solidFill>
                  <a:srgbClr val="FFFFFF"/>
                </a:solidFill>
                <a:latin typeface="Roboto" panose="02000000000000000000" pitchFamily="2" charset="0"/>
              </a:rPr>
              <a:t> (N)</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1" name="Google Shape;463;p56">
            <a:extLst>
              <a:ext uri="{FF2B5EF4-FFF2-40B4-BE49-F238E27FC236}">
                <a16:creationId xmlns:a16="http://schemas.microsoft.com/office/drawing/2014/main" id="{579AE29B-C6A6-28EC-4C38-F29B593A5514}"/>
              </a:ext>
            </a:extLst>
          </p:cNvPr>
          <p:cNvSpPr txBox="1">
            <a:spLocks/>
          </p:cNvSpPr>
          <p:nvPr/>
        </p:nvSpPr>
        <p:spPr>
          <a:xfrm>
            <a:off x="3895517" y="3269076"/>
            <a:ext cx="4475101"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d: </a:t>
            </a:r>
            <a:r>
              <a:rPr lang="en-US" b="1" noProof="0" dirty="0" err="1">
                <a:solidFill>
                  <a:srgbClr val="FFFFFF"/>
                </a:solidFill>
                <a:latin typeface="Roboto" panose="02000000000000000000" pitchFamily="2" charset="0"/>
              </a:rPr>
              <a:t>trọng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lượng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riêng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(N/m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2" name="Google Shape;463;p56">
            <a:extLst>
              <a:ext uri="{FF2B5EF4-FFF2-40B4-BE49-F238E27FC236}">
                <a16:creationId xmlns:a16="http://schemas.microsoft.com/office/drawing/2014/main" id="{F61C7AF2-18F9-2865-5BBB-B9ECEACA6E47}"/>
              </a:ext>
            </a:extLst>
          </p:cNvPr>
          <p:cNvSpPr txBox="1">
            <a:spLocks/>
          </p:cNvSpPr>
          <p:nvPr/>
        </p:nvSpPr>
        <p:spPr>
          <a:xfrm>
            <a:off x="3895517" y="3782514"/>
            <a:ext cx="5235324"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V: </a:t>
            </a:r>
            <a:r>
              <a:rPr lang="en-US" b="1" noProof="0" dirty="0" err="1">
                <a:solidFill>
                  <a:srgbClr val="FFFFFF"/>
                </a:solidFill>
                <a:latin typeface="Roboto" panose="02000000000000000000" pitchFamily="2" charset="0"/>
              </a:rPr>
              <a:t>thể</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tích</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phần</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bị</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chiếm</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chỗ</a:t>
            </a:r>
            <a:r>
              <a:rPr lang="en-US" b="1" noProof="0" dirty="0">
                <a:solidFill>
                  <a:srgbClr val="FFFFFF"/>
                </a:solidFill>
                <a:latin typeface="Roboto" panose="02000000000000000000" pitchFamily="2" charset="0"/>
              </a:rPr>
              <a:t> (m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8" name="Google Shape;461;p56">
            <a:extLst>
              <a:ext uri="{FF2B5EF4-FFF2-40B4-BE49-F238E27FC236}">
                <a16:creationId xmlns:a16="http://schemas.microsoft.com/office/drawing/2014/main" id="{8F405B16-B456-1944-84B1-54D39EFCE500}"/>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3" name="Group 22">
            <a:extLst>
              <a:ext uri="{FF2B5EF4-FFF2-40B4-BE49-F238E27FC236}">
                <a16:creationId xmlns:a16="http://schemas.microsoft.com/office/drawing/2014/main" id="{7D026719-9067-2C57-5ADA-4F84AF614EAD}"/>
              </a:ext>
            </a:extLst>
          </p:cNvPr>
          <p:cNvGrpSpPr/>
          <p:nvPr/>
        </p:nvGrpSpPr>
        <p:grpSpPr>
          <a:xfrm>
            <a:off x="206528" y="209893"/>
            <a:ext cx="433756" cy="433756"/>
            <a:chOff x="3581700" y="3666336"/>
            <a:chExt cx="941400" cy="941400"/>
          </a:xfrm>
        </p:grpSpPr>
        <p:grpSp>
          <p:nvGrpSpPr>
            <p:cNvPr id="25" name="Google Shape;1853;p117">
              <a:extLst>
                <a:ext uri="{FF2B5EF4-FFF2-40B4-BE49-F238E27FC236}">
                  <a16:creationId xmlns:a16="http://schemas.microsoft.com/office/drawing/2014/main" id="{C0E50827-9D40-D997-6845-6177FD29E50E}"/>
                </a:ext>
              </a:extLst>
            </p:cNvPr>
            <p:cNvGrpSpPr/>
            <p:nvPr/>
          </p:nvGrpSpPr>
          <p:grpSpPr>
            <a:xfrm rot="2067983">
              <a:off x="3701545" y="3838675"/>
              <a:ext cx="690017" cy="650346"/>
              <a:chOff x="4725716" y="1433129"/>
              <a:chExt cx="381644" cy="359702"/>
            </a:xfrm>
          </p:grpSpPr>
          <p:sp>
            <p:nvSpPr>
              <p:cNvPr id="1027" name="Google Shape;1854;p117">
                <a:extLst>
                  <a:ext uri="{FF2B5EF4-FFF2-40B4-BE49-F238E27FC236}">
                    <a16:creationId xmlns:a16="http://schemas.microsoft.com/office/drawing/2014/main" id="{517DA377-C620-7E97-CABC-AC906DBD4E2E}"/>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8" name="Google Shape;1855;p117">
                <a:extLst>
                  <a:ext uri="{FF2B5EF4-FFF2-40B4-BE49-F238E27FC236}">
                    <a16:creationId xmlns:a16="http://schemas.microsoft.com/office/drawing/2014/main" id="{83B0C820-4D82-6FF3-EE1D-A93A27D9B0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9" name="Google Shape;1856;p117">
                <a:extLst>
                  <a:ext uri="{FF2B5EF4-FFF2-40B4-BE49-F238E27FC236}">
                    <a16:creationId xmlns:a16="http://schemas.microsoft.com/office/drawing/2014/main" id="{B2E7B554-8875-8542-7F37-3F611FC24D7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0" name="Google Shape;1857;p117">
                <a:extLst>
                  <a:ext uri="{FF2B5EF4-FFF2-40B4-BE49-F238E27FC236}">
                    <a16:creationId xmlns:a16="http://schemas.microsoft.com/office/drawing/2014/main" id="{F2CA5C46-497E-ADC8-F398-E786EA465488}"/>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1" name="Google Shape;1858;p117">
                <a:extLst>
                  <a:ext uri="{FF2B5EF4-FFF2-40B4-BE49-F238E27FC236}">
                    <a16:creationId xmlns:a16="http://schemas.microsoft.com/office/drawing/2014/main" id="{EE548B13-7002-7F13-B4EB-621FC62C0E5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27" name="Google Shape;1058;p88">
              <a:extLst>
                <a:ext uri="{FF2B5EF4-FFF2-40B4-BE49-F238E27FC236}">
                  <a16:creationId xmlns:a16="http://schemas.microsoft.com/office/drawing/2014/main" id="{867D3F98-34AC-6155-72FD-7DB9DD2AC6C3}"/>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952499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40"/>
                                        </p:tgtEl>
                                        <p:attrNameLst>
                                          <p:attrName>style.visibility</p:attrName>
                                        </p:attrNameLst>
                                      </p:cBhvr>
                                      <p:to>
                                        <p:strVal val="visible"/>
                                      </p:to>
                                    </p:set>
                                    <p:animEffect transition="in" filter="wipe(left)">
                                      <p:cBhvr>
                                        <p:cTn id="41" dur="500"/>
                                        <p:tgtEl>
                                          <p:spTgt spid="10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41"/>
                                        </p:tgtEl>
                                        <p:attrNameLst>
                                          <p:attrName>style.visibility</p:attrName>
                                        </p:attrNameLst>
                                      </p:cBhvr>
                                      <p:to>
                                        <p:strVal val="visible"/>
                                      </p:to>
                                    </p:set>
                                    <p:animEffect transition="in" filter="wipe(left)">
                                      <p:cBhvr>
                                        <p:cTn id="46" dur="500"/>
                                        <p:tgtEl>
                                          <p:spTgt spid="10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42"/>
                                        </p:tgtEl>
                                        <p:attrNameLst>
                                          <p:attrName>style.visibility</p:attrName>
                                        </p:attrNameLst>
                                      </p:cBhvr>
                                      <p:to>
                                        <p:strVal val="visible"/>
                                      </p:to>
                                    </p:set>
                                    <p:animEffect transition="in" filter="wipe(left)">
                                      <p:cBhvr>
                                        <p:cTn id="51"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40" grpId="0"/>
      <p:bldP spid="1041" grpId="0"/>
      <p:bldP spid="10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20" name="Group 19">
            <a:extLst>
              <a:ext uri="{FF2B5EF4-FFF2-40B4-BE49-F238E27FC236}">
                <a16:creationId xmlns:a16="http://schemas.microsoft.com/office/drawing/2014/main" id="{E0FF21F2-D254-93AA-BF07-2A2F5A2B70E1}"/>
              </a:ext>
            </a:extLst>
          </p:cNvPr>
          <p:cNvGrpSpPr/>
          <p:nvPr/>
        </p:nvGrpSpPr>
        <p:grpSpPr>
          <a:xfrm>
            <a:off x="846396" y="360040"/>
            <a:ext cx="1438620" cy="472254"/>
            <a:chOff x="733080" y="790534"/>
            <a:chExt cx="1722554" cy="472254"/>
          </a:xfrm>
        </p:grpSpPr>
        <p:sp>
          <p:nvSpPr>
            <p:cNvPr id="21" name="Google Shape;1058;p88">
              <a:extLst>
                <a:ext uri="{FF2B5EF4-FFF2-40B4-BE49-F238E27FC236}">
                  <a16:creationId xmlns:a16="http://schemas.microsoft.com/office/drawing/2014/main" id="{4BDC9B33-8D67-E799-D645-BB229EDE08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2" name="Google Shape;463;p56">
              <a:extLst>
                <a:ext uri="{FF2B5EF4-FFF2-40B4-BE49-F238E27FC236}">
                  <a16:creationId xmlns:a16="http://schemas.microsoft.com/office/drawing/2014/main" id="{32BDA052-8FC0-D248-8B89-545E3C8B9597}"/>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E1E4D051-7A6E-B195-D4A1-2EBDBD36085D}"/>
              </a:ext>
            </a:extLst>
          </p:cNvPr>
          <p:cNvGrpSpPr/>
          <p:nvPr/>
        </p:nvGrpSpPr>
        <p:grpSpPr>
          <a:xfrm>
            <a:off x="281345" y="332082"/>
            <a:ext cx="511354" cy="511354"/>
            <a:chOff x="221369" y="277506"/>
            <a:chExt cx="511354" cy="511354"/>
          </a:xfrm>
        </p:grpSpPr>
        <p:sp>
          <p:nvSpPr>
            <p:cNvPr id="24" name="Google Shape;1058;p88">
              <a:extLst>
                <a:ext uri="{FF2B5EF4-FFF2-40B4-BE49-F238E27FC236}">
                  <a16:creationId xmlns:a16="http://schemas.microsoft.com/office/drawing/2014/main" id="{670A38E4-2693-E7E8-E888-943C854C95B1}"/>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5" name="Picture 4">
              <a:extLst>
                <a:ext uri="{FF2B5EF4-FFF2-40B4-BE49-F238E27FC236}">
                  <a16:creationId xmlns:a16="http://schemas.microsoft.com/office/drawing/2014/main" id="{19240FF5-8248-1BA6-AA0E-9537EE831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Google Shape;463;p56">
            <a:extLst>
              <a:ext uri="{FF2B5EF4-FFF2-40B4-BE49-F238E27FC236}">
                <a16:creationId xmlns:a16="http://schemas.microsoft.com/office/drawing/2014/main" id="{942E73A9-572E-C6C7-7AE5-E56DE3D61F96}"/>
              </a:ext>
            </a:extLst>
          </p:cNvPr>
          <p:cNvSpPr txBox="1">
            <a:spLocks/>
          </p:cNvSpPr>
          <p:nvPr/>
        </p:nvSpPr>
        <p:spPr>
          <a:xfrm>
            <a:off x="732651" y="808263"/>
            <a:ext cx="7764589"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200" b="0" i="0" u="none" strike="noStrike" kern="0" cap="none" spc="0" normalizeH="0" baseline="0" noProof="0" dirty="0" err="1">
                <a:ln>
                  <a:noFill/>
                </a:ln>
                <a:solidFill>
                  <a:srgbClr val="FFFFFF"/>
                </a:solidFill>
                <a:effectLst/>
                <a:uLnTx/>
                <a:uFillTx/>
                <a:sym typeface="Anton"/>
              </a:rPr>
              <a:t>Trường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hợp</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nào</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nhấn</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vật</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xuống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đáy</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bể</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dễ</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dàng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hơn</a:t>
            </a:r>
            <a:r>
              <a:rPr kumimoji="0" lang="en-US" sz="2200" b="0" i="0" u="none" strike="noStrike" kern="0" cap="none" spc="0" normalizeH="0" noProof="0" dirty="0">
                <a:ln>
                  <a:noFill/>
                </a:ln>
                <a:solidFill>
                  <a:srgbClr val="FFFFFF"/>
                </a:solidFill>
                <a:effectLst/>
                <a:uLnTx/>
                <a:uFillTx/>
                <a:sym typeface="Anton"/>
              </a:rPr>
              <a:t>?</a:t>
            </a:r>
            <a:endParaRPr kumimoji="0" lang="en-US" sz="2200" b="0" i="0" u="none" strike="noStrike" kern="0" cap="none" spc="0" normalizeH="0" baseline="-25000" noProof="0" dirty="0">
              <a:ln>
                <a:noFill/>
              </a:ln>
              <a:solidFill>
                <a:srgbClr val="FFFFFF"/>
              </a:solidFill>
              <a:effectLst/>
              <a:uLnTx/>
              <a:uFillTx/>
              <a:sym typeface="Anton"/>
            </a:endParaRPr>
          </a:p>
        </p:txBody>
      </p:sp>
      <p:pic>
        <p:nvPicPr>
          <p:cNvPr id="1026" name="Picture 2">
            <a:extLst>
              <a:ext uri="{FF2B5EF4-FFF2-40B4-BE49-F238E27FC236}">
                <a16:creationId xmlns:a16="http://schemas.microsoft.com/office/drawing/2014/main" id="{B9D5A1C6-C782-FE1D-F33C-81E7B3CDDD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81" t="8397" r="25509" b="1651"/>
          <a:stretch/>
        </p:blipFill>
        <p:spPr bwMode="auto">
          <a:xfrm>
            <a:off x="2350807" y="2746545"/>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733B52-223A-AA11-448A-6B6FAB285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76" t="5051" r="28071" b="12091"/>
          <a:stretch/>
        </p:blipFill>
        <p:spPr bwMode="auto">
          <a:xfrm>
            <a:off x="5294013" y="1112618"/>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a16="http://schemas.microsoft.com/office/drawing/2014/main" id="{0CFDC372-93B9-B00C-7E37-C73682FC0F40}"/>
              </a:ext>
            </a:extLst>
          </p:cNvPr>
          <p:cNvSpPr txBox="1">
            <a:spLocks/>
          </p:cNvSpPr>
          <p:nvPr/>
        </p:nvSpPr>
        <p:spPr>
          <a:xfrm>
            <a:off x="15615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(1)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500 mL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
        <p:nvSpPr>
          <p:cNvPr id="580" name="Google Shape;463;p56">
            <a:extLst>
              <a:ext uri="{FF2B5EF4-FFF2-40B4-BE49-F238E27FC236}">
                <a16:creationId xmlns:a16="http://schemas.microsoft.com/office/drawing/2014/main" id="{58A8A8BA-511C-7468-0C3D-40B5A642B4AA}"/>
              </a:ext>
            </a:extLst>
          </p:cNvPr>
          <p:cNvSpPr txBox="1">
            <a:spLocks/>
          </p:cNvSpPr>
          <p:nvPr/>
        </p:nvSpPr>
        <p:spPr>
          <a:xfrm>
            <a:off x="50331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(2)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 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par>
                                <p:cTn id="23" presetID="14" presetClass="entr" presetSubtype="1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randombar(horizontal)">
                                      <p:cBhvr>
                                        <p:cTn id="25" dur="500"/>
                                        <p:tgtEl>
                                          <p:spTgt spid="1028"/>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579"/>
                                        </p:tgtEl>
                                        <p:attrNameLst>
                                          <p:attrName>style.visibility</p:attrName>
                                        </p:attrNameLst>
                                      </p:cBhvr>
                                      <p:to>
                                        <p:strVal val="visible"/>
                                      </p:to>
                                    </p:set>
                                    <p:animEffect transition="in" filter="randombar(horizontal)">
                                      <p:cBhvr>
                                        <p:cTn id="29" dur="500"/>
                                        <p:tgtEl>
                                          <p:spTgt spid="579"/>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580"/>
                                        </p:tgtEl>
                                        <p:attrNameLst>
                                          <p:attrName>style.visibility</p:attrName>
                                        </p:attrNameLst>
                                      </p:cBhvr>
                                      <p:to>
                                        <p:strVal val="visible"/>
                                      </p:to>
                                    </p:set>
                                    <p:animEffect transition="in" filter="randombar(horizontal)">
                                      <p:cBhvr>
                                        <p:cTn id="33"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79" grpId="0"/>
      <p:bldP spid="58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1026" name="Picture 2">
            <a:extLst>
              <a:ext uri="{FF2B5EF4-FFF2-40B4-BE49-F238E27FC236}">
                <a16:creationId xmlns:a16="http://schemas.microsoft.com/office/drawing/2014/main" id="{B9D5A1C6-C782-FE1D-F33C-81E7B3CDDD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81" t="8397" r="25509" b="1651"/>
          <a:stretch/>
        </p:blipFill>
        <p:spPr bwMode="auto">
          <a:xfrm>
            <a:off x="2329159" y="1799067"/>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733B52-223A-AA11-448A-6B6FAB285F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76" t="5051" r="28071" b="12091"/>
          <a:stretch/>
        </p:blipFill>
        <p:spPr bwMode="auto">
          <a:xfrm>
            <a:off x="5632413" y="39344"/>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a16="http://schemas.microsoft.com/office/drawing/2014/main" id="{0CFDC372-93B9-B00C-7E37-C73682FC0F40}"/>
              </a:ext>
            </a:extLst>
          </p:cNvPr>
          <p:cNvSpPr txBox="1">
            <a:spLocks/>
          </p:cNvSpPr>
          <p:nvPr/>
        </p:nvSpPr>
        <p:spPr>
          <a:xfrm>
            <a:off x="22593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1</a:t>
            </a:r>
            <a:endParaRPr kumimoji="0" lang="en-US" sz="2400" i="0" u="none" strike="noStrike" kern="0" cap="none" spc="0" normalizeH="0" baseline="-25000" noProof="0" dirty="0">
              <a:ln>
                <a:noFill/>
              </a:ln>
              <a:solidFill>
                <a:srgbClr val="FFFFFF"/>
              </a:solidFill>
              <a:effectLst/>
              <a:uLnTx/>
              <a:uFillTx/>
              <a:sym typeface="Anton"/>
            </a:endParaRPr>
          </a:p>
        </p:txBody>
      </p:sp>
      <p:sp>
        <p:nvSpPr>
          <p:cNvPr id="580" name="Google Shape;463;p56">
            <a:extLst>
              <a:ext uri="{FF2B5EF4-FFF2-40B4-BE49-F238E27FC236}">
                <a16:creationId xmlns:a16="http://schemas.microsoft.com/office/drawing/2014/main" id="{58A8A8BA-511C-7468-0C3D-40B5A642B4AA}"/>
              </a:ext>
            </a:extLst>
          </p:cNvPr>
          <p:cNvSpPr txBox="1">
            <a:spLocks/>
          </p:cNvSpPr>
          <p:nvPr/>
        </p:nvSpPr>
        <p:spPr>
          <a:xfrm>
            <a:off x="60270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2</a:t>
            </a:r>
            <a:endParaRPr kumimoji="0" lang="en-US" sz="240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a16="http://schemas.microsoft.com/office/drawing/2014/main" id="{69834ED5-6AB0-B739-0970-88534D0C30BE}"/>
              </a:ext>
            </a:extLst>
          </p:cNvPr>
          <p:cNvGrpSpPr/>
          <p:nvPr/>
        </p:nvGrpSpPr>
        <p:grpSpPr>
          <a:xfrm>
            <a:off x="732651" y="293793"/>
            <a:ext cx="1438620" cy="472254"/>
            <a:chOff x="733080" y="790534"/>
            <a:chExt cx="1722554" cy="472254"/>
          </a:xfrm>
        </p:grpSpPr>
        <p:sp>
          <p:nvSpPr>
            <p:cNvPr id="3" name="Google Shape;1058;p88">
              <a:extLst>
                <a:ext uri="{FF2B5EF4-FFF2-40B4-BE49-F238E27FC236}">
                  <a16:creationId xmlns:a16="http://schemas.microsoft.com/office/drawing/2014/main" id="{5B52F651-A81A-2A61-FF2C-3DCED61585C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4" name="Google Shape;463;p56">
              <a:extLst>
                <a:ext uri="{FF2B5EF4-FFF2-40B4-BE49-F238E27FC236}">
                  <a16:creationId xmlns:a16="http://schemas.microsoft.com/office/drawing/2014/main" id="{DBDD22A2-C68C-E43A-F999-3F539621A761}"/>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5" name="Group 4">
            <a:extLst>
              <a:ext uri="{FF2B5EF4-FFF2-40B4-BE49-F238E27FC236}">
                <a16:creationId xmlns:a16="http://schemas.microsoft.com/office/drawing/2014/main" id="{406FF195-2CBB-B3CE-E211-96F027FC2A70}"/>
              </a:ext>
            </a:extLst>
          </p:cNvPr>
          <p:cNvGrpSpPr/>
          <p:nvPr/>
        </p:nvGrpSpPr>
        <p:grpSpPr>
          <a:xfrm>
            <a:off x="176451" y="296909"/>
            <a:ext cx="511354" cy="511354"/>
            <a:chOff x="3612269" y="2099496"/>
            <a:chExt cx="1344744" cy="1344744"/>
          </a:xfrm>
        </p:grpSpPr>
        <p:sp>
          <p:nvSpPr>
            <p:cNvPr id="6" name="Google Shape;1058;p88">
              <a:extLst>
                <a:ext uri="{FF2B5EF4-FFF2-40B4-BE49-F238E27FC236}">
                  <a16:creationId xmlns:a16="http://schemas.microsoft.com/office/drawing/2014/main" id="{F127CE4E-E6F7-4F11-72E7-58AC7815778B}"/>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7" name="Picture 2">
              <a:extLst>
                <a:ext uri="{FF2B5EF4-FFF2-40B4-BE49-F238E27FC236}">
                  <a16:creationId xmlns:a16="http://schemas.microsoft.com/office/drawing/2014/main" id="{FE1A005B-D7BD-C114-FDA5-A31E6D096E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9" name="Google Shape;463;p56">
                <a:extLst>
                  <a:ext uri="{FF2B5EF4-FFF2-40B4-BE49-F238E27FC236}">
                    <a16:creationId xmlns:a16="http://schemas.microsoft.com/office/drawing/2014/main" id="{DDCD97A7-810A-30EC-025A-EAEEE337A6B7}"/>
                  </a:ext>
                </a:extLst>
              </p:cNvPr>
              <p:cNvSpPr txBox="1">
                <a:spLocks/>
              </p:cNvSpPr>
              <p:nvPr/>
            </p:nvSpPr>
            <p:spPr>
              <a:xfrm>
                <a:off x="1323881" y="3790991"/>
                <a:ext cx="6905719"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nSpc>
                    <a:spcPct val="120000"/>
                  </a:lnSpc>
                  <a:buClr>
                    <a:srgbClr val="FFFFFF"/>
                  </a:buClr>
                </a:pPr>
                <a:r>
                  <a:rPr lang="en-US" b="1" dirty="0">
                    <a:solidFill>
                      <a:srgbClr val="FFFFFF"/>
                    </a:solidFill>
                    <a:latin typeface="Roboto" panose="02000000000000000000" pitchFamily="2" charset="0"/>
                  </a:rPr>
                  <a:t>Khi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trong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nước</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thể</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tích</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phần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chất</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lỏng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bị</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chiếm</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chỗ</a:t>
                </a:r>
                <a:r>
                  <a:rPr lang="en-US" b="1" dirty="0">
                    <a:solidFill>
                      <a:srgbClr val="FFFFFF"/>
                    </a:solidFill>
                    <a:latin typeface="Roboto" panose="02000000000000000000" pitchFamily="2" charset="0"/>
                  </a:rPr>
                  <a:t> V</a:t>
                </a:r>
                <a:r>
                  <a:rPr lang="en-US" b="1" baseline="-25000" dirty="0">
                    <a:solidFill>
                      <a:srgbClr val="FFFFFF"/>
                    </a:solidFill>
                    <a:latin typeface="Roboto" panose="02000000000000000000" pitchFamily="2" charset="0"/>
                  </a:rPr>
                  <a:t>1</a:t>
                </a:r>
                <a:r>
                  <a:rPr lang="en-US" b="1" dirty="0">
                    <a:solidFill>
                      <a:srgbClr val="FFFFFF"/>
                    </a:solidFill>
                    <a:latin typeface="Roboto" panose="02000000000000000000" pitchFamily="2" charset="0"/>
                  </a:rPr>
                  <a:t> &lt; V</a:t>
                </a:r>
                <a:r>
                  <a:rPr lang="en-US" b="1" baseline="-25000" dirty="0">
                    <a:solidFill>
                      <a:srgbClr val="FFFFFF"/>
                    </a:solidFill>
                    <a:latin typeface="Roboto" panose="02000000000000000000" pitchFamily="2" charset="0"/>
                  </a:rPr>
                  <a:t>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smtClean="0">
                            <a:solidFill>
                              <a:srgbClr val="FFFFFF"/>
                            </a:solidFill>
                            <a:latin typeface="Cambria Math" panose="02040503050406030204" pitchFamily="18" charset="0"/>
                          </a:rPr>
                        </m:ctrlPr>
                      </m:groupChrPr>
                      <m:e>
                        <m:r>
                          <m:rPr>
                            <m:brk m:alnAt="2"/>
                          </m:rPr>
                          <a:rPr lang="en-US" b="1" i="1" smtClean="0">
                            <a:solidFill>
                              <a:srgbClr val="FFFFFF"/>
                            </a:solidFill>
                            <a:latin typeface="Cambria Math" panose="02040503050406030204" pitchFamily="18" charset="0"/>
                          </a:rPr>
                          <m:t> </m:t>
                        </m:r>
                        <m:r>
                          <a:rPr lang="en-US" b="1" i="1" smtClean="0">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F</a:t>
                </a:r>
                <a:r>
                  <a:rPr lang="en-US" b="1" baseline="-25000" dirty="0">
                    <a:solidFill>
                      <a:srgbClr val="FFFFFF"/>
                    </a:solidFill>
                    <a:latin typeface="Roboto" panose="02000000000000000000" pitchFamily="2" charset="0"/>
                  </a:rPr>
                  <a:t>A1</a:t>
                </a:r>
                <a:r>
                  <a:rPr lang="en-US" b="1" dirty="0">
                    <a:solidFill>
                      <a:srgbClr val="FFFFFF"/>
                    </a:solidFill>
                    <a:latin typeface="Roboto" panose="02000000000000000000" pitchFamily="2" charset="0"/>
                  </a:rPr>
                  <a:t> &lt; F</a:t>
                </a:r>
                <a:r>
                  <a:rPr lang="en-US" b="1" baseline="-25000" dirty="0">
                    <a:solidFill>
                      <a:srgbClr val="FFFFFF"/>
                    </a:solidFill>
                    <a:latin typeface="Roboto" panose="02000000000000000000" pitchFamily="2" charset="0"/>
                  </a:rPr>
                  <a:t>A2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a:solidFill>
                              <a:srgbClr val="FFFFFF"/>
                            </a:solidFill>
                            <a:latin typeface="Cambria Math" panose="02040503050406030204" pitchFamily="18" charset="0"/>
                          </a:rPr>
                        </m:ctrlPr>
                      </m:groupChrPr>
                      <m:e>
                        <m:r>
                          <m:rPr>
                            <m:brk m:alnAt="2"/>
                          </m:rPr>
                          <a:rPr lang="en-US" b="1" i="1">
                            <a:solidFill>
                              <a:srgbClr val="FFFFFF"/>
                            </a:solidFill>
                            <a:latin typeface="Cambria Math" panose="02040503050406030204" pitchFamily="18" charset="0"/>
                          </a:rPr>
                          <m:t> </m:t>
                        </m:r>
                        <m:r>
                          <a:rPr lang="en-US" b="1" i="1">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vật</a:t>
                </a:r>
                <a:r>
                  <a:rPr lang="en-US" b="1" dirty="0">
                    <a:solidFill>
                      <a:srgbClr val="FFFFFF"/>
                    </a:solidFill>
                    <a:latin typeface="Roboto" panose="02000000000000000000" pitchFamily="2" charset="0"/>
                  </a:rPr>
                  <a:t> (1) </a:t>
                </a:r>
                <a:r>
                  <a:rPr lang="en-US" b="1" dirty="0" err="1">
                    <a:solidFill>
                      <a:srgbClr val="FFFFFF"/>
                    </a:solidFill>
                    <a:latin typeface="Roboto" panose="02000000000000000000" pitchFamily="2" charset="0"/>
                  </a:rPr>
                  <a:t>dễ</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dàng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hơn</a:t>
                </a:r>
                <a:endParaRPr kumimoji="0" lang="en-US" sz="20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mc:Choice>
        <mc:Fallback xmlns="">
          <p:sp>
            <p:nvSpPr>
              <p:cNvPr id="9" name="Google Shape;463;p56">
                <a:extLst>
                  <a:ext uri="{FF2B5EF4-FFF2-40B4-BE49-F238E27FC236}">
                    <a16:creationId xmlns:a16="http://schemas.microsoft.com/office/drawing/2014/main" id="{DDCD97A7-810A-30EC-025A-EAEEE337A6B7}"/>
                  </a:ext>
                </a:extLst>
              </p:cNvPr>
              <p:cNvSpPr txBox="1">
                <a:spLocks noRot="1" noChangeAspect="1" noMove="1" noResize="1" noEditPoints="1" noAdjustHandles="1" noChangeArrowheads="1" noChangeShapeType="1" noTextEdit="1"/>
              </p:cNvSpPr>
              <p:nvPr/>
            </p:nvSpPr>
            <p:spPr>
              <a:xfrm>
                <a:off x="1323881" y="3790991"/>
                <a:ext cx="6905719" cy="916862"/>
              </a:xfrm>
              <a:prstGeom prst="rect">
                <a:avLst/>
              </a:prstGeom>
              <a:blipFill>
                <a:blip r:embed="rId6"/>
                <a:stretch>
                  <a:fillRect b="-4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78738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vi-VN"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Đặt viên bi sắt, ốc vít kim loại, nắp chai nhựa vào một cốc thủy tinh. Vì sao khi đổ nước vào cốc, có vật nổi lên, có vật lại không nổi lên?</a:t>
            </a:r>
            <a:endParaRPr kumimoji="0" lang="en-US"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pic>
        <p:nvPicPr>
          <p:cNvPr id="5" name="Picture 4">
            <a:extLst>
              <a:ext uri="{FF2B5EF4-FFF2-40B4-BE49-F238E27FC236}">
                <a16:creationId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2055735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E9B4F6-4051-9E9A-F916-2F4B969776BB}"/>
              </a:ext>
            </a:extLst>
          </p:cNvPr>
          <p:cNvPicPr>
            <a:picLocks noChangeAspect="1"/>
          </p:cNvPicPr>
          <p:nvPr/>
        </p:nvPicPr>
        <p:blipFill>
          <a:blip r:embed="rId2"/>
          <a:stretch>
            <a:fillRect/>
          </a:stretch>
        </p:blipFill>
        <p:spPr>
          <a:xfrm>
            <a:off x="2743200" y="217166"/>
            <a:ext cx="4042508" cy="2354584"/>
          </a:xfrm>
          <a:prstGeom prst="rect">
            <a:avLst/>
          </a:prstGeom>
        </p:spPr>
      </p:pic>
      <p:sp>
        <p:nvSpPr>
          <p:cNvPr id="3" name="Google Shape;463;p56">
            <a:extLst>
              <a:ext uri="{FF2B5EF4-FFF2-40B4-BE49-F238E27FC236}">
                <a16:creationId xmlns:a16="http://schemas.microsoft.com/office/drawing/2014/main" id="{0C796829-02DC-7185-9CA2-D9CAED7E3A48}"/>
              </a:ext>
            </a:extLst>
          </p:cNvPr>
          <p:cNvSpPr txBox="1">
            <a:spLocks/>
          </p:cNvSpPr>
          <p:nvPr/>
        </p:nvSpPr>
        <p:spPr>
          <a:xfrm>
            <a:off x="1014893" y="2828439"/>
            <a:ext cx="7530117" cy="1704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vi-VN" dirty="0">
                <a:latin typeface="Roboto" panose="02000000000000000000" pitchFamily="2" charset="0"/>
                <a:ea typeface="Roboto" panose="02000000000000000000" pitchFamily="2" charset="0"/>
              </a:rPr>
              <a:t>- Nắp chai nhựa nổi lên vì trọng lượng của nó nhỏ hơn độ lớn lực đẩy Archimedes tác dụng lên nó.</a:t>
            </a:r>
          </a:p>
          <a:p>
            <a:pPr algn="l"/>
            <a:r>
              <a:rPr lang="vi-VN" dirty="0">
                <a:latin typeface="Roboto" panose="02000000000000000000" pitchFamily="2" charset="0"/>
                <a:ea typeface="Roboto" panose="02000000000000000000" pitchFamily="2" charset="0"/>
              </a:rPr>
              <a:t>- Viên bi, ốc vít kim loại chìm xuống đáy cốc là do trọng lượng của nó lớn hơn độ lớn lực đẩy Archimedes tác dụng lên nó.</a:t>
            </a:r>
          </a:p>
        </p:txBody>
      </p:sp>
    </p:spTree>
    <p:extLst>
      <p:ext uri="{BB962C8B-B14F-4D97-AF65-F5344CB8AC3E}">
        <p14:creationId xmlns:p14="http://schemas.microsoft.com/office/powerpoint/2010/main" val="4218048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pSp>
        <p:nvGrpSpPr>
          <p:cNvPr id="6" name="Group 5">
            <a:extLst>
              <a:ext uri="{FF2B5EF4-FFF2-40B4-BE49-F238E27FC236}">
                <a16:creationId xmlns:a16="http://schemas.microsoft.com/office/drawing/2014/main" id="{331DF94B-1828-FA19-1AB6-E6B3CCA1D6B9}"/>
              </a:ext>
            </a:extLst>
          </p:cNvPr>
          <p:cNvGrpSpPr/>
          <p:nvPr/>
        </p:nvGrpSpPr>
        <p:grpSpPr>
          <a:xfrm>
            <a:off x="6417676" y="2865249"/>
            <a:ext cx="1620628" cy="1994620"/>
            <a:chOff x="4085579" y="1190283"/>
            <a:chExt cx="2244883" cy="2762934"/>
          </a:xfrm>
        </p:grpSpPr>
        <p:pic>
          <p:nvPicPr>
            <p:cNvPr id="5" name="Picture 4">
              <a:extLst>
                <a:ext uri="{FF2B5EF4-FFF2-40B4-BE49-F238E27FC236}">
                  <a16:creationId xmlns:a16="http://schemas.microsoft.com/office/drawing/2014/main" id="{6C8F716E-EFE6-F67D-BDFA-3A63E7424737}"/>
                </a:ext>
              </a:extLst>
            </p:cNvPr>
            <p:cNvPicPr>
              <a:picLocks noChangeAspect="1"/>
            </p:cNvPicPr>
            <p:nvPr/>
          </p:nvPicPr>
          <p:blipFill>
            <a:blip r:embed="rId3">
              <a:lum bright="70000" contrast="-70000"/>
            </a:blip>
            <a:stretch>
              <a:fillRect/>
            </a:stretch>
          </p:blipFill>
          <p:spPr>
            <a:xfrm>
              <a:off x="4085579" y="1190283"/>
              <a:ext cx="2244883" cy="2762934"/>
            </a:xfrm>
            <a:prstGeom prst="rect">
              <a:avLst/>
            </a:prstGeom>
          </p:spPr>
        </p:pic>
        <p:pic>
          <p:nvPicPr>
            <p:cNvPr id="2" name="Picture 1">
              <a:extLst>
                <a:ext uri="{FF2B5EF4-FFF2-40B4-BE49-F238E27FC236}">
                  <a16:creationId xmlns:a16="http://schemas.microsoft.com/office/drawing/2014/main" id="{F4F8810B-9BE9-8DB6-DB0C-BFFA44F3F4CE}"/>
                </a:ext>
              </a:extLst>
            </p:cNvPr>
            <p:cNvPicPr>
              <a:picLocks noChangeAspect="1"/>
            </p:cNvPicPr>
            <p:nvPr/>
          </p:nvPicPr>
          <p:blipFill rotWithShape="1">
            <a:blip r:embed="rId4"/>
            <a:srcRect l="26484" t="37186" r="27466" b="26409"/>
            <a:stretch/>
          </p:blipFill>
          <p:spPr>
            <a:xfrm>
              <a:off x="4698920" y="2818758"/>
              <a:ext cx="1026320" cy="999214"/>
            </a:xfrm>
            <a:prstGeom prst="rect">
              <a:avLst/>
            </a:prstGeom>
          </p:spPr>
        </p:pic>
      </p:grpSp>
      <p:grpSp>
        <p:nvGrpSpPr>
          <p:cNvPr id="3" name="Group 2">
            <a:extLst>
              <a:ext uri="{FF2B5EF4-FFF2-40B4-BE49-F238E27FC236}">
                <a16:creationId xmlns:a16="http://schemas.microsoft.com/office/drawing/2014/main" id="{AC53E7D0-7D9C-9FA1-5FA7-686BD243B2C2}"/>
              </a:ext>
            </a:extLst>
          </p:cNvPr>
          <p:cNvGrpSpPr/>
          <p:nvPr/>
        </p:nvGrpSpPr>
        <p:grpSpPr>
          <a:xfrm>
            <a:off x="6417676" y="612458"/>
            <a:ext cx="1620628" cy="1994620"/>
            <a:chOff x="5214597" y="513809"/>
            <a:chExt cx="2244883" cy="2762934"/>
          </a:xfrm>
        </p:grpSpPr>
        <p:pic>
          <p:nvPicPr>
            <p:cNvPr id="7" name="Picture 6">
              <a:extLst>
                <a:ext uri="{FF2B5EF4-FFF2-40B4-BE49-F238E27FC236}">
                  <a16:creationId xmlns:a16="http://schemas.microsoft.com/office/drawing/2014/main" id="{6BAB9A69-738D-5863-1DED-BED76A305448}"/>
                </a:ext>
              </a:extLst>
            </p:cNvPr>
            <p:cNvPicPr>
              <a:picLocks noChangeAspect="1"/>
            </p:cNvPicPr>
            <p:nvPr/>
          </p:nvPicPr>
          <p:blipFill>
            <a:blip r:embed="rId3">
              <a:lum bright="70000" contrast="-70000"/>
            </a:blip>
            <a:stretch>
              <a:fillRect/>
            </a:stretch>
          </p:blipFill>
          <p:spPr>
            <a:xfrm>
              <a:off x="5214597" y="513809"/>
              <a:ext cx="2244883" cy="2762934"/>
            </a:xfrm>
            <a:prstGeom prst="rect">
              <a:avLst/>
            </a:prstGeom>
          </p:spPr>
        </p:pic>
        <p:pic>
          <p:nvPicPr>
            <p:cNvPr id="3076" name="Picture 4">
              <a:extLst>
                <a:ext uri="{FF2B5EF4-FFF2-40B4-BE49-F238E27FC236}">
                  <a16:creationId xmlns:a16="http://schemas.microsoft.com/office/drawing/2014/main" id="{4DD986B9-7131-74CE-0DF4-CB6D5BAA13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55" t="35490" r="31335" b="26073"/>
            <a:stretch/>
          </p:blipFill>
          <p:spPr bwMode="auto">
            <a:xfrm>
              <a:off x="5315747" y="1254489"/>
              <a:ext cx="1835834" cy="10589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751;p75">
            <a:extLst>
              <a:ext uri="{FF2B5EF4-FFF2-40B4-BE49-F238E27FC236}">
                <a16:creationId xmlns:a16="http://schemas.microsoft.com/office/drawing/2014/main" id="{B71E6854-CB9A-6F27-8B26-873BDC334BD2}"/>
              </a:ext>
            </a:extLst>
          </p:cNvPr>
          <p:cNvSpPr txBox="1">
            <a:spLocks noGrp="1"/>
          </p:cNvSpPr>
          <p:nvPr>
            <p:ph type="title"/>
          </p:nvPr>
        </p:nvSpPr>
        <p:spPr>
          <a:xfrm>
            <a:off x="2108866" y="1320278"/>
            <a:ext cx="4017408" cy="2935757"/>
          </a:xfrm>
          <a:prstGeom prst="rect">
            <a:avLst/>
          </a:prstGeom>
          <a:noFill/>
          <a:ln>
            <a:noFill/>
          </a:ln>
        </p:spPr>
        <p:txBody>
          <a:bodyPr spcFirstLastPara="1" wrap="square" lIns="91425" tIns="91425" rIns="91425" bIns="91425" anchor="t" anchorCtr="0">
            <a:noAutofit/>
          </a:bodyPr>
          <a:lstStyle/>
          <a:p>
            <a:pPr algn="ctr">
              <a:buClr>
                <a:srgbClr val="FFFFFF"/>
              </a:buClr>
              <a:buSzPts val="2100"/>
            </a:pPr>
            <a:r>
              <a:rPr lang="vi-VN" sz="3200" dirty="0">
                <a:ea typeface="Roboto Black" panose="02000000000000000000" pitchFamily="2" charset="0"/>
                <a:cs typeface="Roboto Condensed Medium" panose="020B0604020202020204" pitchFamily="2" charset="0"/>
                <a:sym typeface="Arial"/>
              </a:rPr>
              <a:t>Hãy so sánh trọng lượng riêng của vật và trọng lượng riêng của nước khi vật chìm, vật nổi.</a:t>
            </a:r>
            <a:endParaRPr sz="3200" dirty="0">
              <a:ea typeface="Roboto Black" panose="02000000000000000000" pitchFamily="2" charset="0"/>
              <a:cs typeface="Roboto Condensed Medium" panose="020B0604020202020204" pitchFamily="2" charset="0"/>
              <a:sym typeface="Arial"/>
            </a:endParaRPr>
          </a:p>
        </p:txBody>
      </p:sp>
      <p:pic>
        <p:nvPicPr>
          <p:cNvPr id="9" name="Graphic 8">
            <a:extLst>
              <a:ext uri="{FF2B5EF4-FFF2-40B4-BE49-F238E27FC236}">
                <a16:creationId xmlns:a16="http://schemas.microsoft.com/office/drawing/2014/main" id="{B5DAC527-BB0E-F4CB-C5C0-964EF212589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5639" y="2919493"/>
            <a:ext cx="2354935" cy="2354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277148" y="1252312"/>
            <a:ext cx="7975340"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nổi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&lt;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rPr>
              <a:t>A</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a:t>
            </a:r>
            <a:r>
              <a:rPr kumimoji="0" lang="en-US" sz="2200" i="0" u="none" strike="noStrike" kern="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sym typeface="Montserrat Medium"/>
              </a:rPr>
              <a:t>↔</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V.</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pic>
        <p:nvPicPr>
          <p:cNvPr id="4" name="Picture 3">
            <a:extLst>
              <a:ext uri="{FF2B5EF4-FFF2-40B4-BE49-F238E27FC236}">
                <a16:creationId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296618" y="898696"/>
            <a:ext cx="980531" cy="1264783"/>
          </a:xfrm>
          <a:prstGeom prst="rect">
            <a:avLst/>
          </a:prstGeom>
        </p:spPr>
      </p:pic>
      <p:sp>
        <p:nvSpPr>
          <p:cNvPr id="28" name="Google Shape;463;p56">
            <a:extLst>
              <a:ext uri="{FF2B5EF4-FFF2-40B4-BE49-F238E27FC236}">
                <a16:creationId xmlns:a16="http://schemas.microsoft.com/office/drawing/2014/main" id="{81CA287D-0D80-91A8-C527-7C2230CBC043}"/>
              </a:ext>
            </a:extLst>
          </p:cNvPr>
          <p:cNvSpPr txBox="1">
            <a:spLocks/>
          </p:cNvSpPr>
          <p:nvPr/>
        </p:nvSpPr>
        <p:spPr>
          <a:xfrm>
            <a:off x="1277148" y="2604302"/>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29" name="Picture 28">
            <a:extLst>
              <a:ext uri="{FF2B5EF4-FFF2-40B4-BE49-F238E27FC236}">
                <a16:creationId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296618" y="2250686"/>
            <a:ext cx="980531" cy="1264783"/>
          </a:xfrm>
          <a:prstGeom prst="rect">
            <a:avLst/>
          </a:prstGeom>
        </p:spPr>
      </p:pic>
      <p:sp>
        <p:nvSpPr>
          <p:cNvPr id="30" name="Google Shape;463;p56">
            <a:extLst>
              <a:ext uri="{FF2B5EF4-FFF2-40B4-BE49-F238E27FC236}">
                <a16:creationId xmlns:a16="http://schemas.microsoft.com/office/drawing/2014/main" id="{555ECA08-C875-27E1-2967-09585F4793B9}"/>
              </a:ext>
            </a:extLst>
          </p:cNvPr>
          <p:cNvSpPr txBox="1">
            <a:spLocks/>
          </p:cNvSpPr>
          <p:nvPr/>
        </p:nvSpPr>
        <p:spPr>
          <a:xfrm>
            <a:off x="1316324" y="3984989"/>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31" name="Picture 30">
            <a:extLst>
              <a:ext uri="{FF2B5EF4-FFF2-40B4-BE49-F238E27FC236}">
                <a16:creationId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335794" y="3631373"/>
            <a:ext cx="980531" cy="1264783"/>
          </a:xfrm>
          <a:prstGeom prst="rect">
            <a:avLst/>
          </a:prstGeom>
        </p:spPr>
      </p:pic>
      <p:sp>
        <p:nvSpPr>
          <p:cNvPr id="3" name="Google Shape;461;p56">
            <a:extLst>
              <a:ext uri="{FF2B5EF4-FFF2-40B4-BE49-F238E27FC236}">
                <a16:creationId xmlns:a16="http://schemas.microsoft.com/office/drawing/2014/main" id="{8CF9DAC9-AF00-AFCA-6EF7-6E7B9415C252}"/>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5" name="Group 4">
            <a:extLst>
              <a:ext uri="{FF2B5EF4-FFF2-40B4-BE49-F238E27FC236}">
                <a16:creationId xmlns:a16="http://schemas.microsoft.com/office/drawing/2014/main" id="{1487ABE0-810E-0AE2-8140-7360C9D8FE3B}"/>
              </a:ext>
            </a:extLst>
          </p:cNvPr>
          <p:cNvGrpSpPr/>
          <p:nvPr/>
        </p:nvGrpSpPr>
        <p:grpSpPr>
          <a:xfrm>
            <a:off x="206528" y="209893"/>
            <a:ext cx="433756" cy="433756"/>
            <a:chOff x="3581700" y="3666336"/>
            <a:chExt cx="941400" cy="941400"/>
          </a:xfrm>
        </p:grpSpPr>
        <p:grpSp>
          <p:nvGrpSpPr>
            <p:cNvPr id="6" name="Google Shape;1853;p117">
              <a:extLst>
                <a:ext uri="{FF2B5EF4-FFF2-40B4-BE49-F238E27FC236}">
                  <a16:creationId xmlns:a16="http://schemas.microsoft.com/office/drawing/2014/main" id="{07039A18-5C33-065D-F11D-15F67B0C5532}"/>
                </a:ext>
              </a:extLst>
            </p:cNvPr>
            <p:cNvGrpSpPr/>
            <p:nvPr/>
          </p:nvGrpSpPr>
          <p:grpSpPr>
            <a:xfrm rot="2067983">
              <a:off x="3701545" y="3838675"/>
              <a:ext cx="690017" cy="650346"/>
              <a:chOff x="4725716" y="1433129"/>
              <a:chExt cx="381644" cy="359702"/>
            </a:xfrm>
          </p:grpSpPr>
          <p:sp>
            <p:nvSpPr>
              <p:cNvPr id="18" name="Google Shape;1854;p117">
                <a:extLst>
                  <a:ext uri="{FF2B5EF4-FFF2-40B4-BE49-F238E27FC236}">
                    <a16:creationId xmlns:a16="http://schemas.microsoft.com/office/drawing/2014/main" id="{2C890CF1-7B2B-1C7A-B22F-BAE0298ADCBC}"/>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5;p117">
                <a:extLst>
                  <a:ext uri="{FF2B5EF4-FFF2-40B4-BE49-F238E27FC236}">
                    <a16:creationId xmlns:a16="http://schemas.microsoft.com/office/drawing/2014/main" id="{7D9A0F29-A1ED-41E9-5CDD-32F5591F3016}"/>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0" name="Google Shape;1856;p117">
                <a:extLst>
                  <a:ext uri="{FF2B5EF4-FFF2-40B4-BE49-F238E27FC236}">
                    <a16:creationId xmlns:a16="http://schemas.microsoft.com/office/drawing/2014/main" id="{8521090F-5E95-DCA6-39BD-4E99525F12F9}"/>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1" name="Google Shape;1857;p117">
                <a:extLst>
                  <a:ext uri="{FF2B5EF4-FFF2-40B4-BE49-F238E27FC236}">
                    <a16:creationId xmlns:a16="http://schemas.microsoft.com/office/drawing/2014/main" id="{BD51CE1F-77BD-A564-426F-457503E43A29}"/>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2" name="Google Shape;1858;p117">
                <a:extLst>
                  <a:ext uri="{FF2B5EF4-FFF2-40B4-BE49-F238E27FC236}">
                    <a16:creationId xmlns:a16="http://schemas.microsoft.com/office/drawing/2014/main" id="{F461F3D4-6FC7-703B-4038-3E22B988928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7" name="Google Shape;1058;p88">
              <a:extLst>
                <a:ext uri="{FF2B5EF4-FFF2-40B4-BE49-F238E27FC236}">
                  <a16:creationId xmlns:a16="http://schemas.microsoft.com/office/drawing/2014/main" id="{A753B4FD-9EA4-09DC-08C7-009841C86DC4}"/>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325934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5"/>
          <p:cNvSpPr txBox="1">
            <a:spLocks noGrp="1"/>
          </p:cNvSpPr>
          <p:nvPr>
            <p:ph type="title"/>
          </p:nvPr>
        </p:nvSpPr>
        <p:spPr>
          <a:xfrm>
            <a:off x="5601600" y="1517550"/>
            <a:ext cx="3175200" cy="24352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Roboto" panose="02000000000000000000" pitchFamily="2" charset="0"/>
                <a:ea typeface="Roboto" panose="02000000000000000000" pitchFamily="2" charset="0"/>
              </a:rPr>
              <a:t>Lực đẩy </a:t>
            </a:r>
            <a:r>
              <a:rPr lang="en-US" b="1" dirty="0" err="1">
                <a:latin typeface="Roboto" panose="02000000000000000000" pitchFamily="2" charset="0"/>
                <a:ea typeface="Roboto" panose="02000000000000000000" pitchFamily="2" charset="0"/>
              </a:rPr>
              <a:t>archimedes</a:t>
            </a:r>
            <a:r>
              <a:rPr lang="en" b="1" dirty="0">
                <a:latin typeface="Roboto" panose="02000000000000000000" pitchFamily="2" charset="0"/>
                <a:ea typeface="Roboto" panose="02000000000000000000" pitchFamily="2" charset="0"/>
              </a:rPr>
              <a:t> không chỉ xuất hiện trong chất lỏng mà còn xuất hiện trong chất khí</a:t>
            </a:r>
            <a:endParaRPr b="1" dirty="0">
              <a:latin typeface="Roboto" panose="02000000000000000000" pitchFamily="2" charset="0"/>
              <a:ea typeface="Roboto" panose="02000000000000000000" pitchFamily="2" charset="0"/>
            </a:endParaRPr>
          </a:p>
        </p:txBody>
      </p:sp>
      <p:sp>
        <p:nvSpPr>
          <p:cNvPr id="753" name="Google Shape;753;p75"/>
          <p:cNvSpPr/>
          <p:nvPr/>
        </p:nvSpPr>
        <p:spPr>
          <a:xfrm rot="10269587">
            <a:off x="-1533428" y="-1643659"/>
            <a:ext cx="7643900" cy="8061165"/>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txBody>
          <a:bodyPr/>
          <a:lstStyle/>
          <a:p>
            <a:endParaRPr lang="en-US"/>
          </a:p>
        </p:txBody>
      </p:sp>
      <p:sp>
        <p:nvSpPr>
          <p:cNvPr id="754" name="Google Shape;754;p75"/>
          <p:cNvSpPr/>
          <p:nvPr/>
        </p:nvSpPr>
        <p:spPr>
          <a:xfrm rot="9633115">
            <a:off x="-2089407" y="-635481"/>
            <a:ext cx="5628540" cy="8171942"/>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txBody>
          <a:bodyPr/>
          <a:lstStyle/>
          <a:p>
            <a:endParaRPr lang="en-US"/>
          </a:p>
        </p:txBody>
      </p:sp>
      <p:pic>
        <p:nvPicPr>
          <p:cNvPr id="2050" name="Picture 2" descr="Huế: Tổ chức lễ hội khinh khí cầu quốc tế tại Festival Nghề 2019">
            <a:extLst>
              <a:ext uri="{FF2B5EF4-FFF2-40B4-BE49-F238E27FC236}">
                <a16:creationId xmlns:a16="http://schemas.microsoft.com/office/drawing/2014/main" id="{D01EC008-8604-E28E-DA9E-BB6FF0F2F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 r="36187"/>
          <a:stretch/>
        </p:blipFill>
        <p:spPr bwMode="auto">
          <a:xfrm>
            <a:off x="462000" y="274386"/>
            <a:ext cx="4702125" cy="4594727"/>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746029" y="4081923"/>
            <a:ext cx="6863022"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Nước</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đẩy</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ngược</a:t>
              </a:r>
              <a:r>
                <a:rPr lang="en-US" sz="2000" dirty="0">
                  <a:solidFill>
                    <a:srgbClr val="C00000"/>
                  </a:solidFill>
                </a:rPr>
                <a:t> </a:t>
              </a:r>
              <a:r>
                <a:rPr lang="en-US" sz="2000" dirty="0" err="1">
                  <a:solidFill>
                    <a:srgbClr val="C00000"/>
                  </a:solidFill>
                </a:rPr>
                <a:t>chiều</a:t>
              </a:r>
              <a:r>
                <a:rPr lang="en-US" sz="2000" dirty="0">
                  <a:solidFill>
                    <a:srgbClr val="C00000"/>
                  </a:solidFill>
                </a:rPr>
                <a:t> </a:t>
              </a:r>
              <a:r>
                <a:rPr lang="en-US" sz="2000" dirty="0" err="1">
                  <a:solidFill>
                    <a:srgbClr val="C00000"/>
                  </a:solidFill>
                </a:rPr>
                <a:t>với</a:t>
              </a:r>
              <a:r>
                <a:rPr lang="en-US" sz="2000" dirty="0">
                  <a:solidFill>
                    <a:srgbClr val="C00000"/>
                  </a:solidFill>
                </a:rPr>
                <a:t> </a:t>
              </a:r>
              <a:r>
                <a:rPr lang="en-US" sz="2000" dirty="0" err="1">
                  <a:solidFill>
                    <a:srgbClr val="C00000"/>
                  </a:solidFill>
                </a:rPr>
                <a:t>trọng</a:t>
              </a:r>
              <a:r>
                <a:rPr lang="en-US" sz="2000" dirty="0">
                  <a:solidFill>
                    <a:srgbClr val="C00000"/>
                  </a:solidFill>
                </a:rPr>
                <a:t> </a:t>
              </a:r>
              <a:r>
                <a:rPr lang="en-US" sz="2000" dirty="0" err="1">
                  <a:solidFill>
                    <a:srgbClr val="C00000"/>
                  </a:solidFill>
                </a:rPr>
                <a:t>lực</a:t>
              </a:r>
              <a:endParaRPr lang="en-US" sz="2000" dirty="0">
                <a:solidFill>
                  <a:srgbClr val="C00000"/>
                </a:solidFill>
              </a:endParaRPr>
            </a:p>
          </p:txBody>
        </p:sp>
      </p:grpSp>
      <p:pic>
        <p:nvPicPr>
          <p:cNvPr id="2" name="Picture 1">
            <a:extLst>
              <a:ext uri="{FF2B5EF4-FFF2-40B4-BE49-F238E27FC236}">
                <a16:creationId xmlns:a16="http://schemas.microsoft.com/office/drawing/2014/main" id="{D953A8D9-50E7-3088-87DD-F81E539A52B7}"/>
              </a:ext>
            </a:extLst>
          </p:cNvPr>
          <p:cNvPicPr>
            <a:picLocks noChangeAspect="1"/>
          </p:cNvPicPr>
          <p:nvPr/>
        </p:nvPicPr>
        <p:blipFill rotWithShape="1">
          <a:blip r:embed="rId2"/>
          <a:srcRect l="48250"/>
          <a:stretch/>
        </p:blipFill>
        <p:spPr>
          <a:xfrm>
            <a:off x="3215881" y="883604"/>
            <a:ext cx="2712237" cy="3052690"/>
          </a:xfrm>
          <a:prstGeom prst="rect">
            <a:avLst/>
          </a:prstGeom>
        </p:spPr>
      </p:pic>
      <p:pic>
        <p:nvPicPr>
          <p:cNvPr id="5" name="Graphic 4" descr="Line arrow Slight curve">
            <a:extLst>
              <a:ext uri="{FF2B5EF4-FFF2-40B4-BE49-F238E27FC236}">
                <a16:creationId xmlns:a16="http://schemas.microsoft.com/office/drawing/2014/main" id="{E53C6BC3-7CF5-D9FE-9DA1-1D14AED7DC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07527" y="1744931"/>
            <a:ext cx="665018" cy="665018"/>
          </a:xfrm>
          <a:prstGeom prst="rect">
            <a:avLst/>
          </a:prstGeom>
        </p:spPr>
      </p:pic>
      <p:pic>
        <p:nvPicPr>
          <p:cNvPr id="8" name="Graphic 7" descr="Arrow Slight curve">
            <a:extLst>
              <a:ext uri="{FF2B5EF4-FFF2-40B4-BE49-F238E27FC236}">
                <a16:creationId xmlns:a16="http://schemas.microsoft.com/office/drawing/2014/main" id="{A89A71F9-47C9-1D90-7795-29B961AA7D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1094" y="3860850"/>
            <a:ext cx="914400" cy="914400"/>
          </a:xfrm>
          <a:prstGeom prst="rect">
            <a:avLst/>
          </a:prstGeom>
        </p:spPr>
      </p:pic>
      <p:sp>
        <p:nvSpPr>
          <p:cNvPr id="9" name="Google Shape;463;p56">
            <a:extLst>
              <a:ext uri="{FF2B5EF4-FFF2-40B4-BE49-F238E27FC236}">
                <a16:creationId xmlns:a16="http://schemas.microsoft.com/office/drawing/2014/main" id="{419A3B1B-2075-DB60-AF71-249AE4B7BC3A}"/>
              </a:ext>
            </a:extLst>
          </p:cNvPr>
          <p:cNvSpPr txBox="1">
            <a:spLocks/>
          </p:cNvSpPr>
          <p:nvPr/>
        </p:nvSpPr>
        <p:spPr>
          <a:xfrm>
            <a:off x="5896813" y="1859681"/>
            <a:ext cx="271223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err="1"/>
              <a:t>Nắp</a:t>
            </a:r>
            <a:r>
              <a:rPr lang="en-US" sz="1800" dirty="0"/>
              <a:t> chia </a:t>
            </a:r>
            <a:r>
              <a:rPr lang="en-US" sz="1800" dirty="0" err="1"/>
              <a:t>nhựa</a:t>
            </a:r>
            <a:r>
              <a:rPr lang="en-US" sz="1800" dirty="0"/>
              <a:t> </a:t>
            </a:r>
            <a:r>
              <a:rPr lang="en-US" sz="1800" dirty="0" err="1"/>
              <a:t>nổi</a:t>
            </a:r>
            <a:r>
              <a:rPr lang="en-US" sz="1800" dirty="0"/>
              <a:t> </a:t>
            </a:r>
            <a:r>
              <a:rPr lang="en-US" sz="1800" dirty="0" err="1"/>
              <a:t>lên</a:t>
            </a:r>
            <a:endParaRPr lang="en-US" sz="1800" dirty="0"/>
          </a:p>
        </p:txBody>
      </p:sp>
    </p:spTree>
    <p:extLst>
      <p:ext uri="{BB962C8B-B14F-4D97-AF65-F5344CB8AC3E}">
        <p14:creationId xmlns:p14="http://schemas.microsoft.com/office/powerpoint/2010/main" val="18019274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47"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334835" y="4038551"/>
            <a:ext cx="6474330" cy="699702"/>
            <a:chOff x="776941" y="740235"/>
            <a:chExt cx="1624996" cy="699702"/>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8"/>
              <a:ext cx="1624996" cy="620359"/>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861742" y="740235"/>
              <a:ext cx="1498653"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a:solidFill>
                    <a:srgbClr val="C00000"/>
                  </a:solidFill>
                </a:rPr>
                <a:t>Ta </a:t>
              </a:r>
              <a:r>
                <a:rPr lang="en-US" sz="2000" dirty="0" err="1">
                  <a:solidFill>
                    <a:srgbClr val="C00000"/>
                  </a:solidFill>
                </a:rPr>
                <a:t>cũng</a:t>
              </a:r>
              <a:r>
                <a:rPr lang="en-US" sz="2000" dirty="0">
                  <a:solidFill>
                    <a:srgbClr val="C00000"/>
                  </a:solidFill>
                </a:rPr>
                <a:t> </a:t>
              </a:r>
              <a:r>
                <a:rPr lang="en-US" sz="2000" dirty="0" err="1">
                  <a:solidFill>
                    <a:srgbClr val="C00000"/>
                  </a:solidFill>
                </a:rPr>
                <a:t>cảm</a:t>
              </a:r>
              <a:r>
                <a:rPr lang="en-US" sz="2000" dirty="0">
                  <a:solidFill>
                    <a:srgbClr val="C00000"/>
                  </a:solidFill>
                </a:rPr>
                <a:t> </a:t>
              </a:r>
              <a:r>
                <a:rPr lang="en-US" sz="2000" dirty="0" err="1">
                  <a:solidFill>
                    <a:srgbClr val="C00000"/>
                  </a:solidFill>
                </a:rPr>
                <a:t>nhận</a:t>
              </a:r>
              <a:r>
                <a:rPr lang="en-US" sz="2000" dirty="0">
                  <a:solidFill>
                    <a:srgbClr val="C00000"/>
                  </a:solidFill>
                </a:rPr>
                <a:t> </a:t>
              </a:r>
              <a:r>
                <a:rPr lang="en-US" sz="2000" dirty="0" err="1">
                  <a:solidFill>
                    <a:srgbClr val="C00000"/>
                  </a:solidFill>
                </a:rPr>
                <a:t>được</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này</a:t>
              </a:r>
              <a:r>
                <a:rPr lang="en-US" sz="2000" dirty="0">
                  <a:solidFill>
                    <a:srgbClr val="C00000"/>
                  </a:solidFill>
                </a:rPr>
                <a:t> </a:t>
              </a:r>
              <a:r>
                <a:rPr lang="en-US" sz="2000" dirty="0" err="1">
                  <a:solidFill>
                    <a:srgbClr val="C00000"/>
                  </a:solidFill>
                </a:rPr>
                <a:t>khi</a:t>
              </a:r>
              <a:r>
                <a:rPr lang="en-US" sz="2000" dirty="0">
                  <a:solidFill>
                    <a:srgbClr val="C00000"/>
                  </a:solidFill>
                </a:rPr>
                <a:t> </a:t>
              </a:r>
              <a:r>
                <a:rPr lang="en-US" sz="2000" dirty="0" err="1">
                  <a:solidFill>
                    <a:srgbClr val="C00000"/>
                  </a:solidFill>
                </a:rPr>
                <a:t>dùng</a:t>
              </a:r>
              <a:r>
                <a:rPr lang="en-US" sz="2000" dirty="0">
                  <a:solidFill>
                    <a:srgbClr val="C00000"/>
                  </a:solidFill>
                </a:rPr>
                <a:t> </a:t>
              </a:r>
              <a:r>
                <a:rPr lang="en-US" sz="2000" dirty="0" err="1">
                  <a:solidFill>
                    <a:srgbClr val="C00000"/>
                  </a:solidFill>
                </a:rPr>
                <a:t>tay</a:t>
              </a:r>
              <a:r>
                <a:rPr lang="en-US" sz="2000" dirty="0">
                  <a:solidFill>
                    <a:srgbClr val="C00000"/>
                  </a:solidFill>
                </a:rPr>
                <a:t> </a:t>
              </a:r>
              <a:r>
                <a:rPr lang="en-US" sz="2000" dirty="0" err="1">
                  <a:solidFill>
                    <a:srgbClr val="C00000"/>
                  </a:solidFill>
                </a:rPr>
                <a:t>nhấn</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quả</a:t>
              </a:r>
              <a:r>
                <a:rPr lang="en-US" sz="2000" dirty="0">
                  <a:solidFill>
                    <a:srgbClr val="C00000"/>
                  </a:solidFill>
                </a:rPr>
                <a:t> </a:t>
              </a:r>
              <a:r>
                <a:rPr lang="en-US" sz="2000" dirty="0" err="1">
                  <a:solidFill>
                    <a:srgbClr val="C00000"/>
                  </a:solidFill>
                </a:rPr>
                <a:t>bóng</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nước</a:t>
              </a:r>
              <a:endParaRPr lang="en-US" sz="2000" dirty="0">
                <a:solidFill>
                  <a:srgbClr val="C00000"/>
                </a:solidFill>
              </a:endParaRPr>
            </a:p>
          </p:txBody>
        </p:sp>
      </p:grpSp>
      <p:pic>
        <p:nvPicPr>
          <p:cNvPr id="4" name="Picture 3">
            <a:extLst>
              <a:ext uri="{FF2B5EF4-FFF2-40B4-BE49-F238E27FC236}">
                <a16:creationId xmlns:a16="http://schemas.microsoft.com/office/drawing/2014/main" id="{E386F8D5-45C2-503D-8486-D042A5B6191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1746029" y="578679"/>
            <a:ext cx="5970953" cy="3598389"/>
          </a:xfrm>
          <a:prstGeom prst="rect">
            <a:avLst/>
          </a:prstGeom>
        </p:spPr>
      </p:pic>
    </p:spTree>
    <p:extLst>
      <p:ext uri="{BB962C8B-B14F-4D97-AF65-F5344CB8AC3E}">
        <p14:creationId xmlns:p14="http://schemas.microsoft.com/office/powerpoint/2010/main" val="3693936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22" name="Google Shape;1058;p88">
            <a:extLst>
              <a:ext uri="{FF2B5EF4-FFF2-40B4-BE49-F238E27FC236}">
                <a16:creationId xmlns:a16="http://schemas.microsoft.com/office/drawing/2014/main" id="{63C2D758-25B7-D9CF-6D78-9D26E485B768}"/>
              </a:ext>
            </a:extLst>
          </p:cNvPr>
          <p:cNvSpPr/>
          <p:nvPr/>
        </p:nvSpPr>
        <p:spPr>
          <a:xfrm>
            <a:off x="531466" y="872571"/>
            <a:ext cx="8444092" cy="800830"/>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8" name="Google Shape;463;p56">
            <a:extLst>
              <a:ext uri="{FF2B5EF4-FFF2-40B4-BE49-F238E27FC236}">
                <a16:creationId xmlns:a16="http://schemas.microsoft.com/office/drawing/2014/main" id="{7F637268-051C-C8D8-1313-753DFB11382D}"/>
              </a:ext>
            </a:extLst>
          </p:cNvPr>
          <p:cNvSpPr txBox="1">
            <a:spLocks/>
          </p:cNvSpPr>
          <p:nvPr/>
        </p:nvSpPr>
        <p:spPr>
          <a:xfrm>
            <a:off x="275835" y="18954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50CB8899-39F0-3B0B-1B96-76050AB5DD35}"/>
              </a:ext>
            </a:extLst>
          </p:cNvPr>
          <p:cNvGrpSpPr/>
          <p:nvPr/>
        </p:nvGrpSpPr>
        <p:grpSpPr>
          <a:xfrm>
            <a:off x="168029" y="182588"/>
            <a:ext cx="472255" cy="472444"/>
            <a:chOff x="1989445" y="3573471"/>
            <a:chExt cx="941400" cy="941400"/>
          </a:xfrm>
        </p:grpSpPr>
        <p:grpSp>
          <p:nvGrpSpPr>
            <p:cNvPr id="10" name="Google Shape;1838;p117">
              <a:extLst>
                <a:ext uri="{FF2B5EF4-FFF2-40B4-BE49-F238E27FC236}">
                  <a16:creationId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1026" name="Picture 2">
            <a:extLst>
              <a:ext uri="{FF2B5EF4-FFF2-40B4-BE49-F238E27FC236}">
                <a16:creationId xmlns:a16="http://schemas.microsoft.com/office/drawing/2014/main" id="{16E55E07-B89D-FB70-65F9-35E8C3AE0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54" y="92745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521284" y="696390"/>
            <a:ext cx="7141800"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algn="l">
              <a:lnSpc>
                <a:spcPct val="150000"/>
              </a:lnSpc>
            </a:pPr>
            <a:r>
              <a:rPr lang="en-US" dirty="0">
                <a:solidFill>
                  <a:srgbClr val="32626F"/>
                </a:solidFill>
                <a:latin typeface="Roboto" panose="02000000000000000000" pitchFamily="2" charset="0"/>
              </a:rPr>
              <a:t>Khi </a:t>
            </a:r>
            <a:r>
              <a:rPr lang="en-US" dirty="0" err="1">
                <a:solidFill>
                  <a:srgbClr val="32626F"/>
                </a:solidFill>
                <a:latin typeface="Roboto" panose="02000000000000000000" pitchFamily="2" charset="0"/>
              </a:rPr>
              <a:t>một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vật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được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đặt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trong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chất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lỏng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nó</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sẽ</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chịu</a:t>
            </a:r>
            <a:r>
              <a:rPr lang="en-US" dirty="0">
                <a:solidFill>
                  <a:srgbClr val="32626F"/>
                </a:solidFill>
                <a:latin typeface="Roboto" panose="02000000000000000000" pitchFamily="2" charset="0"/>
              </a:rPr>
              <a:t> 1 </a:t>
            </a:r>
            <a:r>
              <a:rPr lang="en-US" dirty="0" err="1">
                <a:solidFill>
                  <a:srgbClr val="32626F"/>
                </a:solidFill>
                <a:latin typeface="Roboto" panose="02000000000000000000" pitchFamily="2" charset="0"/>
              </a:rPr>
              <a:t>lực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hướng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thẳng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đứng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từ</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dưới</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lên</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được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gọi</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là</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lực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đẩy</a:t>
            </a:r>
            <a:r>
              <a:rPr lang="en-US" dirty="0">
                <a:solidFill>
                  <a:srgbClr val="32626F"/>
                </a:solidFill>
                <a:latin typeface="Roboto" panose="02000000000000000000" pitchFamily="2" charset="0"/>
              </a:rPr>
              <a:t> Archimedes (F</a:t>
            </a:r>
            <a:r>
              <a:rPr lang="en-US" baseline="-25000" dirty="0">
                <a:solidFill>
                  <a:srgbClr val="32626F"/>
                </a:solidFill>
                <a:latin typeface="Roboto" panose="02000000000000000000" pitchFamily="2" charset="0"/>
              </a:rPr>
              <a:t>A</a:t>
            </a:r>
            <a:r>
              <a:rPr lang="en-US" dirty="0">
                <a:solidFill>
                  <a:srgbClr val="32626F"/>
                </a:solidFill>
                <a:latin typeface="Roboto" panose="02000000000000000000" pitchFamily="2" charset="0"/>
              </a:rPr>
              <a:t>)</a:t>
            </a:r>
          </a:p>
        </p:txBody>
      </p:sp>
      <p:grpSp>
        <p:nvGrpSpPr>
          <p:cNvPr id="24" name="Group 23">
            <a:extLst>
              <a:ext uri="{FF2B5EF4-FFF2-40B4-BE49-F238E27FC236}">
                <a16:creationId xmlns:a16="http://schemas.microsoft.com/office/drawing/2014/main" id="{85F4CB25-1E3C-691A-33C0-AFCF1936AE7E}"/>
              </a:ext>
            </a:extLst>
          </p:cNvPr>
          <p:cNvGrpSpPr/>
          <p:nvPr/>
        </p:nvGrpSpPr>
        <p:grpSpPr>
          <a:xfrm>
            <a:off x="3518119" y="1789433"/>
            <a:ext cx="2107762" cy="2594168"/>
            <a:chOff x="3401497" y="1789352"/>
            <a:chExt cx="2341006" cy="2881238"/>
          </a:xfrm>
        </p:grpSpPr>
        <p:pic>
          <p:nvPicPr>
            <p:cNvPr id="19" name="Picture 18">
              <a:extLst>
                <a:ext uri="{FF2B5EF4-FFF2-40B4-BE49-F238E27FC236}">
                  <a16:creationId xmlns:a16="http://schemas.microsoft.com/office/drawing/2014/main" id="{D0C97A76-F7EE-B740-82F1-2F70D804A947}"/>
                </a:ext>
              </a:extLst>
            </p:cNvPr>
            <p:cNvPicPr>
              <a:picLocks noChangeAspect="1"/>
            </p:cNvPicPr>
            <p:nvPr/>
          </p:nvPicPr>
          <p:blipFill>
            <a:blip r:embed="rId4">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am3d="http://schemas.microsoft.com/office/drawing/2017/model3d"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2685498687"/>
                    </p:ext>
                  </p:extLst>
                </p:nvPr>
              </p:nvGraphicFramePr>
              <p:xfrm>
                <a:off x="4079305" y="3338960"/>
                <a:ext cx="985390" cy="985390"/>
              </p:xfrm>
              <a:graphic>
                <a:graphicData uri="http://schemas.microsoft.com/office/drawing/2017/model3d">
                  <am3d:model3d r:embed="rId5">
                    <am3d:spPr>
                      <a:xfrm>
                        <a:off x="0" y="0"/>
                        <a:ext cx="985390" cy="98539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4644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6"/>
                <a:stretch>
                  <a:fillRect/>
                </a:stretch>
              </p:blipFill>
              <p:spPr>
                <a:xfrm>
                  <a:off x="4128394" y="3184647"/>
                  <a:ext cx="887212" cy="887211"/>
                </a:xfrm>
                <a:prstGeom prst="rect">
                  <a:avLst/>
                </a:prstGeom>
              </p:spPr>
            </p:pic>
          </mc:Fallback>
        </mc:AlternateContent>
      </p:grpSp>
      <p:cxnSp>
        <p:nvCxnSpPr>
          <p:cNvPr id="2" name="Straight Arrow Connector 1">
            <a:extLst>
              <a:ext uri="{FF2B5EF4-FFF2-40B4-BE49-F238E27FC236}">
                <a16:creationId xmlns:a16="http://schemas.microsoft.com/office/drawing/2014/main" id="{12B9ADF6-1629-B605-ACDF-A548CDEDBABA}"/>
              </a:ext>
            </a:extLst>
          </p:cNvPr>
          <p:cNvCxnSpPr>
            <a:cxnSpLocks/>
          </p:cNvCxnSpPr>
          <p:nvPr/>
        </p:nvCxnSpPr>
        <p:spPr>
          <a:xfrm flipV="1">
            <a:off x="4572000" y="2830996"/>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99B6CB5-FED0-FAB4-7FFE-182217ADD761}"/>
              </a:ext>
            </a:extLst>
          </p:cNvPr>
          <p:cNvGrpSpPr/>
          <p:nvPr/>
        </p:nvGrpSpPr>
        <p:grpSpPr>
          <a:xfrm>
            <a:off x="4625340" y="2590851"/>
            <a:ext cx="571500" cy="435517"/>
            <a:chOff x="6873241" y="2481738"/>
            <a:chExt cx="571500" cy="435517"/>
          </a:xfrm>
        </p:grpSpPr>
        <p:sp>
          <p:nvSpPr>
            <p:cNvPr id="4" name="Google Shape;463;p56">
              <a:extLst>
                <a:ext uri="{FF2B5EF4-FFF2-40B4-BE49-F238E27FC236}">
                  <a16:creationId xmlns:a16="http://schemas.microsoft.com/office/drawing/2014/main" id="{D7CDBFEC-1066-D86A-3643-AF1D7466B2D9}"/>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5" name="Straight Arrow Connector 4">
              <a:extLst>
                <a:ext uri="{FF2B5EF4-FFF2-40B4-BE49-F238E27FC236}">
                  <a16:creationId xmlns:a16="http://schemas.microsoft.com/office/drawing/2014/main" id="{B88382B0-BB10-36CE-5469-049067EDDA81}"/>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C0A53A9D-FB5C-B769-C904-F5FB5EA69BA1}"/>
              </a:ext>
            </a:extLst>
          </p:cNvPr>
          <p:cNvCxnSpPr>
            <a:cxnSpLocks/>
          </p:cNvCxnSpPr>
          <p:nvPr/>
        </p:nvCxnSpPr>
        <p:spPr>
          <a:xfrm>
            <a:off x="4572000" y="3602357"/>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7514F89-5118-F360-6CBA-9190D455D796}"/>
              </a:ext>
            </a:extLst>
          </p:cNvPr>
          <p:cNvGrpSpPr/>
          <p:nvPr/>
        </p:nvGrpSpPr>
        <p:grpSpPr>
          <a:xfrm>
            <a:off x="4714994" y="4697762"/>
            <a:ext cx="571500" cy="435517"/>
            <a:chOff x="6873241" y="2481738"/>
            <a:chExt cx="571500" cy="435517"/>
          </a:xfrm>
        </p:grpSpPr>
        <p:sp>
          <p:nvSpPr>
            <p:cNvPr id="18" name="Google Shape;463;p56">
              <a:extLst>
                <a:ext uri="{FF2B5EF4-FFF2-40B4-BE49-F238E27FC236}">
                  <a16:creationId xmlns:a16="http://schemas.microsoft.com/office/drawing/2014/main" id="{28544DC4-7153-B63E-3125-A3F1DB9ED69F}"/>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1" name="Straight Arrow Connector 20">
              <a:extLst>
                <a:ext uri="{FF2B5EF4-FFF2-40B4-BE49-F238E27FC236}">
                  <a16:creationId xmlns:a16="http://schemas.microsoft.com/office/drawing/2014/main" id="{C1639A23-212F-9311-2BB2-AFC86B76F56C}"/>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Google Shape;463;p56">
            <a:extLst>
              <a:ext uri="{FF2B5EF4-FFF2-40B4-BE49-F238E27FC236}">
                <a16:creationId xmlns:a16="http://schemas.microsoft.com/office/drawing/2014/main" id="{A9DEC866-7B7D-FA48-8258-727D74162492}"/>
              </a:ext>
            </a:extLst>
          </p:cNvPr>
          <p:cNvSpPr txBox="1">
            <a:spLocks/>
          </p:cNvSpPr>
          <p:nvPr/>
        </p:nvSpPr>
        <p:spPr>
          <a:xfrm>
            <a:off x="4050791" y="3086517"/>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up)">
                                      <p:cBhvr>
                                        <p:cTn id="37" dur="500"/>
                                        <p:tgtEl>
                                          <p:spTgt spid="6"/>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7F7EAEA-0E6E-AF21-88A5-2D0302A12559}"/>
              </a:ext>
            </a:extLst>
          </p:cNvPr>
          <p:cNvGrpSpPr/>
          <p:nvPr/>
        </p:nvGrpSpPr>
        <p:grpSpPr>
          <a:xfrm>
            <a:off x="792771" y="242839"/>
            <a:ext cx="1438620" cy="472254"/>
            <a:chOff x="733080" y="790534"/>
            <a:chExt cx="1722554" cy="472254"/>
          </a:xfrm>
        </p:grpSpPr>
        <p:sp>
          <p:nvSpPr>
            <p:cNvPr id="12" name="Google Shape;1058;p88">
              <a:extLst>
                <a:ext uri="{FF2B5EF4-FFF2-40B4-BE49-F238E27FC236}">
                  <a16:creationId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a16="http://schemas.microsoft.com/office/drawing/2014/main" id="{3263732B-0867-F371-BEC0-685F7375888A}"/>
              </a:ext>
            </a:extLst>
          </p:cNvPr>
          <p:cNvSpPr txBox="1">
            <a:spLocks/>
          </p:cNvSpPr>
          <p:nvPr/>
        </p:nvSpPr>
        <p:spPr>
          <a:xfrm>
            <a:off x="1631162" y="806763"/>
            <a:ext cx="665226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err="1"/>
              <a:t>Nêu</a:t>
            </a:r>
            <a:r>
              <a:rPr lang="en-US" sz="2400" dirty="0"/>
              <a:t> </a:t>
            </a:r>
            <a:r>
              <a:rPr lang="en-US" sz="2400" dirty="0" err="1"/>
              <a:t>ví</a:t>
            </a:r>
            <a:r>
              <a:rPr lang="en-US" sz="2400" dirty="0"/>
              <a:t> </a:t>
            </a:r>
            <a:r>
              <a:rPr lang="en-US" sz="2400" dirty="0" err="1"/>
              <a:t>dụ</a:t>
            </a:r>
            <a:r>
              <a:rPr lang="en-US" sz="2400" dirty="0"/>
              <a:t> </a:t>
            </a:r>
            <a:r>
              <a:rPr lang="en-US" sz="2400" dirty="0" err="1"/>
              <a:t>về</a:t>
            </a:r>
            <a:r>
              <a:rPr lang="en-US" sz="2400" dirty="0"/>
              <a:t> </a:t>
            </a:r>
            <a:r>
              <a:rPr lang="en-US" sz="2400" dirty="0" err="1"/>
              <a:t>lực</a:t>
            </a:r>
            <a:r>
              <a:rPr lang="en-US" sz="2400" dirty="0"/>
              <a:t> </a:t>
            </a:r>
            <a:r>
              <a:rPr lang="en-US" sz="2400" dirty="0" err="1"/>
              <a:t>đẩy</a:t>
            </a:r>
            <a:r>
              <a:rPr lang="en-US" sz="2400" dirty="0"/>
              <a:t> </a:t>
            </a:r>
            <a:r>
              <a:rPr lang="en-US" sz="2400" dirty="0" err="1"/>
              <a:t>archimedes</a:t>
            </a:r>
            <a:r>
              <a:rPr lang="en-US" sz="2400" dirty="0"/>
              <a:t> </a:t>
            </a:r>
            <a:r>
              <a:rPr lang="en-US" sz="2400" dirty="0" err="1"/>
              <a:t>trong</a:t>
            </a:r>
            <a:r>
              <a:rPr lang="en-US" sz="2400" dirty="0"/>
              <a:t> </a:t>
            </a:r>
            <a:r>
              <a:rPr lang="en-US" sz="2400" dirty="0" err="1"/>
              <a:t>thực</a:t>
            </a:r>
            <a:r>
              <a:rPr lang="en-US" sz="2400" dirty="0"/>
              <a:t> </a:t>
            </a:r>
            <a:r>
              <a:rPr lang="en-US" sz="2400" dirty="0" err="1"/>
              <a:t>tế</a:t>
            </a:r>
            <a:endParaRPr lang="en-US" sz="2400" dirty="0"/>
          </a:p>
        </p:txBody>
      </p:sp>
      <p:grpSp>
        <p:nvGrpSpPr>
          <p:cNvPr id="23" name="Group 22">
            <a:extLst>
              <a:ext uri="{FF2B5EF4-FFF2-40B4-BE49-F238E27FC236}">
                <a16:creationId xmlns:a16="http://schemas.microsoft.com/office/drawing/2014/main" id="{50172DC1-4309-7DA9-FBB9-ADA06553C863}"/>
              </a:ext>
            </a:extLst>
          </p:cNvPr>
          <p:cNvGrpSpPr/>
          <p:nvPr/>
        </p:nvGrpSpPr>
        <p:grpSpPr>
          <a:xfrm>
            <a:off x="758897" y="1521941"/>
            <a:ext cx="1438620" cy="472254"/>
            <a:chOff x="733080" y="790534"/>
            <a:chExt cx="1722554" cy="472254"/>
          </a:xfrm>
        </p:grpSpPr>
        <p:sp>
          <p:nvSpPr>
            <p:cNvPr id="24" name="Google Shape;1058;p88">
              <a:extLst>
                <a:ext uri="{FF2B5EF4-FFF2-40B4-BE49-F238E27FC236}">
                  <a16:creationId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a16="http://schemas.microsoft.com/office/drawing/2014/main" id="{4A73DBD0-BD8E-5504-1C0E-D7920CD39E1A}"/>
              </a:ext>
            </a:extLst>
          </p:cNvPr>
          <p:cNvGrpSpPr/>
          <p:nvPr/>
        </p:nvGrpSpPr>
        <p:grpSpPr>
          <a:xfrm>
            <a:off x="185374" y="1502391"/>
            <a:ext cx="511354" cy="511354"/>
            <a:chOff x="3612269" y="2099496"/>
            <a:chExt cx="1344744" cy="1344744"/>
          </a:xfrm>
        </p:grpSpPr>
        <p:sp>
          <p:nvSpPr>
            <p:cNvPr id="27" name="Google Shape;1058;p88">
              <a:extLst>
                <a:ext uri="{FF2B5EF4-FFF2-40B4-BE49-F238E27FC236}">
                  <a16:creationId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a16="http://schemas.microsoft.com/office/drawing/2014/main" id="{AC4225B0-B833-63B0-F6E2-F26E2342A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Kinh nghiệm du lịch Tràng An Ninh Bình đầy thú vị, tiết kiệm">
            <a:extLst>
              <a:ext uri="{FF2B5EF4-FFF2-40B4-BE49-F238E27FC236}">
                <a16:creationId xmlns:a16="http://schemas.microsoft.com/office/drawing/2014/main" id="{3F74D1CE-2AA8-249F-A2CA-333BE56CB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89" y="2419593"/>
            <a:ext cx="3941490" cy="22922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àu ngầm hạt nhân lớn nhất thế giới cập cảng, xóa tan tin đồn bị loại biên  | Báo Dân trí">
            <a:extLst>
              <a:ext uri="{FF2B5EF4-FFF2-40B4-BE49-F238E27FC236}">
                <a16:creationId xmlns:a16="http://schemas.microsoft.com/office/drawing/2014/main" id="{0278A4A3-A10B-4EBB-3523-593D2DCB3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19593"/>
            <a:ext cx="4366260" cy="229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355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par>
                                <p:cTn id="35" presetID="14" presetClass="entr" presetSubtype="10"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randombar(horizont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7F7EAEA-0E6E-AF21-88A5-2D0302A12559}"/>
              </a:ext>
            </a:extLst>
          </p:cNvPr>
          <p:cNvGrpSpPr/>
          <p:nvPr/>
        </p:nvGrpSpPr>
        <p:grpSpPr>
          <a:xfrm>
            <a:off x="814740" y="262389"/>
            <a:ext cx="1438620" cy="472254"/>
            <a:chOff x="733080" y="790534"/>
            <a:chExt cx="1722554" cy="472254"/>
          </a:xfrm>
        </p:grpSpPr>
        <p:sp>
          <p:nvSpPr>
            <p:cNvPr id="12" name="Google Shape;1058;p88">
              <a:extLst>
                <a:ext uri="{FF2B5EF4-FFF2-40B4-BE49-F238E27FC236}">
                  <a16:creationId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a16="http://schemas.microsoft.com/office/drawing/2014/main" id="{3263732B-0867-F371-BEC0-685F7375888A}"/>
              </a:ext>
            </a:extLst>
          </p:cNvPr>
          <p:cNvSpPr txBox="1">
            <a:spLocks/>
          </p:cNvSpPr>
          <p:nvPr/>
        </p:nvSpPr>
        <p:spPr>
          <a:xfrm>
            <a:off x="181288" y="893375"/>
            <a:ext cx="930363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t>Biểu</a:t>
            </a:r>
            <a:r>
              <a:rPr lang="en-US" sz="2000" dirty="0"/>
              <a:t> </a:t>
            </a:r>
            <a:r>
              <a:rPr lang="en-US" sz="2000" dirty="0" err="1"/>
              <a:t>diễn</a:t>
            </a:r>
            <a:r>
              <a:rPr lang="en-US" sz="2000" dirty="0"/>
              <a:t> </a:t>
            </a: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tác</a:t>
            </a:r>
            <a:r>
              <a:rPr lang="en-US" sz="2000" dirty="0"/>
              <a:t> </a:t>
            </a:r>
            <a:r>
              <a:rPr lang="en-US" sz="2000" dirty="0" err="1"/>
              <a:t>dụng</a:t>
            </a:r>
            <a:r>
              <a:rPr lang="en-US" sz="2000" dirty="0"/>
              <a:t> </a:t>
            </a:r>
            <a:r>
              <a:rPr lang="en-US" sz="2000" dirty="0" err="1"/>
              <a:t>vào</a:t>
            </a:r>
            <a:r>
              <a:rPr lang="en-US" sz="2000" dirty="0"/>
              <a:t> </a:t>
            </a:r>
            <a:r>
              <a:rPr lang="en-US" sz="2000" dirty="0" err="1"/>
              <a:t>vật</a:t>
            </a:r>
            <a:r>
              <a:rPr lang="en-US" sz="2000" dirty="0"/>
              <a:t> </a:t>
            </a:r>
            <a:r>
              <a:rPr lang="en-US" sz="2000" dirty="0" err="1"/>
              <a:t>đặt</a:t>
            </a:r>
            <a:r>
              <a:rPr lang="en-US" sz="2000" dirty="0"/>
              <a:t> </a:t>
            </a:r>
            <a:r>
              <a:rPr lang="en-US" sz="2000" dirty="0" err="1"/>
              <a:t>trong</a:t>
            </a:r>
            <a:r>
              <a:rPr lang="en-US" sz="2000" dirty="0"/>
              <a:t> </a:t>
            </a:r>
            <a:r>
              <a:rPr lang="en-US" sz="2000" dirty="0" err="1"/>
              <a:t>chất</a:t>
            </a:r>
            <a:r>
              <a:rPr lang="en-US" sz="2000" dirty="0"/>
              <a:t> </a:t>
            </a:r>
            <a:r>
              <a:rPr lang="en-US" sz="2000" dirty="0" err="1"/>
              <a:t>lỏng</a:t>
            </a:r>
            <a:endParaRPr lang="en-US" sz="2000" dirty="0"/>
          </a:p>
        </p:txBody>
      </p:sp>
      <p:pic>
        <p:nvPicPr>
          <p:cNvPr id="21" name="Picture 20">
            <a:extLst>
              <a:ext uri="{FF2B5EF4-FFF2-40B4-BE49-F238E27FC236}">
                <a16:creationId xmlns:a16="http://schemas.microsoft.com/office/drawing/2014/main" id="{FB5397B1-090D-370F-E401-387162047A35}"/>
              </a:ext>
            </a:extLst>
          </p:cNvPr>
          <p:cNvPicPr>
            <a:picLocks noChangeAspect="1"/>
          </p:cNvPicPr>
          <p:nvPr/>
        </p:nvPicPr>
        <p:blipFill>
          <a:blip r:embed="rId3"/>
          <a:stretch>
            <a:fillRect/>
          </a:stretch>
        </p:blipFill>
        <p:spPr>
          <a:xfrm>
            <a:off x="3310653" y="1528335"/>
            <a:ext cx="2522694" cy="2397695"/>
          </a:xfrm>
          <a:prstGeom prst="rect">
            <a:avLst/>
          </a:prstGeom>
        </p:spPr>
      </p:pic>
      <p:cxnSp>
        <p:nvCxnSpPr>
          <p:cNvPr id="22" name="Straight Arrow Connector 21">
            <a:extLst>
              <a:ext uri="{FF2B5EF4-FFF2-40B4-BE49-F238E27FC236}">
                <a16:creationId xmlns:a16="http://schemas.microsoft.com/office/drawing/2014/main" id="{8768E5E3-2FC0-C1F1-71F1-0E7D12BAD2B6}"/>
              </a:ext>
            </a:extLst>
          </p:cNvPr>
          <p:cNvCxnSpPr>
            <a:cxnSpLocks/>
          </p:cNvCxnSpPr>
          <p:nvPr/>
        </p:nvCxnSpPr>
        <p:spPr>
          <a:xfrm flipV="1">
            <a:off x="4404360" y="2314785"/>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0172DC1-4309-7DA9-FBB9-ADA06553C863}"/>
              </a:ext>
            </a:extLst>
          </p:cNvPr>
          <p:cNvGrpSpPr/>
          <p:nvPr/>
        </p:nvGrpSpPr>
        <p:grpSpPr>
          <a:xfrm>
            <a:off x="911852" y="4288001"/>
            <a:ext cx="1438620" cy="472254"/>
            <a:chOff x="733080" y="790534"/>
            <a:chExt cx="1722554" cy="472254"/>
          </a:xfrm>
        </p:grpSpPr>
        <p:sp>
          <p:nvSpPr>
            <p:cNvPr id="24" name="Google Shape;1058;p88">
              <a:extLst>
                <a:ext uri="{FF2B5EF4-FFF2-40B4-BE49-F238E27FC236}">
                  <a16:creationId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a16="http://schemas.microsoft.com/office/drawing/2014/main" id="{4A73DBD0-BD8E-5504-1C0E-D7920CD39E1A}"/>
              </a:ext>
            </a:extLst>
          </p:cNvPr>
          <p:cNvGrpSpPr/>
          <p:nvPr/>
        </p:nvGrpSpPr>
        <p:grpSpPr>
          <a:xfrm>
            <a:off x="359760" y="4268451"/>
            <a:ext cx="511354" cy="511354"/>
            <a:chOff x="3612269" y="2099496"/>
            <a:chExt cx="1344744" cy="1344744"/>
          </a:xfrm>
        </p:grpSpPr>
        <p:sp>
          <p:nvSpPr>
            <p:cNvPr id="27" name="Google Shape;1058;p88">
              <a:extLst>
                <a:ext uri="{FF2B5EF4-FFF2-40B4-BE49-F238E27FC236}">
                  <a16:creationId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a16="http://schemas.microsoft.com/office/drawing/2014/main" id="{AC4225B0-B833-63B0-F6E2-F26E2342A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85B845BD-038C-F9D5-6284-F019C67457E3}"/>
              </a:ext>
            </a:extLst>
          </p:cNvPr>
          <p:cNvGrpSpPr/>
          <p:nvPr/>
        </p:nvGrpSpPr>
        <p:grpSpPr>
          <a:xfrm>
            <a:off x="4457700" y="2074640"/>
            <a:ext cx="571500" cy="435517"/>
            <a:chOff x="6873241" y="2481738"/>
            <a:chExt cx="571500" cy="435517"/>
          </a:xfrm>
        </p:grpSpPr>
        <p:sp>
          <p:nvSpPr>
            <p:cNvPr id="2" name="Google Shape;463;p56">
              <a:extLst>
                <a:ext uri="{FF2B5EF4-FFF2-40B4-BE49-F238E27FC236}">
                  <a16:creationId xmlns:a16="http://schemas.microsoft.com/office/drawing/2014/main" id="{31D72843-3975-B52A-F55B-AA90170E8F6F}"/>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4" name="Straight Arrow Connector 3">
              <a:extLst>
                <a:ext uri="{FF2B5EF4-FFF2-40B4-BE49-F238E27FC236}">
                  <a16:creationId xmlns:a16="http://schemas.microsoft.com/office/drawing/2014/main" id="{FE25D2C4-8A72-DC42-2D6B-F9C95A22501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CCF8D058-1DF0-DB97-F858-4F4A5AA4187B}"/>
              </a:ext>
            </a:extLst>
          </p:cNvPr>
          <p:cNvCxnSpPr>
            <a:cxnSpLocks/>
          </p:cNvCxnSpPr>
          <p:nvPr/>
        </p:nvCxnSpPr>
        <p:spPr>
          <a:xfrm>
            <a:off x="4404360" y="3086146"/>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ACFC17B-AF6A-579F-98D7-19F6E87E0141}"/>
              </a:ext>
            </a:extLst>
          </p:cNvPr>
          <p:cNvGrpSpPr/>
          <p:nvPr/>
        </p:nvGrpSpPr>
        <p:grpSpPr>
          <a:xfrm>
            <a:off x="4547354" y="4181551"/>
            <a:ext cx="571500" cy="435517"/>
            <a:chOff x="6873241" y="2481738"/>
            <a:chExt cx="571500" cy="435517"/>
          </a:xfrm>
        </p:grpSpPr>
        <p:sp>
          <p:nvSpPr>
            <p:cNvPr id="19" name="Google Shape;463;p56">
              <a:extLst>
                <a:ext uri="{FF2B5EF4-FFF2-40B4-BE49-F238E27FC236}">
                  <a16:creationId xmlns:a16="http://schemas.microsoft.com/office/drawing/2014/main" id="{7F3C5E1D-A0E9-2431-0E79-5C615F069136}"/>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0" name="Straight Arrow Connector 19">
              <a:extLst>
                <a:ext uri="{FF2B5EF4-FFF2-40B4-BE49-F238E27FC236}">
                  <a16:creationId xmlns:a16="http://schemas.microsoft.com/office/drawing/2014/main" id="{DEE24C1B-4CD2-3528-E128-80F9FF8A8F3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463;p56">
            <a:extLst>
              <a:ext uri="{FF2B5EF4-FFF2-40B4-BE49-F238E27FC236}">
                <a16:creationId xmlns:a16="http://schemas.microsoft.com/office/drawing/2014/main" id="{91313388-39D3-00DE-821E-425021DE0D23}"/>
              </a:ext>
            </a:extLst>
          </p:cNvPr>
          <p:cNvSpPr txBox="1">
            <a:spLocks/>
          </p:cNvSpPr>
          <p:nvPr/>
        </p:nvSpPr>
        <p:spPr>
          <a:xfrm>
            <a:off x="3890009" y="2570306"/>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extLst>
      <p:ext uri="{BB962C8B-B14F-4D97-AF65-F5344CB8AC3E}">
        <p14:creationId xmlns:p14="http://schemas.microsoft.com/office/powerpoint/2010/main" val="5739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474907" y="1549860"/>
            <a:ext cx="3906362" cy="24374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Hãy biểu diễn các lực tác dụng vào viên bi, ốc vít kim loại, miếng xốp khi chúng ở vị trí như trong Hình 17.2</a:t>
            </a:r>
            <a:endParaRPr lang="en-US" dirty="0"/>
          </a:p>
          <a:p>
            <a:r>
              <a:rPr lang="en-US" dirty="0"/>
              <a:t>(1) </a:t>
            </a:r>
            <a:r>
              <a:rPr lang="en-US" dirty="0" err="1"/>
              <a:t>và</a:t>
            </a:r>
            <a:r>
              <a:rPr lang="en-US" dirty="0"/>
              <a:t> (2): </a:t>
            </a:r>
            <a:r>
              <a:rPr lang="en-US" dirty="0" err="1"/>
              <a:t>chiều</a:t>
            </a:r>
            <a:r>
              <a:rPr lang="en-US" dirty="0"/>
              <a:t> </a:t>
            </a:r>
            <a:r>
              <a:rPr lang="en-US" dirty="0" err="1"/>
              <a:t>chuyển</a:t>
            </a:r>
            <a:r>
              <a:rPr lang="en-US" dirty="0"/>
              <a:t> </a:t>
            </a:r>
            <a:r>
              <a:rPr lang="en-US" dirty="0" err="1"/>
              <a:t>động</a:t>
            </a:r>
            <a:r>
              <a:rPr lang="en-US" dirty="0"/>
              <a:t> </a:t>
            </a:r>
            <a:r>
              <a:rPr lang="en-US" dirty="0" err="1"/>
              <a:t>xuống</a:t>
            </a:r>
            <a:r>
              <a:rPr lang="en-US" dirty="0"/>
              <a:t> </a:t>
            </a:r>
            <a:r>
              <a:rPr lang="en-US" dirty="0" err="1"/>
              <a:t>dưới</a:t>
            </a:r>
            <a:endParaRPr lang="en-US" dirty="0"/>
          </a:p>
          <a:p>
            <a:r>
              <a:rPr lang="en-US" dirty="0"/>
              <a:t>(3) </a:t>
            </a:r>
            <a:r>
              <a:rPr lang="en-US" dirty="0" err="1"/>
              <a:t>chiều</a:t>
            </a:r>
            <a:r>
              <a:rPr lang="en-US" dirty="0"/>
              <a:t> </a:t>
            </a:r>
            <a:r>
              <a:rPr lang="en-US" dirty="0" err="1"/>
              <a:t>chuyển</a:t>
            </a:r>
            <a:r>
              <a:rPr lang="en-US" dirty="0"/>
              <a:t> </a:t>
            </a:r>
            <a:r>
              <a:rPr lang="en-US" dirty="0" err="1"/>
              <a:t>động</a:t>
            </a:r>
            <a:r>
              <a:rPr lang="en-US" dirty="0"/>
              <a:t> </a:t>
            </a:r>
            <a:r>
              <a:rPr lang="en-US" dirty="0" err="1"/>
              <a:t>lên</a:t>
            </a:r>
            <a:r>
              <a:rPr lang="en-US" dirty="0"/>
              <a:t> </a:t>
            </a:r>
            <a:r>
              <a:rPr lang="en-US" dirty="0" err="1"/>
              <a:t>trên</a:t>
            </a:r>
            <a:endParaRPr lang="vi-VN" dirty="0"/>
          </a:p>
          <a:p>
            <a:br>
              <a:rPr lang="vi-VN" dirty="0"/>
            </a:b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834844" y="4149003"/>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278644" y="4152119"/>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7865F072-C8C1-D8B0-0856-AA1DF5B0CE80}"/>
              </a:ext>
            </a:extLst>
          </p:cNvPr>
          <p:cNvGrpSpPr/>
          <p:nvPr/>
        </p:nvGrpSpPr>
        <p:grpSpPr>
          <a:xfrm>
            <a:off x="4690901" y="788621"/>
            <a:ext cx="4252908" cy="3722862"/>
            <a:chOff x="4690901" y="788621"/>
            <a:chExt cx="4252908" cy="3722862"/>
          </a:xfrm>
        </p:grpSpPr>
        <p:grpSp>
          <p:nvGrpSpPr>
            <p:cNvPr id="42" name="Group 41">
              <a:extLst>
                <a:ext uri="{FF2B5EF4-FFF2-40B4-BE49-F238E27FC236}">
                  <a16:creationId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261324257"/>
                    </p:ext>
                  </p:extLst>
                </p:nvPr>
              </p:nvGraphicFramePr>
              <p:xfrm>
                <a:off x="5153715" y="2218689"/>
                <a:ext cx="691095" cy="672160"/>
              </p:xfrm>
              <a:graphic>
                <a:graphicData uri="http://schemas.microsoft.com/office/drawing/2017/model3d">
                  <am3d:model3d r:embed="rId4">
                    <am3d:spPr>
                      <a:xfrm>
                        <a:off x="0" y="0"/>
                        <a:ext cx="691095" cy="67216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9899359" ay="20620" az="10794474"/>
                      <am3d:postTrans dx="0" dy="0" dz="0"/>
                    </am3d:trans>
                    <am3d:raster rName="Office3DRenderer" rVer="16.0.8326">
                      <am3d:blip r:embed="rId5"/>
                    </am3d:raster>
                    <am3d:objViewport viewportSz="10887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5"/>
                <a:stretch>
                  <a:fillRect/>
                </a:stretch>
              </p:blipFill>
              <p:spPr>
                <a:xfrm>
                  <a:off x="5153715" y="2218689"/>
                  <a:ext cx="691095" cy="672160"/>
                </a:xfrm>
                <a:prstGeom prst="rect">
                  <a:avLst/>
                </a:prstGeom>
              </p:spPr>
            </p:pic>
          </mc:Fallback>
        </mc:AlternateContent>
        <p:pic>
          <p:nvPicPr>
            <p:cNvPr id="46" name="Picture 45">
              <a:extLst>
                <a:ext uri="{FF2B5EF4-FFF2-40B4-BE49-F238E27FC236}">
                  <a16:creationId xmlns:a16="http://schemas.microsoft.com/office/drawing/2014/main" id="{7B57539C-1679-17D5-82A1-0240852409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336548" y="2194847"/>
              <a:ext cx="725584" cy="707591"/>
            </a:xfrm>
            <a:prstGeom prst="rect">
              <a:avLst/>
            </a:prstGeom>
          </p:spPr>
        </p:pic>
        <p:pic>
          <p:nvPicPr>
            <p:cNvPr id="47" name="Picture 46">
              <a:extLst>
                <a:ext uri="{FF2B5EF4-FFF2-40B4-BE49-F238E27FC236}">
                  <a16:creationId xmlns:a16="http://schemas.microsoft.com/office/drawing/2014/main" id="{DA58DF59-38EF-3F0B-6042-85AF7A198D26}"/>
                </a:ext>
              </a:extLst>
            </p:cNvPr>
            <p:cNvPicPr>
              <a:picLocks noChangeAspect="1"/>
            </p:cNvPicPr>
            <p:nvPr/>
          </p:nvPicPr>
          <p:blipFill rotWithShape="1">
            <a:blip r:embed="rId8"/>
            <a:srcRect l="6779" t="17537" r="10472" b="12560"/>
            <a:stretch/>
          </p:blipFill>
          <p:spPr>
            <a:xfrm>
              <a:off x="7594039" y="1932734"/>
              <a:ext cx="1244277" cy="1051097"/>
            </a:xfrm>
            <a:prstGeom prst="rect">
              <a:avLst/>
            </a:prstGeom>
          </p:spPr>
        </p:pic>
        <p:sp>
          <p:nvSpPr>
            <p:cNvPr id="48" name="Google Shape;463;p56">
              <a:extLst>
                <a:ext uri="{FF2B5EF4-FFF2-40B4-BE49-F238E27FC236}">
                  <a16:creationId xmlns:a16="http://schemas.microsoft.com/office/drawing/2014/main" id="{815996C1-C897-77D0-A9CA-3F347C3F1965}"/>
                </a:ext>
              </a:extLst>
            </p:cNvPr>
            <p:cNvSpPr txBox="1">
              <a:spLocks/>
            </p:cNvSpPr>
            <p:nvPr/>
          </p:nvSpPr>
          <p:spPr>
            <a:xfrm>
              <a:off x="4690901" y="2316059"/>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(1)</a:t>
              </a:r>
            </a:p>
          </p:txBody>
        </p:sp>
        <p:sp>
          <p:nvSpPr>
            <p:cNvPr id="49" name="Google Shape;463;p56">
              <a:extLst>
                <a:ext uri="{FF2B5EF4-FFF2-40B4-BE49-F238E27FC236}">
                  <a16:creationId xmlns:a16="http://schemas.microsoft.com/office/drawing/2014/main" id="{3D6B9427-92A8-BD82-83D9-D046101D52D6}"/>
                </a:ext>
              </a:extLst>
            </p:cNvPr>
            <p:cNvSpPr txBox="1">
              <a:spLocks/>
            </p:cNvSpPr>
            <p:nvPr/>
          </p:nvSpPr>
          <p:spPr>
            <a:xfrm>
              <a:off x="5842069" y="2320660"/>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(2)</a:t>
              </a:r>
            </a:p>
          </p:txBody>
        </p:sp>
        <p:sp>
          <p:nvSpPr>
            <p:cNvPr id="50" name="Google Shape;463;p56">
              <a:extLst>
                <a:ext uri="{FF2B5EF4-FFF2-40B4-BE49-F238E27FC236}">
                  <a16:creationId xmlns:a16="http://schemas.microsoft.com/office/drawing/2014/main" id="{4D028928-7CD2-BC66-DFA9-40954B386204}"/>
                </a:ext>
              </a:extLst>
            </p:cNvPr>
            <p:cNvSpPr txBox="1">
              <a:spLocks/>
            </p:cNvSpPr>
            <p:nvPr/>
          </p:nvSpPr>
          <p:spPr>
            <a:xfrm>
              <a:off x="7093624" y="2325261"/>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(3)</a:t>
              </a:r>
            </a:p>
          </p:txBody>
        </p:sp>
      </p:grpSp>
      <p:cxnSp>
        <p:nvCxnSpPr>
          <p:cNvPr id="53" name="Straight Arrow Connector 52">
            <a:extLst>
              <a:ext uri="{FF2B5EF4-FFF2-40B4-BE49-F238E27FC236}">
                <a16:creationId xmlns:a16="http://schemas.microsoft.com/office/drawing/2014/main" id="{1017F906-3F43-6EA3-EE5A-E7220C34FCA1}"/>
              </a:ext>
            </a:extLst>
          </p:cNvPr>
          <p:cNvCxnSpPr>
            <a:cxnSpLocks/>
          </p:cNvCxnSpPr>
          <p:nvPr/>
        </p:nvCxnSpPr>
        <p:spPr>
          <a:xfrm flipV="1">
            <a:off x="5486400" y="1774037"/>
            <a:ext cx="0" cy="75317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1D566E7-A3A3-7D63-FBCA-7AF8B45CC99A}"/>
              </a:ext>
            </a:extLst>
          </p:cNvPr>
          <p:cNvCxnSpPr>
            <a:cxnSpLocks/>
          </p:cNvCxnSpPr>
          <p:nvPr/>
        </p:nvCxnSpPr>
        <p:spPr>
          <a:xfrm>
            <a:off x="5486400" y="2545398"/>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5B79807-5FB9-03B2-7292-201DD17F442C}"/>
              </a:ext>
            </a:extLst>
          </p:cNvPr>
          <p:cNvCxnSpPr>
            <a:cxnSpLocks/>
          </p:cNvCxnSpPr>
          <p:nvPr/>
        </p:nvCxnSpPr>
        <p:spPr>
          <a:xfrm flipV="1">
            <a:off x="6681537" y="2077453"/>
            <a:ext cx="0" cy="70933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44158FB-F375-83AE-8086-A7B439BADE96}"/>
              </a:ext>
            </a:extLst>
          </p:cNvPr>
          <p:cNvCxnSpPr>
            <a:cxnSpLocks/>
          </p:cNvCxnSpPr>
          <p:nvPr/>
        </p:nvCxnSpPr>
        <p:spPr>
          <a:xfrm>
            <a:off x="6681537" y="2804974"/>
            <a:ext cx="0" cy="10611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4FF8B1A-D9C2-D45E-58E8-D31E8DF3E9BF}"/>
              </a:ext>
            </a:extLst>
          </p:cNvPr>
          <p:cNvCxnSpPr>
            <a:cxnSpLocks/>
          </p:cNvCxnSpPr>
          <p:nvPr/>
        </p:nvCxnSpPr>
        <p:spPr>
          <a:xfrm flipV="1">
            <a:off x="8171031" y="1155032"/>
            <a:ext cx="0" cy="1225951"/>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4A3151D-D735-D79C-0900-0F2F341DB208}"/>
              </a:ext>
            </a:extLst>
          </p:cNvPr>
          <p:cNvCxnSpPr>
            <a:cxnSpLocks/>
          </p:cNvCxnSpPr>
          <p:nvPr/>
        </p:nvCxnSpPr>
        <p:spPr>
          <a:xfrm>
            <a:off x="8171031" y="2399169"/>
            <a:ext cx="0" cy="6568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2099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par>
                                <p:cTn id="41" presetID="22" presetClass="entr" presetSubtype="1"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up)">
                                      <p:cBhvr>
                                        <p:cTn id="43" dur="5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down)">
                                      <p:cBhvr>
                                        <p:cTn id="48" dur="500"/>
                                        <p:tgtEl>
                                          <p:spTgt spid="56"/>
                                        </p:tgtEl>
                                      </p:cBhvr>
                                    </p:animEffect>
                                  </p:childTnLst>
                                </p:cTn>
                              </p:par>
                              <p:par>
                                <p:cTn id="49" presetID="22" presetClass="entr" presetSubtype="1"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wipe(down)">
                                      <p:cBhvr>
                                        <p:cTn id="56" dur="500"/>
                                        <p:tgtEl>
                                          <p:spTgt spid="61"/>
                                        </p:tgtEl>
                                      </p:cBhvr>
                                    </p:animEffect>
                                  </p:childTnLst>
                                </p:cTn>
                              </p:par>
                              <p:par>
                                <p:cTn id="57" presetID="22" presetClass="entr" presetSubtype="1"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218596" y="1534158"/>
            <a:ext cx="5527083" cy="588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pPr>
              <a:lnSpc>
                <a:spcPct val="150000"/>
              </a:lnSpc>
            </a:pPr>
            <a:r>
              <a:rPr lang="en-US" dirty="0" err="1"/>
              <a:t>Hãy</a:t>
            </a:r>
            <a:r>
              <a:rPr lang="en-US" dirty="0"/>
              <a:t> </a:t>
            </a:r>
            <a:r>
              <a:rPr lang="en-US" dirty="0" err="1"/>
              <a:t>rút</a:t>
            </a:r>
            <a:r>
              <a:rPr lang="en-US" dirty="0"/>
              <a:t> </a:t>
            </a:r>
            <a:r>
              <a:rPr lang="en-US" dirty="0" err="1"/>
              <a:t>ra</a:t>
            </a:r>
            <a:r>
              <a:rPr lang="en-US" dirty="0"/>
              <a:t> </a:t>
            </a: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br>
              <a:rPr lang="vi-VN" dirty="0"/>
            </a:b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724229" y="2761507"/>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168029" y="2764623"/>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7865F072-C8C1-D8B0-0856-AA1DF5B0CE80}"/>
              </a:ext>
            </a:extLst>
          </p:cNvPr>
          <p:cNvGrpSpPr/>
          <p:nvPr/>
        </p:nvGrpSpPr>
        <p:grpSpPr>
          <a:xfrm>
            <a:off x="6026870" y="925593"/>
            <a:ext cx="2838486" cy="2527410"/>
            <a:chOff x="4762733" y="788621"/>
            <a:chExt cx="4181076" cy="3722862"/>
          </a:xfrm>
        </p:grpSpPr>
        <p:grpSp>
          <p:nvGrpSpPr>
            <p:cNvPr id="42" name="Group 41">
              <a:extLst>
                <a:ext uri="{FF2B5EF4-FFF2-40B4-BE49-F238E27FC236}">
                  <a16:creationId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46532568"/>
                    </p:ext>
                  </p:extLst>
                </p:nvPr>
              </p:nvGraphicFramePr>
              <p:xfrm>
                <a:off x="5170145" y="3195216"/>
                <a:ext cx="938339" cy="938338"/>
              </p:xfrm>
              <a:graphic>
                <a:graphicData uri="http://schemas.microsoft.com/office/drawing/2017/model3d">
                  <am3d:model3d r:embed="rId4">
                    <am3d:spPr>
                      <a:xfrm>
                        <a:off x="0" y="0"/>
                        <a:ext cx="938339" cy="938338"/>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72517" ay="-1046283" az="-10718181"/>
                      <am3d:postTrans dx="0" dy="0" dz="0"/>
                    </am3d:trans>
                    <am3d:raster rName="Office3DRenderer" rVer="16.0.8326">
                      <am3d:blip r:embed="rId5"/>
                    </am3d:raster>
                    <am3d:objViewport viewportSz="10318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5"/>
                <a:stretch>
                  <a:fillRect/>
                </a:stretch>
              </p:blipFill>
              <p:spPr>
                <a:xfrm>
                  <a:off x="6303457" y="2559404"/>
                  <a:ext cx="637028" cy="637027"/>
                </a:xfrm>
                <a:prstGeom prst="rect">
                  <a:avLst/>
                </a:prstGeom>
              </p:spPr>
            </p:pic>
          </mc:Fallback>
        </mc:AlternateContent>
        <p:pic>
          <p:nvPicPr>
            <p:cNvPr id="46" name="Picture 45">
              <a:extLst>
                <a:ext uri="{FF2B5EF4-FFF2-40B4-BE49-F238E27FC236}">
                  <a16:creationId xmlns:a16="http://schemas.microsoft.com/office/drawing/2014/main" id="{7B57539C-1679-17D5-82A1-0240852409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270690" y="3177500"/>
              <a:ext cx="1012917" cy="987799"/>
            </a:xfrm>
            <a:prstGeom prst="rect">
              <a:avLst/>
            </a:prstGeom>
          </p:spPr>
        </p:pic>
        <p:pic>
          <p:nvPicPr>
            <p:cNvPr id="47" name="Picture 46">
              <a:extLst>
                <a:ext uri="{FF2B5EF4-FFF2-40B4-BE49-F238E27FC236}">
                  <a16:creationId xmlns:a16="http://schemas.microsoft.com/office/drawing/2014/main" id="{DA58DF59-38EF-3F0B-6042-85AF7A198D26}"/>
                </a:ext>
              </a:extLst>
            </p:cNvPr>
            <p:cNvPicPr>
              <a:picLocks noChangeAspect="1"/>
            </p:cNvPicPr>
            <p:nvPr/>
          </p:nvPicPr>
          <p:blipFill rotWithShape="1">
            <a:blip r:embed="rId8"/>
            <a:srcRect l="6779" t="17537" r="10472" b="12560"/>
            <a:stretch/>
          </p:blipFill>
          <p:spPr>
            <a:xfrm>
              <a:off x="6868704" y="928510"/>
              <a:ext cx="1737015" cy="1467335"/>
            </a:xfrm>
            <a:prstGeom prst="rect">
              <a:avLst/>
            </a:prstGeom>
          </p:spPr>
        </p:pic>
      </p:grpSp>
      <p:sp>
        <p:nvSpPr>
          <p:cNvPr id="4" name="Google Shape;463;p56">
            <a:extLst>
              <a:ext uri="{FF2B5EF4-FFF2-40B4-BE49-F238E27FC236}">
                <a16:creationId xmlns:a16="http://schemas.microsoft.com/office/drawing/2014/main" id="{37A00752-D23D-1506-E14C-EC2734A7A129}"/>
              </a:ext>
            </a:extLst>
          </p:cNvPr>
          <p:cNvSpPr txBox="1">
            <a:spLocks/>
          </p:cNvSpPr>
          <p:nvPr/>
        </p:nvSpPr>
        <p:spPr>
          <a:xfrm>
            <a:off x="640284" y="3319943"/>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pPr>
              <a:lnSpc>
                <a:spcPct val="150000"/>
              </a:lnSpc>
            </a:pP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nổi</a:t>
            </a:r>
            <a:r>
              <a:rPr lang="en-US" dirty="0"/>
              <a:t> </a:t>
            </a:r>
            <a:r>
              <a:rPr lang="en-US" dirty="0" err="1"/>
              <a:t>lên</a:t>
            </a:r>
            <a:r>
              <a:rPr lang="en-US" dirty="0"/>
              <a:t> </a:t>
            </a:r>
            <a:r>
              <a:rPr lang="en-US" dirty="0" err="1"/>
              <a:t>mặt</a:t>
            </a:r>
            <a:r>
              <a:rPr lang="en-US" dirty="0"/>
              <a:t> </a:t>
            </a:r>
            <a:r>
              <a:rPr lang="en-US" dirty="0" err="1"/>
              <a:t>thoáng</a:t>
            </a:r>
            <a:r>
              <a:rPr lang="en-US" dirty="0"/>
              <a:t> </a:t>
            </a:r>
            <a:r>
              <a:rPr lang="en-US" dirty="0" err="1"/>
              <a:t>khi</a:t>
            </a:r>
            <a:r>
              <a:rPr lang="en-US" dirty="0"/>
              <a:t>: P &lt; F</a:t>
            </a:r>
            <a:r>
              <a:rPr lang="en-US" baseline="-25000" dirty="0"/>
              <a:t>A</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chìm</a:t>
            </a:r>
            <a:r>
              <a:rPr lang="en-US" dirty="0"/>
              <a:t> </a:t>
            </a:r>
            <a:r>
              <a:rPr lang="en-US" dirty="0" err="1"/>
              <a:t>xuống</a:t>
            </a:r>
            <a:r>
              <a:rPr lang="en-US" dirty="0"/>
              <a:t> </a:t>
            </a:r>
            <a:r>
              <a:rPr lang="en-US" dirty="0" err="1"/>
              <a:t>đáy</a:t>
            </a:r>
            <a:r>
              <a:rPr lang="en-US" dirty="0"/>
              <a:t> </a:t>
            </a:r>
            <a:r>
              <a:rPr lang="en-US" dirty="0" err="1"/>
              <a:t>bình</a:t>
            </a:r>
            <a:r>
              <a:rPr lang="en-US" dirty="0"/>
              <a:t> </a:t>
            </a:r>
            <a:r>
              <a:rPr lang="en-US" dirty="0" err="1"/>
              <a:t>khi</a:t>
            </a:r>
            <a:r>
              <a:rPr lang="en-US" dirty="0"/>
              <a:t>: P &gt; F</a:t>
            </a:r>
            <a:r>
              <a:rPr lang="en-US" baseline="-25000" dirty="0"/>
              <a:t>A</a:t>
            </a:r>
            <a:r>
              <a:rPr lang="en-US" dirty="0"/>
              <a:t>.</a:t>
            </a:r>
          </a:p>
        </p:txBody>
      </p:sp>
    </p:spTree>
    <p:extLst>
      <p:ext uri="{BB962C8B-B14F-4D97-AF65-F5344CB8AC3E}">
        <p14:creationId xmlns:p14="http://schemas.microsoft.com/office/powerpoint/2010/main" val="60925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theme/theme1.xml><?xml version="1.0" encoding="utf-8"?>
<a:theme xmlns:a="http://schemas.openxmlformats.org/drawingml/2006/main" name="World Water Day XL by Slidesgo">
  <a:themeElements>
    <a:clrScheme name="Simple Light">
      <a:dk1>
        <a:srgbClr val="FFFFFF"/>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3603</TotalTime>
  <Words>1168</Words>
  <Application>Microsoft Office PowerPoint</Application>
  <PresentationFormat>On-screen Show (16:9)</PresentationFormat>
  <Paragraphs>135</Paragraphs>
  <Slides>27</Slides>
  <Notes>11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Roboto Black</vt:lpstr>
      <vt:lpstr>Arial Black</vt:lpstr>
      <vt:lpstr>Roboto</vt:lpstr>
      <vt:lpstr>Times New Roman</vt:lpstr>
      <vt:lpstr>Calibri</vt:lpstr>
      <vt:lpstr>Montserrat Medium</vt:lpstr>
      <vt:lpstr>Cambria Math</vt:lpstr>
      <vt:lpstr>Arial</vt:lpstr>
      <vt:lpstr>Yeseva One</vt:lpstr>
      <vt:lpstr>VNI-Avo</vt:lpstr>
      <vt:lpstr>Anton</vt:lpstr>
      <vt:lpstr>World Water Day XL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so sánh trọng lượng riêng của vật và trọng lượng riêng của nước khi vật chìm, vật nổi.</vt:lpstr>
      <vt:lpstr>PowerPoint Presentation</vt:lpstr>
      <vt:lpstr>Lực đẩy archimedes không chỉ xuất hiện trong chất lỏng mà còn xuất hiện trong chất khí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TÁC DỤNG CỦA CHẤT LỎNG LÊN VẬT ĐẶT TRONG NÓ</dc:title>
  <dc:creator>LeTham115</dc:creator>
  <cp:lastModifiedBy>PITVN Community</cp:lastModifiedBy>
  <cp:revision>20</cp:revision>
  <dcterms:modified xsi:type="dcterms:W3CDTF">2026-05-07T04:43:01Z</dcterms:modified>
</cp:coreProperties>
</file>