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</p:sldMasterIdLst>
  <p:notesMasterIdLst>
    <p:notesMasterId r:id="rId16"/>
  </p:notesMasterIdLst>
  <p:sldIdLst>
    <p:sldId id="327" r:id="rId2"/>
    <p:sldId id="328" r:id="rId3"/>
    <p:sldId id="256" r:id="rId4"/>
    <p:sldId id="326" r:id="rId5"/>
    <p:sldId id="329" r:id="rId6"/>
    <p:sldId id="330" r:id="rId7"/>
    <p:sldId id="332" r:id="rId8"/>
    <p:sldId id="333" r:id="rId9"/>
    <p:sldId id="334" r:id="rId10"/>
    <p:sldId id="335" r:id="rId11"/>
    <p:sldId id="336" r:id="rId12"/>
    <p:sldId id="337" r:id="rId13"/>
    <p:sldId id="297" r:id="rId14"/>
    <p:sldId id="325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Hammersmith One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7EB0F-E01E-4200-8D7E-087007BF331D}">
  <a:tblStyle styleId="{E277EB0F-E01E-4200-8D7E-087007BF33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4BF23C2-E0E6-4355-98A9-B5832A5EBBC0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7E7"/>
          </a:solidFill>
        </a:fill>
      </a:tcStyle>
    </a:wholeTbl>
    <a:band1H>
      <a:tcTxStyle/>
      <a:tcStyle>
        <a:tcBdr/>
        <a:fill>
          <a:solidFill>
            <a:srgbClr val="E8CC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C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BD2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CBD2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F1653D3-1413-4968-B88C-FA4BAD019D3B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CF3"/>
          </a:solidFill>
        </a:fill>
      </a:tcStyle>
    </a:wholeTbl>
    <a:band1H>
      <a:tcTxStyle/>
      <a:tcStyle>
        <a:tcBdr/>
        <a:fill>
          <a:solidFill>
            <a:srgbClr val="CBD7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7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5EB2FC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EB2FC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B5B79F0-7A72-4888-AB05-A59C55C6F63C}" styleName="Table_3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7E8"/>
          </a:solidFill>
        </a:fill>
      </a:tcStyle>
    </a:wholeTbl>
    <a:band1H>
      <a:tcTxStyle/>
      <a:tcStyle>
        <a:tcBdr/>
        <a:fill>
          <a:solidFill>
            <a:srgbClr val="CECB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CB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C3A3B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EC3A3B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55B2DF7-0235-4E93-A94A-ADBD29B792A4}" styleName="Table_4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ED"/>
          </a:solidFill>
        </a:fill>
      </a:tcStyle>
    </a:wholeTbl>
    <a:band1H>
      <a:tcTxStyle/>
      <a:tcStyle>
        <a:tcBdr/>
        <a:fill>
          <a:solidFill>
            <a:srgbClr val="CADF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F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69E78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69E78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8B404D4-76E8-4718-82E8-77279DF36A25}" styleName="Table_5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FE6"/>
          </a:solidFill>
        </a:fill>
      </a:tcStyle>
    </a:wholeTbl>
    <a:band1H>
      <a:tcTxStyle/>
      <a:tcStyle>
        <a:tcBdr/>
        <a:fill>
          <a:solidFill>
            <a:srgbClr val="FAD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D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949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949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801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Where is it? </a:t>
            </a:r>
          </a:p>
          <a:p>
            <a:pPr marL="158750" indent="0">
              <a:buNone/>
            </a:pPr>
            <a:r>
              <a:rPr lang="en-US" dirty="0"/>
              <a:t>What do you know about Hoi An? Any famous places…. </a:t>
            </a:r>
          </a:p>
          <a:p>
            <a:pPr marL="158750" indent="0">
              <a:buNone/>
            </a:pPr>
            <a:r>
              <a:rPr lang="en-US" dirty="0"/>
              <a:t>Wow, fantastic, </a:t>
            </a:r>
          </a:p>
          <a:p>
            <a:pPr marL="158750" indent="0">
              <a:buNone/>
            </a:pP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Calibri" panose="020F0502020204030204" pitchFamily="34" charset="0"/>
              </a:rPr>
              <a:t>So, Today we are going to travel around Hoi An. Let’s meet our friends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56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might happen to the three boys? Let’s guess the order. Now. Work in pairs.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497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919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Activity: Way back home 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- Group work. One volunteer, the others give instruction. </a:t>
            </a:r>
          </a:p>
          <a:p>
            <a:pPr marL="171450" indent="-171450">
              <a:buFontTx/>
              <a:buChar char="-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Close your eyes </a:t>
            </a:r>
          </a:p>
          <a:p>
            <a:pPr marL="171450" indent="-171450">
              <a:buFontTx/>
              <a:buChar char="-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Listen to instructions </a:t>
            </a:r>
          </a:p>
          <a:p>
            <a:pPr marL="171450" indent="-171450">
              <a:buFontTx/>
              <a:buChar char="-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Find the way back home</a:t>
            </a:r>
          </a:p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6FAE87-FDA5-4DD6-BA57-5C72CE3ACF9B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733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gc6a01074ef_0_21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6" name="Google Shape;2556;gc6a01074ef_0_21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-1411582" y="-1157400"/>
            <a:ext cx="4436782" cy="3714342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062825" y="3370500"/>
            <a:ext cx="775608" cy="1012954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605425" y="342175"/>
            <a:ext cx="2052600" cy="2052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6412578" y="-640069"/>
            <a:ext cx="1962482" cy="1953284"/>
            <a:chOff x="386328" y="2672681"/>
            <a:chExt cx="1962482" cy="1953284"/>
          </a:xfrm>
        </p:grpSpPr>
        <p:sp>
          <p:nvSpPr>
            <p:cNvPr id="13" name="Google Shape;13;p2"/>
            <p:cNvSpPr/>
            <p:nvPr/>
          </p:nvSpPr>
          <p:spPr>
            <a:xfrm>
              <a:off x="602590" y="3031586"/>
              <a:ext cx="2321" cy="2364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86328" y="2672681"/>
              <a:ext cx="1962482" cy="1953284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95817" y="2846396"/>
              <a:ext cx="10401" cy="808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06269" y="2679600"/>
              <a:ext cx="308321" cy="260014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4642" y="2672681"/>
              <a:ext cx="309481" cy="266933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724131" y="2785411"/>
              <a:ext cx="117372" cy="69065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74810" y="2808447"/>
              <a:ext cx="6962" cy="131167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51868" y="3289279"/>
              <a:ext cx="2364" cy="4642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6292" y="3153513"/>
              <a:ext cx="88620" cy="55269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4963" y="2940732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13335" y="2940732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522825" y="2940732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31197" y="2975243"/>
              <a:ext cx="308321" cy="317518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9766" y="3559565"/>
              <a:ext cx="8080" cy="10401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97897" y="3303075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06269" y="3303075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14642" y="3303075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24131" y="3301915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132503" y="3301915"/>
              <a:ext cx="207109" cy="353189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5525" y="3644703"/>
              <a:ext cx="209386" cy="35202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4963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113335" y="3644703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22825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931197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39569" y="3728681"/>
              <a:ext cx="6919" cy="10401"/>
            </a:xfrm>
            <a:custGeom>
              <a:avLst/>
              <a:gdLst/>
              <a:ahLst/>
              <a:cxnLst/>
              <a:rect l="l" t="t" r="r" b="b"/>
              <a:pathLst>
                <a:path w="161" h="242" extrusionOk="0">
                  <a:moveTo>
                    <a:pt x="81" y="1"/>
                  </a:moveTo>
                  <a:lnTo>
                    <a:pt x="0" y="161"/>
                  </a:lnTo>
                  <a:lnTo>
                    <a:pt x="134" y="241"/>
                  </a:lnTo>
                  <a:cubicBezTo>
                    <a:pt x="134" y="161"/>
                    <a:pt x="134" y="108"/>
                    <a:pt x="161" y="27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97897" y="4010528"/>
              <a:ext cx="308321" cy="314080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906269" y="401052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14642" y="4010528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724131" y="401052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132503" y="4095623"/>
              <a:ext cx="84021" cy="52948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90153" y="4437294"/>
              <a:ext cx="123131" cy="73663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55642" y="4352156"/>
              <a:ext cx="6962" cy="139247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113335" y="4352156"/>
              <a:ext cx="309481" cy="273810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22825" y="4352156"/>
              <a:ext cx="308321" cy="26577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931197" y="4437294"/>
              <a:ext cx="13839" cy="10401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2"/>
          <p:cNvSpPr/>
          <p:nvPr/>
        </p:nvSpPr>
        <p:spPr>
          <a:xfrm>
            <a:off x="-125" y="4599425"/>
            <a:ext cx="9144321" cy="595550"/>
          </a:xfrm>
          <a:custGeom>
            <a:avLst/>
            <a:gdLst/>
            <a:ahLst/>
            <a:cxnLst/>
            <a:rect l="l" t="t" r="r" b="b"/>
            <a:pathLst>
              <a:path w="287196" h="23822" extrusionOk="0">
                <a:moveTo>
                  <a:pt x="1" y="0"/>
                </a:moveTo>
                <a:lnTo>
                  <a:pt x="1" y="23822"/>
                </a:lnTo>
                <a:lnTo>
                  <a:pt x="287196" y="23822"/>
                </a:lnTo>
                <a:lnTo>
                  <a:pt x="287196" y="0"/>
                </a:lnTo>
                <a:close/>
              </a:path>
            </a:pathLst>
          </a:custGeom>
          <a:solidFill>
            <a:srgbClr val="C8A5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ctrTitle"/>
          </p:nvPr>
        </p:nvSpPr>
        <p:spPr>
          <a:xfrm>
            <a:off x="1283094" y="1290750"/>
            <a:ext cx="657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 b="1">
                <a:solidFill>
                  <a:srgbClr val="80686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ubTitle" idx="1"/>
          </p:nvPr>
        </p:nvSpPr>
        <p:spPr>
          <a:xfrm>
            <a:off x="1283100" y="3394625"/>
            <a:ext cx="65778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latin typeface="Manjari"/>
                <a:ea typeface="Manjari"/>
                <a:cs typeface="Manjari"/>
                <a:sym typeface="Manja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1"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47"/>
          <p:cNvSpPr/>
          <p:nvPr/>
        </p:nvSpPr>
        <p:spPr>
          <a:xfrm rot="5716307" flipH="1">
            <a:off x="3128709" y="-17350"/>
            <a:ext cx="3009510" cy="5911593"/>
          </a:xfrm>
          <a:custGeom>
            <a:avLst/>
            <a:gdLst/>
            <a:ahLst/>
            <a:cxnLst/>
            <a:rect l="l" t="t" r="r" b="b"/>
            <a:pathLst>
              <a:path w="72386" h="83294" extrusionOk="0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47"/>
          <p:cNvSpPr/>
          <p:nvPr/>
        </p:nvSpPr>
        <p:spPr>
          <a:xfrm rot="-1408952">
            <a:off x="7059833" y="-1532053"/>
            <a:ext cx="3561578" cy="4437854"/>
          </a:xfrm>
          <a:custGeom>
            <a:avLst/>
            <a:gdLst/>
            <a:ahLst/>
            <a:cxnLst/>
            <a:rect l="l" t="t" r="r" b="b"/>
            <a:pathLst>
              <a:path w="15146" h="21250" extrusionOk="0">
                <a:moveTo>
                  <a:pt x="2903" y="12143"/>
                </a:moveTo>
                <a:cubicBezTo>
                  <a:pt x="1936" y="10308"/>
                  <a:pt x="234" y="9174"/>
                  <a:pt x="201" y="6972"/>
                </a:cubicBezTo>
                <a:cubicBezTo>
                  <a:pt x="1" y="1"/>
                  <a:pt x="7773" y="1769"/>
                  <a:pt x="11209" y="4637"/>
                </a:cubicBezTo>
                <a:cubicBezTo>
                  <a:pt x="13877" y="6839"/>
                  <a:pt x="15145" y="10208"/>
                  <a:pt x="14178" y="13544"/>
                </a:cubicBezTo>
                <a:cubicBezTo>
                  <a:pt x="13310" y="16379"/>
                  <a:pt x="10141" y="21249"/>
                  <a:pt x="6472" y="20349"/>
                </a:cubicBezTo>
                <a:cubicBezTo>
                  <a:pt x="3203" y="19581"/>
                  <a:pt x="4070" y="14811"/>
                  <a:pt x="3070" y="12476"/>
                </a:cubicBezTo>
                <a:cubicBezTo>
                  <a:pt x="3036" y="12343"/>
                  <a:pt x="2970" y="12243"/>
                  <a:pt x="2903" y="121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47"/>
          <p:cNvSpPr/>
          <p:nvPr/>
        </p:nvSpPr>
        <p:spPr>
          <a:xfrm rot="10800000">
            <a:off x="797253" y="2885987"/>
            <a:ext cx="1774800" cy="1774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9" name="Google Shape;1149;p47"/>
          <p:cNvGrpSpPr/>
          <p:nvPr/>
        </p:nvGrpSpPr>
        <p:grpSpPr>
          <a:xfrm rot="10800000">
            <a:off x="162225" y="2264370"/>
            <a:ext cx="1696762" cy="1688828"/>
            <a:chOff x="2414491" y="671177"/>
            <a:chExt cx="1830972" cy="1822411"/>
          </a:xfrm>
        </p:grpSpPr>
        <p:sp>
          <p:nvSpPr>
            <p:cNvPr id="1150" name="Google Shape;1150;p47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7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7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7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7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7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7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7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7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7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7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7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7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7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7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7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7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7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7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7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7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7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7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7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7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7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7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7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7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7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7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7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7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7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4" name="Google Shape;1184;p47"/>
          <p:cNvSpPr/>
          <p:nvPr/>
        </p:nvSpPr>
        <p:spPr>
          <a:xfrm rot="8100000">
            <a:off x="371399" y="-1150417"/>
            <a:ext cx="1938844" cy="3305623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47"/>
          <p:cNvSpPr txBox="1">
            <a:spLocks noGrp="1"/>
          </p:cNvSpPr>
          <p:nvPr>
            <p:ph type="title"/>
          </p:nvPr>
        </p:nvSpPr>
        <p:spPr>
          <a:xfrm>
            <a:off x="2572050" y="539888"/>
            <a:ext cx="3999900" cy="10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7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6" name="Google Shape;1186;p47"/>
          <p:cNvSpPr txBox="1">
            <a:spLocks noGrp="1"/>
          </p:cNvSpPr>
          <p:nvPr>
            <p:ph type="subTitle" idx="1"/>
          </p:nvPr>
        </p:nvSpPr>
        <p:spPr>
          <a:xfrm>
            <a:off x="2572050" y="1652263"/>
            <a:ext cx="3999900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aheim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1187" name="Google Shape;1187;p47"/>
          <p:cNvSpPr txBox="1"/>
          <p:nvPr/>
        </p:nvSpPr>
        <p:spPr>
          <a:xfrm>
            <a:off x="2720550" y="3431613"/>
            <a:ext cx="37029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CREDITS: This presentation template was created by </a:t>
            </a:r>
            <a:r>
              <a:rPr lang="en" sz="1200" b="1">
                <a:solidFill>
                  <a:schemeClr val="accent2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, including icons by </a:t>
            </a:r>
            <a:r>
              <a:rPr lang="en" sz="1200" b="1">
                <a:solidFill>
                  <a:schemeClr val="accent2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, infographics &amp; images by </a:t>
            </a:r>
            <a:r>
              <a:rPr lang="en" sz="1200" b="1">
                <a:solidFill>
                  <a:schemeClr val="accent2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 </a:t>
            </a:r>
            <a:endParaRPr sz="12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BBEE4-648C-4EFF-A865-8ED9F6EC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6DB1B-02F1-4A11-A5C5-D446B6FAE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0802A-478B-4BBD-B520-0130F679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CDD16-C9C0-4609-95FB-244741A548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25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anjari"/>
              <a:buChar char="●"/>
              <a:defRPr sz="18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93" r:id="rId3"/>
    <p:sldLayoutId id="214748370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44BE5-8043-4E10-831E-3D4F02E4A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3100" y="2043486"/>
            <a:ext cx="6577800" cy="1283962"/>
          </a:xfrm>
        </p:spPr>
        <p:txBody>
          <a:bodyPr/>
          <a:lstStyle/>
          <a:p>
            <a:br>
              <a:rPr lang="en-US" sz="6600" dirty="0"/>
            </a:br>
            <a:r>
              <a:rPr lang="en-US" sz="6600" dirty="0"/>
              <a:t>Game:</a:t>
            </a:r>
            <a:br>
              <a:rPr lang="en-US" sz="6600" dirty="0"/>
            </a:br>
            <a:r>
              <a:rPr lang="en-US" sz="6600" dirty="0"/>
              <a:t>Guess the word </a:t>
            </a:r>
          </a:p>
        </p:txBody>
      </p:sp>
    </p:spTree>
    <p:extLst>
      <p:ext uri="{BB962C8B-B14F-4D97-AF65-F5344CB8AC3E}">
        <p14:creationId xmlns:p14="http://schemas.microsoft.com/office/powerpoint/2010/main" val="415605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DE5064-FFD5-40D3-8D4F-8712A767C59C}"/>
              </a:ext>
            </a:extLst>
          </p:cNvPr>
          <p:cNvSpPr/>
          <p:nvPr/>
        </p:nvSpPr>
        <p:spPr>
          <a:xfrm>
            <a:off x="233414" y="106680"/>
            <a:ext cx="3508006" cy="44196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 4. Find and underline 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D3337E-7090-4CEE-9F09-BD3A557D652A}"/>
              </a:ext>
            </a:extLst>
          </p:cNvPr>
          <p:cNvSpPr txBox="1"/>
          <p:nvPr/>
        </p:nvSpPr>
        <p:spPr>
          <a:xfrm>
            <a:off x="1036320" y="601980"/>
            <a:ext cx="7571303" cy="112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 right 				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 the road </a:t>
            </a:r>
          </a:p>
          <a:p>
            <a:pPr>
              <a:lnSpc>
                <a:spcPct val="114000"/>
              </a:lnSpc>
            </a:pP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 left 				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straight 		</a:t>
            </a:r>
          </a:p>
          <a:p>
            <a:pPr>
              <a:lnSpc>
                <a:spcPct val="114000"/>
              </a:lnSpc>
            </a:pP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the second turning on the left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4BCC38-2A9A-4A41-BC2D-67DE8F0E7D37}"/>
              </a:ext>
            </a:extLst>
          </p:cNvPr>
          <p:cNvSpPr txBox="1"/>
          <p:nvPr/>
        </p:nvSpPr>
        <p:spPr>
          <a:xfrm>
            <a:off x="173771" y="1886792"/>
            <a:ext cx="4648200" cy="3221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Wow! We’re in Hoi An. I’m so excited.</a:t>
            </a:r>
          </a:p>
          <a:p>
            <a:pPr>
              <a:lnSpc>
                <a:spcPct val="130000"/>
              </a:lnSpc>
            </a:pP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Nick: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Me too. It’s so beautiful. Where shall we go first?</a:t>
            </a:r>
          </a:p>
          <a:p>
            <a:pPr>
              <a:lnSpc>
                <a:spcPct val="130000"/>
              </a:lnSpc>
            </a:pPr>
            <a:r>
              <a:rPr lang="en-US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Khang</a:t>
            </a: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Let’s go to Chua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Cau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Well, but Tan Ky house is nearer. Shall we go there first?</a:t>
            </a:r>
          </a:p>
          <a:p>
            <a:pPr>
              <a:lnSpc>
                <a:spcPct val="130000"/>
              </a:lnSpc>
            </a:pP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Nick &amp; </a:t>
            </a:r>
            <a:r>
              <a:rPr lang="en-US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Khang</a:t>
            </a: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OK, sure.</a:t>
            </a:r>
          </a:p>
          <a:p>
            <a:pPr>
              <a:lnSpc>
                <a:spcPct val="130000"/>
              </a:lnSpc>
            </a:pPr>
            <a:r>
              <a:rPr lang="en-US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First, cross the road, and then turn left.</a:t>
            </a:r>
          </a:p>
          <a:p>
            <a:pPr>
              <a:lnSpc>
                <a:spcPct val="130000"/>
              </a:lnSpc>
            </a:pP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Nick: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Fine, let’s go.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84B211-B250-4CA5-B6D4-D443BE5ABA7A}"/>
              </a:ext>
            </a:extLst>
          </p:cNvPr>
          <p:cNvSpPr txBox="1"/>
          <p:nvPr/>
        </p:nvSpPr>
        <p:spPr>
          <a:xfrm>
            <a:off x="4936271" y="1764543"/>
            <a:ext cx="4207729" cy="3304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Wait.</a:t>
            </a:r>
            <a:endParaRPr lang="en-US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Khang</a:t>
            </a: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What’s up,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 think we’re lost.</a:t>
            </a:r>
          </a:p>
          <a:p>
            <a:pPr>
              <a:lnSpc>
                <a:spcPct val="130000"/>
              </a:lnSpc>
            </a:pP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Nick: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Look, there’s a girl. Let’s ask her.</a:t>
            </a:r>
          </a:p>
          <a:p>
            <a:pPr>
              <a:lnSpc>
                <a:spcPct val="130000"/>
              </a:lnSpc>
            </a:pPr>
            <a:r>
              <a:rPr lang="en-US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Excuse me? Can you tell us the way to Tan Ky House?</a:t>
            </a:r>
          </a:p>
          <a:p>
            <a:pPr>
              <a:lnSpc>
                <a:spcPct val="130000"/>
              </a:lnSpc>
            </a:pP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Girl: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Sure. Go straight. Take the second turning on the left, and then turn right.</a:t>
            </a:r>
          </a:p>
          <a:p>
            <a:pPr>
              <a:lnSpc>
                <a:spcPct val="130000"/>
              </a:lnSpc>
            </a:pPr>
            <a:r>
              <a:rPr lang="en-US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Nick &amp; </a:t>
            </a:r>
            <a:r>
              <a:rPr lang="en-US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Khang</a:t>
            </a: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Thank you.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AB1746-29CE-46CF-8739-851EBCA3DC00}"/>
              </a:ext>
            </a:extLst>
          </p:cNvPr>
          <p:cNvCxnSpPr>
            <a:cxnSpLocks/>
          </p:cNvCxnSpPr>
          <p:nvPr/>
        </p:nvCxnSpPr>
        <p:spPr>
          <a:xfrm>
            <a:off x="1478280" y="4659630"/>
            <a:ext cx="13335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9BBFD5-5473-44B6-B12A-47E7CC5441CF}"/>
              </a:ext>
            </a:extLst>
          </p:cNvPr>
          <p:cNvCxnSpPr>
            <a:cxnSpLocks/>
          </p:cNvCxnSpPr>
          <p:nvPr/>
        </p:nvCxnSpPr>
        <p:spPr>
          <a:xfrm>
            <a:off x="3810000" y="4655820"/>
            <a:ext cx="8229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A760FA-1D08-45DC-83EA-75013BEB120B}"/>
              </a:ext>
            </a:extLst>
          </p:cNvPr>
          <p:cNvCxnSpPr>
            <a:cxnSpLocks/>
          </p:cNvCxnSpPr>
          <p:nvPr/>
        </p:nvCxnSpPr>
        <p:spPr>
          <a:xfrm>
            <a:off x="6027420" y="4259580"/>
            <a:ext cx="10134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AE2A11-714D-48F5-8509-47E0C1A5D16A}"/>
              </a:ext>
            </a:extLst>
          </p:cNvPr>
          <p:cNvCxnSpPr>
            <a:cxnSpLocks/>
          </p:cNvCxnSpPr>
          <p:nvPr/>
        </p:nvCxnSpPr>
        <p:spPr>
          <a:xfrm>
            <a:off x="7193280" y="4259580"/>
            <a:ext cx="14706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5440FA-43B1-4AAF-B8F6-8F564233C3C6}"/>
              </a:ext>
            </a:extLst>
          </p:cNvPr>
          <p:cNvCxnSpPr>
            <a:cxnSpLocks/>
          </p:cNvCxnSpPr>
          <p:nvPr/>
        </p:nvCxnSpPr>
        <p:spPr>
          <a:xfrm>
            <a:off x="5036820" y="4610100"/>
            <a:ext cx="16916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7A8EE5-B082-4946-8F2C-48B94C4718E8}"/>
              </a:ext>
            </a:extLst>
          </p:cNvPr>
          <p:cNvCxnSpPr>
            <a:cxnSpLocks/>
          </p:cNvCxnSpPr>
          <p:nvPr/>
        </p:nvCxnSpPr>
        <p:spPr>
          <a:xfrm>
            <a:off x="7726680" y="4617720"/>
            <a:ext cx="9372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52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DE5064-FFD5-40D3-8D4F-8712A767C59C}"/>
              </a:ext>
            </a:extLst>
          </p:cNvPr>
          <p:cNvSpPr/>
          <p:nvPr/>
        </p:nvSpPr>
        <p:spPr>
          <a:xfrm>
            <a:off x="233414" y="106680"/>
            <a:ext cx="5992126" cy="44196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 4. Match the directions with the diagrams. 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0927BD6-1250-47DE-B010-5A6451E4F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1" y="721001"/>
            <a:ext cx="1845945" cy="175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471545D-A6C6-4CF1-813E-777AC2CFE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587" y="732769"/>
            <a:ext cx="1845945" cy="174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8E6490FA-64ED-4637-B27A-1EF3E1332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0" y="2960688"/>
            <a:ext cx="1845945" cy="17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4917020F-58F6-4F15-A332-8DF08B765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587" y="2910516"/>
            <a:ext cx="1845945" cy="177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5033C2F2-78BE-4D9B-8729-D76AB06AE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454" y="213360"/>
            <a:ext cx="1926825" cy="40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0AD07D-EE72-4804-A143-CD33ADF50C79}"/>
              </a:ext>
            </a:extLst>
          </p:cNvPr>
          <p:cNvSpPr txBox="1"/>
          <p:nvPr/>
        </p:nvSpPr>
        <p:spPr>
          <a:xfrm>
            <a:off x="388493" y="2476162"/>
            <a:ext cx="1962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cross the road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123472-376C-4BAB-8631-533158E90B44}"/>
              </a:ext>
            </a:extLst>
          </p:cNvPr>
          <p:cNvSpPr txBox="1"/>
          <p:nvPr/>
        </p:nvSpPr>
        <p:spPr>
          <a:xfrm>
            <a:off x="3803687" y="2460236"/>
            <a:ext cx="1539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turn right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6F8244-D2DC-4EAC-9AEA-ACD0DABA4BF1}"/>
              </a:ext>
            </a:extLst>
          </p:cNvPr>
          <p:cNvSpPr txBox="1"/>
          <p:nvPr/>
        </p:nvSpPr>
        <p:spPr>
          <a:xfrm>
            <a:off x="600090" y="4688155"/>
            <a:ext cx="138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turn left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A361A8-E968-4A3C-B7FB-8EF0A90C8486}"/>
              </a:ext>
            </a:extLst>
          </p:cNvPr>
          <p:cNvSpPr txBox="1"/>
          <p:nvPr/>
        </p:nvSpPr>
        <p:spPr>
          <a:xfrm>
            <a:off x="3738278" y="468815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go straight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F1082E-579E-4398-8329-02A1EAE5A3B0}"/>
              </a:ext>
            </a:extLst>
          </p:cNvPr>
          <p:cNvSpPr txBox="1"/>
          <p:nvPr/>
        </p:nvSpPr>
        <p:spPr>
          <a:xfrm>
            <a:off x="6689162" y="4267200"/>
            <a:ext cx="2340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 take the second turning on the left </a:t>
            </a:r>
          </a:p>
        </p:txBody>
      </p:sp>
    </p:spTree>
    <p:extLst>
      <p:ext uri="{BB962C8B-B14F-4D97-AF65-F5344CB8AC3E}">
        <p14:creationId xmlns:p14="http://schemas.microsoft.com/office/powerpoint/2010/main" val="418641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02BB32D-B725-4CA8-9D6B-9CA17E4EB1AD}"/>
              </a:ext>
            </a:extLst>
          </p:cNvPr>
          <p:cNvSpPr/>
          <p:nvPr/>
        </p:nvSpPr>
        <p:spPr>
          <a:xfrm>
            <a:off x="233414" y="106680"/>
            <a:ext cx="2875546" cy="44196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 5. Find places 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Hộp Văn bản 5">
            <a:extLst>
              <a:ext uri="{FF2B5EF4-FFF2-40B4-BE49-F238E27FC236}">
                <a16:creationId xmlns:a16="http://schemas.microsoft.com/office/drawing/2014/main" id="{A7AFD4C1-7E43-451F-9EF9-60CED53C1921}"/>
              </a:ext>
            </a:extLst>
          </p:cNvPr>
          <p:cNvSpPr txBox="1"/>
          <p:nvPr/>
        </p:nvSpPr>
        <p:spPr>
          <a:xfrm>
            <a:off x="233414" y="633067"/>
            <a:ext cx="4064266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3 teams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Look at the map.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Take turns to give directions.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Others guess the place in 5 seconds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89F61B2-AA96-4946-9934-DE43554D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79" y="176610"/>
            <a:ext cx="4601258" cy="3183809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32076EEA-BA39-4C7E-9291-F03E8EF44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86" y="3417498"/>
            <a:ext cx="413009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A: Go straight. Take the second turning on the left. It’s on your right.       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86041346-A506-4E39-88B5-F7962BB18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86" y="4073437"/>
            <a:ext cx="6019800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B: Is that the railway station ? </a:t>
            </a: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B96AA7A2-61B7-4825-9189-7D515767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86" y="4473547"/>
            <a:ext cx="4214813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A: Yes, It is .</a:t>
            </a:r>
          </a:p>
        </p:txBody>
      </p:sp>
      <p:sp>
        <p:nvSpPr>
          <p:cNvPr id="20" name="Hộp Văn bản 6">
            <a:extLst>
              <a:ext uri="{FF2B5EF4-FFF2-40B4-BE49-F238E27FC236}">
                <a16:creationId xmlns:a16="http://schemas.microsoft.com/office/drawing/2014/main" id="{B68A108F-F188-474D-83F0-6A42E480EAAE}"/>
              </a:ext>
            </a:extLst>
          </p:cNvPr>
          <p:cNvSpPr txBox="1"/>
          <p:nvPr/>
        </p:nvSpPr>
        <p:spPr>
          <a:xfrm>
            <a:off x="189955" y="3020351"/>
            <a:ext cx="1089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000" b="1" i="1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Example</a:t>
            </a:r>
            <a:endParaRPr lang="vi-VN" sz="2000" b="1" i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Oval 24">
            <a:extLst>
              <a:ext uri="{FF2B5EF4-FFF2-40B4-BE49-F238E27FC236}">
                <a16:creationId xmlns:a16="http://schemas.microsoft.com/office/drawing/2014/main" id="{30DC12DE-012F-4388-81F7-6282D2D60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002" y="2748122"/>
            <a:ext cx="652462" cy="457200"/>
          </a:xfrm>
          <a:prstGeom prst="ellips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2" name="Line 15">
            <a:extLst>
              <a:ext uri="{FF2B5EF4-FFF2-40B4-BE49-F238E27FC236}">
                <a16:creationId xmlns:a16="http://schemas.microsoft.com/office/drawing/2014/main" id="{3A6013C1-C221-4FDC-A805-72C8E49356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27569" y="922021"/>
            <a:ext cx="4452" cy="1781652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Line 16">
            <a:extLst>
              <a:ext uri="{FF2B5EF4-FFF2-40B4-BE49-F238E27FC236}">
                <a16:creationId xmlns:a16="http://schemas.microsoft.com/office/drawing/2014/main" id="{22BA2F13-3B5D-4C21-8162-DB32F9EBB8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37661" y="935990"/>
            <a:ext cx="566572" cy="1708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" name="Line 17">
            <a:extLst>
              <a:ext uri="{FF2B5EF4-FFF2-40B4-BE49-F238E27FC236}">
                <a16:creationId xmlns:a16="http://schemas.microsoft.com/office/drawing/2014/main" id="{EF12AA27-CC20-4A44-B185-313091D0C8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3202" y="601980"/>
            <a:ext cx="0" cy="30480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CBC326B-79EC-4349-9659-EEB59D542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1719" y="183465"/>
            <a:ext cx="552603" cy="460347"/>
          </a:xfrm>
          <a:prstGeom prst="ellips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1521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3">
            <a:extLst>
              <a:ext uri="{FF2B5EF4-FFF2-40B4-BE49-F238E27FC236}">
                <a16:creationId xmlns:a16="http://schemas.microsoft.com/office/drawing/2014/main" id="{B6D31E17-E86A-417E-8B89-3E2FBB531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561" y="285750"/>
            <a:ext cx="7406879" cy="628651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ACTIVITY: WAY BACK HOME</a:t>
            </a:r>
            <a:endParaRPr lang="vi-VN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7381BB3-2B5C-4255-933A-016BC38F5B84}"/>
              </a:ext>
            </a:extLst>
          </p:cNvPr>
          <p:cNvSpPr txBox="1"/>
          <p:nvPr/>
        </p:nvSpPr>
        <p:spPr>
          <a:xfrm>
            <a:off x="868561" y="1196340"/>
            <a:ext cx="7486650" cy="3144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Group work. 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en-US" alt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volunteer, </a:t>
            </a:r>
            <a:r>
              <a:rPr lang="en-US" alt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the others </a:t>
            </a:r>
            <a:r>
              <a:rPr lang="en-US" alt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give instruction.) 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Close your eyes 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Listen to instructions 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Find the way back to your place.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AEC8DE-3C0B-499C-AA4B-19C6EF1722D3}"/>
              </a:ext>
            </a:extLst>
          </p:cNvPr>
          <p:cNvSpPr txBox="1"/>
          <p:nvPr/>
        </p:nvSpPr>
        <p:spPr>
          <a:xfrm>
            <a:off x="2621280" y="246132"/>
            <a:ext cx="390144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 back home</a:t>
            </a:r>
          </a:p>
        </p:txBody>
      </p:sp>
    </p:spTree>
    <p:extLst>
      <p:ext uri="{BB962C8B-B14F-4D97-AF65-F5344CB8AC3E}">
        <p14:creationId xmlns:p14="http://schemas.microsoft.com/office/powerpoint/2010/main" val="276005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8" name="Google Shape;2558;p123"/>
          <p:cNvSpPr txBox="1">
            <a:spLocks noGrp="1"/>
          </p:cNvSpPr>
          <p:nvPr>
            <p:ph type="title"/>
          </p:nvPr>
        </p:nvSpPr>
        <p:spPr>
          <a:xfrm>
            <a:off x="1957471" y="1446977"/>
            <a:ext cx="5396106" cy="10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0" dirty="0"/>
              <a:t>Thanks</a:t>
            </a:r>
            <a:endParaRPr sz="11500" dirty="0"/>
          </a:p>
        </p:txBody>
      </p:sp>
      <p:sp>
        <p:nvSpPr>
          <p:cNvPr id="2560" name="Google Shape;2560;p123"/>
          <p:cNvSpPr/>
          <p:nvPr/>
        </p:nvSpPr>
        <p:spPr>
          <a:xfrm>
            <a:off x="3847726" y="2829790"/>
            <a:ext cx="407383" cy="407383"/>
          </a:xfrm>
          <a:custGeom>
            <a:avLst/>
            <a:gdLst/>
            <a:ahLst/>
            <a:cxnLst/>
            <a:rect l="l" t="t" r="r" b="b"/>
            <a:pathLst>
              <a:path w="19982" h="19982" extrusionOk="0">
                <a:moveTo>
                  <a:pt x="14602" y="3500"/>
                </a:moveTo>
                <a:cubicBezTo>
                  <a:pt x="15137" y="3500"/>
                  <a:pt x="15682" y="3563"/>
                  <a:pt x="16247" y="3689"/>
                </a:cubicBezTo>
                <a:cubicBezTo>
                  <a:pt x="16179" y="4154"/>
                  <a:pt x="16095" y="4705"/>
                  <a:pt x="16033" y="5120"/>
                </a:cubicBezTo>
                <a:cubicBezTo>
                  <a:pt x="15810" y="5075"/>
                  <a:pt x="15484" y="5035"/>
                  <a:pt x="15150" y="5035"/>
                </a:cubicBezTo>
                <a:cubicBezTo>
                  <a:pt x="14968" y="5035"/>
                  <a:pt x="14783" y="5047"/>
                  <a:pt x="14611" y="5076"/>
                </a:cubicBezTo>
                <a:cubicBezTo>
                  <a:pt x="13536" y="5258"/>
                  <a:pt x="12918" y="5925"/>
                  <a:pt x="12918" y="6907"/>
                </a:cubicBezTo>
                <a:lnTo>
                  <a:pt x="12918" y="8819"/>
                </a:lnTo>
                <a:cubicBezTo>
                  <a:pt x="12918" y="9143"/>
                  <a:pt x="13180" y="9405"/>
                  <a:pt x="13504" y="9405"/>
                </a:cubicBezTo>
                <a:lnTo>
                  <a:pt x="15681" y="9405"/>
                </a:lnTo>
                <a:lnTo>
                  <a:pt x="15388" y="10576"/>
                </a:lnTo>
                <a:lnTo>
                  <a:pt x="13504" y="10576"/>
                </a:lnTo>
                <a:cubicBezTo>
                  <a:pt x="13180" y="10576"/>
                  <a:pt x="12918" y="10838"/>
                  <a:pt x="12918" y="11161"/>
                </a:cubicBezTo>
                <a:lnTo>
                  <a:pt x="12918" y="18811"/>
                </a:lnTo>
                <a:lnTo>
                  <a:pt x="11162" y="18811"/>
                </a:lnTo>
                <a:lnTo>
                  <a:pt x="11162" y="11161"/>
                </a:lnTo>
                <a:cubicBezTo>
                  <a:pt x="11162" y="10838"/>
                  <a:pt x="10900" y="10576"/>
                  <a:pt x="10576" y="10576"/>
                </a:cubicBezTo>
                <a:lnTo>
                  <a:pt x="9407" y="10576"/>
                </a:lnTo>
                <a:lnTo>
                  <a:pt x="9407" y="9405"/>
                </a:lnTo>
                <a:lnTo>
                  <a:pt x="10576" y="9405"/>
                </a:lnTo>
                <a:cubicBezTo>
                  <a:pt x="10900" y="9405"/>
                  <a:pt x="11162" y="9143"/>
                  <a:pt x="11162" y="8821"/>
                </a:cubicBezTo>
                <a:cubicBezTo>
                  <a:pt x="11162" y="7215"/>
                  <a:pt x="11162" y="6481"/>
                  <a:pt x="11162" y="6143"/>
                </a:cubicBezTo>
                <a:cubicBezTo>
                  <a:pt x="11162" y="5520"/>
                  <a:pt x="11163" y="4843"/>
                  <a:pt x="11770" y="4324"/>
                </a:cubicBezTo>
                <a:cubicBezTo>
                  <a:pt x="12234" y="3928"/>
                  <a:pt x="12823" y="3687"/>
                  <a:pt x="13628" y="3571"/>
                </a:cubicBezTo>
                <a:cubicBezTo>
                  <a:pt x="13950" y="3524"/>
                  <a:pt x="14274" y="3500"/>
                  <a:pt x="14602" y="3500"/>
                </a:cubicBezTo>
                <a:close/>
                <a:moveTo>
                  <a:pt x="17017" y="1170"/>
                </a:moveTo>
                <a:cubicBezTo>
                  <a:pt x="17990" y="1170"/>
                  <a:pt x="18811" y="1975"/>
                  <a:pt x="18811" y="2927"/>
                </a:cubicBezTo>
                <a:lnTo>
                  <a:pt x="18811" y="17056"/>
                </a:lnTo>
                <a:cubicBezTo>
                  <a:pt x="18811" y="18023"/>
                  <a:pt x="18024" y="18811"/>
                  <a:pt x="17056" y="18811"/>
                </a:cubicBezTo>
                <a:lnTo>
                  <a:pt x="14089" y="18811"/>
                </a:lnTo>
                <a:lnTo>
                  <a:pt x="14089" y="11747"/>
                </a:lnTo>
                <a:lnTo>
                  <a:pt x="15846" y="11747"/>
                </a:lnTo>
                <a:cubicBezTo>
                  <a:pt x="16115" y="11747"/>
                  <a:pt x="16348" y="11565"/>
                  <a:pt x="16414" y="11305"/>
                </a:cubicBezTo>
                <a:lnTo>
                  <a:pt x="16999" y="8963"/>
                </a:lnTo>
                <a:cubicBezTo>
                  <a:pt x="17042" y="8787"/>
                  <a:pt x="17003" y="8602"/>
                  <a:pt x="16893" y="8460"/>
                </a:cubicBezTo>
                <a:cubicBezTo>
                  <a:pt x="16782" y="8317"/>
                  <a:pt x="16612" y="8235"/>
                  <a:pt x="16431" y="8235"/>
                </a:cubicBezTo>
                <a:lnTo>
                  <a:pt x="14089" y="8235"/>
                </a:lnTo>
                <a:lnTo>
                  <a:pt x="14089" y="6909"/>
                </a:lnTo>
                <a:cubicBezTo>
                  <a:pt x="14089" y="6638"/>
                  <a:pt x="14144" y="6343"/>
                  <a:pt x="14808" y="6229"/>
                </a:cubicBezTo>
                <a:cubicBezTo>
                  <a:pt x="14936" y="6208"/>
                  <a:pt x="15061" y="6199"/>
                  <a:pt x="15182" y="6199"/>
                </a:cubicBezTo>
                <a:cubicBezTo>
                  <a:pt x="15552" y="6199"/>
                  <a:pt x="15890" y="6283"/>
                  <a:pt x="16198" y="6360"/>
                </a:cubicBezTo>
                <a:cubicBezTo>
                  <a:pt x="16304" y="6387"/>
                  <a:pt x="16415" y="6421"/>
                  <a:pt x="16532" y="6421"/>
                </a:cubicBezTo>
                <a:cubicBezTo>
                  <a:pt x="16632" y="6421"/>
                  <a:pt x="16736" y="6396"/>
                  <a:pt x="16847" y="6321"/>
                </a:cubicBezTo>
                <a:cubicBezTo>
                  <a:pt x="16983" y="6229"/>
                  <a:pt x="17074" y="6084"/>
                  <a:pt x="17098" y="5923"/>
                </a:cubicBezTo>
                <a:cubicBezTo>
                  <a:pt x="17098" y="5923"/>
                  <a:pt x="17362" y="4156"/>
                  <a:pt x="17482" y="3339"/>
                </a:cubicBezTo>
                <a:cubicBezTo>
                  <a:pt x="17525" y="3049"/>
                  <a:pt x="17346" y="2769"/>
                  <a:pt x="17063" y="2690"/>
                </a:cubicBezTo>
                <a:cubicBezTo>
                  <a:pt x="16267" y="2463"/>
                  <a:pt x="15346" y="2343"/>
                  <a:pt x="14504" y="2343"/>
                </a:cubicBezTo>
                <a:cubicBezTo>
                  <a:pt x="14137" y="2343"/>
                  <a:pt x="13786" y="2365"/>
                  <a:pt x="13467" y="2412"/>
                </a:cubicBezTo>
                <a:cubicBezTo>
                  <a:pt x="12434" y="2562"/>
                  <a:pt x="11646" y="2888"/>
                  <a:pt x="11009" y="3434"/>
                </a:cubicBezTo>
                <a:cubicBezTo>
                  <a:pt x="10121" y="4193"/>
                  <a:pt x="10010" y="5168"/>
                  <a:pt x="9999" y="5833"/>
                </a:cubicBezTo>
                <a:cubicBezTo>
                  <a:pt x="9999" y="5847"/>
                  <a:pt x="9999" y="7029"/>
                  <a:pt x="9999" y="8235"/>
                </a:cubicBezTo>
                <a:lnTo>
                  <a:pt x="8821" y="8235"/>
                </a:lnTo>
                <a:cubicBezTo>
                  <a:pt x="8497" y="8235"/>
                  <a:pt x="8236" y="8497"/>
                  <a:pt x="8236" y="8819"/>
                </a:cubicBezTo>
                <a:lnTo>
                  <a:pt x="8236" y="11161"/>
                </a:lnTo>
                <a:cubicBezTo>
                  <a:pt x="8236" y="11485"/>
                  <a:pt x="8497" y="11747"/>
                  <a:pt x="8821" y="11747"/>
                </a:cubicBezTo>
                <a:lnTo>
                  <a:pt x="9991" y="11747"/>
                </a:lnTo>
                <a:lnTo>
                  <a:pt x="9991" y="18811"/>
                </a:lnTo>
                <a:lnTo>
                  <a:pt x="2927" y="18811"/>
                </a:lnTo>
                <a:cubicBezTo>
                  <a:pt x="1959" y="18811"/>
                  <a:pt x="1172" y="18023"/>
                  <a:pt x="1172" y="17054"/>
                </a:cubicBezTo>
                <a:lnTo>
                  <a:pt x="1172" y="2927"/>
                </a:lnTo>
                <a:cubicBezTo>
                  <a:pt x="1172" y="1959"/>
                  <a:pt x="1959" y="1170"/>
                  <a:pt x="2927" y="1170"/>
                </a:cubicBezTo>
                <a:close/>
                <a:moveTo>
                  <a:pt x="2927" y="1"/>
                </a:moveTo>
                <a:cubicBezTo>
                  <a:pt x="1314" y="1"/>
                  <a:pt x="1" y="1313"/>
                  <a:pt x="1" y="2927"/>
                </a:cubicBezTo>
                <a:lnTo>
                  <a:pt x="1" y="17056"/>
                </a:lnTo>
                <a:cubicBezTo>
                  <a:pt x="1" y="18669"/>
                  <a:pt x="1314" y="19982"/>
                  <a:pt x="2927" y="19982"/>
                </a:cubicBezTo>
                <a:lnTo>
                  <a:pt x="17054" y="19982"/>
                </a:lnTo>
                <a:cubicBezTo>
                  <a:pt x="18669" y="19982"/>
                  <a:pt x="19982" y="18669"/>
                  <a:pt x="19982" y="17056"/>
                </a:cubicBezTo>
                <a:lnTo>
                  <a:pt x="19982" y="2927"/>
                </a:lnTo>
                <a:cubicBezTo>
                  <a:pt x="19982" y="2145"/>
                  <a:pt x="19669" y="1409"/>
                  <a:pt x="19101" y="853"/>
                </a:cubicBezTo>
                <a:cubicBezTo>
                  <a:pt x="18538" y="303"/>
                  <a:pt x="17797" y="1"/>
                  <a:pt x="170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61" name="Google Shape;2561;p123"/>
          <p:cNvGrpSpPr/>
          <p:nvPr/>
        </p:nvGrpSpPr>
        <p:grpSpPr>
          <a:xfrm>
            <a:off x="4368267" y="2829728"/>
            <a:ext cx="407432" cy="407391"/>
            <a:chOff x="812101" y="2571761"/>
            <a:chExt cx="417066" cy="417024"/>
          </a:xfrm>
        </p:grpSpPr>
        <p:sp>
          <p:nvSpPr>
            <p:cNvPr id="2562" name="Google Shape;2562;p123"/>
            <p:cNvSpPr/>
            <p:nvPr/>
          </p:nvSpPr>
          <p:spPr>
            <a:xfrm>
              <a:off x="935084" y="2694744"/>
              <a:ext cx="171071" cy="171071"/>
            </a:xfrm>
            <a:custGeom>
              <a:avLst/>
              <a:gdLst/>
              <a:ahLst/>
              <a:cxnLst/>
              <a:rect l="l" t="t" r="r" b="b"/>
              <a:pathLst>
                <a:path w="8197" h="8197" extrusionOk="0">
                  <a:moveTo>
                    <a:pt x="4099" y="1171"/>
                  </a:moveTo>
                  <a:cubicBezTo>
                    <a:pt x="5712" y="1171"/>
                    <a:pt x="7027" y="2484"/>
                    <a:pt x="7027" y="4097"/>
                  </a:cubicBezTo>
                  <a:cubicBezTo>
                    <a:pt x="7027" y="5712"/>
                    <a:pt x="5712" y="7025"/>
                    <a:pt x="4099" y="7025"/>
                  </a:cubicBezTo>
                  <a:cubicBezTo>
                    <a:pt x="2486" y="7025"/>
                    <a:pt x="1171" y="5712"/>
                    <a:pt x="1171" y="4097"/>
                  </a:cubicBezTo>
                  <a:cubicBezTo>
                    <a:pt x="1171" y="2484"/>
                    <a:pt x="2486" y="1171"/>
                    <a:pt x="4099" y="1171"/>
                  </a:cubicBezTo>
                  <a:close/>
                  <a:moveTo>
                    <a:pt x="4099" y="0"/>
                  </a:moveTo>
                  <a:cubicBezTo>
                    <a:pt x="1840" y="0"/>
                    <a:pt x="0" y="1838"/>
                    <a:pt x="0" y="4097"/>
                  </a:cubicBezTo>
                  <a:cubicBezTo>
                    <a:pt x="0" y="6358"/>
                    <a:pt x="1840" y="8196"/>
                    <a:pt x="4099" y="8196"/>
                  </a:cubicBezTo>
                  <a:cubicBezTo>
                    <a:pt x="6358" y="8196"/>
                    <a:pt x="8196" y="6358"/>
                    <a:pt x="8196" y="4097"/>
                  </a:cubicBezTo>
                  <a:cubicBezTo>
                    <a:pt x="8196" y="1838"/>
                    <a:pt x="6358" y="0"/>
                    <a:pt x="4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23"/>
            <p:cNvSpPr/>
            <p:nvPr/>
          </p:nvSpPr>
          <p:spPr>
            <a:xfrm>
              <a:off x="860977" y="2620616"/>
              <a:ext cx="319311" cy="319290"/>
            </a:xfrm>
            <a:custGeom>
              <a:avLst/>
              <a:gdLst/>
              <a:ahLst/>
              <a:cxnLst/>
              <a:rect l="l" t="t" r="r" b="b"/>
              <a:pathLst>
                <a:path w="15300" h="15299" extrusionOk="0">
                  <a:moveTo>
                    <a:pt x="12333" y="1171"/>
                  </a:moveTo>
                  <a:cubicBezTo>
                    <a:pt x="13306" y="1171"/>
                    <a:pt x="14128" y="1994"/>
                    <a:pt x="14128" y="2967"/>
                  </a:cubicBezTo>
                  <a:lnTo>
                    <a:pt x="14128" y="12334"/>
                  </a:lnTo>
                  <a:cubicBezTo>
                    <a:pt x="14128" y="13307"/>
                    <a:pt x="13306" y="14129"/>
                    <a:pt x="12333" y="14129"/>
                  </a:cubicBezTo>
                  <a:lnTo>
                    <a:pt x="2968" y="14129"/>
                  </a:lnTo>
                  <a:cubicBezTo>
                    <a:pt x="1993" y="14129"/>
                    <a:pt x="1172" y="13307"/>
                    <a:pt x="1172" y="12334"/>
                  </a:cubicBezTo>
                  <a:lnTo>
                    <a:pt x="1172" y="2967"/>
                  </a:lnTo>
                  <a:cubicBezTo>
                    <a:pt x="1172" y="1994"/>
                    <a:pt x="1993" y="1171"/>
                    <a:pt x="2968" y="1171"/>
                  </a:cubicBezTo>
                  <a:close/>
                  <a:moveTo>
                    <a:pt x="2968" y="0"/>
                  </a:moveTo>
                  <a:cubicBezTo>
                    <a:pt x="1351" y="0"/>
                    <a:pt x="1" y="1346"/>
                    <a:pt x="1" y="2967"/>
                  </a:cubicBezTo>
                  <a:lnTo>
                    <a:pt x="1" y="12334"/>
                  </a:lnTo>
                  <a:cubicBezTo>
                    <a:pt x="1" y="13952"/>
                    <a:pt x="1349" y="15299"/>
                    <a:pt x="2968" y="15299"/>
                  </a:cubicBezTo>
                  <a:lnTo>
                    <a:pt x="12333" y="15299"/>
                  </a:lnTo>
                  <a:cubicBezTo>
                    <a:pt x="13953" y="15299"/>
                    <a:pt x="15299" y="13951"/>
                    <a:pt x="15299" y="12334"/>
                  </a:cubicBezTo>
                  <a:lnTo>
                    <a:pt x="15299" y="2967"/>
                  </a:lnTo>
                  <a:cubicBezTo>
                    <a:pt x="15299" y="1345"/>
                    <a:pt x="13948" y="0"/>
                    <a:pt x="12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23"/>
            <p:cNvSpPr/>
            <p:nvPr/>
          </p:nvSpPr>
          <p:spPr>
            <a:xfrm>
              <a:off x="812101" y="2571761"/>
              <a:ext cx="417066" cy="417024"/>
            </a:xfrm>
            <a:custGeom>
              <a:avLst/>
              <a:gdLst/>
              <a:ahLst/>
              <a:cxnLst/>
              <a:rect l="l" t="t" r="r" b="b"/>
              <a:pathLst>
                <a:path w="19984" h="19982" extrusionOk="0">
                  <a:moveTo>
                    <a:pt x="17056" y="1172"/>
                  </a:moveTo>
                  <a:cubicBezTo>
                    <a:pt x="18025" y="1172"/>
                    <a:pt x="18812" y="1959"/>
                    <a:pt x="18812" y="2927"/>
                  </a:cubicBezTo>
                  <a:lnTo>
                    <a:pt x="18812" y="17056"/>
                  </a:lnTo>
                  <a:cubicBezTo>
                    <a:pt x="18812" y="18023"/>
                    <a:pt x="18025" y="18811"/>
                    <a:pt x="17056" y="18811"/>
                  </a:cubicBezTo>
                  <a:lnTo>
                    <a:pt x="2928" y="18811"/>
                  </a:lnTo>
                  <a:cubicBezTo>
                    <a:pt x="1961" y="18811"/>
                    <a:pt x="1172" y="18023"/>
                    <a:pt x="1172" y="17056"/>
                  </a:cubicBezTo>
                  <a:lnTo>
                    <a:pt x="1172" y="2927"/>
                  </a:lnTo>
                  <a:cubicBezTo>
                    <a:pt x="1172" y="1959"/>
                    <a:pt x="1961" y="1172"/>
                    <a:pt x="2928" y="1172"/>
                  </a:cubicBezTo>
                  <a:close/>
                  <a:moveTo>
                    <a:pt x="2928" y="1"/>
                  </a:moveTo>
                  <a:cubicBezTo>
                    <a:pt x="1313" y="1"/>
                    <a:pt x="1" y="1313"/>
                    <a:pt x="1" y="2927"/>
                  </a:cubicBezTo>
                  <a:lnTo>
                    <a:pt x="1" y="17056"/>
                  </a:lnTo>
                  <a:cubicBezTo>
                    <a:pt x="1" y="18669"/>
                    <a:pt x="1313" y="19982"/>
                    <a:pt x="2928" y="19982"/>
                  </a:cubicBezTo>
                  <a:lnTo>
                    <a:pt x="17056" y="19982"/>
                  </a:lnTo>
                  <a:cubicBezTo>
                    <a:pt x="18669" y="19982"/>
                    <a:pt x="19984" y="18669"/>
                    <a:pt x="19984" y="17056"/>
                  </a:cubicBezTo>
                  <a:lnTo>
                    <a:pt x="19984" y="2927"/>
                  </a:lnTo>
                  <a:cubicBezTo>
                    <a:pt x="19984" y="1313"/>
                    <a:pt x="18669" y="1"/>
                    <a:pt x="17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23"/>
            <p:cNvSpPr/>
            <p:nvPr/>
          </p:nvSpPr>
          <p:spPr>
            <a:xfrm>
              <a:off x="1081712" y="2670306"/>
              <a:ext cx="48878" cy="48898"/>
            </a:xfrm>
            <a:custGeom>
              <a:avLst/>
              <a:gdLst/>
              <a:ahLst/>
              <a:cxnLst/>
              <a:rect l="l" t="t" r="r" b="b"/>
              <a:pathLst>
                <a:path w="2342" h="2343" extrusionOk="0">
                  <a:moveTo>
                    <a:pt x="1170" y="0"/>
                  </a:moveTo>
                  <a:cubicBezTo>
                    <a:pt x="524" y="0"/>
                    <a:pt x="1" y="526"/>
                    <a:pt x="1" y="1171"/>
                  </a:cubicBezTo>
                  <a:cubicBezTo>
                    <a:pt x="1" y="1817"/>
                    <a:pt x="524" y="2342"/>
                    <a:pt x="1170" y="2342"/>
                  </a:cubicBezTo>
                  <a:cubicBezTo>
                    <a:pt x="1816" y="2342"/>
                    <a:pt x="2341" y="1817"/>
                    <a:pt x="2341" y="1171"/>
                  </a:cubicBezTo>
                  <a:cubicBezTo>
                    <a:pt x="2341" y="526"/>
                    <a:pt x="1816" y="0"/>
                    <a:pt x="1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6" name="Google Shape;2566;p123"/>
          <p:cNvGrpSpPr/>
          <p:nvPr/>
        </p:nvGrpSpPr>
        <p:grpSpPr>
          <a:xfrm>
            <a:off x="4888861" y="2829728"/>
            <a:ext cx="407391" cy="407391"/>
            <a:chOff x="1323129" y="2571761"/>
            <a:chExt cx="417024" cy="417024"/>
          </a:xfrm>
        </p:grpSpPr>
        <p:sp>
          <p:nvSpPr>
            <p:cNvPr id="2567" name="Google Shape;2567;p123"/>
            <p:cNvSpPr/>
            <p:nvPr/>
          </p:nvSpPr>
          <p:spPr>
            <a:xfrm>
              <a:off x="1385007" y="2719183"/>
              <a:ext cx="73337" cy="219907"/>
            </a:xfrm>
            <a:custGeom>
              <a:avLst/>
              <a:gdLst/>
              <a:ahLst/>
              <a:cxnLst/>
              <a:rect l="l" t="t" r="r" b="b"/>
              <a:pathLst>
                <a:path w="3514" h="10537" extrusionOk="0">
                  <a:moveTo>
                    <a:pt x="2342" y="1171"/>
                  </a:moveTo>
                  <a:lnTo>
                    <a:pt x="2342" y="9367"/>
                  </a:lnTo>
                  <a:lnTo>
                    <a:pt x="1171" y="9367"/>
                  </a:lnTo>
                  <a:lnTo>
                    <a:pt x="1171" y="1171"/>
                  </a:lnTo>
                  <a:close/>
                  <a:moveTo>
                    <a:pt x="586" y="0"/>
                  </a:moveTo>
                  <a:cubicBezTo>
                    <a:pt x="264" y="0"/>
                    <a:pt x="0" y="262"/>
                    <a:pt x="0" y="586"/>
                  </a:cubicBezTo>
                  <a:lnTo>
                    <a:pt x="0" y="9951"/>
                  </a:lnTo>
                  <a:cubicBezTo>
                    <a:pt x="0" y="10275"/>
                    <a:pt x="264" y="10537"/>
                    <a:pt x="586" y="10537"/>
                  </a:cubicBezTo>
                  <a:lnTo>
                    <a:pt x="2928" y="10537"/>
                  </a:lnTo>
                  <a:cubicBezTo>
                    <a:pt x="3252" y="10537"/>
                    <a:pt x="3514" y="10275"/>
                    <a:pt x="3514" y="9951"/>
                  </a:cubicBezTo>
                  <a:lnTo>
                    <a:pt x="3514" y="586"/>
                  </a:lnTo>
                  <a:cubicBezTo>
                    <a:pt x="3514" y="262"/>
                    <a:pt x="3252" y="0"/>
                    <a:pt x="2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123"/>
            <p:cNvSpPr/>
            <p:nvPr/>
          </p:nvSpPr>
          <p:spPr>
            <a:xfrm>
              <a:off x="1385007" y="2621430"/>
              <a:ext cx="73337" cy="73337"/>
            </a:xfrm>
            <a:custGeom>
              <a:avLst/>
              <a:gdLst/>
              <a:ahLst/>
              <a:cxnLst/>
              <a:rect l="l" t="t" r="r" b="b"/>
              <a:pathLst>
                <a:path w="3514" h="3514" extrusionOk="0">
                  <a:moveTo>
                    <a:pt x="1757" y="1171"/>
                  </a:moveTo>
                  <a:cubicBezTo>
                    <a:pt x="2081" y="1171"/>
                    <a:pt x="2342" y="1435"/>
                    <a:pt x="2342" y="1757"/>
                  </a:cubicBezTo>
                  <a:cubicBezTo>
                    <a:pt x="2342" y="2080"/>
                    <a:pt x="2081" y="2342"/>
                    <a:pt x="1757" y="2342"/>
                  </a:cubicBezTo>
                  <a:cubicBezTo>
                    <a:pt x="1435" y="2342"/>
                    <a:pt x="1171" y="2080"/>
                    <a:pt x="1171" y="1757"/>
                  </a:cubicBezTo>
                  <a:cubicBezTo>
                    <a:pt x="1171" y="1435"/>
                    <a:pt x="1435" y="1171"/>
                    <a:pt x="1757" y="1171"/>
                  </a:cubicBezTo>
                  <a:close/>
                  <a:moveTo>
                    <a:pt x="1757" y="0"/>
                  </a:moveTo>
                  <a:cubicBezTo>
                    <a:pt x="789" y="0"/>
                    <a:pt x="0" y="789"/>
                    <a:pt x="0" y="1757"/>
                  </a:cubicBezTo>
                  <a:cubicBezTo>
                    <a:pt x="0" y="2726"/>
                    <a:pt x="789" y="3513"/>
                    <a:pt x="1757" y="3513"/>
                  </a:cubicBezTo>
                  <a:cubicBezTo>
                    <a:pt x="2726" y="3513"/>
                    <a:pt x="3514" y="2726"/>
                    <a:pt x="3514" y="1757"/>
                  </a:cubicBezTo>
                  <a:cubicBezTo>
                    <a:pt x="3514" y="789"/>
                    <a:pt x="2726" y="0"/>
                    <a:pt x="17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123"/>
            <p:cNvSpPr/>
            <p:nvPr/>
          </p:nvSpPr>
          <p:spPr>
            <a:xfrm>
              <a:off x="1482759" y="2718786"/>
              <a:ext cx="195510" cy="220304"/>
            </a:xfrm>
            <a:custGeom>
              <a:avLst/>
              <a:gdLst/>
              <a:ahLst/>
              <a:cxnLst/>
              <a:rect l="l" t="t" r="r" b="b"/>
              <a:pathLst>
                <a:path w="9368" h="10556" extrusionOk="0">
                  <a:moveTo>
                    <a:pt x="5559" y="1173"/>
                  </a:moveTo>
                  <a:cubicBezTo>
                    <a:pt x="5720" y="1173"/>
                    <a:pt x="5883" y="1186"/>
                    <a:pt x="6044" y="1212"/>
                  </a:cubicBezTo>
                  <a:cubicBezTo>
                    <a:pt x="7422" y="1435"/>
                    <a:pt x="8196" y="2535"/>
                    <a:pt x="8196" y="3669"/>
                  </a:cubicBezTo>
                  <a:lnTo>
                    <a:pt x="8196" y="9386"/>
                  </a:lnTo>
                  <a:lnTo>
                    <a:pt x="7025" y="9386"/>
                  </a:lnTo>
                  <a:lnTo>
                    <a:pt x="7025" y="4702"/>
                  </a:lnTo>
                  <a:cubicBezTo>
                    <a:pt x="7025" y="3411"/>
                    <a:pt x="5975" y="2360"/>
                    <a:pt x="4683" y="2360"/>
                  </a:cubicBezTo>
                  <a:cubicBezTo>
                    <a:pt x="3392" y="2360"/>
                    <a:pt x="2341" y="3411"/>
                    <a:pt x="2341" y="4702"/>
                  </a:cubicBezTo>
                  <a:lnTo>
                    <a:pt x="2341" y="9386"/>
                  </a:lnTo>
                  <a:lnTo>
                    <a:pt x="1170" y="9386"/>
                  </a:lnTo>
                  <a:lnTo>
                    <a:pt x="1170" y="1190"/>
                  </a:lnTo>
                  <a:lnTo>
                    <a:pt x="2341" y="1190"/>
                  </a:lnTo>
                  <a:lnTo>
                    <a:pt x="2341" y="1776"/>
                  </a:lnTo>
                  <a:cubicBezTo>
                    <a:pt x="2341" y="2011"/>
                    <a:pt x="2484" y="2225"/>
                    <a:pt x="2704" y="2316"/>
                  </a:cubicBezTo>
                  <a:cubicBezTo>
                    <a:pt x="2776" y="2346"/>
                    <a:pt x="2852" y="2361"/>
                    <a:pt x="2928" y="2361"/>
                  </a:cubicBezTo>
                  <a:cubicBezTo>
                    <a:pt x="3080" y="2361"/>
                    <a:pt x="3229" y="2301"/>
                    <a:pt x="3341" y="2190"/>
                  </a:cubicBezTo>
                  <a:lnTo>
                    <a:pt x="3615" y="1916"/>
                  </a:lnTo>
                  <a:cubicBezTo>
                    <a:pt x="4086" y="1443"/>
                    <a:pt x="4813" y="1173"/>
                    <a:pt x="5559" y="1173"/>
                  </a:cubicBezTo>
                  <a:close/>
                  <a:moveTo>
                    <a:pt x="5553" y="0"/>
                  </a:moveTo>
                  <a:cubicBezTo>
                    <a:pt x="4823" y="0"/>
                    <a:pt x="4110" y="189"/>
                    <a:pt x="3509" y="536"/>
                  </a:cubicBezTo>
                  <a:cubicBezTo>
                    <a:pt x="3475" y="246"/>
                    <a:pt x="3227" y="19"/>
                    <a:pt x="2927" y="19"/>
                  </a:cubicBezTo>
                  <a:lnTo>
                    <a:pt x="586" y="19"/>
                  </a:lnTo>
                  <a:cubicBezTo>
                    <a:pt x="262" y="19"/>
                    <a:pt x="1" y="281"/>
                    <a:pt x="1" y="605"/>
                  </a:cubicBezTo>
                  <a:lnTo>
                    <a:pt x="1" y="9970"/>
                  </a:lnTo>
                  <a:cubicBezTo>
                    <a:pt x="1" y="10294"/>
                    <a:pt x="262" y="10556"/>
                    <a:pt x="586" y="10556"/>
                  </a:cubicBezTo>
                  <a:lnTo>
                    <a:pt x="2927" y="10556"/>
                  </a:lnTo>
                  <a:cubicBezTo>
                    <a:pt x="3250" y="10556"/>
                    <a:pt x="3512" y="10294"/>
                    <a:pt x="3512" y="9970"/>
                  </a:cubicBezTo>
                  <a:lnTo>
                    <a:pt x="3512" y="4702"/>
                  </a:lnTo>
                  <a:cubicBezTo>
                    <a:pt x="3512" y="4056"/>
                    <a:pt x="4038" y="3531"/>
                    <a:pt x="4683" y="3531"/>
                  </a:cubicBezTo>
                  <a:cubicBezTo>
                    <a:pt x="5329" y="3531"/>
                    <a:pt x="5854" y="4056"/>
                    <a:pt x="5854" y="4702"/>
                  </a:cubicBezTo>
                  <a:lnTo>
                    <a:pt x="5854" y="9970"/>
                  </a:lnTo>
                  <a:cubicBezTo>
                    <a:pt x="5854" y="10294"/>
                    <a:pt x="6116" y="10556"/>
                    <a:pt x="6440" y="10556"/>
                  </a:cubicBezTo>
                  <a:lnTo>
                    <a:pt x="8782" y="10556"/>
                  </a:lnTo>
                  <a:cubicBezTo>
                    <a:pt x="9104" y="10556"/>
                    <a:pt x="9368" y="10294"/>
                    <a:pt x="9368" y="9970"/>
                  </a:cubicBezTo>
                  <a:lnTo>
                    <a:pt x="9368" y="3669"/>
                  </a:lnTo>
                  <a:cubicBezTo>
                    <a:pt x="9368" y="1921"/>
                    <a:pt x="8131" y="364"/>
                    <a:pt x="6231" y="55"/>
                  </a:cubicBezTo>
                  <a:cubicBezTo>
                    <a:pt x="6005" y="18"/>
                    <a:pt x="5779" y="0"/>
                    <a:pt x="5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23"/>
            <p:cNvSpPr/>
            <p:nvPr/>
          </p:nvSpPr>
          <p:spPr>
            <a:xfrm>
              <a:off x="1323129" y="2571761"/>
              <a:ext cx="417024" cy="417024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17015" y="1170"/>
                  </a:moveTo>
                  <a:cubicBezTo>
                    <a:pt x="17989" y="1170"/>
                    <a:pt x="18810" y="1993"/>
                    <a:pt x="18810" y="2966"/>
                  </a:cubicBezTo>
                  <a:lnTo>
                    <a:pt x="18810" y="17015"/>
                  </a:lnTo>
                  <a:cubicBezTo>
                    <a:pt x="18810" y="17990"/>
                    <a:pt x="17989" y="18811"/>
                    <a:pt x="17015" y="18811"/>
                  </a:cubicBezTo>
                  <a:lnTo>
                    <a:pt x="2965" y="18811"/>
                  </a:lnTo>
                  <a:cubicBezTo>
                    <a:pt x="1992" y="18811"/>
                    <a:pt x="1170" y="17990"/>
                    <a:pt x="1170" y="17015"/>
                  </a:cubicBezTo>
                  <a:lnTo>
                    <a:pt x="1170" y="2966"/>
                  </a:lnTo>
                  <a:cubicBezTo>
                    <a:pt x="1170" y="1993"/>
                    <a:pt x="1992" y="1170"/>
                    <a:pt x="2965" y="1170"/>
                  </a:cubicBezTo>
                  <a:close/>
                  <a:moveTo>
                    <a:pt x="2965" y="1"/>
                  </a:moveTo>
                  <a:cubicBezTo>
                    <a:pt x="1347" y="1"/>
                    <a:pt x="0" y="1349"/>
                    <a:pt x="0" y="2966"/>
                  </a:cubicBezTo>
                  <a:lnTo>
                    <a:pt x="0" y="17015"/>
                  </a:lnTo>
                  <a:cubicBezTo>
                    <a:pt x="0" y="18635"/>
                    <a:pt x="1348" y="19982"/>
                    <a:pt x="2965" y="19982"/>
                  </a:cubicBezTo>
                  <a:lnTo>
                    <a:pt x="17017" y="19982"/>
                  </a:lnTo>
                  <a:cubicBezTo>
                    <a:pt x="18635" y="19982"/>
                    <a:pt x="19981" y="18634"/>
                    <a:pt x="19981" y="17015"/>
                  </a:cubicBezTo>
                  <a:lnTo>
                    <a:pt x="19981" y="2966"/>
                  </a:lnTo>
                  <a:cubicBezTo>
                    <a:pt x="19981" y="1347"/>
                    <a:pt x="18633" y="1"/>
                    <a:pt x="170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1" name="Google Shape;2571;p123"/>
          <p:cNvSpPr txBox="1"/>
          <p:nvPr/>
        </p:nvSpPr>
        <p:spPr>
          <a:xfrm>
            <a:off x="2720550" y="3431613"/>
            <a:ext cx="37029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CREDITS: This presentation template was created by </a:t>
            </a:r>
            <a:r>
              <a:rPr lang="en" sz="1200" b="1" dirty="0">
                <a:solidFill>
                  <a:schemeClr val="accent2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dirty="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, including icons by </a:t>
            </a:r>
            <a:r>
              <a:rPr lang="en" sz="1200" b="1" dirty="0">
                <a:solidFill>
                  <a:schemeClr val="accent2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dirty="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, infographics &amp; images by </a:t>
            </a:r>
            <a:r>
              <a:rPr lang="en" sz="1200" b="1" dirty="0">
                <a:solidFill>
                  <a:schemeClr val="accent2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dirty="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 </a:t>
            </a:r>
            <a:endParaRPr sz="1200" dirty="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2572" name="Google Shape;2572;p123"/>
          <p:cNvSpPr txBox="1"/>
          <p:nvPr/>
        </p:nvSpPr>
        <p:spPr>
          <a:xfrm>
            <a:off x="2720549" y="4311413"/>
            <a:ext cx="37029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Please, keep this slide for the attribution</a:t>
            </a:r>
            <a:endParaRPr sz="12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2D4B55-21E2-44FC-9C88-C6E42CA96508}"/>
              </a:ext>
            </a:extLst>
          </p:cNvPr>
          <p:cNvSpPr txBox="1"/>
          <p:nvPr/>
        </p:nvSpPr>
        <p:spPr>
          <a:xfrm>
            <a:off x="489024" y="666888"/>
            <a:ext cx="2702984" cy="2126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 teams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Choose a number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Guess one letter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1 correct answer/ 2 pts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1 wrong answer/ -1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54371DE-DBF1-46A4-A4C5-F359219DB10B}"/>
              </a:ext>
            </a:extLst>
          </p:cNvPr>
          <p:cNvSpPr/>
          <p:nvPr/>
        </p:nvSpPr>
        <p:spPr>
          <a:xfrm>
            <a:off x="489024" y="3657133"/>
            <a:ext cx="563880" cy="5663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98BFB5B-8C8B-4E94-8CD8-CFCB56F5990B}"/>
              </a:ext>
            </a:extLst>
          </p:cNvPr>
          <p:cNvSpPr/>
          <p:nvPr/>
        </p:nvSpPr>
        <p:spPr>
          <a:xfrm>
            <a:off x="1107588" y="3657133"/>
            <a:ext cx="563880" cy="5663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6FC298C-422E-4167-9AD5-6DB9D3A0B5EC}"/>
              </a:ext>
            </a:extLst>
          </p:cNvPr>
          <p:cNvSpPr/>
          <p:nvPr/>
        </p:nvSpPr>
        <p:spPr>
          <a:xfrm>
            <a:off x="1726152" y="3657133"/>
            <a:ext cx="563880" cy="5663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F1547AA-3FA7-4E01-AE5C-7E8E95A5CC1B}"/>
              </a:ext>
            </a:extLst>
          </p:cNvPr>
          <p:cNvSpPr/>
          <p:nvPr/>
        </p:nvSpPr>
        <p:spPr>
          <a:xfrm>
            <a:off x="2344716" y="3657133"/>
            <a:ext cx="563880" cy="5663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2B03319-8B44-40C2-88A5-82295309CCF5}"/>
              </a:ext>
            </a:extLst>
          </p:cNvPr>
          <p:cNvSpPr/>
          <p:nvPr/>
        </p:nvSpPr>
        <p:spPr>
          <a:xfrm>
            <a:off x="2963280" y="3657133"/>
            <a:ext cx="563880" cy="5663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2E4A916-2EAB-4761-9D61-C2E6D2BCD560}"/>
              </a:ext>
            </a:extLst>
          </p:cNvPr>
          <p:cNvSpPr/>
          <p:nvPr/>
        </p:nvSpPr>
        <p:spPr>
          <a:xfrm>
            <a:off x="3581844" y="3657133"/>
            <a:ext cx="563880" cy="5663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4AC76E2-92ED-4E20-946D-53B3C2C539EC}"/>
              </a:ext>
            </a:extLst>
          </p:cNvPr>
          <p:cNvSpPr/>
          <p:nvPr/>
        </p:nvSpPr>
        <p:spPr>
          <a:xfrm>
            <a:off x="4200408" y="3657133"/>
            <a:ext cx="563880" cy="5663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42EF552-84AC-472B-B47D-8B46E35A987A}"/>
              </a:ext>
            </a:extLst>
          </p:cNvPr>
          <p:cNvSpPr/>
          <p:nvPr/>
        </p:nvSpPr>
        <p:spPr>
          <a:xfrm>
            <a:off x="4818972" y="3657133"/>
            <a:ext cx="563880" cy="5663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B66EA77-C94B-445A-AC9A-87864F242FB2}"/>
              </a:ext>
            </a:extLst>
          </p:cNvPr>
          <p:cNvSpPr/>
          <p:nvPr/>
        </p:nvSpPr>
        <p:spPr>
          <a:xfrm>
            <a:off x="5437536" y="3657133"/>
            <a:ext cx="563880" cy="5663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77C7CC2-BCC9-4BBE-A380-BDC295B77C5E}"/>
              </a:ext>
            </a:extLst>
          </p:cNvPr>
          <p:cNvSpPr/>
          <p:nvPr/>
        </p:nvSpPr>
        <p:spPr>
          <a:xfrm>
            <a:off x="6056100" y="3657133"/>
            <a:ext cx="563880" cy="5663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5971760-DD38-4BCF-90A1-BBABED6F1576}"/>
              </a:ext>
            </a:extLst>
          </p:cNvPr>
          <p:cNvSpPr/>
          <p:nvPr/>
        </p:nvSpPr>
        <p:spPr>
          <a:xfrm>
            <a:off x="6674664" y="3657133"/>
            <a:ext cx="563880" cy="5663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8FB0920-5DBB-45E8-985C-3DC33BF407FB}"/>
              </a:ext>
            </a:extLst>
          </p:cNvPr>
          <p:cNvSpPr/>
          <p:nvPr/>
        </p:nvSpPr>
        <p:spPr>
          <a:xfrm>
            <a:off x="7293228" y="3657133"/>
            <a:ext cx="563880" cy="5663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5C133D3-144B-43FA-A7FC-60306538BE70}"/>
              </a:ext>
            </a:extLst>
          </p:cNvPr>
          <p:cNvSpPr/>
          <p:nvPr/>
        </p:nvSpPr>
        <p:spPr>
          <a:xfrm>
            <a:off x="7911792" y="3657133"/>
            <a:ext cx="563880" cy="5663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A534064-3A3B-4A97-A505-DF2A48E7496B}"/>
              </a:ext>
            </a:extLst>
          </p:cNvPr>
          <p:cNvSpPr txBox="1"/>
          <p:nvPr/>
        </p:nvSpPr>
        <p:spPr>
          <a:xfrm>
            <a:off x="489024" y="231160"/>
            <a:ext cx="2981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GUESS THE WORD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B704DE5-FFAF-4997-9141-0B64B8037D85}"/>
              </a:ext>
            </a:extLst>
          </p:cNvPr>
          <p:cNvSpPr txBox="1"/>
          <p:nvPr/>
        </p:nvSpPr>
        <p:spPr>
          <a:xfrm>
            <a:off x="2090507" y="2927657"/>
            <a:ext cx="4783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Hint: </a:t>
            </a:r>
            <a:r>
              <a:rPr lang="en-US" sz="2400" dirty="0"/>
              <a:t>The area of a town or a city 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2C8DB3A7-FA1B-47D9-A959-10F34F608C7D}"/>
              </a:ext>
            </a:extLst>
          </p:cNvPr>
          <p:cNvSpPr/>
          <p:nvPr/>
        </p:nvSpPr>
        <p:spPr>
          <a:xfrm>
            <a:off x="489024" y="3657133"/>
            <a:ext cx="563880" cy="56638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C539080-4274-45B6-85D7-042384D96749}"/>
              </a:ext>
            </a:extLst>
          </p:cNvPr>
          <p:cNvSpPr/>
          <p:nvPr/>
        </p:nvSpPr>
        <p:spPr>
          <a:xfrm>
            <a:off x="1107588" y="3657133"/>
            <a:ext cx="563880" cy="56638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8C8E589E-16EF-4117-B804-4BE5B20E04C1}"/>
              </a:ext>
            </a:extLst>
          </p:cNvPr>
          <p:cNvSpPr/>
          <p:nvPr/>
        </p:nvSpPr>
        <p:spPr>
          <a:xfrm>
            <a:off x="1726152" y="3657133"/>
            <a:ext cx="563880" cy="56638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2A976F6-4DB9-4A8B-B037-FA91E8A2627F}"/>
              </a:ext>
            </a:extLst>
          </p:cNvPr>
          <p:cNvSpPr/>
          <p:nvPr/>
        </p:nvSpPr>
        <p:spPr>
          <a:xfrm>
            <a:off x="2344716" y="3657133"/>
            <a:ext cx="563880" cy="56638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9835136-051D-42F8-BA7A-02DB0DF8AAA9}"/>
              </a:ext>
            </a:extLst>
          </p:cNvPr>
          <p:cNvSpPr/>
          <p:nvPr/>
        </p:nvSpPr>
        <p:spPr>
          <a:xfrm>
            <a:off x="2963280" y="3657133"/>
            <a:ext cx="563880" cy="56638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A10B885E-F143-4369-B3D3-1482D0571096}"/>
              </a:ext>
            </a:extLst>
          </p:cNvPr>
          <p:cNvSpPr/>
          <p:nvPr/>
        </p:nvSpPr>
        <p:spPr>
          <a:xfrm>
            <a:off x="3581844" y="3657133"/>
            <a:ext cx="563880" cy="56638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7BFEDC6-0B95-48F4-AC1A-D85E9D258F55}"/>
              </a:ext>
            </a:extLst>
          </p:cNvPr>
          <p:cNvSpPr/>
          <p:nvPr/>
        </p:nvSpPr>
        <p:spPr>
          <a:xfrm>
            <a:off x="4200408" y="3657133"/>
            <a:ext cx="563880" cy="56638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706CE4F-4D92-44E7-A8B5-B77233B9ED2E}"/>
              </a:ext>
            </a:extLst>
          </p:cNvPr>
          <p:cNvSpPr/>
          <p:nvPr/>
        </p:nvSpPr>
        <p:spPr>
          <a:xfrm>
            <a:off x="4818972" y="3657133"/>
            <a:ext cx="563880" cy="56638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3460A02-5026-4793-B1F5-F80AD47C2E7E}"/>
              </a:ext>
            </a:extLst>
          </p:cNvPr>
          <p:cNvSpPr/>
          <p:nvPr/>
        </p:nvSpPr>
        <p:spPr>
          <a:xfrm>
            <a:off x="5437536" y="3657133"/>
            <a:ext cx="563880" cy="56638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B90EB7F-EDAB-4C18-AE3F-6356F7816100}"/>
              </a:ext>
            </a:extLst>
          </p:cNvPr>
          <p:cNvSpPr/>
          <p:nvPr/>
        </p:nvSpPr>
        <p:spPr>
          <a:xfrm>
            <a:off x="6056100" y="3657133"/>
            <a:ext cx="563880" cy="56638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80AED0DA-DADF-450C-8032-493158B55191}"/>
              </a:ext>
            </a:extLst>
          </p:cNvPr>
          <p:cNvSpPr/>
          <p:nvPr/>
        </p:nvSpPr>
        <p:spPr>
          <a:xfrm>
            <a:off x="6674664" y="3657133"/>
            <a:ext cx="563880" cy="56638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8FB361B-CECA-4443-B88E-44FC65287322}"/>
              </a:ext>
            </a:extLst>
          </p:cNvPr>
          <p:cNvSpPr/>
          <p:nvPr/>
        </p:nvSpPr>
        <p:spPr>
          <a:xfrm>
            <a:off x="7293228" y="3657133"/>
            <a:ext cx="563880" cy="56638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B97643F-DF58-4755-B883-4FCE08D1E903}"/>
              </a:ext>
            </a:extLst>
          </p:cNvPr>
          <p:cNvSpPr/>
          <p:nvPr/>
        </p:nvSpPr>
        <p:spPr>
          <a:xfrm>
            <a:off x="7911792" y="3657133"/>
            <a:ext cx="563880" cy="56638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6930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54"/>
          <p:cNvSpPr txBox="1">
            <a:spLocks noGrp="1"/>
          </p:cNvSpPr>
          <p:nvPr>
            <p:ph type="ctrTitle"/>
          </p:nvPr>
        </p:nvSpPr>
        <p:spPr>
          <a:xfrm>
            <a:off x="1283100" y="871650"/>
            <a:ext cx="657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accent2"/>
                </a:solidFill>
              </a:rPr>
              <a:t>Unit 4</a:t>
            </a:r>
            <a:br>
              <a:rPr lang="en-US" sz="4800" dirty="0">
                <a:solidFill>
                  <a:schemeClr val="accent2"/>
                </a:solidFill>
              </a:rPr>
            </a:br>
            <a:r>
              <a:rPr lang="en-US" sz="4800" dirty="0">
                <a:solidFill>
                  <a:schemeClr val="accent2"/>
                </a:solidFill>
              </a:rPr>
              <a:t>My </a:t>
            </a:r>
            <a:r>
              <a:rPr lang="en-US" sz="4800" dirty="0" err="1">
                <a:solidFill>
                  <a:schemeClr val="accent2"/>
                </a:solidFill>
              </a:rPr>
              <a:t>neighbourhood</a:t>
            </a:r>
            <a:r>
              <a:rPr lang="en-US" sz="4800" dirty="0">
                <a:solidFill>
                  <a:schemeClr val="accent2"/>
                </a:solidFill>
              </a:rPr>
              <a:t> </a:t>
            </a:r>
            <a:endParaRPr sz="4800" dirty="0">
              <a:solidFill>
                <a:schemeClr val="accent2"/>
              </a:solidFill>
            </a:endParaRPr>
          </a:p>
        </p:txBody>
      </p:sp>
      <p:sp>
        <p:nvSpPr>
          <p:cNvPr id="1321" name="Google Shape;1321;p54"/>
          <p:cNvSpPr txBox="1">
            <a:spLocks noGrp="1"/>
          </p:cNvSpPr>
          <p:nvPr>
            <p:ph type="subTitle" idx="1"/>
          </p:nvPr>
        </p:nvSpPr>
        <p:spPr>
          <a:xfrm>
            <a:off x="1283100" y="2810867"/>
            <a:ext cx="65778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/>
              <a:t>Unit 1 – Lesson 1: Getting started</a:t>
            </a:r>
            <a:endParaRPr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À NỘI - ĐÀ NẴNG - HỘI AN 4N3D">
            <a:extLst>
              <a:ext uri="{FF2B5EF4-FFF2-40B4-BE49-F238E27FC236}">
                <a16:creationId xmlns:a16="http://schemas.microsoft.com/office/drawing/2014/main" id="{55CCD9C3-1746-424E-B165-FA4612BF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" y="206960"/>
            <a:ext cx="5060485" cy="337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i An ancient town - Topic: Places">
            <a:extLst>
              <a:ext uri="{FF2B5EF4-FFF2-40B4-BE49-F238E27FC236}">
                <a16:creationId xmlns:a16="http://schemas.microsoft.com/office/drawing/2014/main" id="{7092FE1B-A37F-4F3D-8133-B8D26FDEF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434" y="2118703"/>
            <a:ext cx="3500687" cy="291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7A3E64E-083E-4E51-A30D-A360E5845EB9}"/>
              </a:ext>
            </a:extLst>
          </p:cNvPr>
          <p:cNvSpPr/>
          <p:nvPr/>
        </p:nvSpPr>
        <p:spPr>
          <a:xfrm>
            <a:off x="711766" y="3870960"/>
            <a:ext cx="4142174" cy="708660"/>
          </a:xfrm>
          <a:prstGeom prst="wedgeRoundRectCallout">
            <a:avLst>
              <a:gd name="adj1" fmla="val -51187"/>
              <a:gd name="adj2" fmla="val 101675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is it?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C9F1AF-513D-4942-BAA6-41CEEA7FD242}"/>
              </a:ext>
            </a:extLst>
          </p:cNvPr>
          <p:cNvSpPr/>
          <p:nvPr/>
        </p:nvSpPr>
        <p:spPr>
          <a:xfrm>
            <a:off x="5554980" y="506902"/>
            <a:ext cx="3337562" cy="82296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Hoi An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B290C81C-F5E1-4824-8B98-DA3E79597EE7}"/>
              </a:ext>
            </a:extLst>
          </p:cNvPr>
          <p:cNvSpPr/>
          <p:nvPr/>
        </p:nvSpPr>
        <p:spPr>
          <a:xfrm>
            <a:off x="405814" y="3726180"/>
            <a:ext cx="4448126" cy="998220"/>
          </a:xfrm>
          <a:prstGeom prst="wedgeRoundRectCallout">
            <a:avLst>
              <a:gd name="adj1" fmla="val -47932"/>
              <a:gd name="adj2" fmla="val 70377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know anything special in Hoi an ?</a:t>
            </a:r>
          </a:p>
        </p:txBody>
      </p:sp>
    </p:spTree>
    <p:extLst>
      <p:ext uri="{BB962C8B-B14F-4D97-AF65-F5344CB8AC3E}">
        <p14:creationId xmlns:p14="http://schemas.microsoft.com/office/powerpoint/2010/main" val="48546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D159C0B-BC5C-4187-B900-6B8EAECEA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59" y="786312"/>
            <a:ext cx="5177790" cy="386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D88FF6-A774-4923-ADCF-C6124E23FBE8}"/>
              </a:ext>
            </a:extLst>
          </p:cNvPr>
          <p:cNvSpPr txBox="1"/>
          <p:nvPr/>
        </p:nvSpPr>
        <p:spPr>
          <a:xfrm>
            <a:off x="1211436" y="129540"/>
            <a:ext cx="2710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and answer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A0921F-2AAE-4DE0-B003-7695EF133ACB}"/>
              </a:ext>
            </a:extLst>
          </p:cNvPr>
          <p:cNvSpPr txBox="1"/>
          <p:nvPr/>
        </p:nvSpPr>
        <p:spPr>
          <a:xfrm>
            <a:off x="5221567" y="495300"/>
            <a:ext cx="25859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1. Who are they?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16CB84-A08B-4C8D-9F30-9F4150BA7059}"/>
              </a:ext>
            </a:extLst>
          </p:cNvPr>
          <p:cNvSpPr txBox="1"/>
          <p:nvPr/>
        </p:nvSpPr>
        <p:spPr>
          <a:xfrm>
            <a:off x="5218478" y="1453021"/>
            <a:ext cx="28568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2. Where are they?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E1F1D6-3851-424C-B424-94CFE31C6184}"/>
              </a:ext>
            </a:extLst>
          </p:cNvPr>
          <p:cNvSpPr txBox="1"/>
          <p:nvPr/>
        </p:nvSpPr>
        <p:spPr>
          <a:xfrm>
            <a:off x="5218478" y="2469871"/>
            <a:ext cx="37369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3. Do they live near here?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89D96B-23AE-4810-8142-614B6EB1AD93}"/>
              </a:ext>
            </a:extLst>
          </p:cNvPr>
          <p:cNvSpPr txBox="1"/>
          <p:nvPr/>
        </p:nvSpPr>
        <p:spPr>
          <a:xfrm>
            <a:off x="5377977" y="937781"/>
            <a:ext cx="3177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Nick and </a:t>
            </a:r>
            <a:r>
              <a:rPr 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Khang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9BC8A6-1289-4505-9189-92C887012DC7}"/>
              </a:ext>
            </a:extLst>
          </p:cNvPr>
          <p:cNvSpPr txBox="1"/>
          <p:nvPr/>
        </p:nvSpPr>
        <p:spPr>
          <a:xfrm>
            <a:off x="5377977" y="1956386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Hoi 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DA1694-6AF2-4089-941C-7E8F18DF830E}"/>
              </a:ext>
            </a:extLst>
          </p:cNvPr>
          <p:cNvSpPr txBox="1"/>
          <p:nvPr/>
        </p:nvSpPr>
        <p:spPr>
          <a:xfrm>
            <a:off x="5377977" y="2913590"/>
            <a:ext cx="3736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No, they don’t. 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are looking at a map.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1CD2AF-F6BD-4F7D-83E9-EDB4250B4F7A}"/>
              </a:ext>
            </a:extLst>
          </p:cNvPr>
          <p:cNvSpPr txBox="1"/>
          <p:nvPr/>
        </p:nvSpPr>
        <p:spPr>
          <a:xfrm>
            <a:off x="5218478" y="3786517"/>
            <a:ext cx="35333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4. Are they 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getting lost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4959EBC-FD28-48DE-837B-B77814D0C7AE}"/>
              </a:ext>
            </a:extLst>
          </p:cNvPr>
          <p:cNvSpPr/>
          <p:nvPr/>
        </p:nvSpPr>
        <p:spPr>
          <a:xfrm>
            <a:off x="5298227" y="4401978"/>
            <a:ext cx="3577421" cy="49244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Listen and check</a:t>
            </a:r>
          </a:p>
        </p:txBody>
      </p:sp>
      <p:pic>
        <p:nvPicPr>
          <p:cNvPr id="22" name="Bản sao của B1_23">
            <a:hlinkClick r:id="" action="ppaction://media"/>
            <a:extLst>
              <a:ext uri="{FF2B5EF4-FFF2-40B4-BE49-F238E27FC236}">
                <a16:creationId xmlns:a16="http://schemas.microsoft.com/office/drawing/2014/main" id="{26945C27-10BC-41CC-B440-A5E08CBFA3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52713" y="165397"/>
            <a:ext cx="487363" cy="487363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40D1550-F3BC-48BC-B952-A1DC0EF1741B}"/>
              </a:ext>
            </a:extLst>
          </p:cNvPr>
          <p:cNvSpPr/>
          <p:nvPr/>
        </p:nvSpPr>
        <p:spPr>
          <a:xfrm>
            <a:off x="5298227" y="4401977"/>
            <a:ext cx="3577421" cy="49244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Yes, they are</a:t>
            </a:r>
          </a:p>
        </p:txBody>
      </p:sp>
    </p:spTree>
    <p:extLst>
      <p:ext uri="{BB962C8B-B14F-4D97-AF65-F5344CB8AC3E}">
        <p14:creationId xmlns:p14="http://schemas.microsoft.com/office/powerpoint/2010/main" val="41115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7747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/>
      <p:bldP spid="14" grpId="0"/>
      <p:bldP spid="15" grpId="0"/>
      <p:bldP spid="13" grpId="0"/>
      <p:bldP spid="17" grpId="0"/>
      <p:bldP spid="18" grpId="0"/>
      <p:bldP spid="20" grpId="0"/>
      <p:bldP spid="19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E8588D2-E0AB-495B-AB1F-B98A3BCAFA6D}"/>
              </a:ext>
            </a:extLst>
          </p:cNvPr>
          <p:cNvSpPr/>
          <p:nvPr/>
        </p:nvSpPr>
        <p:spPr>
          <a:xfrm>
            <a:off x="210554" y="252663"/>
            <a:ext cx="5083342" cy="62564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Guess the order.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5FBC04-0D99-4769-ACC0-F0D6EAC3CDA7}"/>
              </a:ext>
            </a:extLst>
          </p:cNvPr>
          <p:cNvSpPr txBox="1"/>
          <p:nvPr/>
        </p:nvSpPr>
        <p:spPr>
          <a:xfrm>
            <a:off x="210554" y="821356"/>
            <a:ext cx="7164141" cy="3682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a. The girl shows them the way to Tan Ky House. 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b. Nick,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Khang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arrive in Hoi An. 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c. Nick,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Khang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decide to go to Tan Ky House. 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d. Nick,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Khang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get lost. 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askes a girl how to get to Tan Ky House.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9404E3-52F1-492E-81B5-8FCBF6039B60}"/>
              </a:ext>
            </a:extLst>
          </p:cNvPr>
          <p:cNvSpPr/>
          <p:nvPr/>
        </p:nvSpPr>
        <p:spPr>
          <a:xfrm>
            <a:off x="7764780" y="1005840"/>
            <a:ext cx="502920" cy="5181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70CC3F-799F-4EFE-8F78-F553DD4D19CE}"/>
              </a:ext>
            </a:extLst>
          </p:cNvPr>
          <p:cNvSpPr/>
          <p:nvPr/>
        </p:nvSpPr>
        <p:spPr>
          <a:xfrm>
            <a:off x="7764780" y="1744980"/>
            <a:ext cx="502920" cy="5181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DBFB5E-3868-4BBC-83AC-C7B55F7F63B6}"/>
              </a:ext>
            </a:extLst>
          </p:cNvPr>
          <p:cNvSpPr/>
          <p:nvPr/>
        </p:nvSpPr>
        <p:spPr>
          <a:xfrm>
            <a:off x="7787640" y="2484120"/>
            <a:ext cx="502920" cy="5181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895F55-15EC-4B16-B303-F945BCDC5DBB}"/>
              </a:ext>
            </a:extLst>
          </p:cNvPr>
          <p:cNvSpPr/>
          <p:nvPr/>
        </p:nvSpPr>
        <p:spPr>
          <a:xfrm>
            <a:off x="7787640" y="3223260"/>
            <a:ext cx="502920" cy="5181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A910A02-2F95-4B2D-8045-4B8A071EC49F}"/>
              </a:ext>
            </a:extLst>
          </p:cNvPr>
          <p:cNvSpPr/>
          <p:nvPr/>
        </p:nvSpPr>
        <p:spPr>
          <a:xfrm>
            <a:off x="7787640" y="3962400"/>
            <a:ext cx="502920" cy="5181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DE05421-3155-4B50-9A5C-4EBF975EB0FC}"/>
              </a:ext>
            </a:extLst>
          </p:cNvPr>
          <p:cNvSpPr/>
          <p:nvPr/>
        </p:nvSpPr>
        <p:spPr>
          <a:xfrm>
            <a:off x="210554" y="252662"/>
            <a:ext cx="3568966" cy="62564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 3. Read and check</a:t>
            </a:r>
          </a:p>
        </p:txBody>
      </p:sp>
    </p:spTree>
    <p:extLst>
      <p:ext uri="{BB962C8B-B14F-4D97-AF65-F5344CB8AC3E}">
        <p14:creationId xmlns:p14="http://schemas.microsoft.com/office/powerpoint/2010/main" val="52855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94924B1-DCB3-4ECE-BCB9-3D0C76501763}"/>
              </a:ext>
            </a:extLst>
          </p:cNvPr>
          <p:cNvSpPr/>
          <p:nvPr/>
        </p:nvSpPr>
        <p:spPr>
          <a:xfrm>
            <a:off x="178305" y="4405805"/>
            <a:ext cx="1371600" cy="260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7F4D86-C993-4B28-94B0-EEF1CD7982C9}"/>
              </a:ext>
            </a:extLst>
          </p:cNvPr>
          <p:cNvSpPr/>
          <p:nvPr/>
        </p:nvSpPr>
        <p:spPr>
          <a:xfrm>
            <a:off x="585215" y="4078153"/>
            <a:ext cx="5683237" cy="260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441E65-2086-488B-8239-098EBBAFE3D2}"/>
              </a:ext>
            </a:extLst>
          </p:cNvPr>
          <p:cNvSpPr/>
          <p:nvPr/>
        </p:nvSpPr>
        <p:spPr>
          <a:xfrm>
            <a:off x="609280" y="3448572"/>
            <a:ext cx="2759562" cy="260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243F19-2B81-42F6-8FF0-0FA426218634}"/>
              </a:ext>
            </a:extLst>
          </p:cNvPr>
          <p:cNvSpPr/>
          <p:nvPr/>
        </p:nvSpPr>
        <p:spPr>
          <a:xfrm>
            <a:off x="801780" y="3142444"/>
            <a:ext cx="1496251" cy="260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1B569A-62CB-495F-A313-5B8C0EE494EF}"/>
              </a:ext>
            </a:extLst>
          </p:cNvPr>
          <p:cNvSpPr/>
          <p:nvPr/>
        </p:nvSpPr>
        <p:spPr>
          <a:xfrm>
            <a:off x="1271016" y="1239251"/>
            <a:ext cx="4227416" cy="260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C2F6A9-7FA4-4A30-8250-D1B51888F09C}"/>
              </a:ext>
            </a:extLst>
          </p:cNvPr>
          <p:cNvSpPr/>
          <p:nvPr/>
        </p:nvSpPr>
        <p:spPr>
          <a:xfrm>
            <a:off x="1371601" y="329314"/>
            <a:ext cx="1371600" cy="260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03CA8B-5742-4A29-A697-B65EE7D7B179}"/>
              </a:ext>
            </a:extLst>
          </p:cNvPr>
          <p:cNvSpPr txBox="1"/>
          <p:nvPr/>
        </p:nvSpPr>
        <p:spPr>
          <a:xfrm>
            <a:off x="96255" y="282018"/>
            <a:ext cx="6448924" cy="518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Wow! We’re in Hoi An. I’m so excited.</a:t>
            </a:r>
          </a:p>
          <a:p>
            <a:pPr>
              <a:lnSpc>
                <a:spcPct val="130000"/>
              </a:lnSpc>
            </a:pP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Nick: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 too. It’s so beautiful. Where shall we go first?</a:t>
            </a:r>
          </a:p>
          <a:p>
            <a:pPr>
              <a:lnSpc>
                <a:spcPct val="130000"/>
              </a:lnSpc>
            </a:pPr>
            <a:r>
              <a:rPr lang="en-US" sz="1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Khang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Let’s go to Chua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1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Well, but Tan Ky house is nearer. Shall we go there first?</a:t>
            </a:r>
          </a:p>
          <a:p>
            <a:pPr>
              <a:lnSpc>
                <a:spcPct val="130000"/>
              </a:lnSpc>
            </a:pP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Nick &amp; </a:t>
            </a:r>
            <a:r>
              <a:rPr lang="en-US" sz="1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Khang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OK, sure.</a:t>
            </a:r>
          </a:p>
          <a:p>
            <a:pPr>
              <a:lnSpc>
                <a:spcPct val="130000"/>
              </a:lnSpc>
            </a:pPr>
            <a:r>
              <a:rPr lang="en-US" sz="1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First, cross the road, and then turn left.</a:t>
            </a:r>
          </a:p>
          <a:p>
            <a:pPr>
              <a:lnSpc>
                <a:spcPct val="130000"/>
              </a:lnSpc>
            </a:pP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Nick: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Fine, let’s go.</a:t>
            </a:r>
          </a:p>
          <a:p>
            <a:pPr>
              <a:lnSpc>
                <a:spcPct val="130000"/>
              </a:lnSpc>
            </a:pPr>
            <a:r>
              <a:rPr lang="en-US" sz="1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Wait.</a:t>
            </a:r>
          </a:p>
          <a:p>
            <a:pPr>
              <a:lnSpc>
                <a:spcPct val="130000"/>
              </a:lnSpc>
            </a:pPr>
            <a:r>
              <a:rPr lang="en-US" sz="1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Khang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What’s up,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sz="1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 think we’re lost.</a:t>
            </a:r>
          </a:p>
          <a:p>
            <a:pPr>
              <a:lnSpc>
                <a:spcPct val="130000"/>
              </a:lnSpc>
            </a:pP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Nick: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Look, there’s a girl. Let’s ask her.</a:t>
            </a:r>
          </a:p>
          <a:p>
            <a:pPr>
              <a:lnSpc>
                <a:spcPct val="130000"/>
              </a:lnSpc>
            </a:pPr>
            <a:r>
              <a:rPr lang="en-US" sz="1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Excuse me? Can you tell us the way to Tan Ky House?</a:t>
            </a:r>
          </a:p>
          <a:p>
            <a:pPr>
              <a:lnSpc>
                <a:spcPct val="130000"/>
              </a:lnSpc>
            </a:pP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Girl: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Sure. Go straight. Take the second turning on the left, and then turn right.</a:t>
            </a:r>
          </a:p>
          <a:p>
            <a:pPr>
              <a:lnSpc>
                <a:spcPct val="130000"/>
              </a:lnSpc>
            </a:pPr>
            <a:r>
              <a:rPr lang="en-US" sz="1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, Nick &amp; </a:t>
            </a:r>
            <a:r>
              <a:rPr lang="en-US" sz="1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Khang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Thank you.</a:t>
            </a:r>
          </a:p>
          <a:p>
            <a:pPr>
              <a:lnSpc>
                <a:spcPct val="13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2AA56B-A920-4D24-8705-721AD1BAB4C9}"/>
              </a:ext>
            </a:extLst>
          </p:cNvPr>
          <p:cNvSpPr txBox="1"/>
          <p:nvPr/>
        </p:nvSpPr>
        <p:spPr>
          <a:xfrm>
            <a:off x="749327" y="-72192"/>
            <a:ext cx="301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8D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Lost in the old town!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AA6991-3437-4027-8622-F06503ECC58E}"/>
              </a:ext>
            </a:extLst>
          </p:cNvPr>
          <p:cNvSpPr txBox="1"/>
          <p:nvPr/>
        </p:nvSpPr>
        <p:spPr>
          <a:xfrm>
            <a:off x="5125451" y="130182"/>
            <a:ext cx="3922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Nick, </a:t>
            </a:r>
            <a:r>
              <a:rPr lang="en-US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Khang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arrive in Hoi An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09D6DC-9944-460E-9BC9-5E624019236E}"/>
              </a:ext>
            </a:extLst>
          </p:cNvPr>
          <p:cNvCxnSpPr/>
          <p:nvPr/>
        </p:nvCxnSpPr>
        <p:spPr>
          <a:xfrm>
            <a:off x="4307304" y="420270"/>
            <a:ext cx="733926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C382C28-DBB8-419D-AE76-E75843AA767E}"/>
              </a:ext>
            </a:extLst>
          </p:cNvPr>
          <p:cNvSpPr txBox="1"/>
          <p:nvPr/>
        </p:nvSpPr>
        <p:spPr>
          <a:xfrm>
            <a:off x="6232355" y="991652"/>
            <a:ext cx="2911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Nick, </a:t>
            </a:r>
            <a:r>
              <a:rPr lang="en-US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Khang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decide to go to Tan Ky House  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F27D388-65B7-4AD6-A7FB-6571A8A6B0BD}"/>
              </a:ext>
            </a:extLst>
          </p:cNvPr>
          <p:cNvCxnSpPr>
            <a:cxnSpLocks/>
          </p:cNvCxnSpPr>
          <p:nvPr/>
        </p:nvCxnSpPr>
        <p:spPr>
          <a:xfrm>
            <a:off x="5581325" y="1393102"/>
            <a:ext cx="578843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85A1CD8-3FF8-41F8-8A5C-9909C75D6944}"/>
              </a:ext>
            </a:extLst>
          </p:cNvPr>
          <p:cNvSpPr txBox="1"/>
          <p:nvPr/>
        </p:nvSpPr>
        <p:spPr>
          <a:xfrm>
            <a:off x="3218443" y="3038940"/>
            <a:ext cx="6027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Nick, </a:t>
            </a:r>
            <a:r>
              <a:rPr lang="en-US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Khang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get lost. 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A7A25C2-84A1-4032-BA1D-BB8B1DF3E832}"/>
              </a:ext>
            </a:extLst>
          </p:cNvPr>
          <p:cNvCxnSpPr>
            <a:cxnSpLocks/>
          </p:cNvCxnSpPr>
          <p:nvPr/>
        </p:nvCxnSpPr>
        <p:spPr>
          <a:xfrm>
            <a:off x="2465147" y="3290036"/>
            <a:ext cx="63900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3BB8487-EAB5-4A06-B2DB-2BC53D92D671}"/>
              </a:ext>
            </a:extLst>
          </p:cNvPr>
          <p:cNvSpPr txBox="1"/>
          <p:nvPr/>
        </p:nvSpPr>
        <p:spPr>
          <a:xfrm>
            <a:off x="3860805" y="3358235"/>
            <a:ext cx="5247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en-US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asks a girl how to get to Tan Ky House.  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4332C08-1FD7-4DBE-9912-D3EC9412ADF2}"/>
              </a:ext>
            </a:extLst>
          </p:cNvPr>
          <p:cNvCxnSpPr>
            <a:cxnSpLocks/>
          </p:cNvCxnSpPr>
          <p:nvPr/>
        </p:nvCxnSpPr>
        <p:spPr>
          <a:xfrm>
            <a:off x="3426833" y="3581389"/>
            <a:ext cx="412078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9385467-7096-4D9B-809F-17A9DF5781B0}"/>
              </a:ext>
            </a:extLst>
          </p:cNvPr>
          <p:cNvSpPr txBox="1"/>
          <p:nvPr/>
        </p:nvSpPr>
        <p:spPr>
          <a:xfrm>
            <a:off x="3176334" y="4332566"/>
            <a:ext cx="5382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The girl shows them the way to Tan Ky House.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21CEFEA-0CE8-4962-A087-897971C764FB}"/>
              </a:ext>
            </a:extLst>
          </p:cNvPr>
          <p:cNvCxnSpPr>
            <a:cxnSpLocks/>
          </p:cNvCxnSpPr>
          <p:nvPr/>
        </p:nvCxnSpPr>
        <p:spPr>
          <a:xfrm>
            <a:off x="2742362" y="4555720"/>
            <a:ext cx="412078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15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0" grpId="0" animBg="1"/>
      <p:bldP spid="19" grpId="0" animBg="1"/>
      <p:bldP spid="18" grpId="0" animBg="1"/>
      <p:bldP spid="17" grpId="0" animBg="1"/>
      <p:bldP spid="23" grpId="0"/>
      <p:bldP spid="26" grpId="0"/>
      <p:bldP spid="30" grpId="0"/>
      <p:bldP spid="34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E8588D2-E0AB-495B-AB1F-B98A3BCAFA6D}"/>
              </a:ext>
            </a:extLst>
          </p:cNvPr>
          <p:cNvSpPr/>
          <p:nvPr/>
        </p:nvSpPr>
        <p:spPr>
          <a:xfrm>
            <a:off x="210554" y="252663"/>
            <a:ext cx="1816366" cy="62564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5FBC04-0D99-4769-ACC0-F0D6EAC3CDA7}"/>
              </a:ext>
            </a:extLst>
          </p:cNvPr>
          <p:cNvSpPr txBox="1"/>
          <p:nvPr/>
        </p:nvSpPr>
        <p:spPr>
          <a:xfrm>
            <a:off x="210554" y="821356"/>
            <a:ext cx="7164141" cy="3682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a. The girl shows them the way to Tan Ky House. 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b. Nick,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Khang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arrive in Hoi An. 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c. Nick,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Khang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decide to go to Tan Ky House. 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d. Nick,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Khang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get lost. 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askes a girl how to get to Tan Ky House.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9404E3-52F1-492E-81B5-8FCBF6039B60}"/>
              </a:ext>
            </a:extLst>
          </p:cNvPr>
          <p:cNvSpPr/>
          <p:nvPr/>
        </p:nvSpPr>
        <p:spPr>
          <a:xfrm>
            <a:off x="7764780" y="1005840"/>
            <a:ext cx="502920" cy="5181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70CC3F-799F-4EFE-8F78-F553DD4D19CE}"/>
              </a:ext>
            </a:extLst>
          </p:cNvPr>
          <p:cNvSpPr/>
          <p:nvPr/>
        </p:nvSpPr>
        <p:spPr>
          <a:xfrm>
            <a:off x="7764780" y="1744980"/>
            <a:ext cx="502920" cy="5181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DBFB5E-3868-4BBC-83AC-C7B55F7F63B6}"/>
              </a:ext>
            </a:extLst>
          </p:cNvPr>
          <p:cNvSpPr/>
          <p:nvPr/>
        </p:nvSpPr>
        <p:spPr>
          <a:xfrm>
            <a:off x="7787640" y="2484120"/>
            <a:ext cx="502920" cy="5181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895F55-15EC-4B16-B303-F945BCDC5DBB}"/>
              </a:ext>
            </a:extLst>
          </p:cNvPr>
          <p:cNvSpPr/>
          <p:nvPr/>
        </p:nvSpPr>
        <p:spPr>
          <a:xfrm>
            <a:off x="7787640" y="3223260"/>
            <a:ext cx="502920" cy="5181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A910A02-2F95-4B2D-8045-4B8A071EC49F}"/>
              </a:ext>
            </a:extLst>
          </p:cNvPr>
          <p:cNvSpPr/>
          <p:nvPr/>
        </p:nvSpPr>
        <p:spPr>
          <a:xfrm>
            <a:off x="7787640" y="3962400"/>
            <a:ext cx="502920" cy="5181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398E13-C077-41F3-99F8-A19A605A0336}"/>
              </a:ext>
            </a:extLst>
          </p:cNvPr>
          <p:cNvSpPr txBox="1"/>
          <p:nvPr/>
        </p:nvSpPr>
        <p:spPr>
          <a:xfrm>
            <a:off x="7832536" y="10007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4AEA77-0CBF-499D-B37F-991A8B3B36A5}"/>
              </a:ext>
            </a:extLst>
          </p:cNvPr>
          <p:cNvSpPr txBox="1"/>
          <p:nvPr/>
        </p:nvSpPr>
        <p:spPr>
          <a:xfrm>
            <a:off x="7855396" y="174245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007CD3-3AB1-4A8D-BE72-DFC6628A6928}"/>
              </a:ext>
            </a:extLst>
          </p:cNvPr>
          <p:cNvSpPr txBox="1"/>
          <p:nvPr/>
        </p:nvSpPr>
        <p:spPr>
          <a:xfrm>
            <a:off x="7855396" y="248104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35742A-9B6D-488E-9D29-F9CBDA8926F8}"/>
              </a:ext>
            </a:extLst>
          </p:cNvPr>
          <p:cNvSpPr txBox="1"/>
          <p:nvPr/>
        </p:nvSpPr>
        <p:spPr>
          <a:xfrm>
            <a:off x="7852968" y="322073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DC67E0-BB52-4BB1-B5CA-818ECD36E75D}"/>
              </a:ext>
            </a:extLst>
          </p:cNvPr>
          <p:cNvSpPr txBox="1"/>
          <p:nvPr/>
        </p:nvSpPr>
        <p:spPr>
          <a:xfrm>
            <a:off x="7852968" y="39562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38197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138049-B180-4BD5-A91A-990DD00450D5}"/>
              </a:ext>
            </a:extLst>
          </p:cNvPr>
          <p:cNvSpPr txBox="1"/>
          <p:nvPr/>
        </p:nvSpPr>
        <p:spPr>
          <a:xfrm>
            <a:off x="141974" y="632012"/>
            <a:ext cx="7081786" cy="4793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Wow! We’re in Hoi An. I’m so excited.</a:t>
            </a:r>
          </a:p>
          <a:p>
            <a:pPr>
              <a:lnSpc>
                <a:spcPct val="130000"/>
              </a:lnSpc>
            </a:pP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Nick: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 too. It’s so beautiful. Where shall we go first?</a:t>
            </a:r>
          </a:p>
          <a:p>
            <a:pPr>
              <a:lnSpc>
                <a:spcPct val="130000"/>
              </a:lnSpc>
            </a:pPr>
            <a:r>
              <a:rPr lang="en-US" sz="1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Khang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Let’s go to Chua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1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Well, but Tan Ky house is nearer. Shall we go there first?</a:t>
            </a:r>
          </a:p>
          <a:p>
            <a:pPr>
              <a:lnSpc>
                <a:spcPct val="130000"/>
              </a:lnSpc>
            </a:pP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Nick &amp; </a:t>
            </a:r>
            <a:r>
              <a:rPr lang="en-US" sz="1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Khang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OK, sure.</a:t>
            </a:r>
          </a:p>
          <a:p>
            <a:pPr>
              <a:lnSpc>
                <a:spcPct val="130000"/>
              </a:lnSpc>
            </a:pPr>
            <a:r>
              <a:rPr lang="en-US" sz="1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First, cross the road, and then turn left.</a:t>
            </a:r>
          </a:p>
          <a:p>
            <a:pPr>
              <a:lnSpc>
                <a:spcPct val="130000"/>
              </a:lnSpc>
            </a:pP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Nick: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Fine, let’s go.</a:t>
            </a:r>
          </a:p>
          <a:p>
            <a:pPr>
              <a:lnSpc>
                <a:spcPct val="130000"/>
              </a:lnSpc>
            </a:pPr>
            <a:r>
              <a:rPr lang="en-US" sz="1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Wait.</a:t>
            </a:r>
          </a:p>
          <a:p>
            <a:pPr>
              <a:lnSpc>
                <a:spcPct val="130000"/>
              </a:lnSpc>
            </a:pPr>
            <a:r>
              <a:rPr lang="en-US" sz="1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Khang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What’s up,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sz="1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 think we’re lost.</a:t>
            </a:r>
          </a:p>
          <a:p>
            <a:pPr>
              <a:lnSpc>
                <a:spcPct val="130000"/>
              </a:lnSpc>
            </a:pP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Nick: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Look, there’s a girl. Let’s ask her.</a:t>
            </a:r>
          </a:p>
          <a:p>
            <a:pPr>
              <a:lnSpc>
                <a:spcPct val="130000"/>
              </a:lnSpc>
            </a:pPr>
            <a:r>
              <a:rPr lang="en-US" sz="1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Excuse me? Can you tell us the way to Tan Ky House?</a:t>
            </a:r>
          </a:p>
          <a:p>
            <a:pPr>
              <a:lnSpc>
                <a:spcPct val="130000"/>
              </a:lnSpc>
            </a:pP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Girl: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Sure. Go straight. Take the second turning on the left, and then turn right.</a:t>
            </a:r>
          </a:p>
          <a:p>
            <a:pPr>
              <a:lnSpc>
                <a:spcPct val="130000"/>
              </a:lnSpc>
            </a:pPr>
            <a:r>
              <a:rPr lang="en-US" sz="1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, Nick &amp; </a:t>
            </a:r>
            <a:r>
              <a:rPr lang="en-US" sz="1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Khang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Thank you.</a:t>
            </a:r>
          </a:p>
          <a:p>
            <a:pPr>
              <a:lnSpc>
                <a:spcPct val="13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98434B2-5690-4A08-AC88-84E819D39BEF}"/>
              </a:ext>
            </a:extLst>
          </p:cNvPr>
          <p:cNvSpPr/>
          <p:nvPr/>
        </p:nvSpPr>
        <p:spPr>
          <a:xfrm>
            <a:off x="233414" y="106680"/>
            <a:ext cx="6182626" cy="44196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 2. Find sentences used to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suggestions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23D7A1-F647-4A2E-8701-D94EFC6079C1}"/>
              </a:ext>
            </a:extLst>
          </p:cNvPr>
          <p:cNvSpPr/>
          <p:nvPr/>
        </p:nvSpPr>
        <p:spPr>
          <a:xfrm>
            <a:off x="864870" y="1303020"/>
            <a:ext cx="1878330" cy="2514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 go to Chua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3CA24A-BA0F-438E-AFCE-0E3A12C45E1F}"/>
              </a:ext>
            </a:extLst>
          </p:cNvPr>
          <p:cNvSpPr/>
          <p:nvPr/>
        </p:nvSpPr>
        <p:spPr>
          <a:xfrm>
            <a:off x="3602354" y="1607820"/>
            <a:ext cx="2082166" cy="2514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Shall we go there first?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38EDAC-537D-45B9-8F71-23E16490DBFE}"/>
              </a:ext>
            </a:extLst>
          </p:cNvPr>
          <p:cNvSpPr/>
          <p:nvPr/>
        </p:nvSpPr>
        <p:spPr>
          <a:xfrm>
            <a:off x="1118234" y="2556510"/>
            <a:ext cx="878206" cy="2514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 go.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01057C-BA21-4459-AEE0-AFCEBFE19BFF}"/>
              </a:ext>
            </a:extLst>
          </p:cNvPr>
          <p:cNvSpPr/>
          <p:nvPr/>
        </p:nvSpPr>
        <p:spPr>
          <a:xfrm>
            <a:off x="2304096" y="3829050"/>
            <a:ext cx="1298258" cy="2514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 ask her.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BBFDA4-D069-4DEF-9609-FA3040A6D3A1}"/>
              </a:ext>
            </a:extLst>
          </p:cNvPr>
          <p:cNvGrpSpPr/>
          <p:nvPr/>
        </p:nvGrpSpPr>
        <p:grpSpPr>
          <a:xfrm>
            <a:off x="4944376" y="2211429"/>
            <a:ext cx="4126230" cy="1189219"/>
            <a:chOff x="4944376" y="2211429"/>
            <a:chExt cx="4126230" cy="1189219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1B7245E1-3840-4D8A-B5EC-31F609D2D7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376" y="2211429"/>
              <a:ext cx="4126230" cy="1189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AD3686B-9D12-4B64-B875-ABCEFF9D169F}"/>
                </a:ext>
              </a:extLst>
            </p:cNvPr>
            <p:cNvCxnSpPr>
              <a:cxnSpLocks/>
            </p:cNvCxnSpPr>
            <p:nvPr/>
          </p:nvCxnSpPr>
          <p:spPr>
            <a:xfrm>
              <a:off x="6576060" y="2998470"/>
              <a:ext cx="81534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520AB87-4468-44F2-9A48-A95A3A6C1951}"/>
                </a:ext>
              </a:extLst>
            </p:cNvPr>
            <p:cNvCxnSpPr>
              <a:cxnSpLocks/>
            </p:cNvCxnSpPr>
            <p:nvPr/>
          </p:nvCxnSpPr>
          <p:spPr>
            <a:xfrm>
              <a:off x="7863840" y="2998470"/>
              <a:ext cx="43434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024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Elegant Education Pack for Students by Slidesgo">
  <a:themeElements>
    <a:clrScheme name="Simple Light">
      <a:dk1>
        <a:srgbClr val="FFFFFF"/>
      </a:dk1>
      <a:lt1>
        <a:srgbClr val="EDECDF"/>
      </a:lt1>
      <a:dk2>
        <a:srgbClr val="C8A591"/>
      </a:dk2>
      <a:lt2>
        <a:srgbClr val="FFFFFF"/>
      </a:lt2>
      <a:accent1>
        <a:srgbClr val="A0A299"/>
      </a:accent1>
      <a:accent2>
        <a:srgbClr val="40474B"/>
      </a:accent2>
      <a:accent3>
        <a:srgbClr val="C8A591"/>
      </a:accent3>
      <a:accent4>
        <a:srgbClr val="EDECDF"/>
      </a:accent4>
      <a:accent5>
        <a:srgbClr val="A0A299"/>
      </a:accent5>
      <a:accent6>
        <a:srgbClr val="FFFFFF"/>
      </a:accent6>
      <a:hlink>
        <a:srgbClr val="4047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1147</Words>
  <Application>Microsoft Office PowerPoint</Application>
  <PresentationFormat>On-screen Show (16:9)</PresentationFormat>
  <Paragraphs>161</Paragraphs>
  <Slides>14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Manjari</vt:lpstr>
      <vt:lpstr>Hammersmith One</vt:lpstr>
      <vt:lpstr>Anaheim</vt:lpstr>
      <vt:lpstr>Calibri</vt:lpstr>
      <vt:lpstr>Arial</vt:lpstr>
      <vt:lpstr>Elegant Education Pack for Students by Slidesgo</vt:lpstr>
      <vt:lpstr> Game: Guess the word </vt:lpstr>
      <vt:lpstr>PowerPoint Presentation</vt:lpstr>
      <vt:lpstr>Unit 4 My neighbourhood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ACTIVITY: WAY BACK HOME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 My neighbourhood </dc:title>
  <cp:lastModifiedBy>Dung Thuy</cp:lastModifiedBy>
  <cp:revision>31</cp:revision>
  <dcterms:modified xsi:type="dcterms:W3CDTF">2021-07-08T04:42:41Z</dcterms:modified>
</cp:coreProperties>
</file>