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33"/>
  </p:notesMasterIdLst>
  <p:sldIdLst>
    <p:sldId id="256" r:id="rId2"/>
    <p:sldId id="262" r:id="rId3"/>
    <p:sldId id="317" r:id="rId4"/>
    <p:sldId id="330" r:id="rId5"/>
    <p:sldId id="331" r:id="rId6"/>
    <p:sldId id="332" r:id="rId7"/>
    <p:sldId id="274" r:id="rId8"/>
    <p:sldId id="258" r:id="rId9"/>
    <p:sldId id="268" r:id="rId10"/>
    <p:sldId id="257" r:id="rId11"/>
    <p:sldId id="266" r:id="rId12"/>
    <p:sldId id="329" r:id="rId13"/>
    <p:sldId id="322" r:id="rId14"/>
    <p:sldId id="323" r:id="rId15"/>
    <p:sldId id="324" r:id="rId16"/>
    <p:sldId id="325" r:id="rId17"/>
    <p:sldId id="326" r:id="rId18"/>
    <p:sldId id="270" r:id="rId19"/>
    <p:sldId id="318" r:id="rId20"/>
    <p:sldId id="261" r:id="rId21"/>
    <p:sldId id="263" r:id="rId22"/>
    <p:sldId id="327" r:id="rId23"/>
    <p:sldId id="328" r:id="rId24"/>
    <p:sldId id="260" r:id="rId25"/>
    <p:sldId id="267" r:id="rId26"/>
    <p:sldId id="333" r:id="rId27"/>
    <p:sldId id="319" r:id="rId28"/>
    <p:sldId id="320" r:id="rId29"/>
    <p:sldId id="334" r:id="rId30"/>
    <p:sldId id="321" r:id="rId31"/>
    <p:sldId id="269" r:id="rId32"/>
  </p:sldIdLst>
  <p:sldSz cx="9144000" cy="5143500" type="screen16x9"/>
  <p:notesSz cx="6858000" cy="9144000"/>
  <p:embeddedFontLst>
    <p:embeddedFont>
      <p:font typeface="Alata" panose="020B0604020202020204" charset="0"/>
      <p:regular r:id="rId34"/>
    </p:embeddedFont>
    <p:embeddedFont>
      <p:font typeface="Anaheim" panose="020B0604020202020204" charset="0"/>
      <p:regular r:id="rId35"/>
    </p:embeddedFont>
    <p:embeddedFont>
      <p:font typeface="Bahnschrift" panose="020B0502040204020203" pitchFamily="34" charset="0"/>
      <p:regular r:id="rId36"/>
      <p:bold r:id="rId37"/>
    </p:embeddedFont>
    <p:embeddedFont>
      <p:font typeface="Comic Sans MS" panose="030F0702030302020204" pitchFamily="66" charset="0"/>
      <p:regular r:id="rId38"/>
      <p:bold r:id="rId39"/>
      <p:italic r:id="rId40"/>
      <p:boldItalic r:id="rId41"/>
    </p:embeddedFont>
    <p:embeddedFont>
      <p:font typeface="Cooper Black" panose="0208090404030B020404" pitchFamily="18" charset="0"/>
      <p:regular r:id="rId42"/>
    </p:embeddedFont>
    <p:embeddedFont>
      <p:font typeface="DM Sans" pitchFamily="2" charset="0"/>
      <p:regular r:id="rId43"/>
      <p:bold r:id="rId44"/>
      <p:italic r:id="rId45"/>
      <p:boldItalic r:id="rId46"/>
    </p:embeddedFont>
    <p:embeddedFont>
      <p:font typeface="IBM Plex Sans" panose="020B0503050203000203" pitchFamily="34" charset="0"/>
      <p:regular r:id="rId47"/>
      <p:bold r:id="rId48"/>
      <p:italic r:id="rId49"/>
      <p:boldItalic r:id="rId50"/>
    </p:embeddedFont>
    <p:embeddedFont>
      <p:font typeface="IBM Plex Sans Light" panose="020B0403050203000203" pitchFamily="34" charset="0"/>
      <p:regular r:id="rId51"/>
      <p:italic r:id="rId52"/>
    </p:embeddedFont>
    <p:embeddedFont>
      <p:font typeface="Nunito" pitchFamily="2" charset="0"/>
      <p:regular r:id="rId53"/>
      <p:bold r:id="rId54"/>
      <p:italic r:id="rId55"/>
      <p:boldItalic r:id="rId56"/>
    </p:embeddedFont>
    <p:embeddedFont>
      <p:font typeface="Nunito Light" pitchFamily="2" charset="0"/>
      <p:regular r:id="rId57"/>
      <p:italic r:id="rId58"/>
    </p:embeddedFont>
    <p:embeddedFont>
      <p:font typeface="Patrick hand" panose="00000500000000000000" pitchFamily="2" charset="0"/>
      <p:regular r:id="rId59"/>
    </p:embeddedFont>
    <p:embeddedFont>
      <p:font typeface="Segoe Print" panose="02000600000000000000" pitchFamily="2" charset="0"/>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FCC525-A6E5-4603-9349-80F9AAD2EED3}">
  <a:tblStyle styleId="{EFFCC525-A6E5-4603-9349-80F9AAD2EE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1A9B96-437B-4A4F-8F85-F7CA0F3D82A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2" autoAdjust="0"/>
    <p:restoredTop sz="94660"/>
  </p:normalViewPr>
  <p:slideViewPr>
    <p:cSldViewPr snapToGrid="0" showGuides="1">
      <p:cViewPr varScale="1">
        <p:scale>
          <a:sx n="110" d="100"/>
          <a:sy n="110" d="100"/>
        </p:scale>
        <p:origin x="1622"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font" Target="fonts/font2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08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98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791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80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981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044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8"/>
        <p:cNvGrpSpPr/>
        <p:nvPr/>
      </p:nvGrpSpPr>
      <p:grpSpPr>
        <a:xfrm>
          <a:off x="0" y="0"/>
          <a:ext cx="0" cy="0"/>
          <a:chOff x="0" y="0"/>
          <a:chExt cx="0" cy="0"/>
        </a:xfrm>
      </p:grpSpPr>
      <p:sp>
        <p:nvSpPr>
          <p:cNvPr id="2169" name="Google Shape;216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0" name="Google Shape;217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5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1e56b579f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1e56b579f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1e56b579f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1e56b579f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691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1e56b579f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1e56b579f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97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0597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838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674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7" name="Google Shape;1917;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61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36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0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e56b579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e56b579f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52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8"/>
        <p:cNvGrpSpPr/>
        <p:nvPr/>
      </p:nvGrpSpPr>
      <p:grpSpPr>
        <a:xfrm>
          <a:off x="0" y="0"/>
          <a:ext cx="0" cy="0"/>
          <a:chOff x="0" y="0"/>
          <a:chExt cx="0" cy="0"/>
        </a:xfrm>
      </p:grpSpPr>
      <p:sp>
        <p:nvSpPr>
          <p:cNvPr id="2169" name="Google Shape;216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0" name="Google Shape;217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0" name="Google Shape;1900;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55800" y="1094250"/>
            <a:ext cx="3727500" cy="14775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4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568700" y="2946788"/>
            <a:ext cx="2514600" cy="7143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Font typeface="IBM Plex Sans"/>
              <a:buNone/>
              <a:defRPr sz="1600">
                <a:solidFill>
                  <a:schemeClr val="dk1"/>
                </a:solidFill>
                <a:latin typeface="IBM Plex Sans"/>
                <a:ea typeface="IBM Plex Sans"/>
                <a:cs typeface="IBM Plex Sans"/>
                <a:sym typeface="IBM Plex Sans"/>
              </a:defRPr>
            </a:lvl1pPr>
            <a:lvl2pPr lvl="1" algn="ctr">
              <a:lnSpc>
                <a:spcPct val="100000"/>
              </a:lnSpc>
              <a:spcBef>
                <a:spcPts val="0"/>
              </a:spcBef>
              <a:spcAft>
                <a:spcPts val="0"/>
              </a:spcAft>
              <a:buSzPts val="1800"/>
              <a:buFont typeface="IBM Plex Sans"/>
              <a:buNone/>
              <a:defRPr sz="1800">
                <a:latin typeface="IBM Plex Sans"/>
                <a:ea typeface="IBM Plex Sans"/>
                <a:cs typeface="IBM Plex Sans"/>
                <a:sym typeface="IBM Plex Sans"/>
              </a:defRPr>
            </a:lvl2pPr>
            <a:lvl3pPr lvl="2" algn="ctr">
              <a:lnSpc>
                <a:spcPct val="100000"/>
              </a:lnSpc>
              <a:spcBef>
                <a:spcPts val="0"/>
              </a:spcBef>
              <a:spcAft>
                <a:spcPts val="0"/>
              </a:spcAft>
              <a:buSzPts val="1800"/>
              <a:buFont typeface="IBM Plex Sans"/>
              <a:buNone/>
              <a:defRPr sz="1800">
                <a:latin typeface="IBM Plex Sans"/>
                <a:ea typeface="IBM Plex Sans"/>
                <a:cs typeface="IBM Plex Sans"/>
                <a:sym typeface="IBM Plex Sans"/>
              </a:defRPr>
            </a:lvl3pPr>
            <a:lvl4pPr lvl="3" algn="ctr">
              <a:lnSpc>
                <a:spcPct val="100000"/>
              </a:lnSpc>
              <a:spcBef>
                <a:spcPts val="0"/>
              </a:spcBef>
              <a:spcAft>
                <a:spcPts val="0"/>
              </a:spcAft>
              <a:buSzPts val="1800"/>
              <a:buFont typeface="IBM Plex Sans"/>
              <a:buNone/>
              <a:defRPr sz="1800">
                <a:latin typeface="IBM Plex Sans"/>
                <a:ea typeface="IBM Plex Sans"/>
                <a:cs typeface="IBM Plex Sans"/>
                <a:sym typeface="IBM Plex Sans"/>
              </a:defRPr>
            </a:lvl4pPr>
            <a:lvl5pPr lvl="4" algn="ctr">
              <a:lnSpc>
                <a:spcPct val="100000"/>
              </a:lnSpc>
              <a:spcBef>
                <a:spcPts val="0"/>
              </a:spcBef>
              <a:spcAft>
                <a:spcPts val="0"/>
              </a:spcAft>
              <a:buSzPts val="1800"/>
              <a:buFont typeface="IBM Plex Sans"/>
              <a:buNone/>
              <a:defRPr sz="1800">
                <a:latin typeface="IBM Plex Sans"/>
                <a:ea typeface="IBM Plex Sans"/>
                <a:cs typeface="IBM Plex Sans"/>
                <a:sym typeface="IBM Plex Sans"/>
              </a:defRPr>
            </a:lvl5pPr>
            <a:lvl6pPr lvl="5" algn="ctr">
              <a:lnSpc>
                <a:spcPct val="100000"/>
              </a:lnSpc>
              <a:spcBef>
                <a:spcPts val="0"/>
              </a:spcBef>
              <a:spcAft>
                <a:spcPts val="0"/>
              </a:spcAft>
              <a:buSzPts val="1800"/>
              <a:buFont typeface="IBM Plex Sans"/>
              <a:buNone/>
              <a:defRPr sz="1800">
                <a:latin typeface="IBM Plex Sans"/>
                <a:ea typeface="IBM Plex Sans"/>
                <a:cs typeface="IBM Plex Sans"/>
                <a:sym typeface="IBM Plex Sans"/>
              </a:defRPr>
            </a:lvl6pPr>
            <a:lvl7pPr lvl="6" algn="ctr">
              <a:lnSpc>
                <a:spcPct val="100000"/>
              </a:lnSpc>
              <a:spcBef>
                <a:spcPts val="0"/>
              </a:spcBef>
              <a:spcAft>
                <a:spcPts val="0"/>
              </a:spcAft>
              <a:buSzPts val="1800"/>
              <a:buFont typeface="IBM Plex Sans"/>
              <a:buNone/>
              <a:defRPr sz="1800">
                <a:latin typeface="IBM Plex Sans"/>
                <a:ea typeface="IBM Plex Sans"/>
                <a:cs typeface="IBM Plex Sans"/>
                <a:sym typeface="IBM Plex Sans"/>
              </a:defRPr>
            </a:lvl7pPr>
            <a:lvl8pPr lvl="7" algn="ctr">
              <a:lnSpc>
                <a:spcPct val="100000"/>
              </a:lnSpc>
              <a:spcBef>
                <a:spcPts val="0"/>
              </a:spcBef>
              <a:spcAft>
                <a:spcPts val="0"/>
              </a:spcAft>
              <a:buSzPts val="1800"/>
              <a:buFont typeface="IBM Plex Sans"/>
              <a:buNone/>
              <a:defRPr sz="1800">
                <a:latin typeface="IBM Plex Sans"/>
                <a:ea typeface="IBM Plex Sans"/>
                <a:cs typeface="IBM Plex Sans"/>
                <a:sym typeface="IBM Plex Sans"/>
              </a:defRPr>
            </a:lvl8pPr>
            <a:lvl9pPr lvl="8" algn="ctr">
              <a:lnSpc>
                <a:spcPct val="100000"/>
              </a:lnSpc>
              <a:spcBef>
                <a:spcPts val="0"/>
              </a:spcBef>
              <a:spcAft>
                <a:spcPts val="0"/>
              </a:spcAft>
              <a:buSzPts val="1800"/>
              <a:buFont typeface="IBM Plex Sans"/>
              <a:buNone/>
              <a:defRPr sz="1800">
                <a:latin typeface="IBM Plex Sans"/>
                <a:ea typeface="IBM Plex Sans"/>
                <a:cs typeface="IBM Plex Sans"/>
                <a:sym typeface="IBM Plex Sans"/>
              </a:defRPr>
            </a:lvl9pPr>
          </a:lstStyle>
          <a:p>
            <a:endParaRPr/>
          </a:p>
        </p:txBody>
      </p:sp>
      <p:grpSp>
        <p:nvGrpSpPr>
          <p:cNvPr id="11" name="Google Shape;11;p2"/>
          <p:cNvGrpSpPr/>
          <p:nvPr/>
        </p:nvGrpSpPr>
        <p:grpSpPr>
          <a:xfrm>
            <a:off x="4680209" y="-1698482"/>
            <a:ext cx="8516079" cy="8876275"/>
            <a:chOff x="4680209" y="-1698482"/>
            <a:chExt cx="8516079" cy="8876275"/>
          </a:xfrm>
        </p:grpSpPr>
        <p:sp>
          <p:nvSpPr>
            <p:cNvPr id="12" name="Google Shape;12;p2"/>
            <p:cNvSpPr/>
            <p:nvPr/>
          </p:nvSpPr>
          <p:spPr>
            <a:xfrm rot="7814166">
              <a:off x="5086270" y="421190"/>
              <a:ext cx="7703956" cy="4636930"/>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8673076" y="490098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8104829" y="4449412"/>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8537126" y="398435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8603801" y="238415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88436" y="33036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516526" y="4449399"/>
              <a:ext cx="20589" cy="20589"/>
            </a:xfrm>
            <a:custGeom>
              <a:avLst/>
              <a:gdLst/>
              <a:ahLst/>
              <a:cxnLst/>
              <a:rect l="l" t="t" r="r" b="b"/>
              <a:pathLst>
                <a:path w="76" h="76" extrusionOk="0">
                  <a:moveTo>
                    <a:pt x="46" y="1"/>
                  </a:moveTo>
                  <a:cubicBezTo>
                    <a:pt x="16" y="1"/>
                    <a:pt x="1" y="16"/>
                    <a:pt x="1" y="46"/>
                  </a:cubicBezTo>
                  <a:cubicBezTo>
                    <a:pt x="1" y="61"/>
                    <a:pt x="16" y="76"/>
                    <a:pt x="46" y="76"/>
                  </a:cubicBezTo>
                  <a:cubicBezTo>
                    <a:pt x="61" y="76"/>
                    <a:pt x="75" y="61"/>
                    <a:pt x="75" y="46"/>
                  </a:cubicBezTo>
                  <a:cubicBezTo>
                    <a:pt x="75" y="16"/>
                    <a:pt x="61"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447301" y="4880399"/>
              <a:ext cx="20589" cy="20589"/>
            </a:xfrm>
            <a:custGeom>
              <a:avLst/>
              <a:gdLst/>
              <a:ahLst/>
              <a:cxnLst/>
              <a:rect l="l" t="t" r="r" b="b"/>
              <a:pathLst>
                <a:path w="76" h="76" extrusionOk="0">
                  <a:moveTo>
                    <a:pt x="46" y="1"/>
                  </a:moveTo>
                  <a:cubicBezTo>
                    <a:pt x="16" y="1"/>
                    <a:pt x="1" y="16"/>
                    <a:pt x="1" y="46"/>
                  </a:cubicBezTo>
                  <a:cubicBezTo>
                    <a:pt x="1" y="61"/>
                    <a:pt x="16" y="76"/>
                    <a:pt x="46" y="76"/>
                  </a:cubicBezTo>
                  <a:cubicBezTo>
                    <a:pt x="61" y="76"/>
                    <a:pt x="75" y="61"/>
                    <a:pt x="75" y="46"/>
                  </a:cubicBezTo>
                  <a:cubicBezTo>
                    <a:pt x="75" y="16"/>
                    <a:pt x="61"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94901" y="5032799"/>
              <a:ext cx="20589" cy="20589"/>
            </a:xfrm>
            <a:custGeom>
              <a:avLst/>
              <a:gdLst/>
              <a:ahLst/>
              <a:cxnLst/>
              <a:rect l="l" t="t" r="r" b="b"/>
              <a:pathLst>
                <a:path w="76" h="76" extrusionOk="0">
                  <a:moveTo>
                    <a:pt x="46" y="1"/>
                  </a:moveTo>
                  <a:cubicBezTo>
                    <a:pt x="16" y="1"/>
                    <a:pt x="1" y="16"/>
                    <a:pt x="1" y="46"/>
                  </a:cubicBezTo>
                  <a:cubicBezTo>
                    <a:pt x="1" y="61"/>
                    <a:pt x="16" y="76"/>
                    <a:pt x="46" y="76"/>
                  </a:cubicBezTo>
                  <a:cubicBezTo>
                    <a:pt x="61" y="76"/>
                    <a:pt x="75" y="61"/>
                    <a:pt x="75" y="46"/>
                  </a:cubicBezTo>
                  <a:cubicBezTo>
                    <a:pt x="75" y="16"/>
                    <a:pt x="61"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883351" y="4679349"/>
              <a:ext cx="20589" cy="20589"/>
            </a:xfrm>
            <a:custGeom>
              <a:avLst/>
              <a:gdLst/>
              <a:ahLst/>
              <a:cxnLst/>
              <a:rect l="l" t="t" r="r" b="b"/>
              <a:pathLst>
                <a:path w="76" h="76" extrusionOk="0">
                  <a:moveTo>
                    <a:pt x="46" y="1"/>
                  </a:moveTo>
                  <a:cubicBezTo>
                    <a:pt x="16" y="1"/>
                    <a:pt x="1" y="16"/>
                    <a:pt x="1" y="46"/>
                  </a:cubicBezTo>
                  <a:cubicBezTo>
                    <a:pt x="1" y="61"/>
                    <a:pt x="16" y="76"/>
                    <a:pt x="46" y="76"/>
                  </a:cubicBezTo>
                  <a:cubicBezTo>
                    <a:pt x="61" y="76"/>
                    <a:pt x="75" y="61"/>
                    <a:pt x="75" y="46"/>
                  </a:cubicBezTo>
                  <a:cubicBezTo>
                    <a:pt x="75" y="16"/>
                    <a:pt x="61"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8718698" y="4242379"/>
              <a:ext cx="90325" cy="108874"/>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883349" y="29016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52486" y="28245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862761" y="198463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0800000" flipH="1">
              <a:off x="8845185" y="2249802"/>
              <a:ext cx="96924" cy="116849"/>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61474" y="21665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flipH="1">
              <a:off x="8753573" y="3619441"/>
              <a:ext cx="90325" cy="108874"/>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883349" y="10306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800000" flipH="1">
              <a:off x="8559935" y="58766"/>
              <a:ext cx="90325" cy="108874"/>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730949" y="25546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366"/>
        <p:cNvGrpSpPr/>
        <p:nvPr/>
      </p:nvGrpSpPr>
      <p:grpSpPr>
        <a:xfrm>
          <a:off x="0" y="0"/>
          <a:ext cx="0" cy="0"/>
          <a:chOff x="0" y="0"/>
          <a:chExt cx="0" cy="0"/>
        </a:xfrm>
      </p:grpSpPr>
      <p:sp>
        <p:nvSpPr>
          <p:cNvPr id="367" name="Google Shape;367;p14"/>
          <p:cNvSpPr txBox="1">
            <a:spLocks noGrp="1"/>
          </p:cNvSpPr>
          <p:nvPr>
            <p:ph type="title"/>
          </p:nvPr>
        </p:nvSpPr>
        <p:spPr>
          <a:xfrm>
            <a:off x="720000" y="445025"/>
            <a:ext cx="7704000" cy="7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68" name="Google Shape;368;p14"/>
          <p:cNvGrpSpPr/>
          <p:nvPr/>
        </p:nvGrpSpPr>
        <p:grpSpPr>
          <a:xfrm>
            <a:off x="-4374625" y="-1741408"/>
            <a:ext cx="8261693" cy="8962234"/>
            <a:chOff x="-4374625" y="-1741408"/>
            <a:chExt cx="8261693" cy="8962234"/>
          </a:xfrm>
        </p:grpSpPr>
        <p:sp>
          <p:nvSpPr>
            <p:cNvPr id="369" name="Google Shape;369;p14"/>
            <p:cNvSpPr/>
            <p:nvPr/>
          </p:nvSpPr>
          <p:spPr>
            <a:xfrm rot="-7542319" flipH="1">
              <a:off x="-4095851" y="421186"/>
              <a:ext cx="7704145" cy="4637045"/>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528142">
              <a:off x="-292390" y="4909672"/>
              <a:ext cx="135953" cy="163882"/>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528142" flipH="1">
              <a:off x="180327" y="4499274"/>
              <a:ext cx="259850" cy="309182"/>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528142">
              <a:off x="-84448" y="4006628"/>
              <a:ext cx="135953" cy="163882"/>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528142">
              <a:off x="-24501" y="2406122"/>
              <a:ext cx="135953" cy="163882"/>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271858" flipH="1">
              <a:off x="-160352" y="3312998"/>
              <a:ext cx="20589" cy="20319"/>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271858" flipH="1">
              <a:off x="20194" y="4476638"/>
              <a:ext cx="20589" cy="20589"/>
            </a:xfrm>
            <a:custGeom>
              <a:avLst/>
              <a:gdLst/>
              <a:ahLst/>
              <a:cxnLst/>
              <a:rect l="l" t="t" r="r" b="b"/>
              <a:pathLst>
                <a:path w="76" h="76" extrusionOk="0">
                  <a:moveTo>
                    <a:pt x="46" y="1"/>
                  </a:moveTo>
                  <a:cubicBezTo>
                    <a:pt x="16" y="1"/>
                    <a:pt x="1" y="16"/>
                    <a:pt x="1" y="46"/>
                  </a:cubicBezTo>
                  <a:cubicBezTo>
                    <a:pt x="1" y="61"/>
                    <a:pt x="16" y="76"/>
                    <a:pt x="46" y="76"/>
                  </a:cubicBezTo>
                  <a:cubicBezTo>
                    <a:pt x="61" y="76"/>
                    <a:pt x="75" y="61"/>
                    <a:pt x="75" y="46"/>
                  </a:cubicBezTo>
                  <a:cubicBezTo>
                    <a:pt x="75" y="16"/>
                    <a:pt x="61"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rot="271858" flipH="1">
              <a:off x="55156" y="4911771"/>
              <a:ext cx="20589" cy="20589"/>
            </a:xfrm>
            <a:custGeom>
              <a:avLst/>
              <a:gdLst/>
              <a:ahLst/>
              <a:cxnLst/>
              <a:rect l="l" t="t" r="r" b="b"/>
              <a:pathLst>
                <a:path w="76" h="76" extrusionOk="0">
                  <a:moveTo>
                    <a:pt x="46" y="1"/>
                  </a:moveTo>
                  <a:cubicBezTo>
                    <a:pt x="16" y="1"/>
                    <a:pt x="1" y="16"/>
                    <a:pt x="1" y="46"/>
                  </a:cubicBezTo>
                  <a:cubicBezTo>
                    <a:pt x="1" y="61"/>
                    <a:pt x="16" y="76"/>
                    <a:pt x="46" y="76"/>
                  </a:cubicBezTo>
                  <a:cubicBezTo>
                    <a:pt x="61" y="76"/>
                    <a:pt x="75" y="61"/>
                    <a:pt x="75" y="46"/>
                  </a:cubicBezTo>
                  <a:cubicBezTo>
                    <a:pt x="75" y="16"/>
                    <a:pt x="61"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rot="271858" flipH="1">
              <a:off x="195044" y="5075738"/>
              <a:ext cx="20589" cy="20589"/>
            </a:xfrm>
            <a:custGeom>
              <a:avLst/>
              <a:gdLst/>
              <a:ahLst/>
              <a:cxnLst/>
              <a:rect l="l" t="t" r="r" b="b"/>
              <a:pathLst>
                <a:path w="76" h="76" extrusionOk="0">
                  <a:moveTo>
                    <a:pt x="46" y="1"/>
                  </a:moveTo>
                  <a:cubicBezTo>
                    <a:pt x="16" y="1"/>
                    <a:pt x="1" y="16"/>
                    <a:pt x="1" y="46"/>
                  </a:cubicBezTo>
                  <a:cubicBezTo>
                    <a:pt x="1" y="61"/>
                    <a:pt x="16" y="76"/>
                    <a:pt x="46" y="76"/>
                  </a:cubicBezTo>
                  <a:cubicBezTo>
                    <a:pt x="61" y="76"/>
                    <a:pt x="75" y="61"/>
                    <a:pt x="75" y="46"/>
                  </a:cubicBezTo>
                  <a:cubicBezTo>
                    <a:pt x="75" y="16"/>
                    <a:pt x="61"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rot="271858" flipH="1">
              <a:off x="-363660" y="4676896"/>
              <a:ext cx="20589" cy="20589"/>
            </a:xfrm>
            <a:custGeom>
              <a:avLst/>
              <a:gdLst/>
              <a:ahLst/>
              <a:cxnLst/>
              <a:rect l="l" t="t" r="r" b="b"/>
              <a:pathLst>
                <a:path w="76" h="76" extrusionOk="0">
                  <a:moveTo>
                    <a:pt x="46" y="1"/>
                  </a:moveTo>
                  <a:cubicBezTo>
                    <a:pt x="16" y="1"/>
                    <a:pt x="1" y="16"/>
                    <a:pt x="1" y="46"/>
                  </a:cubicBezTo>
                  <a:cubicBezTo>
                    <a:pt x="1" y="61"/>
                    <a:pt x="16" y="76"/>
                    <a:pt x="46" y="76"/>
                  </a:cubicBezTo>
                  <a:cubicBezTo>
                    <a:pt x="61" y="76"/>
                    <a:pt x="75" y="61"/>
                    <a:pt x="75" y="46"/>
                  </a:cubicBezTo>
                  <a:cubicBezTo>
                    <a:pt x="75" y="16"/>
                    <a:pt x="61"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rot="-10528142">
              <a:off x="-238113" y="4251396"/>
              <a:ext cx="90327" cy="108877"/>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rot="271858" flipH="1">
              <a:off x="-223209" y="2904709"/>
              <a:ext cx="20589" cy="20319"/>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rot="271858" flipH="1">
              <a:off x="13026" y="2846123"/>
              <a:ext cx="20589" cy="20319"/>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rot="271858" flipH="1">
              <a:off x="-130241" y="1992165"/>
              <a:ext cx="20589" cy="20319"/>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rot="-10528142">
              <a:off x="-213699" y="2254731"/>
              <a:ext cx="96927" cy="116852"/>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rot="271858" flipH="1">
              <a:off x="56051" y="2189416"/>
              <a:ext cx="20589" cy="20319"/>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rot="-10528142">
              <a:off x="-223668" y="3627634"/>
              <a:ext cx="90327" cy="108877"/>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rot="271858" flipH="1">
              <a:off x="-2120" y="114797"/>
              <a:ext cx="20589" cy="20319"/>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rot="-10528142">
              <a:off x="250663" y="93295"/>
              <a:ext cx="90327" cy="108877"/>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rot="271858" flipH="1">
              <a:off x="137767" y="278764"/>
              <a:ext cx="20589" cy="20319"/>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4"/>
          <p:cNvGrpSpPr/>
          <p:nvPr/>
        </p:nvGrpSpPr>
        <p:grpSpPr>
          <a:xfrm>
            <a:off x="8545064" y="3410331"/>
            <a:ext cx="1230764" cy="1717184"/>
            <a:chOff x="8548014" y="1271569"/>
            <a:chExt cx="1230764" cy="1717184"/>
          </a:xfrm>
        </p:grpSpPr>
        <p:grpSp>
          <p:nvGrpSpPr>
            <p:cNvPr id="390" name="Google Shape;390;p14"/>
            <p:cNvGrpSpPr/>
            <p:nvPr/>
          </p:nvGrpSpPr>
          <p:grpSpPr>
            <a:xfrm>
              <a:off x="8548014" y="2482423"/>
              <a:ext cx="555613" cy="506330"/>
              <a:chOff x="4374364" y="-3813777"/>
              <a:chExt cx="555613" cy="506330"/>
            </a:xfrm>
          </p:grpSpPr>
          <p:sp>
            <p:nvSpPr>
              <p:cNvPr id="391" name="Google Shape;391;p14"/>
              <p:cNvSpPr/>
              <p:nvPr/>
            </p:nvSpPr>
            <p:spPr>
              <a:xfrm>
                <a:off x="4374364" y="-3813105"/>
                <a:ext cx="555613" cy="505658"/>
              </a:xfrm>
              <a:custGeom>
                <a:avLst/>
                <a:gdLst/>
                <a:ahLst/>
                <a:cxnLst/>
                <a:rect l="l" t="t" r="r" b="b"/>
                <a:pathLst>
                  <a:path w="2480" h="2257" extrusionOk="0">
                    <a:moveTo>
                      <a:pt x="1248" y="0"/>
                    </a:moveTo>
                    <a:cubicBezTo>
                      <a:pt x="737" y="0"/>
                      <a:pt x="263" y="351"/>
                      <a:pt x="134" y="879"/>
                    </a:cubicBezTo>
                    <a:cubicBezTo>
                      <a:pt x="0" y="1476"/>
                      <a:pt x="373" y="2089"/>
                      <a:pt x="986" y="2223"/>
                    </a:cubicBezTo>
                    <a:cubicBezTo>
                      <a:pt x="1075" y="2245"/>
                      <a:pt x="1164" y="2256"/>
                      <a:pt x="1252" y="2256"/>
                    </a:cubicBezTo>
                    <a:cubicBezTo>
                      <a:pt x="1755" y="2256"/>
                      <a:pt x="2216" y="1908"/>
                      <a:pt x="2330" y="1387"/>
                    </a:cubicBezTo>
                    <a:cubicBezTo>
                      <a:pt x="2479" y="774"/>
                      <a:pt x="2106" y="177"/>
                      <a:pt x="1494" y="28"/>
                    </a:cubicBezTo>
                    <a:cubicBezTo>
                      <a:pt x="1412" y="9"/>
                      <a:pt x="1329" y="0"/>
                      <a:pt x="1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4424549" y="-3706686"/>
                <a:ext cx="381536" cy="127479"/>
              </a:xfrm>
              <a:custGeom>
                <a:avLst/>
                <a:gdLst/>
                <a:ahLst/>
                <a:cxnLst/>
                <a:rect l="l" t="t" r="r" b="b"/>
                <a:pathLst>
                  <a:path w="1703" h="569" extrusionOk="0">
                    <a:moveTo>
                      <a:pt x="90" y="1"/>
                    </a:moveTo>
                    <a:cubicBezTo>
                      <a:pt x="60" y="61"/>
                      <a:pt x="30" y="105"/>
                      <a:pt x="0" y="165"/>
                    </a:cubicBezTo>
                    <a:cubicBezTo>
                      <a:pt x="418" y="285"/>
                      <a:pt x="851" y="404"/>
                      <a:pt x="1285" y="524"/>
                    </a:cubicBezTo>
                    <a:cubicBezTo>
                      <a:pt x="1359" y="538"/>
                      <a:pt x="1434" y="568"/>
                      <a:pt x="1524" y="568"/>
                    </a:cubicBezTo>
                    <a:cubicBezTo>
                      <a:pt x="1598" y="553"/>
                      <a:pt x="1673" y="509"/>
                      <a:pt x="1703" y="434"/>
                    </a:cubicBezTo>
                    <a:cubicBezTo>
                      <a:pt x="1359" y="299"/>
                      <a:pt x="986" y="255"/>
                      <a:pt x="627" y="165"/>
                    </a:cubicBezTo>
                    <a:cubicBezTo>
                      <a:pt x="448" y="120"/>
                      <a:pt x="269" y="75"/>
                      <a:pt x="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4501394" y="-3572711"/>
                <a:ext cx="394978" cy="140697"/>
              </a:xfrm>
              <a:custGeom>
                <a:avLst/>
                <a:gdLst/>
                <a:ahLst/>
                <a:cxnLst/>
                <a:rect l="l" t="t" r="r" b="b"/>
                <a:pathLst>
                  <a:path w="1763" h="628" extrusionOk="0">
                    <a:moveTo>
                      <a:pt x="105" y="0"/>
                    </a:moveTo>
                    <a:cubicBezTo>
                      <a:pt x="60" y="15"/>
                      <a:pt x="16" y="45"/>
                      <a:pt x="16" y="75"/>
                    </a:cubicBezTo>
                    <a:cubicBezTo>
                      <a:pt x="1" y="135"/>
                      <a:pt x="90" y="179"/>
                      <a:pt x="150" y="194"/>
                    </a:cubicBezTo>
                    <a:cubicBezTo>
                      <a:pt x="643" y="344"/>
                      <a:pt x="1151" y="478"/>
                      <a:pt x="1644" y="628"/>
                    </a:cubicBezTo>
                    <a:cubicBezTo>
                      <a:pt x="1703" y="538"/>
                      <a:pt x="1748" y="433"/>
                      <a:pt x="1763" y="314"/>
                    </a:cubicBezTo>
                    <a:cubicBezTo>
                      <a:pt x="1240" y="299"/>
                      <a:pt x="717" y="209"/>
                      <a:pt x="225" y="30"/>
                    </a:cubicBezTo>
                    <a:cubicBezTo>
                      <a:pt x="180" y="15"/>
                      <a:pt x="135"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4411107" y="-3482424"/>
                <a:ext cx="311412" cy="137337"/>
              </a:xfrm>
              <a:custGeom>
                <a:avLst/>
                <a:gdLst/>
                <a:ahLst/>
                <a:cxnLst/>
                <a:rect l="l" t="t" r="r" b="b"/>
                <a:pathLst>
                  <a:path w="1390" h="613" extrusionOk="0">
                    <a:moveTo>
                      <a:pt x="0" y="0"/>
                    </a:moveTo>
                    <a:cubicBezTo>
                      <a:pt x="60" y="180"/>
                      <a:pt x="150" y="329"/>
                      <a:pt x="284" y="463"/>
                    </a:cubicBezTo>
                    <a:cubicBezTo>
                      <a:pt x="568" y="523"/>
                      <a:pt x="852" y="568"/>
                      <a:pt x="1135" y="613"/>
                    </a:cubicBezTo>
                    <a:cubicBezTo>
                      <a:pt x="1195" y="613"/>
                      <a:pt x="1240" y="613"/>
                      <a:pt x="1300" y="598"/>
                    </a:cubicBezTo>
                    <a:cubicBezTo>
                      <a:pt x="1359" y="583"/>
                      <a:pt x="1389" y="538"/>
                      <a:pt x="1389" y="493"/>
                    </a:cubicBezTo>
                    <a:cubicBezTo>
                      <a:pt x="1389" y="419"/>
                      <a:pt x="1300" y="374"/>
                      <a:pt x="1225" y="359"/>
                    </a:cubicBezTo>
                    <a:cubicBezTo>
                      <a:pt x="822" y="239"/>
                      <a:pt x="419" y="12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4551579" y="-3813777"/>
                <a:ext cx="314773" cy="124118"/>
              </a:xfrm>
              <a:custGeom>
                <a:avLst/>
                <a:gdLst/>
                <a:ahLst/>
                <a:cxnLst/>
                <a:rect l="l" t="t" r="r" b="b"/>
                <a:pathLst>
                  <a:path w="1405" h="554" extrusionOk="0">
                    <a:moveTo>
                      <a:pt x="434" y="1"/>
                    </a:moveTo>
                    <a:cubicBezTo>
                      <a:pt x="284" y="1"/>
                      <a:pt x="135" y="46"/>
                      <a:pt x="1" y="90"/>
                    </a:cubicBezTo>
                    <a:cubicBezTo>
                      <a:pt x="479" y="240"/>
                      <a:pt x="942" y="389"/>
                      <a:pt x="1405" y="553"/>
                    </a:cubicBezTo>
                    <a:cubicBezTo>
                      <a:pt x="1330" y="404"/>
                      <a:pt x="1210" y="285"/>
                      <a:pt x="1061" y="195"/>
                    </a:cubicBezTo>
                    <a:cubicBezTo>
                      <a:pt x="852" y="120"/>
                      <a:pt x="643" y="6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4"/>
            <p:cNvGrpSpPr/>
            <p:nvPr/>
          </p:nvGrpSpPr>
          <p:grpSpPr>
            <a:xfrm>
              <a:off x="8548029" y="1271569"/>
              <a:ext cx="1230749" cy="1083623"/>
              <a:chOff x="6533420" y="-7004979"/>
              <a:chExt cx="595716" cy="524478"/>
            </a:xfrm>
          </p:grpSpPr>
          <p:sp>
            <p:nvSpPr>
              <p:cNvPr id="397" name="Google Shape;397;p14"/>
              <p:cNvSpPr/>
              <p:nvPr/>
            </p:nvSpPr>
            <p:spPr>
              <a:xfrm>
                <a:off x="6533420" y="-7004979"/>
                <a:ext cx="595716" cy="524478"/>
              </a:xfrm>
              <a:custGeom>
                <a:avLst/>
                <a:gdLst/>
                <a:ahLst/>
                <a:cxnLst/>
                <a:rect l="l" t="t" r="r" b="b"/>
                <a:pathLst>
                  <a:path w="2659" h="2341" extrusionOk="0">
                    <a:moveTo>
                      <a:pt x="1347" y="1"/>
                    </a:moveTo>
                    <a:cubicBezTo>
                      <a:pt x="1192" y="1"/>
                      <a:pt x="1034" y="31"/>
                      <a:pt x="881" y="96"/>
                    </a:cubicBezTo>
                    <a:cubicBezTo>
                      <a:pt x="284" y="335"/>
                      <a:pt x="0" y="1037"/>
                      <a:pt x="254" y="1635"/>
                    </a:cubicBezTo>
                    <a:cubicBezTo>
                      <a:pt x="445" y="2071"/>
                      <a:pt x="879" y="2340"/>
                      <a:pt x="1336" y="2340"/>
                    </a:cubicBezTo>
                    <a:cubicBezTo>
                      <a:pt x="1488" y="2340"/>
                      <a:pt x="1643" y="2310"/>
                      <a:pt x="1792" y="2247"/>
                    </a:cubicBezTo>
                    <a:cubicBezTo>
                      <a:pt x="2390" y="1993"/>
                      <a:pt x="2659" y="1306"/>
                      <a:pt x="2420" y="708"/>
                    </a:cubicBezTo>
                    <a:cubicBezTo>
                      <a:pt x="2231" y="263"/>
                      <a:pt x="1801"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6613626" y="-7004979"/>
                <a:ext cx="458605" cy="214630"/>
              </a:xfrm>
              <a:custGeom>
                <a:avLst/>
                <a:gdLst/>
                <a:ahLst/>
                <a:cxnLst/>
                <a:rect l="l" t="t" r="r" b="b"/>
                <a:pathLst>
                  <a:path w="2047" h="958" extrusionOk="0">
                    <a:moveTo>
                      <a:pt x="982" y="0"/>
                    </a:moveTo>
                    <a:cubicBezTo>
                      <a:pt x="829" y="0"/>
                      <a:pt x="673" y="31"/>
                      <a:pt x="523" y="96"/>
                    </a:cubicBezTo>
                    <a:cubicBezTo>
                      <a:pt x="299" y="186"/>
                      <a:pt x="135" y="335"/>
                      <a:pt x="1" y="514"/>
                    </a:cubicBezTo>
                    <a:cubicBezTo>
                      <a:pt x="78" y="503"/>
                      <a:pt x="155" y="468"/>
                      <a:pt x="220" y="468"/>
                    </a:cubicBezTo>
                    <a:cubicBezTo>
                      <a:pt x="243" y="468"/>
                      <a:pt x="265" y="473"/>
                      <a:pt x="284" y="484"/>
                    </a:cubicBezTo>
                    <a:cubicBezTo>
                      <a:pt x="404" y="544"/>
                      <a:pt x="404" y="723"/>
                      <a:pt x="508" y="798"/>
                    </a:cubicBezTo>
                    <a:cubicBezTo>
                      <a:pt x="535" y="811"/>
                      <a:pt x="562" y="817"/>
                      <a:pt x="590" y="817"/>
                    </a:cubicBezTo>
                    <a:cubicBezTo>
                      <a:pt x="688" y="817"/>
                      <a:pt x="792" y="753"/>
                      <a:pt x="897" y="753"/>
                    </a:cubicBezTo>
                    <a:cubicBezTo>
                      <a:pt x="1001" y="753"/>
                      <a:pt x="1106" y="828"/>
                      <a:pt x="1196" y="888"/>
                    </a:cubicBezTo>
                    <a:cubicBezTo>
                      <a:pt x="1276" y="922"/>
                      <a:pt x="1366" y="957"/>
                      <a:pt x="1451" y="957"/>
                    </a:cubicBezTo>
                    <a:cubicBezTo>
                      <a:pt x="1476" y="957"/>
                      <a:pt x="1501" y="954"/>
                      <a:pt x="1524" y="947"/>
                    </a:cubicBezTo>
                    <a:cubicBezTo>
                      <a:pt x="1644" y="903"/>
                      <a:pt x="1688" y="753"/>
                      <a:pt x="1808" y="723"/>
                    </a:cubicBezTo>
                    <a:cubicBezTo>
                      <a:pt x="1845" y="708"/>
                      <a:pt x="1883" y="708"/>
                      <a:pt x="1918" y="708"/>
                    </a:cubicBezTo>
                    <a:cubicBezTo>
                      <a:pt x="1954" y="708"/>
                      <a:pt x="1987" y="708"/>
                      <a:pt x="2017" y="694"/>
                    </a:cubicBezTo>
                    <a:cubicBezTo>
                      <a:pt x="2032" y="694"/>
                      <a:pt x="2032" y="694"/>
                      <a:pt x="2047" y="679"/>
                    </a:cubicBezTo>
                    <a:cubicBezTo>
                      <a:pt x="1847" y="257"/>
                      <a:pt x="1425" y="0"/>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6573523" y="-6695806"/>
                <a:ext cx="301330" cy="214854"/>
              </a:xfrm>
              <a:custGeom>
                <a:avLst/>
                <a:gdLst/>
                <a:ahLst/>
                <a:cxnLst/>
                <a:rect l="l" t="t" r="r" b="b"/>
                <a:pathLst>
                  <a:path w="1345" h="959" extrusionOk="0">
                    <a:moveTo>
                      <a:pt x="0" y="1"/>
                    </a:moveTo>
                    <a:lnTo>
                      <a:pt x="0" y="1"/>
                    </a:lnTo>
                    <a:cubicBezTo>
                      <a:pt x="15" y="90"/>
                      <a:pt x="45" y="165"/>
                      <a:pt x="75" y="240"/>
                    </a:cubicBezTo>
                    <a:cubicBezTo>
                      <a:pt x="258" y="696"/>
                      <a:pt x="690" y="959"/>
                      <a:pt x="1145" y="959"/>
                    </a:cubicBezTo>
                    <a:cubicBezTo>
                      <a:pt x="1211" y="959"/>
                      <a:pt x="1278" y="953"/>
                      <a:pt x="1345" y="942"/>
                    </a:cubicBezTo>
                    <a:cubicBezTo>
                      <a:pt x="1270" y="837"/>
                      <a:pt x="1180" y="732"/>
                      <a:pt x="1076" y="658"/>
                    </a:cubicBezTo>
                    <a:cubicBezTo>
                      <a:pt x="982" y="591"/>
                      <a:pt x="865" y="536"/>
                      <a:pt x="744" y="536"/>
                    </a:cubicBezTo>
                    <a:cubicBezTo>
                      <a:pt x="730" y="536"/>
                      <a:pt x="716" y="537"/>
                      <a:pt x="702" y="538"/>
                    </a:cubicBezTo>
                    <a:cubicBezTo>
                      <a:pt x="641" y="548"/>
                      <a:pt x="580" y="573"/>
                      <a:pt x="524" y="573"/>
                    </a:cubicBezTo>
                    <a:cubicBezTo>
                      <a:pt x="497" y="573"/>
                      <a:pt x="472" y="567"/>
                      <a:pt x="448" y="553"/>
                    </a:cubicBezTo>
                    <a:cubicBezTo>
                      <a:pt x="359" y="508"/>
                      <a:pt x="344" y="389"/>
                      <a:pt x="299" y="284"/>
                    </a:cubicBezTo>
                    <a:cubicBezTo>
                      <a:pt x="254" y="150"/>
                      <a:pt x="135" y="4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6901515" y="-6759433"/>
                <a:ext cx="197601" cy="227849"/>
              </a:xfrm>
              <a:custGeom>
                <a:avLst/>
                <a:gdLst/>
                <a:ahLst/>
                <a:cxnLst/>
                <a:rect l="l" t="t" r="r" b="b"/>
                <a:pathLst>
                  <a:path w="882" h="1017" extrusionOk="0">
                    <a:moveTo>
                      <a:pt x="866" y="1"/>
                    </a:moveTo>
                    <a:cubicBezTo>
                      <a:pt x="747" y="1"/>
                      <a:pt x="627" y="16"/>
                      <a:pt x="523" y="46"/>
                    </a:cubicBezTo>
                    <a:cubicBezTo>
                      <a:pt x="418" y="75"/>
                      <a:pt x="314" y="120"/>
                      <a:pt x="299" y="225"/>
                    </a:cubicBezTo>
                    <a:cubicBezTo>
                      <a:pt x="284" y="270"/>
                      <a:pt x="299" y="314"/>
                      <a:pt x="284" y="359"/>
                    </a:cubicBezTo>
                    <a:cubicBezTo>
                      <a:pt x="254" y="434"/>
                      <a:pt x="164" y="449"/>
                      <a:pt x="120" y="494"/>
                    </a:cubicBezTo>
                    <a:cubicBezTo>
                      <a:pt x="45" y="539"/>
                      <a:pt x="0" y="643"/>
                      <a:pt x="0" y="718"/>
                    </a:cubicBezTo>
                    <a:cubicBezTo>
                      <a:pt x="15" y="807"/>
                      <a:pt x="75" y="897"/>
                      <a:pt x="149" y="942"/>
                    </a:cubicBezTo>
                    <a:cubicBezTo>
                      <a:pt x="224" y="987"/>
                      <a:pt x="314" y="987"/>
                      <a:pt x="388" y="1016"/>
                    </a:cubicBezTo>
                    <a:cubicBezTo>
                      <a:pt x="717" y="777"/>
                      <a:pt x="881" y="389"/>
                      <a:pt x="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26"/>
        <p:cNvGrpSpPr/>
        <p:nvPr/>
      </p:nvGrpSpPr>
      <p:grpSpPr>
        <a:xfrm>
          <a:off x="0" y="0"/>
          <a:ext cx="0" cy="0"/>
          <a:chOff x="0" y="0"/>
          <a:chExt cx="0" cy="0"/>
        </a:xfrm>
      </p:grpSpPr>
      <p:sp>
        <p:nvSpPr>
          <p:cNvPr id="427" name="Google Shape;427;p16"/>
          <p:cNvSpPr txBox="1">
            <a:spLocks noGrp="1"/>
          </p:cNvSpPr>
          <p:nvPr>
            <p:ph type="title"/>
          </p:nvPr>
        </p:nvSpPr>
        <p:spPr>
          <a:xfrm>
            <a:off x="2579003" y="2772925"/>
            <a:ext cx="5582400" cy="554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28" name="Google Shape;428;p16"/>
          <p:cNvSpPr txBox="1">
            <a:spLocks noGrp="1"/>
          </p:cNvSpPr>
          <p:nvPr>
            <p:ph type="subTitle" idx="1"/>
          </p:nvPr>
        </p:nvSpPr>
        <p:spPr>
          <a:xfrm>
            <a:off x="2578977" y="1334050"/>
            <a:ext cx="5582400" cy="1403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29" name="Google Shape;429;p16"/>
          <p:cNvGrpSpPr/>
          <p:nvPr/>
        </p:nvGrpSpPr>
        <p:grpSpPr>
          <a:xfrm>
            <a:off x="-1826680" y="1456514"/>
            <a:ext cx="6985858" cy="7418906"/>
            <a:chOff x="-1826680" y="1456514"/>
            <a:chExt cx="6985858" cy="7418906"/>
          </a:xfrm>
        </p:grpSpPr>
        <p:grpSp>
          <p:nvGrpSpPr>
            <p:cNvPr id="430" name="Google Shape;430;p16"/>
            <p:cNvGrpSpPr/>
            <p:nvPr/>
          </p:nvGrpSpPr>
          <p:grpSpPr>
            <a:xfrm>
              <a:off x="-1826680" y="1456514"/>
              <a:ext cx="6985858" cy="7418906"/>
              <a:chOff x="-1826680" y="1456514"/>
              <a:chExt cx="6985858" cy="7418906"/>
            </a:xfrm>
          </p:grpSpPr>
          <p:sp>
            <p:nvSpPr>
              <p:cNvPr id="431" name="Google Shape;431;p16"/>
              <p:cNvSpPr/>
              <p:nvPr/>
            </p:nvSpPr>
            <p:spPr>
              <a:xfrm rot="-4384517">
                <a:off x="-1382469" y="2442620"/>
                <a:ext cx="6097436" cy="5446694"/>
              </a:xfrm>
              <a:custGeom>
                <a:avLst/>
                <a:gdLst/>
                <a:ahLst/>
                <a:cxnLst/>
                <a:rect l="l" t="t" r="r" b="b"/>
                <a:pathLst>
                  <a:path w="105926" h="77100" extrusionOk="0">
                    <a:moveTo>
                      <a:pt x="105925" y="1"/>
                    </a:moveTo>
                    <a:lnTo>
                      <a:pt x="240" y="3152"/>
                    </a:lnTo>
                    <a:lnTo>
                      <a:pt x="240" y="3137"/>
                    </a:lnTo>
                    <a:lnTo>
                      <a:pt x="240" y="3137"/>
                    </a:lnTo>
                    <a:cubicBezTo>
                      <a:pt x="1" y="8305"/>
                      <a:pt x="12427" y="14384"/>
                      <a:pt x="16430" y="17640"/>
                    </a:cubicBezTo>
                    <a:cubicBezTo>
                      <a:pt x="20926" y="21299"/>
                      <a:pt x="31426" y="21015"/>
                      <a:pt x="34159" y="26123"/>
                    </a:cubicBezTo>
                    <a:cubicBezTo>
                      <a:pt x="36802" y="31052"/>
                      <a:pt x="32695" y="39625"/>
                      <a:pt x="35399" y="44524"/>
                    </a:cubicBezTo>
                    <a:cubicBezTo>
                      <a:pt x="37266" y="47915"/>
                      <a:pt x="41492" y="50469"/>
                      <a:pt x="43479" y="53785"/>
                    </a:cubicBezTo>
                    <a:cubicBezTo>
                      <a:pt x="47930" y="61193"/>
                      <a:pt x="43150" y="70557"/>
                      <a:pt x="48348" y="77010"/>
                    </a:cubicBezTo>
                    <a:cubicBezTo>
                      <a:pt x="50009" y="76722"/>
                      <a:pt x="51327" y="76562"/>
                      <a:pt x="52425" y="76562"/>
                    </a:cubicBezTo>
                    <a:cubicBezTo>
                      <a:pt x="53548" y="76562"/>
                      <a:pt x="54440" y="76729"/>
                      <a:pt x="55233" y="77099"/>
                    </a:cubicBezTo>
                    <a:cubicBezTo>
                      <a:pt x="55233" y="77099"/>
                      <a:pt x="58250" y="69975"/>
                      <a:pt x="58907" y="69019"/>
                    </a:cubicBezTo>
                    <a:cubicBezTo>
                      <a:pt x="62029" y="64329"/>
                      <a:pt x="68466" y="65524"/>
                      <a:pt x="75008" y="57832"/>
                    </a:cubicBezTo>
                    <a:cubicBezTo>
                      <a:pt x="81057" y="50753"/>
                      <a:pt x="76487" y="41940"/>
                      <a:pt x="79743" y="39446"/>
                    </a:cubicBezTo>
                    <a:cubicBezTo>
                      <a:pt x="83671" y="36429"/>
                      <a:pt x="87838" y="31889"/>
                      <a:pt x="88660" y="27005"/>
                    </a:cubicBezTo>
                    <a:cubicBezTo>
                      <a:pt x="89406" y="22628"/>
                      <a:pt x="89272" y="18297"/>
                      <a:pt x="90810" y="14130"/>
                    </a:cubicBezTo>
                    <a:cubicBezTo>
                      <a:pt x="92842" y="8663"/>
                      <a:pt x="105671" y="5826"/>
                      <a:pt x="105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16"/>
              <p:cNvGrpSpPr/>
              <p:nvPr/>
            </p:nvGrpSpPr>
            <p:grpSpPr>
              <a:xfrm>
                <a:off x="74345" y="2117859"/>
                <a:ext cx="3271250" cy="2943168"/>
                <a:chOff x="74345" y="2117859"/>
                <a:chExt cx="3271250" cy="2943168"/>
              </a:xfrm>
            </p:grpSpPr>
            <p:sp>
              <p:nvSpPr>
                <p:cNvPr id="433" name="Google Shape;433;p16"/>
                <p:cNvSpPr/>
                <p:nvPr/>
              </p:nvSpPr>
              <p:spPr>
                <a:xfrm flipH="1">
                  <a:off x="389720" y="425332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flipH="1">
                  <a:off x="260795" y="3018327"/>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799950" flipH="1">
                  <a:off x="1917783" y="4603410"/>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flipH="1">
                  <a:off x="588695" y="4775334"/>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flipH="1">
                  <a:off x="1041845" y="4530751"/>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flipH="1">
                  <a:off x="435102" y="368563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flipH="1">
                  <a:off x="511302" y="349641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flipH="1">
                  <a:off x="530352" y="2829100"/>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flipH="1">
                  <a:off x="301752" y="2450645"/>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flipH="1">
                  <a:off x="296990" y="2639873"/>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flipH="1">
                  <a:off x="630365" y="3874865"/>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flipH="1">
                  <a:off x="447402" y="458610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flipH="1">
                  <a:off x="173165" y="406409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flipH="1">
                  <a:off x="249365" y="504070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flipH="1">
                  <a:off x="74345" y="2117859"/>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rot="-10799950" flipH="1">
                  <a:off x="3209645" y="4712073"/>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flipH="1">
                  <a:off x="1493327" y="486450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flipH="1">
                  <a:off x="2245372" y="486450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flipH="1">
                  <a:off x="2785189" y="478830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flipH="1">
                  <a:off x="2997417" y="501690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flipH="1">
                  <a:off x="1705555" y="501690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4" name="Google Shape;454;p16"/>
            <p:cNvSpPr/>
            <p:nvPr/>
          </p:nvSpPr>
          <p:spPr>
            <a:xfrm rot="-10799950" flipH="1">
              <a:off x="2457600" y="4431098"/>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flipH="1">
              <a:off x="730377" y="30642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flipH="1">
              <a:off x="1263777" y="31404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flipH="1">
              <a:off x="828402" y="440730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flipH="1">
              <a:off x="1588577" y="455970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flipH="1">
              <a:off x="2183890" y="447874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flipH="1">
              <a:off x="3174490" y="447874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flipH="1">
              <a:off x="2869690" y="440254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flipH="1">
              <a:off x="950645" y="2900409"/>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18"/>
        <p:cNvGrpSpPr/>
        <p:nvPr/>
      </p:nvGrpSpPr>
      <p:grpSpPr>
        <a:xfrm>
          <a:off x="0" y="0"/>
          <a:ext cx="0" cy="0"/>
          <a:chOff x="0" y="0"/>
          <a:chExt cx="0" cy="0"/>
        </a:xfrm>
      </p:grpSpPr>
      <p:grpSp>
        <p:nvGrpSpPr>
          <p:cNvPr id="619" name="Google Shape;619;p23"/>
          <p:cNvGrpSpPr/>
          <p:nvPr/>
        </p:nvGrpSpPr>
        <p:grpSpPr>
          <a:xfrm>
            <a:off x="-3326125" y="-310340"/>
            <a:ext cx="14465474" cy="9719713"/>
            <a:chOff x="-3326125" y="-310340"/>
            <a:chExt cx="14465474" cy="9719713"/>
          </a:xfrm>
        </p:grpSpPr>
        <p:grpSp>
          <p:nvGrpSpPr>
            <p:cNvPr id="620" name="Google Shape;620;p23"/>
            <p:cNvGrpSpPr/>
            <p:nvPr/>
          </p:nvGrpSpPr>
          <p:grpSpPr>
            <a:xfrm>
              <a:off x="5083739" y="2265149"/>
              <a:ext cx="6055611" cy="7144225"/>
              <a:chOff x="5083739" y="2265149"/>
              <a:chExt cx="6055611" cy="7144225"/>
            </a:xfrm>
          </p:grpSpPr>
          <p:sp>
            <p:nvSpPr>
              <p:cNvPr id="621" name="Google Shape;621;p23"/>
              <p:cNvSpPr/>
              <p:nvPr/>
            </p:nvSpPr>
            <p:spPr>
              <a:xfrm rot="4358304">
                <a:off x="5062722" y="3618125"/>
                <a:ext cx="6097645" cy="4438272"/>
              </a:xfrm>
              <a:custGeom>
                <a:avLst/>
                <a:gdLst/>
                <a:ahLst/>
                <a:cxnLst/>
                <a:rect l="l" t="t" r="r" b="b"/>
                <a:pathLst>
                  <a:path w="105926" h="77100" extrusionOk="0">
                    <a:moveTo>
                      <a:pt x="105925" y="1"/>
                    </a:moveTo>
                    <a:lnTo>
                      <a:pt x="240" y="3152"/>
                    </a:lnTo>
                    <a:lnTo>
                      <a:pt x="240" y="3137"/>
                    </a:lnTo>
                    <a:lnTo>
                      <a:pt x="240" y="3137"/>
                    </a:lnTo>
                    <a:cubicBezTo>
                      <a:pt x="1" y="8305"/>
                      <a:pt x="12427" y="14384"/>
                      <a:pt x="16430" y="17640"/>
                    </a:cubicBezTo>
                    <a:cubicBezTo>
                      <a:pt x="20926" y="21299"/>
                      <a:pt x="31426" y="21015"/>
                      <a:pt x="34159" y="26123"/>
                    </a:cubicBezTo>
                    <a:cubicBezTo>
                      <a:pt x="36802" y="31052"/>
                      <a:pt x="32695" y="39625"/>
                      <a:pt x="35399" y="44524"/>
                    </a:cubicBezTo>
                    <a:cubicBezTo>
                      <a:pt x="37266" y="47915"/>
                      <a:pt x="41492" y="50469"/>
                      <a:pt x="43479" y="53785"/>
                    </a:cubicBezTo>
                    <a:cubicBezTo>
                      <a:pt x="47930" y="61193"/>
                      <a:pt x="43150" y="70557"/>
                      <a:pt x="48348" y="77010"/>
                    </a:cubicBezTo>
                    <a:cubicBezTo>
                      <a:pt x="50009" y="76722"/>
                      <a:pt x="51327" y="76562"/>
                      <a:pt x="52425" y="76562"/>
                    </a:cubicBezTo>
                    <a:cubicBezTo>
                      <a:pt x="53548" y="76562"/>
                      <a:pt x="54440" y="76729"/>
                      <a:pt x="55233" y="77099"/>
                    </a:cubicBezTo>
                    <a:cubicBezTo>
                      <a:pt x="55233" y="77099"/>
                      <a:pt x="58250" y="69975"/>
                      <a:pt x="58907" y="69019"/>
                    </a:cubicBezTo>
                    <a:cubicBezTo>
                      <a:pt x="62029" y="64329"/>
                      <a:pt x="68466" y="65524"/>
                      <a:pt x="75008" y="57832"/>
                    </a:cubicBezTo>
                    <a:cubicBezTo>
                      <a:pt x="81057" y="50753"/>
                      <a:pt x="76487" y="41940"/>
                      <a:pt x="79743" y="39446"/>
                    </a:cubicBezTo>
                    <a:cubicBezTo>
                      <a:pt x="83671" y="36429"/>
                      <a:pt x="87838" y="31889"/>
                      <a:pt x="88660" y="27005"/>
                    </a:cubicBezTo>
                    <a:cubicBezTo>
                      <a:pt x="89406" y="22628"/>
                      <a:pt x="89272" y="18297"/>
                      <a:pt x="90810" y="14130"/>
                    </a:cubicBezTo>
                    <a:cubicBezTo>
                      <a:pt x="92842" y="8663"/>
                      <a:pt x="105671" y="5826"/>
                      <a:pt x="105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rot="-139229" flipH="1">
                <a:off x="8491831" y="4715673"/>
                <a:ext cx="259844" cy="309175"/>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8892601" y="301106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flipH="1">
                <a:off x="8848734" y="327356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flipH="1">
                <a:off x="8953509" y="33926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flipH="1">
                <a:off x="8977321" y="28020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flipH="1">
                <a:off x="7897859" y="49281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flipH="1">
                <a:off x="8209859" y="490783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8775726" y="460399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23"/>
            <p:cNvGrpSpPr/>
            <p:nvPr/>
          </p:nvGrpSpPr>
          <p:grpSpPr>
            <a:xfrm>
              <a:off x="-3326125" y="-310340"/>
              <a:ext cx="6607960" cy="6607960"/>
              <a:chOff x="-3326125" y="-310340"/>
              <a:chExt cx="6607960" cy="6607960"/>
            </a:xfrm>
          </p:grpSpPr>
          <p:sp>
            <p:nvSpPr>
              <p:cNvPr id="631" name="Google Shape;631;p23"/>
              <p:cNvSpPr/>
              <p:nvPr/>
            </p:nvSpPr>
            <p:spPr>
              <a:xfrm rot="-2700000">
                <a:off x="-2685124" y="984086"/>
                <a:ext cx="5325959" cy="4019108"/>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a:off x="67514" y="318251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3"/>
              <p:cNvSpPr/>
              <p:nvPr/>
            </p:nvSpPr>
            <p:spPr>
              <a:xfrm rot="-245551">
                <a:off x="410414" y="1534690"/>
                <a:ext cx="135950" cy="163877"/>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rot="50">
                <a:off x="315164" y="1204465"/>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flipH="1">
                <a:off x="404759" y="18924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flipH="1">
                <a:off x="280934" y="106143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flipH="1">
                <a:off x="250809" y="161866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flipH="1">
                <a:off x="125190" y="136836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flipH="1">
                <a:off x="189727" y="8923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rot="50">
                <a:off x="179439" y="537716"/>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flipH="1">
                <a:off x="179459" y="180916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flipH="1">
                <a:off x="158859" y="29834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p:nvPr/>
            </p:nvSpPr>
            <p:spPr>
              <a:xfrm flipH="1">
                <a:off x="158859" y="352513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4" name="Google Shape;644;p23"/>
          <p:cNvSpPr txBox="1">
            <a:spLocks noGrp="1"/>
          </p:cNvSpPr>
          <p:nvPr>
            <p:ph type="title"/>
          </p:nvPr>
        </p:nvSpPr>
        <p:spPr>
          <a:xfrm>
            <a:off x="720000" y="445025"/>
            <a:ext cx="7704000" cy="7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5" name="Google Shape;645;p23"/>
          <p:cNvSpPr txBox="1">
            <a:spLocks noGrp="1"/>
          </p:cNvSpPr>
          <p:nvPr>
            <p:ph type="subTitle" idx="1"/>
          </p:nvPr>
        </p:nvSpPr>
        <p:spPr>
          <a:xfrm>
            <a:off x="4872928" y="1827325"/>
            <a:ext cx="3254100" cy="197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6" name="Google Shape;646;p23"/>
          <p:cNvSpPr txBox="1">
            <a:spLocks noGrp="1"/>
          </p:cNvSpPr>
          <p:nvPr>
            <p:ph type="subTitle" idx="2"/>
          </p:nvPr>
        </p:nvSpPr>
        <p:spPr>
          <a:xfrm>
            <a:off x="1016975" y="1827325"/>
            <a:ext cx="3254100" cy="197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47" name="Google Shape;647;p23"/>
          <p:cNvGrpSpPr/>
          <p:nvPr/>
        </p:nvGrpSpPr>
        <p:grpSpPr>
          <a:xfrm>
            <a:off x="-333644" y="2006484"/>
            <a:ext cx="10248249" cy="2507505"/>
            <a:chOff x="-333644" y="2006484"/>
            <a:chExt cx="10248249" cy="2507505"/>
          </a:xfrm>
        </p:grpSpPr>
        <p:grpSp>
          <p:nvGrpSpPr>
            <p:cNvPr id="648" name="Google Shape;648;p23"/>
            <p:cNvGrpSpPr/>
            <p:nvPr/>
          </p:nvGrpSpPr>
          <p:grpSpPr>
            <a:xfrm>
              <a:off x="-333644" y="2006484"/>
              <a:ext cx="938264" cy="855040"/>
              <a:chOff x="4374364" y="-3813777"/>
              <a:chExt cx="555613" cy="506330"/>
            </a:xfrm>
          </p:grpSpPr>
          <p:sp>
            <p:nvSpPr>
              <p:cNvPr id="649" name="Google Shape;649;p23"/>
              <p:cNvSpPr/>
              <p:nvPr/>
            </p:nvSpPr>
            <p:spPr>
              <a:xfrm>
                <a:off x="4374364" y="-3813105"/>
                <a:ext cx="555613" cy="505658"/>
              </a:xfrm>
              <a:custGeom>
                <a:avLst/>
                <a:gdLst/>
                <a:ahLst/>
                <a:cxnLst/>
                <a:rect l="l" t="t" r="r" b="b"/>
                <a:pathLst>
                  <a:path w="2480" h="2257" extrusionOk="0">
                    <a:moveTo>
                      <a:pt x="1248" y="0"/>
                    </a:moveTo>
                    <a:cubicBezTo>
                      <a:pt x="737" y="0"/>
                      <a:pt x="263" y="351"/>
                      <a:pt x="134" y="879"/>
                    </a:cubicBezTo>
                    <a:cubicBezTo>
                      <a:pt x="0" y="1476"/>
                      <a:pt x="373" y="2089"/>
                      <a:pt x="986" y="2223"/>
                    </a:cubicBezTo>
                    <a:cubicBezTo>
                      <a:pt x="1075" y="2245"/>
                      <a:pt x="1164" y="2256"/>
                      <a:pt x="1252" y="2256"/>
                    </a:cubicBezTo>
                    <a:cubicBezTo>
                      <a:pt x="1755" y="2256"/>
                      <a:pt x="2216" y="1908"/>
                      <a:pt x="2330" y="1387"/>
                    </a:cubicBezTo>
                    <a:cubicBezTo>
                      <a:pt x="2479" y="774"/>
                      <a:pt x="2106" y="177"/>
                      <a:pt x="1494" y="28"/>
                    </a:cubicBezTo>
                    <a:cubicBezTo>
                      <a:pt x="1412" y="9"/>
                      <a:pt x="1329" y="0"/>
                      <a:pt x="1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4424549" y="-3706686"/>
                <a:ext cx="381536" cy="127479"/>
              </a:xfrm>
              <a:custGeom>
                <a:avLst/>
                <a:gdLst/>
                <a:ahLst/>
                <a:cxnLst/>
                <a:rect l="l" t="t" r="r" b="b"/>
                <a:pathLst>
                  <a:path w="1703" h="569" extrusionOk="0">
                    <a:moveTo>
                      <a:pt x="90" y="1"/>
                    </a:moveTo>
                    <a:cubicBezTo>
                      <a:pt x="60" y="61"/>
                      <a:pt x="30" y="105"/>
                      <a:pt x="0" y="165"/>
                    </a:cubicBezTo>
                    <a:cubicBezTo>
                      <a:pt x="418" y="285"/>
                      <a:pt x="851" y="404"/>
                      <a:pt x="1285" y="524"/>
                    </a:cubicBezTo>
                    <a:cubicBezTo>
                      <a:pt x="1359" y="538"/>
                      <a:pt x="1434" y="568"/>
                      <a:pt x="1524" y="568"/>
                    </a:cubicBezTo>
                    <a:cubicBezTo>
                      <a:pt x="1598" y="553"/>
                      <a:pt x="1673" y="509"/>
                      <a:pt x="1703" y="434"/>
                    </a:cubicBezTo>
                    <a:cubicBezTo>
                      <a:pt x="1359" y="299"/>
                      <a:pt x="986" y="255"/>
                      <a:pt x="627" y="165"/>
                    </a:cubicBezTo>
                    <a:cubicBezTo>
                      <a:pt x="448" y="120"/>
                      <a:pt x="269" y="75"/>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3"/>
              <p:cNvSpPr/>
              <p:nvPr/>
            </p:nvSpPr>
            <p:spPr>
              <a:xfrm>
                <a:off x="4501394" y="-3572711"/>
                <a:ext cx="394978" cy="140697"/>
              </a:xfrm>
              <a:custGeom>
                <a:avLst/>
                <a:gdLst/>
                <a:ahLst/>
                <a:cxnLst/>
                <a:rect l="l" t="t" r="r" b="b"/>
                <a:pathLst>
                  <a:path w="1763" h="628" extrusionOk="0">
                    <a:moveTo>
                      <a:pt x="105" y="0"/>
                    </a:moveTo>
                    <a:cubicBezTo>
                      <a:pt x="60" y="15"/>
                      <a:pt x="16" y="45"/>
                      <a:pt x="16" y="75"/>
                    </a:cubicBezTo>
                    <a:cubicBezTo>
                      <a:pt x="1" y="135"/>
                      <a:pt x="90" y="179"/>
                      <a:pt x="150" y="194"/>
                    </a:cubicBezTo>
                    <a:cubicBezTo>
                      <a:pt x="643" y="344"/>
                      <a:pt x="1151" y="478"/>
                      <a:pt x="1644" y="628"/>
                    </a:cubicBezTo>
                    <a:cubicBezTo>
                      <a:pt x="1703" y="538"/>
                      <a:pt x="1748" y="433"/>
                      <a:pt x="1763" y="314"/>
                    </a:cubicBezTo>
                    <a:cubicBezTo>
                      <a:pt x="1240" y="299"/>
                      <a:pt x="717" y="209"/>
                      <a:pt x="225" y="30"/>
                    </a:cubicBezTo>
                    <a:cubicBezTo>
                      <a:pt x="180" y="15"/>
                      <a:pt x="135"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3"/>
              <p:cNvSpPr/>
              <p:nvPr/>
            </p:nvSpPr>
            <p:spPr>
              <a:xfrm>
                <a:off x="4411107" y="-3482424"/>
                <a:ext cx="311412" cy="137337"/>
              </a:xfrm>
              <a:custGeom>
                <a:avLst/>
                <a:gdLst/>
                <a:ahLst/>
                <a:cxnLst/>
                <a:rect l="l" t="t" r="r" b="b"/>
                <a:pathLst>
                  <a:path w="1390" h="613" extrusionOk="0">
                    <a:moveTo>
                      <a:pt x="0" y="0"/>
                    </a:moveTo>
                    <a:cubicBezTo>
                      <a:pt x="60" y="180"/>
                      <a:pt x="150" y="329"/>
                      <a:pt x="284" y="463"/>
                    </a:cubicBezTo>
                    <a:cubicBezTo>
                      <a:pt x="568" y="523"/>
                      <a:pt x="852" y="568"/>
                      <a:pt x="1135" y="613"/>
                    </a:cubicBezTo>
                    <a:cubicBezTo>
                      <a:pt x="1195" y="613"/>
                      <a:pt x="1240" y="613"/>
                      <a:pt x="1300" y="598"/>
                    </a:cubicBezTo>
                    <a:cubicBezTo>
                      <a:pt x="1359" y="583"/>
                      <a:pt x="1389" y="538"/>
                      <a:pt x="1389" y="493"/>
                    </a:cubicBezTo>
                    <a:cubicBezTo>
                      <a:pt x="1389" y="419"/>
                      <a:pt x="1300" y="374"/>
                      <a:pt x="1225" y="359"/>
                    </a:cubicBezTo>
                    <a:cubicBezTo>
                      <a:pt x="822" y="239"/>
                      <a:pt x="419" y="12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3"/>
              <p:cNvSpPr/>
              <p:nvPr/>
            </p:nvSpPr>
            <p:spPr>
              <a:xfrm>
                <a:off x="4551579" y="-3813777"/>
                <a:ext cx="314773" cy="124118"/>
              </a:xfrm>
              <a:custGeom>
                <a:avLst/>
                <a:gdLst/>
                <a:ahLst/>
                <a:cxnLst/>
                <a:rect l="l" t="t" r="r" b="b"/>
                <a:pathLst>
                  <a:path w="1405" h="554" extrusionOk="0">
                    <a:moveTo>
                      <a:pt x="434" y="1"/>
                    </a:moveTo>
                    <a:cubicBezTo>
                      <a:pt x="284" y="1"/>
                      <a:pt x="135" y="46"/>
                      <a:pt x="1" y="90"/>
                    </a:cubicBezTo>
                    <a:cubicBezTo>
                      <a:pt x="479" y="240"/>
                      <a:pt x="942" y="389"/>
                      <a:pt x="1405" y="553"/>
                    </a:cubicBezTo>
                    <a:cubicBezTo>
                      <a:pt x="1330" y="404"/>
                      <a:pt x="1210" y="285"/>
                      <a:pt x="1061" y="195"/>
                    </a:cubicBezTo>
                    <a:cubicBezTo>
                      <a:pt x="852" y="120"/>
                      <a:pt x="643" y="6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23"/>
            <p:cNvGrpSpPr/>
            <p:nvPr/>
          </p:nvGrpSpPr>
          <p:grpSpPr>
            <a:xfrm>
              <a:off x="8424009" y="3383865"/>
              <a:ext cx="1490597" cy="1130123"/>
              <a:chOff x="-17700511" y="-5690904"/>
              <a:chExt cx="1463234" cy="1109378"/>
            </a:xfrm>
          </p:grpSpPr>
          <p:sp>
            <p:nvSpPr>
              <p:cNvPr id="655" name="Google Shape;655;p23"/>
              <p:cNvSpPr/>
              <p:nvPr/>
            </p:nvSpPr>
            <p:spPr>
              <a:xfrm>
                <a:off x="-17700511" y="-5389963"/>
                <a:ext cx="1362921" cy="808437"/>
              </a:xfrm>
              <a:custGeom>
                <a:avLst/>
                <a:gdLst/>
                <a:ahLst/>
                <a:cxnLst/>
                <a:rect l="l" t="t" r="r" b="b"/>
                <a:pathLst>
                  <a:path w="3451" h="2047" extrusionOk="0">
                    <a:moveTo>
                      <a:pt x="2241" y="0"/>
                    </a:moveTo>
                    <a:lnTo>
                      <a:pt x="60" y="911"/>
                    </a:lnTo>
                    <a:cubicBezTo>
                      <a:pt x="15" y="926"/>
                      <a:pt x="1" y="956"/>
                      <a:pt x="30" y="971"/>
                    </a:cubicBezTo>
                    <a:lnTo>
                      <a:pt x="897" y="2046"/>
                    </a:lnTo>
                    <a:lnTo>
                      <a:pt x="3451" y="1090"/>
                    </a:lnTo>
                    <a:lnTo>
                      <a:pt x="2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3"/>
              <p:cNvSpPr/>
              <p:nvPr/>
            </p:nvSpPr>
            <p:spPr>
              <a:xfrm>
                <a:off x="-17670891" y="-5112719"/>
                <a:ext cx="348333" cy="507495"/>
              </a:xfrm>
              <a:custGeom>
                <a:avLst/>
                <a:gdLst/>
                <a:ahLst/>
                <a:cxnLst/>
                <a:rect l="l" t="t" r="r" b="b"/>
                <a:pathLst>
                  <a:path w="882" h="1285" extrusionOk="0">
                    <a:moveTo>
                      <a:pt x="30" y="0"/>
                    </a:moveTo>
                    <a:lnTo>
                      <a:pt x="0" y="209"/>
                    </a:lnTo>
                    <a:lnTo>
                      <a:pt x="807" y="1285"/>
                    </a:lnTo>
                    <a:lnTo>
                      <a:pt x="881" y="1285"/>
                    </a:lnTo>
                    <a:lnTo>
                      <a:pt x="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3"/>
              <p:cNvSpPr/>
              <p:nvPr/>
            </p:nvSpPr>
            <p:spPr>
              <a:xfrm>
                <a:off x="-17676815" y="-5455128"/>
                <a:ext cx="1327377" cy="814361"/>
              </a:xfrm>
              <a:custGeom>
                <a:avLst/>
                <a:gdLst/>
                <a:ahLst/>
                <a:cxnLst/>
                <a:rect l="l" t="t" r="r" b="b"/>
                <a:pathLst>
                  <a:path w="3361" h="2062" extrusionOk="0">
                    <a:moveTo>
                      <a:pt x="2211" y="1"/>
                    </a:moveTo>
                    <a:lnTo>
                      <a:pt x="45" y="807"/>
                    </a:lnTo>
                    <a:cubicBezTo>
                      <a:pt x="15" y="822"/>
                      <a:pt x="0" y="837"/>
                      <a:pt x="15" y="867"/>
                    </a:cubicBezTo>
                    <a:lnTo>
                      <a:pt x="807" y="2062"/>
                    </a:lnTo>
                    <a:lnTo>
                      <a:pt x="3361" y="1106"/>
                    </a:lnTo>
                    <a:lnTo>
                      <a:pt x="2285" y="16"/>
                    </a:lnTo>
                    <a:cubicBezTo>
                      <a:pt x="2271" y="1"/>
                      <a:pt x="2241" y="1"/>
                      <a:pt x="2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3"/>
              <p:cNvSpPr/>
              <p:nvPr/>
            </p:nvSpPr>
            <p:spPr>
              <a:xfrm>
                <a:off x="-17364421" y="-5024253"/>
                <a:ext cx="1026831" cy="436801"/>
              </a:xfrm>
              <a:custGeom>
                <a:avLst/>
                <a:gdLst/>
                <a:ahLst/>
                <a:cxnLst/>
                <a:rect l="l" t="t" r="r" b="b"/>
                <a:pathLst>
                  <a:path w="2600" h="1106" extrusionOk="0">
                    <a:moveTo>
                      <a:pt x="2555" y="0"/>
                    </a:moveTo>
                    <a:lnTo>
                      <a:pt x="16" y="956"/>
                    </a:lnTo>
                    <a:cubicBezTo>
                      <a:pt x="1" y="1016"/>
                      <a:pt x="31" y="1076"/>
                      <a:pt x="90" y="1105"/>
                    </a:cubicBezTo>
                    <a:cubicBezTo>
                      <a:pt x="90" y="1106"/>
                      <a:pt x="91" y="1106"/>
                      <a:pt x="91" y="1106"/>
                    </a:cubicBezTo>
                    <a:cubicBezTo>
                      <a:pt x="130" y="1106"/>
                      <a:pt x="2585" y="179"/>
                      <a:pt x="2585" y="179"/>
                    </a:cubicBezTo>
                    <a:cubicBezTo>
                      <a:pt x="2600" y="105"/>
                      <a:pt x="2585" y="45"/>
                      <a:pt x="2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a:off x="-17588350" y="-5531745"/>
                <a:ext cx="1351073" cy="885450"/>
              </a:xfrm>
              <a:custGeom>
                <a:avLst/>
                <a:gdLst/>
                <a:ahLst/>
                <a:cxnLst/>
                <a:rect l="l" t="t" r="r" b="b"/>
                <a:pathLst>
                  <a:path w="3421" h="2242" extrusionOk="0">
                    <a:moveTo>
                      <a:pt x="2032" y="1"/>
                    </a:moveTo>
                    <a:lnTo>
                      <a:pt x="45" y="1270"/>
                    </a:lnTo>
                    <a:cubicBezTo>
                      <a:pt x="15" y="1300"/>
                      <a:pt x="0" y="1330"/>
                      <a:pt x="15" y="1345"/>
                    </a:cubicBezTo>
                    <a:lnTo>
                      <a:pt x="1076" y="2241"/>
                    </a:lnTo>
                    <a:lnTo>
                      <a:pt x="3421" y="852"/>
                    </a:lnTo>
                    <a:lnTo>
                      <a:pt x="2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a:off x="-17570578" y="-5112719"/>
                <a:ext cx="419026" cy="448649"/>
              </a:xfrm>
              <a:custGeom>
                <a:avLst/>
                <a:gdLst/>
                <a:ahLst/>
                <a:cxnLst/>
                <a:rect l="l" t="t" r="r" b="b"/>
                <a:pathLst>
                  <a:path w="1061" h="1136" extrusionOk="0">
                    <a:moveTo>
                      <a:pt x="0" y="0"/>
                    </a:moveTo>
                    <a:lnTo>
                      <a:pt x="15" y="224"/>
                    </a:lnTo>
                    <a:lnTo>
                      <a:pt x="1001" y="1135"/>
                    </a:lnTo>
                    <a:lnTo>
                      <a:pt x="1061" y="112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a:off x="-17588350" y="-5600859"/>
                <a:ext cx="1327377" cy="901247"/>
              </a:xfrm>
              <a:custGeom>
                <a:avLst/>
                <a:gdLst/>
                <a:ahLst/>
                <a:cxnLst/>
                <a:rect l="l" t="t" r="r" b="b"/>
                <a:pathLst>
                  <a:path w="3361" h="2282" extrusionOk="0">
                    <a:moveTo>
                      <a:pt x="2075" y="0"/>
                    </a:moveTo>
                    <a:cubicBezTo>
                      <a:pt x="2061" y="0"/>
                      <a:pt x="2047" y="4"/>
                      <a:pt x="2032" y="11"/>
                    </a:cubicBezTo>
                    <a:lnTo>
                      <a:pt x="45" y="1176"/>
                    </a:lnTo>
                    <a:cubicBezTo>
                      <a:pt x="15" y="1191"/>
                      <a:pt x="0" y="1221"/>
                      <a:pt x="15" y="1236"/>
                    </a:cubicBezTo>
                    <a:lnTo>
                      <a:pt x="1016" y="2282"/>
                    </a:lnTo>
                    <a:lnTo>
                      <a:pt x="3361" y="893"/>
                    </a:lnTo>
                    <a:lnTo>
                      <a:pt x="2106" y="11"/>
                    </a:lnTo>
                    <a:cubicBezTo>
                      <a:pt x="2099" y="4"/>
                      <a:pt x="2088" y="0"/>
                      <a:pt x="2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a:off x="-17187490" y="-5254501"/>
                <a:ext cx="944290" cy="602280"/>
              </a:xfrm>
              <a:custGeom>
                <a:avLst/>
                <a:gdLst/>
                <a:ahLst/>
                <a:cxnLst/>
                <a:rect l="l" t="t" r="r" b="b"/>
                <a:pathLst>
                  <a:path w="2391" h="1525" extrusionOk="0">
                    <a:moveTo>
                      <a:pt x="2331" y="1"/>
                    </a:moveTo>
                    <a:lnTo>
                      <a:pt x="1" y="1390"/>
                    </a:lnTo>
                    <a:cubicBezTo>
                      <a:pt x="1" y="1449"/>
                      <a:pt x="31" y="1509"/>
                      <a:pt x="91" y="1524"/>
                    </a:cubicBezTo>
                    <a:cubicBezTo>
                      <a:pt x="105" y="1524"/>
                      <a:pt x="2376" y="165"/>
                      <a:pt x="2376" y="165"/>
                    </a:cubicBezTo>
                    <a:cubicBezTo>
                      <a:pt x="2391" y="105"/>
                      <a:pt x="2361" y="45"/>
                      <a:pt x="2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a:off x="-17163794" y="-5242652"/>
                <a:ext cx="902821" cy="519343"/>
              </a:xfrm>
              <a:custGeom>
                <a:avLst/>
                <a:gdLst/>
                <a:ahLst/>
                <a:cxnLst/>
                <a:rect l="l" t="t" r="r" b="b"/>
                <a:pathLst>
                  <a:path w="2286" h="1315" extrusionOk="0">
                    <a:moveTo>
                      <a:pt x="2286" y="1"/>
                    </a:moveTo>
                    <a:lnTo>
                      <a:pt x="2286" y="1"/>
                    </a:lnTo>
                    <a:cubicBezTo>
                      <a:pt x="1494" y="389"/>
                      <a:pt x="733" y="837"/>
                      <a:pt x="1" y="1315"/>
                    </a:cubicBezTo>
                    <a:cubicBezTo>
                      <a:pt x="792" y="927"/>
                      <a:pt x="1554" y="478"/>
                      <a:pt x="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a:off x="-17576502" y="-5513973"/>
                <a:ext cx="1333301" cy="696275"/>
              </a:xfrm>
              <a:custGeom>
                <a:avLst/>
                <a:gdLst/>
                <a:ahLst/>
                <a:cxnLst/>
                <a:rect l="l" t="t" r="r" b="b"/>
                <a:pathLst>
                  <a:path w="3376" h="1763" extrusionOk="0">
                    <a:moveTo>
                      <a:pt x="2360" y="0"/>
                    </a:moveTo>
                    <a:lnTo>
                      <a:pt x="60" y="508"/>
                    </a:lnTo>
                    <a:cubicBezTo>
                      <a:pt x="15" y="523"/>
                      <a:pt x="0" y="553"/>
                      <a:pt x="15" y="568"/>
                    </a:cubicBezTo>
                    <a:lnTo>
                      <a:pt x="687" y="1763"/>
                    </a:lnTo>
                    <a:lnTo>
                      <a:pt x="3376" y="1270"/>
                    </a:lnTo>
                    <a:lnTo>
                      <a:pt x="23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a:off x="-17547276" y="-5389963"/>
                <a:ext cx="271715" cy="554887"/>
              </a:xfrm>
              <a:custGeom>
                <a:avLst/>
                <a:gdLst/>
                <a:ahLst/>
                <a:cxnLst/>
                <a:rect l="l" t="t" r="r" b="b"/>
                <a:pathLst>
                  <a:path w="688" h="1405" extrusionOk="0">
                    <a:moveTo>
                      <a:pt x="76" y="0"/>
                    </a:moveTo>
                    <a:lnTo>
                      <a:pt x="1" y="209"/>
                    </a:lnTo>
                    <a:lnTo>
                      <a:pt x="613" y="1404"/>
                    </a:lnTo>
                    <a:lnTo>
                      <a:pt x="688" y="1404"/>
                    </a:lnTo>
                    <a:lnTo>
                      <a:pt x="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a:off x="-17535428" y="-5572819"/>
                <a:ext cx="1286303" cy="702199"/>
              </a:xfrm>
              <a:custGeom>
                <a:avLst/>
                <a:gdLst/>
                <a:ahLst/>
                <a:cxnLst/>
                <a:rect l="l" t="t" r="r" b="b"/>
                <a:pathLst>
                  <a:path w="3257" h="1778" extrusionOk="0">
                    <a:moveTo>
                      <a:pt x="2331" y="0"/>
                    </a:moveTo>
                    <a:lnTo>
                      <a:pt x="60" y="403"/>
                    </a:lnTo>
                    <a:cubicBezTo>
                      <a:pt x="31" y="403"/>
                      <a:pt x="1" y="433"/>
                      <a:pt x="16" y="448"/>
                    </a:cubicBezTo>
                    <a:lnTo>
                      <a:pt x="583" y="1777"/>
                    </a:lnTo>
                    <a:lnTo>
                      <a:pt x="3257" y="1270"/>
                    </a:lnTo>
                    <a:lnTo>
                      <a:pt x="2390" y="15"/>
                    </a:lnTo>
                    <a:cubicBezTo>
                      <a:pt x="2376" y="0"/>
                      <a:pt x="2361" y="0"/>
                      <a:pt x="2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a:off x="-17317029" y="-5077569"/>
                <a:ext cx="1073828" cy="260264"/>
              </a:xfrm>
              <a:custGeom>
                <a:avLst/>
                <a:gdLst/>
                <a:ahLst/>
                <a:cxnLst/>
                <a:rect l="l" t="t" r="r" b="b"/>
                <a:pathLst>
                  <a:path w="2719" h="659" extrusionOk="0">
                    <a:moveTo>
                      <a:pt x="2704" y="1"/>
                    </a:moveTo>
                    <a:lnTo>
                      <a:pt x="30" y="509"/>
                    </a:lnTo>
                    <a:cubicBezTo>
                      <a:pt x="0" y="568"/>
                      <a:pt x="15" y="628"/>
                      <a:pt x="75" y="658"/>
                    </a:cubicBezTo>
                    <a:cubicBezTo>
                      <a:pt x="75" y="658"/>
                      <a:pt x="76" y="658"/>
                      <a:pt x="77" y="658"/>
                    </a:cubicBezTo>
                    <a:cubicBezTo>
                      <a:pt x="152" y="658"/>
                      <a:pt x="2689" y="180"/>
                      <a:pt x="2689" y="180"/>
                    </a:cubicBezTo>
                    <a:cubicBezTo>
                      <a:pt x="2719" y="120"/>
                      <a:pt x="2719" y="60"/>
                      <a:pt x="2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a:off x="-17364421" y="-5284121"/>
                <a:ext cx="1026831" cy="301337"/>
              </a:xfrm>
              <a:custGeom>
                <a:avLst/>
                <a:gdLst/>
                <a:ahLst/>
                <a:cxnLst/>
                <a:rect l="l" t="t" r="r" b="b"/>
                <a:pathLst>
                  <a:path w="2600" h="763" extrusionOk="0">
                    <a:moveTo>
                      <a:pt x="2600" y="1"/>
                    </a:moveTo>
                    <a:cubicBezTo>
                      <a:pt x="1718" y="210"/>
                      <a:pt x="837" y="464"/>
                      <a:pt x="1" y="763"/>
                    </a:cubicBezTo>
                    <a:cubicBezTo>
                      <a:pt x="882" y="569"/>
                      <a:pt x="1748" y="315"/>
                      <a:pt x="2600" y="1"/>
                    </a:cubicBezTo>
                    <a:close/>
                  </a:path>
                </a:pathLst>
              </a:custGeom>
              <a:solidFill>
                <a:srgbClr val="C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a:off x="-17670891" y="-5632059"/>
                <a:ext cx="1351073" cy="708518"/>
              </a:xfrm>
              <a:custGeom>
                <a:avLst/>
                <a:gdLst/>
                <a:ahLst/>
                <a:cxnLst/>
                <a:rect l="l" t="t" r="r" b="b"/>
                <a:pathLst>
                  <a:path w="3421" h="1794" extrusionOk="0">
                    <a:moveTo>
                      <a:pt x="2285" y="1"/>
                    </a:moveTo>
                    <a:lnTo>
                      <a:pt x="60" y="733"/>
                    </a:lnTo>
                    <a:cubicBezTo>
                      <a:pt x="15" y="748"/>
                      <a:pt x="0" y="777"/>
                      <a:pt x="15" y="792"/>
                    </a:cubicBezTo>
                    <a:lnTo>
                      <a:pt x="807" y="1793"/>
                    </a:lnTo>
                    <a:lnTo>
                      <a:pt x="3420" y="1031"/>
                    </a:lnTo>
                    <a:lnTo>
                      <a:pt x="2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a:off x="-17641666" y="-5413660"/>
                <a:ext cx="307259" cy="472345"/>
              </a:xfrm>
              <a:custGeom>
                <a:avLst/>
                <a:gdLst/>
                <a:ahLst/>
                <a:cxnLst/>
                <a:rect l="l" t="t" r="r" b="b"/>
                <a:pathLst>
                  <a:path w="778" h="1196" extrusionOk="0">
                    <a:moveTo>
                      <a:pt x="46" y="0"/>
                    </a:moveTo>
                    <a:lnTo>
                      <a:pt x="1" y="195"/>
                    </a:lnTo>
                    <a:lnTo>
                      <a:pt x="718" y="1195"/>
                    </a:lnTo>
                    <a:lnTo>
                      <a:pt x="778" y="1195"/>
                    </a:lnTo>
                    <a:lnTo>
                      <a:pt x="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a:off x="-17641666" y="-5690904"/>
                <a:ext cx="1309999" cy="714047"/>
              </a:xfrm>
              <a:custGeom>
                <a:avLst/>
                <a:gdLst/>
                <a:ahLst/>
                <a:cxnLst/>
                <a:rect l="l" t="t" r="r" b="b"/>
                <a:pathLst>
                  <a:path w="3317" h="1808" extrusionOk="0">
                    <a:moveTo>
                      <a:pt x="2271" y="0"/>
                    </a:moveTo>
                    <a:lnTo>
                      <a:pt x="61" y="628"/>
                    </a:lnTo>
                    <a:cubicBezTo>
                      <a:pt x="31" y="643"/>
                      <a:pt x="1" y="673"/>
                      <a:pt x="16" y="687"/>
                    </a:cubicBezTo>
                    <a:lnTo>
                      <a:pt x="703" y="1808"/>
                    </a:lnTo>
                    <a:lnTo>
                      <a:pt x="3317" y="1031"/>
                    </a:lnTo>
                    <a:lnTo>
                      <a:pt x="2346" y="15"/>
                    </a:lnTo>
                    <a:cubicBezTo>
                      <a:pt x="2316" y="0"/>
                      <a:pt x="2286" y="0"/>
                      <a:pt x="2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p:nvPr/>
            </p:nvSpPr>
            <p:spPr>
              <a:xfrm>
                <a:off x="-17376270" y="-5284121"/>
                <a:ext cx="1050527" cy="360578"/>
              </a:xfrm>
              <a:custGeom>
                <a:avLst/>
                <a:gdLst/>
                <a:ahLst/>
                <a:cxnLst/>
                <a:rect l="l" t="t" r="r" b="b"/>
                <a:pathLst>
                  <a:path w="2660" h="913" extrusionOk="0">
                    <a:moveTo>
                      <a:pt x="2630" y="1"/>
                    </a:moveTo>
                    <a:lnTo>
                      <a:pt x="31" y="763"/>
                    </a:lnTo>
                    <a:cubicBezTo>
                      <a:pt x="1" y="822"/>
                      <a:pt x="46" y="882"/>
                      <a:pt x="91" y="912"/>
                    </a:cubicBezTo>
                    <a:cubicBezTo>
                      <a:pt x="106" y="912"/>
                      <a:pt x="2645" y="165"/>
                      <a:pt x="2645" y="165"/>
                    </a:cubicBezTo>
                    <a:cubicBezTo>
                      <a:pt x="2660" y="106"/>
                      <a:pt x="2660" y="46"/>
                      <a:pt x="2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3"/>
              <p:cNvSpPr/>
              <p:nvPr/>
            </p:nvSpPr>
            <p:spPr>
              <a:xfrm>
                <a:off x="-17305181" y="-5071645"/>
                <a:ext cx="1056056" cy="195099"/>
              </a:xfrm>
              <a:custGeom>
                <a:avLst/>
                <a:gdLst/>
                <a:ahLst/>
                <a:cxnLst/>
                <a:rect l="l" t="t" r="r" b="b"/>
                <a:pathLst>
                  <a:path w="2674" h="494" extrusionOk="0">
                    <a:moveTo>
                      <a:pt x="2674" y="1"/>
                    </a:moveTo>
                    <a:cubicBezTo>
                      <a:pt x="1778" y="105"/>
                      <a:pt x="881" y="284"/>
                      <a:pt x="0" y="494"/>
                    </a:cubicBezTo>
                    <a:cubicBezTo>
                      <a:pt x="896" y="374"/>
                      <a:pt x="1793" y="210"/>
                      <a:pt x="2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a:off x="-17570578" y="-5637983"/>
                <a:ext cx="1144522" cy="560811"/>
              </a:xfrm>
              <a:custGeom>
                <a:avLst/>
                <a:gdLst/>
                <a:ahLst/>
                <a:cxnLst/>
                <a:rect l="l" t="t" r="r" b="b"/>
                <a:pathLst>
                  <a:path w="2898" h="1420" fill="none" extrusionOk="0">
                    <a:moveTo>
                      <a:pt x="0" y="568"/>
                    </a:moveTo>
                    <a:lnTo>
                      <a:pt x="598" y="1420"/>
                    </a:lnTo>
                    <a:lnTo>
                      <a:pt x="2898" y="822"/>
                    </a:lnTo>
                    <a:lnTo>
                      <a:pt x="2076" y="1"/>
                    </a:lnTo>
                    <a:close/>
                  </a:path>
                </a:pathLst>
              </a:custGeom>
              <a:noFill/>
              <a:ln w="187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59"/>
        <p:cNvGrpSpPr/>
        <p:nvPr/>
      </p:nvGrpSpPr>
      <p:grpSpPr>
        <a:xfrm>
          <a:off x="0" y="0"/>
          <a:ext cx="0" cy="0"/>
          <a:chOff x="0" y="0"/>
          <a:chExt cx="0" cy="0"/>
        </a:xfrm>
      </p:grpSpPr>
      <p:grpSp>
        <p:nvGrpSpPr>
          <p:cNvPr id="760" name="Google Shape;760;p26"/>
          <p:cNvGrpSpPr/>
          <p:nvPr/>
        </p:nvGrpSpPr>
        <p:grpSpPr>
          <a:xfrm>
            <a:off x="-2773649" y="-776510"/>
            <a:ext cx="14416174" cy="7101149"/>
            <a:chOff x="-2773649" y="-776510"/>
            <a:chExt cx="14416174" cy="7101149"/>
          </a:xfrm>
        </p:grpSpPr>
        <p:sp>
          <p:nvSpPr>
            <p:cNvPr id="761" name="Google Shape;761;p26"/>
            <p:cNvSpPr/>
            <p:nvPr/>
          </p:nvSpPr>
          <p:spPr>
            <a:xfrm rot="-10160861">
              <a:off x="-2199321" y="-500552"/>
              <a:ext cx="3596361" cy="6549232"/>
            </a:xfrm>
            <a:custGeom>
              <a:avLst/>
              <a:gdLst/>
              <a:ahLst/>
              <a:cxnLst/>
              <a:rect l="l" t="t" r="r" b="b"/>
              <a:pathLst>
                <a:path w="7558" h="10471" extrusionOk="0">
                  <a:moveTo>
                    <a:pt x="7498" y="0"/>
                  </a:moveTo>
                  <a:lnTo>
                    <a:pt x="7498" y="0"/>
                  </a:lnTo>
                  <a:cubicBezTo>
                    <a:pt x="6975" y="299"/>
                    <a:pt x="6348" y="448"/>
                    <a:pt x="5721" y="508"/>
                  </a:cubicBezTo>
                  <a:cubicBezTo>
                    <a:pt x="4825" y="613"/>
                    <a:pt x="3899" y="568"/>
                    <a:pt x="3003" y="762"/>
                  </a:cubicBezTo>
                  <a:cubicBezTo>
                    <a:pt x="2017" y="971"/>
                    <a:pt x="1136" y="1464"/>
                    <a:pt x="195" y="1837"/>
                  </a:cubicBezTo>
                  <a:cubicBezTo>
                    <a:pt x="135" y="1867"/>
                    <a:pt x="60" y="1897"/>
                    <a:pt x="0" y="1912"/>
                  </a:cubicBezTo>
                  <a:cubicBezTo>
                    <a:pt x="404" y="2046"/>
                    <a:pt x="777" y="2226"/>
                    <a:pt x="1031" y="2554"/>
                  </a:cubicBezTo>
                  <a:cubicBezTo>
                    <a:pt x="1838" y="3540"/>
                    <a:pt x="1584" y="4466"/>
                    <a:pt x="2256" y="5541"/>
                  </a:cubicBezTo>
                  <a:cubicBezTo>
                    <a:pt x="2764" y="6333"/>
                    <a:pt x="3854" y="7125"/>
                    <a:pt x="3480" y="8006"/>
                  </a:cubicBezTo>
                  <a:cubicBezTo>
                    <a:pt x="3271" y="8529"/>
                    <a:pt x="2554" y="8753"/>
                    <a:pt x="2330" y="10007"/>
                  </a:cubicBezTo>
                  <a:cubicBezTo>
                    <a:pt x="2704" y="10186"/>
                    <a:pt x="3122" y="10351"/>
                    <a:pt x="3749" y="10470"/>
                  </a:cubicBezTo>
                  <a:cubicBezTo>
                    <a:pt x="3630" y="10082"/>
                    <a:pt x="3600" y="9694"/>
                    <a:pt x="3914" y="9440"/>
                  </a:cubicBezTo>
                  <a:cubicBezTo>
                    <a:pt x="4227" y="9171"/>
                    <a:pt x="4616" y="8992"/>
                    <a:pt x="4855" y="8663"/>
                  </a:cubicBezTo>
                  <a:cubicBezTo>
                    <a:pt x="5138" y="8245"/>
                    <a:pt x="5153" y="7692"/>
                    <a:pt x="5094" y="7199"/>
                  </a:cubicBezTo>
                  <a:cubicBezTo>
                    <a:pt x="5034" y="6691"/>
                    <a:pt x="4944" y="6169"/>
                    <a:pt x="5079" y="5676"/>
                  </a:cubicBezTo>
                  <a:cubicBezTo>
                    <a:pt x="5258" y="4959"/>
                    <a:pt x="5885" y="4451"/>
                    <a:pt x="6453" y="3958"/>
                  </a:cubicBezTo>
                  <a:cubicBezTo>
                    <a:pt x="7005" y="3465"/>
                    <a:pt x="7558" y="2838"/>
                    <a:pt x="7528" y="2091"/>
                  </a:cubicBezTo>
                  <a:cubicBezTo>
                    <a:pt x="7513" y="1733"/>
                    <a:pt x="7379" y="1404"/>
                    <a:pt x="7334" y="1046"/>
                  </a:cubicBezTo>
                  <a:cubicBezTo>
                    <a:pt x="7289" y="687"/>
                    <a:pt x="7364" y="329"/>
                    <a:pt x="7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6"/>
            <p:cNvSpPr/>
            <p:nvPr/>
          </p:nvSpPr>
          <p:spPr>
            <a:xfrm flipH="1">
              <a:off x="102818" y="340055"/>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rot="50" flipH="1">
              <a:off x="-30081" y="2692134"/>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rot="50" flipH="1">
              <a:off x="27069" y="3898471"/>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rot="10800000" flipH="1">
              <a:off x="35244" y="3267429"/>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6"/>
            <p:cNvSpPr/>
            <p:nvPr/>
          </p:nvSpPr>
          <p:spPr>
            <a:xfrm flipH="1">
              <a:off x="354634" y="2057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6"/>
            <p:cNvSpPr/>
            <p:nvPr/>
          </p:nvSpPr>
          <p:spPr>
            <a:xfrm flipH="1">
              <a:off x="49834" y="7391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flipH="1">
              <a:off x="49834" y="24155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flipH="1">
              <a:off x="202234" y="30251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flipH="1">
              <a:off x="-26366" y="31775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flipH="1">
              <a:off x="278434" y="37109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flipH="1">
              <a:off x="-26366" y="37109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flipH="1">
              <a:off x="202234" y="42443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flipH="1">
              <a:off x="-26366" y="43205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flipH="1">
              <a:off x="-102566" y="47015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flipH="1">
              <a:off x="354634" y="48539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flipH="1">
              <a:off x="49834" y="49301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flipH="1">
              <a:off x="-331166" y="48539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50" flipH="1">
              <a:off x="179469" y="4508071"/>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9935437">
              <a:off x="8129735" y="-173019"/>
              <a:ext cx="2883736" cy="5420147"/>
            </a:xfrm>
            <a:custGeom>
              <a:avLst/>
              <a:gdLst/>
              <a:ahLst/>
              <a:cxnLst/>
              <a:rect l="l" t="t" r="r" b="b"/>
              <a:pathLst>
                <a:path w="7558" h="10471" extrusionOk="0">
                  <a:moveTo>
                    <a:pt x="7498" y="0"/>
                  </a:moveTo>
                  <a:lnTo>
                    <a:pt x="7498" y="0"/>
                  </a:lnTo>
                  <a:cubicBezTo>
                    <a:pt x="6975" y="299"/>
                    <a:pt x="6348" y="448"/>
                    <a:pt x="5721" y="508"/>
                  </a:cubicBezTo>
                  <a:cubicBezTo>
                    <a:pt x="4825" y="613"/>
                    <a:pt x="3899" y="568"/>
                    <a:pt x="3003" y="762"/>
                  </a:cubicBezTo>
                  <a:cubicBezTo>
                    <a:pt x="2017" y="971"/>
                    <a:pt x="1136" y="1464"/>
                    <a:pt x="195" y="1837"/>
                  </a:cubicBezTo>
                  <a:cubicBezTo>
                    <a:pt x="135" y="1867"/>
                    <a:pt x="60" y="1897"/>
                    <a:pt x="0" y="1912"/>
                  </a:cubicBezTo>
                  <a:cubicBezTo>
                    <a:pt x="404" y="2046"/>
                    <a:pt x="777" y="2226"/>
                    <a:pt x="1031" y="2554"/>
                  </a:cubicBezTo>
                  <a:cubicBezTo>
                    <a:pt x="1838" y="3540"/>
                    <a:pt x="1584" y="4466"/>
                    <a:pt x="2256" y="5541"/>
                  </a:cubicBezTo>
                  <a:cubicBezTo>
                    <a:pt x="2764" y="6333"/>
                    <a:pt x="3854" y="7125"/>
                    <a:pt x="3480" y="8006"/>
                  </a:cubicBezTo>
                  <a:cubicBezTo>
                    <a:pt x="3271" y="8529"/>
                    <a:pt x="2554" y="8753"/>
                    <a:pt x="2330" y="10007"/>
                  </a:cubicBezTo>
                  <a:cubicBezTo>
                    <a:pt x="2704" y="10186"/>
                    <a:pt x="3122" y="10351"/>
                    <a:pt x="3749" y="10470"/>
                  </a:cubicBezTo>
                  <a:cubicBezTo>
                    <a:pt x="3630" y="10082"/>
                    <a:pt x="3600" y="9694"/>
                    <a:pt x="3914" y="9440"/>
                  </a:cubicBezTo>
                  <a:cubicBezTo>
                    <a:pt x="4227" y="9171"/>
                    <a:pt x="4616" y="8992"/>
                    <a:pt x="4855" y="8663"/>
                  </a:cubicBezTo>
                  <a:cubicBezTo>
                    <a:pt x="5138" y="8245"/>
                    <a:pt x="5153" y="7692"/>
                    <a:pt x="5094" y="7199"/>
                  </a:cubicBezTo>
                  <a:cubicBezTo>
                    <a:pt x="5034" y="6691"/>
                    <a:pt x="4944" y="6169"/>
                    <a:pt x="5079" y="5676"/>
                  </a:cubicBezTo>
                  <a:cubicBezTo>
                    <a:pt x="5258" y="4959"/>
                    <a:pt x="5885" y="4451"/>
                    <a:pt x="6453" y="3958"/>
                  </a:cubicBezTo>
                  <a:cubicBezTo>
                    <a:pt x="7005" y="3465"/>
                    <a:pt x="7558" y="2838"/>
                    <a:pt x="7528" y="2091"/>
                  </a:cubicBezTo>
                  <a:cubicBezTo>
                    <a:pt x="7513" y="1733"/>
                    <a:pt x="7379" y="1404"/>
                    <a:pt x="7334" y="1046"/>
                  </a:cubicBezTo>
                  <a:cubicBezTo>
                    <a:pt x="7289" y="687"/>
                    <a:pt x="7364" y="329"/>
                    <a:pt x="7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26"/>
            <p:cNvGrpSpPr/>
            <p:nvPr/>
          </p:nvGrpSpPr>
          <p:grpSpPr>
            <a:xfrm>
              <a:off x="8732277" y="469699"/>
              <a:ext cx="410446" cy="3713430"/>
              <a:chOff x="8620127" y="469699"/>
              <a:chExt cx="410446" cy="3713430"/>
            </a:xfrm>
          </p:grpSpPr>
          <p:sp>
            <p:nvSpPr>
              <p:cNvPr id="782" name="Google Shape;782;p26"/>
              <p:cNvSpPr/>
              <p:nvPr/>
            </p:nvSpPr>
            <p:spPr>
              <a:xfrm>
                <a:off x="8620127" y="3867375"/>
                <a:ext cx="331421" cy="315754"/>
              </a:xfrm>
              <a:custGeom>
                <a:avLst/>
                <a:gdLst/>
                <a:ahLst/>
                <a:cxnLst/>
                <a:rect l="l" t="t" r="r" b="b"/>
                <a:pathLst>
                  <a:path w="1121" h="1068" extrusionOk="0">
                    <a:moveTo>
                      <a:pt x="314" y="1"/>
                    </a:moveTo>
                    <a:cubicBezTo>
                      <a:pt x="165" y="120"/>
                      <a:pt x="60" y="269"/>
                      <a:pt x="30" y="434"/>
                    </a:cubicBezTo>
                    <a:cubicBezTo>
                      <a:pt x="1" y="598"/>
                      <a:pt x="60" y="792"/>
                      <a:pt x="195" y="912"/>
                    </a:cubicBezTo>
                    <a:cubicBezTo>
                      <a:pt x="297" y="1002"/>
                      <a:pt x="450" y="1067"/>
                      <a:pt x="603" y="1067"/>
                    </a:cubicBezTo>
                    <a:cubicBezTo>
                      <a:pt x="652" y="1067"/>
                      <a:pt x="700" y="1061"/>
                      <a:pt x="747" y="1046"/>
                    </a:cubicBezTo>
                    <a:cubicBezTo>
                      <a:pt x="897" y="1001"/>
                      <a:pt x="1016" y="882"/>
                      <a:pt x="1121" y="777"/>
                    </a:cubicBezTo>
                    <a:cubicBezTo>
                      <a:pt x="897" y="777"/>
                      <a:pt x="658" y="777"/>
                      <a:pt x="493" y="658"/>
                    </a:cubicBezTo>
                    <a:cubicBezTo>
                      <a:pt x="389" y="583"/>
                      <a:pt x="344" y="464"/>
                      <a:pt x="329" y="359"/>
                    </a:cubicBezTo>
                    <a:cubicBezTo>
                      <a:pt x="314" y="225"/>
                      <a:pt x="329" y="120"/>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50" flipH="1">
                <a:off x="8844344" y="3461084"/>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10799950" flipH="1">
                <a:off x="8717870" y="862944"/>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rot="-10799950" flipH="1">
                <a:off x="8870270" y="1482069"/>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flipH="1">
                <a:off x="8967121" y="39177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flipH="1">
                <a:off x="8814721" y="33081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flipH="1">
                <a:off x="8738521" y="36891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flipH="1">
                <a:off x="8967121" y="30033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flipH="1">
                <a:off x="8890921" y="17841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flipH="1">
                <a:off x="8814721" y="132354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flipH="1">
                <a:off x="8919496" y="11650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flipH="1">
                <a:off x="8843296" y="70442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flipH="1">
                <a:off x="8995696" y="469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flipH="1">
                <a:off x="9009984" y="26128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flipH="1">
                <a:off x="8976646" y="216991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7" name="Google Shape;797;p26"/>
          <p:cNvSpPr txBox="1">
            <a:spLocks noGrp="1"/>
          </p:cNvSpPr>
          <p:nvPr>
            <p:ph type="title"/>
          </p:nvPr>
        </p:nvSpPr>
        <p:spPr>
          <a:xfrm>
            <a:off x="720000" y="445025"/>
            <a:ext cx="7704000" cy="7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8" name="Google Shape;798;p26"/>
          <p:cNvSpPr txBox="1">
            <a:spLocks noGrp="1"/>
          </p:cNvSpPr>
          <p:nvPr>
            <p:ph type="subTitle" idx="1"/>
          </p:nvPr>
        </p:nvSpPr>
        <p:spPr>
          <a:xfrm>
            <a:off x="2124341" y="19333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9" name="Google Shape;799;p26"/>
          <p:cNvSpPr txBox="1">
            <a:spLocks noGrp="1"/>
          </p:cNvSpPr>
          <p:nvPr>
            <p:ph type="subTitle" idx="2"/>
          </p:nvPr>
        </p:nvSpPr>
        <p:spPr>
          <a:xfrm>
            <a:off x="6031945" y="19333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0" name="Google Shape;800;p26"/>
          <p:cNvSpPr txBox="1">
            <a:spLocks noGrp="1"/>
          </p:cNvSpPr>
          <p:nvPr>
            <p:ph type="subTitle" idx="3"/>
          </p:nvPr>
        </p:nvSpPr>
        <p:spPr>
          <a:xfrm>
            <a:off x="2124341" y="357625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1" name="Google Shape;801;p26"/>
          <p:cNvSpPr txBox="1">
            <a:spLocks noGrp="1"/>
          </p:cNvSpPr>
          <p:nvPr>
            <p:ph type="subTitle" idx="4"/>
          </p:nvPr>
        </p:nvSpPr>
        <p:spPr>
          <a:xfrm>
            <a:off x="6031945" y="357625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2" name="Google Shape;802;p26"/>
          <p:cNvSpPr txBox="1">
            <a:spLocks noGrp="1"/>
          </p:cNvSpPr>
          <p:nvPr>
            <p:ph type="subTitle" idx="5"/>
          </p:nvPr>
        </p:nvSpPr>
        <p:spPr>
          <a:xfrm>
            <a:off x="2124341" y="1437368"/>
            <a:ext cx="19782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Alata"/>
                <a:ea typeface="Alata"/>
                <a:cs typeface="Alata"/>
                <a:sym typeface="Alat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03" name="Google Shape;803;p26"/>
          <p:cNvSpPr txBox="1">
            <a:spLocks noGrp="1"/>
          </p:cNvSpPr>
          <p:nvPr>
            <p:ph type="subTitle" idx="6"/>
          </p:nvPr>
        </p:nvSpPr>
        <p:spPr>
          <a:xfrm>
            <a:off x="2124341" y="3080343"/>
            <a:ext cx="19782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Alata"/>
                <a:ea typeface="Alata"/>
                <a:cs typeface="Alata"/>
                <a:sym typeface="Alat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04" name="Google Shape;804;p26"/>
          <p:cNvSpPr txBox="1">
            <a:spLocks noGrp="1"/>
          </p:cNvSpPr>
          <p:nvPr>
            <p:ph type="subTitle" idx="7"/>
          </p:nvPr>
        </p:nvSpPr>
        <p:spPr>
          <a:xfrm>
            <a:off x="6031941" y="1437368"/>
            <a:ext cx="19782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Alata"/>
                <a:ea typeface="Alata"/>
                <a:cs typeface="Alata"/>
                <a:sym typeface="Alat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05" name="Google Shape;805;p26"/>
          <p:cNvSpPr txBox="1">
            <a:spLocks noGrp="1"/>
          </p:cNvSpPr>
          <p:nvPr>
            <p:ph type="subTitle" idx="8"/>
          </p:nvPr>
        </p:nvSpPr>
        <p:spPr>
          <a:xfrm>
            <a:off x="6031941" y="3080343"/>
            <a:ext cx="19782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Alata"/>
                <a:ea typeface="Alata"/>
                <a:cs typeface="Alata"/>
                <a:sym typeface="Alat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06"/>
        <p:cNvGrpSpPr/>
        <p:nvPr/>
      </p:nvGrpSpPr>
      <p:grpSpPr>
        <a:xfrm>
          <a:off x="0" y="0"/>
          <a:ext cx="0" cy="0"/>
          <a:chOff x="0" y="0"/>
          <a:chExt cx="0" cy="0"/>
        </a:xfrm>
      </p:grpSpPr>
      <p:sp>
        <p:nvSpPr>
          <p:cNvPr id="807" name="Google Shape;807;p27"/>
          <p:cNvSpPr txBox="1">
            <a:spLocks noGrp="1"/>
          </p:cNvSpPr>
          <p:nvPr>
            <p:ph type="title"/>
          </p:nvPr>
        </p:nvSpPr>
        <p:spPr>
          <a:xfrm>
            <a:off x="720000" y="445025"/>
            <a:ext cx="7704000" cy="7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8" name="Google Shape;808;p27"/>
          <p:cNvSpPr txBox="1">
            <a:spLocks noGrp="1"/>
          </p:cNvSpPr>
          <p:nvPr>
            <p:ph type="subTitle" idx="1"/>
          </p:nvPr>
        </p:nvSpPr>
        <p:spPr>
          <a:xfrm>
            <a:off x="920750" y="2149201"/>
            <a:ext cx="2094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9" name="Google Shape;809;p27"/>
          <p:cNvSpPr txBox="1">
            <a:spLocks noGrp="1"/>
          </p:cNvSpPr>
          <p:nvPr>
            <p:ph type="subTitle" idx="2"/>
          </p:nvPr>
        </p:nvSpPr>
        <p:spPr>
          <a:xfrm>
            <a:off x="3524974" y="2149201"/>
            <a:ext cx="2094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0" name="Google Shape;810;p27"/>
          <p:cNvSpPr txBox="1">
            <a:spLocks noGrp="1"/>
          </p:cNvSpPr>
          <p:nvPr>
            <p:ph type="subTitle" idx="3"/>
          </p:nvPr>
        </p:nvSpPr>
        <p:spPr>
          <a:xfrm>
            <a:off x="920750" y="3579425"/>
            <a:ext cx="2094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1" name="Google Shape;811;p27"/>
          <p:cNvSpPr txBox="1">
            <a:spLocks noGrp="1"/>
          </p:cNvSpPr>
          <p:nvPr>
            <p:ph type="subTitle" idx="4"/>
          </p:nvPr>
        </p:nvSpPr>
        <p:spPr>
          <a:xfrm>
            <a:off x="3524974" y="3579425"/>
            <a:ext cx="2094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2" name="Google Shape;812;p27"/>
          <p:cNvSpPr txBox="1">
            <a:spLocks noGrp="1"/>
          </p:cNvSpPr>
          <p:nvPr>
            <p:ph type="subTitle" idx="5"/>
          </p:nvPr>
        </p:nvSpPr>
        <p:spPr>
          <a:xfrm>
            <a:off x="6129199" y="2149201"/>
            <a:ext cx="2094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3" name="Google Shape;813;p27"/>
          <p:cNvSpPr txBox="1">
            <a:spLocks noGrp="1"/>
          </p:cNvSpPr>
          <p:nvPr>
            <p:ph type="subTitle" idx="6"/>
          </p:nvPr>
        </p:nvSpPr>
        <p:spPr>
          <a:xfrm>
            <a:off x="6129199" y="3579425"/>
            <a:ext cx="2094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4" name="Google Shape;814;p27"/>
          <p:cNvSpPr txBox="1">
            <a:spLocks noGrp="1"/>
          </p:cNvSpPr>
          <p:nvPr>
            <p:ph type="subTitle" idx="7"/>
          </p:nvPr>
        </p:nvSpPr>
        <p:spPr>
          <a:xfrm>
            <a:off x="924862" y="1656600"/>
            <a:ext cx="20859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5" name="Google Shape;815;p27"/>
          <p:cNvSpPr txBox="1">
            <a:spLocks noGrp="1"/>
          </p:cNvSpPr>
          <p:nvPr>
            <p:ph type="subTitle" idx="8"/>
          </p:nvPr>
        </p:nvSpPr>
        <p:spPr>
          <a:xfrm>
            <a:off x="3529087" y="1656600"/>
            <a:ext cx="20859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6" name="Google Shape;816;p27"/>
          <p:cNvSpPr txBox="1">
            <a:spLocks noGrp="1"/>
          </p:cNvSpPr>
          <p:nvPr>
            <p:ph type="subTitle" idx="9"/>
          </p:nvPr>
        </p:nvSpPr>
        <p:spPr>
          <a:xfrm>
            <a:off x="6133311" y="1656600"/>
            <a:ext cx="20859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7" name="Google Shape;817;p27"/>
          <p:cNvSpPr txBox="1">
            <a:spLocks noGrp="1"/>
          </p:cNvSpPr>
          <p:nvPr>
            <p:ph type="subTitle" idx="13"/>
          </p:nvPr>
        </p:nvSpPr>
        <p:spPr>
          <a:xfrm>
            <a:off x="924862" y="3086800"/>
            <a:ext cx="20859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8" name="Google Shape;818;p27"/>
          <p:cNvSpPr txBox="1">
            <a:spLocks noGrp="1"/>
          </p:cNvSpPr>
          <p:nvPr>
            <p:ph type="subTitle" idx="14"/>
          </p:nvPr>
        </p:nvSpPr>
        <p:spPr>
          <a:xfrm>
            <a:off x="3529087" y="3086800"/>
            <a:ext cx="20859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9" name="Google Shape;819;p27"/>
          <p:cNvSpPr txBox="1">
            <a:spLocks noGrp="1"/>
          </p:cNvSpPr>
          <p:nvPr>
            <p:ph type="subTitle" idx="15"/>
          </p:nvPr>
        </p:nvSpPr>
        <p:spPr>
          <a:xfrm>
            <a:off x="6133311" y="3086800"/>
            <a:ext cx="20859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820" name="Google Shape;820;p27"/>
          <p:cNvGrpSpPr/>
          <p:nvPr/>
        </p:nvGrpSpPr>
        <p:grpSpPr>
          <a:xfrm>
            <a:off x="-2585884" y="-2625085"/>
            <a:ext cx="13816006" cy="10387385"/>
            <a:chOff x="-2585884" y="-2625085"/>
            <a:chExt cx="13816006" cy="10387385"/>
          </a:xfrm>
        </p:grpSpPr>
        <p:sp>
          <p:nvSpPr>
            <p:cNvPr id="821" name="Google Shape;821;p27"/>
            <p:cNvSpPr/>
            <p:nvPr/>
          </p:nvSpPr>
          <p:spPr>
            <a:xfrm rot="2050672" flipH="1">
              <a:off x="-2118321" y="-1822097"/>
              <a:ext cx="3722386" cy="2808963"/>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2" name="Google Shape;822;p27"/>
            <p:cNvGrpSpPr/>
            <p:nvPr/>
          </p:nvGrpSpPr>
          <p:grpSpPr>
            <a:xfrm>
              <a:off x="180309" y="52981"/>
              <a:ext cx="956420" cy="825181"/>
              <a:chOff x="180309" y="52981"/>
              <a:chExt cx="956420" cy="825181"/>
            </a:xfrm>
          </p:grpSpPr>
          <p:sp>
            <p:nvSpPr>
              <p:cNvPr id="823" name="Google Shape;823;p27"/>
              <p:cNvSpPr/>
              <p:nvPr/>
            </p:nvSpPr>
            <p:spPr>
              <a:xfrm rot="-10799950" flipH="1">
                <a:off x="349394" y="303685"/>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rot="-10799950" flipH="1">
                <a:off x="679164" y="13402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flipH="1">
                <a:off x="366046" y="65543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7"/>
              <p:cNvSpPr/>
              <p:nvPr/>
            </p:nvSpPr>
            <p:spPr>
              <a:xfrm flipH="1">
                <a:off x="213646" y="857843"/>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7"/>
              <p:cNvSpPr/>
              <p:nvPr/>
            </p:nvSpPr>
            <p:spPr>
              <a:xfrm flipH="1">
                <a:off x="571960" y="25776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flipH="1">
                <a:off x="1116140" y="12441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7"/>
              <p:cNvSpPr/>
              <p:nvPr/>
            </p:nvSpPr>
            <p:spPr>
              <a:xfrm flipH="1">
                <a:off x="1008935" y="28396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flipH="1">
                <a:off x="901730" y="5298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flipH="1">
                <a:off x="242189" y="10410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flipH="1">
                <a:off x="180309" y="46493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27"/>
            <p:cNvSpPr/>
            <p:nvPr/>
          </p:nvSpPr>
          <p:spPr>
            <a:xfrm rot="-8692762">
              <a:off x="7377668" y="2538191"/>
              <a:ext cx="2688753" cy="4896406"/>
            </a:xfrm>
            <a:custGeom>
              <a:avLst/>
              <a:gdLst/>
              <a:ahLst/>
              <a:cxnLst/>
              <a:rect l="l" t="t" r="r" b="b"/>
              <a:pathLst>
                <a:path w="7558" h="10471" extrusionOk="0">
                  <a:moveTo>
                    <a:pt x="7498" y="0"/>
                  </a:moveTo>
                  <a:lnTo>
                    <a:pt x="7498" y="0"/>
                  </a:lnTo>
                  <a:cubicBezTo>
                    <a:pt x="6975" y="299"/>
                    <a:pt x="6348" y="448"/>
                    <a:pt x="5721" y="508"/>
                  </a:cubicBezTo>
                  <a:cubicBezTo>
                    <a:pt x="4825" y="613"/>
                    <a:pt x="3899" y="568"/>
                    <a:pt x="3003" y="762"/>
                  </a:cubicBezTo>
                  <a:cubicBezTo>
                    <a:pt x="2017" y="971"/>
                    <a:pt x="1136" y="1464"/>
                    <a:pt x="195" y="1837"/>
                  </a:cubicBezTo>
                  <a:cubicBezTo>
                    <a:pt x="135" y="1867"/>
                    <a:pt x="60" y="1897"/>
                    <a:pt x="0" y="1912"/>
                  </a:cubicBezTo>
                  <a:cubicBezTo>
                    <a:pt x="404" y="2046"/>
                    <a:pt x="777" y="2226"/>
                    <a:pt x="1031" y="2554"/>
                  </a:cubicBezTo>
                  <a:cubicBezTo>
                    <a:pt x="1838" y="3540"/>
                    <a:pt x="1584" y="4466"/>
                    <a:pt x="2256" y="5541"/>
                  </a:cubicBezTo>
                  <a:cubicBezTo>
                    <a:pt x="2764" y="6333"/>
                    <a:pt x="3854" y="7125"/>
                    <a:pt x="3480" y="8006"/>
                  </a:cubicBezTo>
                  <a:cubicBezTo>
                    <a:pt x="3271" y="8529"/>
                    <a:pt x="2554" y="8753"/>
                    <a:pt x="2330" y="10007"/>
                  </a:cubicBezTo>
                  <a:cubicBezTo>
                    <a:pt x="2704" y="10186"/>
                    <a:pt x="3122" y="10351"/>
                    <a:pt x="3749" y="10470"/>
                  </a:cubicBezTo>
                  <a:cubicBezTo>
                    <a:pt x="3630" y="10082"/>
                    <a:pt x="3600" y="9694"/>
                    <a:pt x="3914" y="9440"/>
                  </a:cubicBezTo>
                  <a:cubicBezTo>
                    <a:pt x="4227" y="9171"/>
                    <a:pt x="4616" y="8992"/>
                    <a:pt x="4855" y="8663"/>
                  </a:cubicBezTo>
                  <a:cubicBezTo>
                    <a:pt x="5138" y="8245"/>
                    <a:pt x="5153" y="7692"/>
                    <a:pt x="5094" y="7199"/>
                  </a:cubicBezTo>
                  <a:cubicBezTo>
                    <a:pt x="5034" y="6691"/>
                    <a:pt x="4944" y="6169"/>
                    <a:pt x="5079" y="5676"/>
                  </a:cubicBezTo>
                  <a:cubicBezTo>
                    <a:pt x="5258" y="4959"/>
                    <a:pt x="5885" y="4451"/>
                    <a:pt x="6453" y="3958"/>
                  </a:cubicBezTo>
                  <a:cubicBezTo>
                    <a:pt x="7005" y="3465"/>
                    <a:pt x="7558" y="2838"/>
                    <a:pt x="7528" y="2091"/>
                  </a:cubicBezTo>
                  <a:cubicBezTo>
                    <a:pt x="7513" y="1733"/>
                    <a:pt x="7379" y="1404"/>
                    <a:pt x="7334" y="1046"/>
                  </a:cubicBezTo>
                  <a:cubicBezTo>
                    <a:pt x="7289" y="687"/>
                    <a:pt x="7364" y="329"/>
                    <a:pt x="7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27"/>
            <p:cNvGrpSpPr/>
            <p:nvPr/>
          </p:nvGrpSpPr>
          <p:grpSpPr>
            <a:xfrm>
              <a:off x="7750302" y="3910606"/>
              <a:ext cx="1301701" cy="1120456"/>
              <a:chOff x="7750302" y="3910606"/>
              <a:chExt cx="1301701" cy="1120456"/>
            </a:xfrm>
          </p:grpSpPr>
          <p:sp>
            <p:nvSpPr>
              <p:cNvPr id="835" name="Google Shape;835;p27"/>
              <p:cNvSpPr/>
              <p:nvPr/>
            </p:nvSpPr>
            <p:spPr>
              <a:xfrm rot="10800000" flipH="1">
                <a:off x="8642969" y="4452392"/>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flipH="1">
                <a:off x="8900446" y="43114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flipH="1">
                <a:off x="8900446" y="4111045"/>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flipH="1">
                <a:off x="9031415" y="391060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7"/>
              <p:cNvSpPr/>
              <p:nvPr/>
            </p:nvSpPr>
            <p:spPr>
              <a:xfrm rot="-10799950" flipH="1">
                <a:off x="8199828" y="4850183"/>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flipH="1">
                <a:off x="8461371" y="475356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p:nvPr/>
            </p:nvSpPr>
            <p:spPr>
              <a:xfrm flipH="1">
                <a:off x="7948872" y="49202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7"/>
              <p:cNvSpPr/>
              <p:nvPr/>
            </p:nvSpPr>
            <p:spPr>
              <a:xfrm flipH="1">
                <a:off x="7750302" y="5010743"/>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7"/>
              <p:cNvSpPr/>
              <p:nvPr/>
            </p:nvSpPr>
            <p:spPr>
              <a:xfrm flipH="1">
                <a:off x="8659940" y="498216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7"/>
              <p:cNvSpPr/>
              <p:nvPr/>
            </p:nvSpPr>
            <p:spPr>
              <a:xfrm flipH="1">
                <a:off x="8924259" y="48821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67"/>
        <p:cNvGrpSpPr/>
        <p:nvPr/>
      </p:nvGrpSpPr>
      <p:grpSpPr>
        <a:xfrm>
          <a:off x="0" y="0"/>
          <a:ext cx="0" cy="0"/>
          <a:chOff x="0" y="0"/>
          <a:chExt cx="0" cy="0"/>
        </a:xfrm>
      </p:grpSpPr>
      <p:grpSp>
        <p:nvGrpSpPr>
          <p:cNvPr id="968" name="Google Shape;968;p30"/>
          <p:cNvGrpSpPr/>
          <p:nvPr/>
        </p:nvGrpSpPr>
        <p:grpSpPr>
          <a:xfrm>
            <a:off x="-4274503" y="-176834"/>
            <a:ext cx="6433290" cy="5825165"/>
            <a:chOff x="-4274503" y="-176834"/>
            <a:chExt cx="6433290" cy="5825165"/>
          </a:xfrm>
        </p:grpSpPr>
        <p:sp>
          <p:nvSpPr>
            <p:cNvPr id="969" name="Google Shape;969;p30"/>
            <p:cNvSpPr/>
            <p:nvPr/>
          </p:nvSpPr>
          <p:spPr>
            <a:xfrm rot="10580084" flipH="1">
              <a:off x="-4106686" y="12502"/>
              <a:ext cx="6097656" cy="5446493"/>
            </a:xfrm>
            <a:custGeom>
              <a:avLst/>
              <a:gdLst/>
              <a:ahLst/>
              <a:cxnLst/>
              <a:rect l="l" t="t" r="r" b="b"/>
              <a:pathLst>
                <a:path w="105926" h="77100" extrusionOk="0">
                  <a:moveTo>
                    <a:pt x="105925" y="1"/>
                  </a:moveTo>
                  <a:lnTo>
                    <a:pt x="240" y="3152"/>
                  </a:lnTo>
                  <a:lnTo>
                    <a:pt x="240" y="3137"/>
                  </a:lnTo>
                  <a:lnTo>
                    <a:pt x="240" y="3137"/>
                  </a:lnTo>
                  <a:cubicBezTo>
                    <a:pt x="1" y="8305"/>
                    <a:pt x="12427" y="14384"/>
                    <a:pt x="16430" y="17640"/>
                  </a:cubicBezTo>
                  <a:cubicBezTo>
                    <a:pt x="20926" y="21299"/>
                    <a:pt x="31426" y="21015"/>
                    <a:pt x="34159" y="26123"/>
                  </a:cubicBezTo>
                  <a:cubicBezTo>
                    <a:pt x="36802" y="31052"/>
                    <a:pt x="32695" y="39625"/>
                    <a:pt x="35399" y="44524"/>
                  </a:cubicBezTo>
                  <a:cubicBezTo>
                    <a:pt x="37266" y="47915"/>
                    <a:pt x="41492" y="50469"/>
                    <a:pt x="43479" y="53785"/>
                  </a:cubicBezTo>
                  <a:cubicBezTo>
                    <a:pt x="47930" y="61193"/>
                    <a:pt x="43150" y="70557"/>
                    <a:pt x="48348" y="77010"/>
                  </a:cubicBezTo>
                  <a:cubicBezTo>
                    <a:pt x="50009" y="76722"/>
                    <a:pt x="51327" y="76562"/>
                    <a:pt x="52425" y="76562"/>
                  </a:cubicBezTo>
                  <a:cubicBezTo>
                    <a:pt x="53548" y="76562"/>
                    <a:pt x="54440" y="76729"/>
                    <a:pt x="55233" y="77099"/>
                  </a:cubicBezTo>
                  <a:cubicBezTo>
                    <a:pt x="55233" y="77099"/>
                    <a:pt x="58250" y="69975"/>
                    <a:pt x="58907" y="69019"/>
                  </a:cubicBezTo>
                  <a:cubicBezTo>
                    <a:pt x="62029" y="64329"/>
                    <a:pt x="68466" y="65524"/>
                    <a:pt x="75008" y="57832"/>
                  </a:cubicBezTo>
                  <a:cubicBezTo>
                    <a:pt x="81057" y="50753"/>
                    <a:pt x="76487" y="41940"/>
                    <a:pt x="79743" y="39446"/>
                  </a:cubicBezTo>
                  <a:cubicBezTo>
                    <a:pt x="83671" y="36429"/>
                    <a:pt x="87838" y="31889"/>
                    <a:pt x="88660" y="27005"/>
                  </a:cubicBezTo>
                  <a:cubicBezTo>
                    <a:pt x="89406" y="22628"/>
                    <a:pt x="89272" y="18297"/>
                    <a:pt x="90810" y="14130"/>
                  </a:cubicBezTo>
                  <a:cubicBezTo>
                    <a:pt x="92842" y="8663"/>
                    <a:pt x="105671" y="5826"/>
                    <a:pt x="105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rot="50">
              <a:off x="-61249" y="3899629"/>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148301" y="4431803"/>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214824" y="1407453"/>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flipH="1">
              <a:off x="632940" y="47029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flipH="1">
              <a:off x="251940" y="42457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flipH="1">
              <a:off x="328140" y="39409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flipH="1">
              <a:off x="175740" y="37885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flipH="1">
              <a:off x="-52860" y="35599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flipH="1">
              <a:off x="-138585" y="411240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flipH="1">
              <a:off x="23340" y="42457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flipH="1">
              <a:off x="-129060" y="37885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flipH="1">
              <a:off x="-52860" y="45505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flipH="1">
              <a:off x="99540" y="47029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flipH="1">
              <a:off x="13815" y="159780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flipH="1">
              <a:off x="-214785" y="121680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flipH="1">
              <a:off x="-62385" y="136920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1062701" y="4723278"/>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803864" y="4850903"/>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flipH="1">
              <a:off x="404340" y="49315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flipH="1">
              <a:off x="23340" y="49315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30"/>
          <p:cNvGrpSpPr/>
          <p:nvPr/>
        </p:nvGrpSpPr>
        <p:grpSpPr>
          <a:xfrm rot="-553170" flipH="1">
            <a:off x="-557159" y="1657230"/>
            <a:ext cx="1227623" cy="1924294"/>
            <a:chOff x="3895289" y="1017724"/>
            <a:chExt cx="1419094" cy="2224424"/>
          </a:xfrm>
        </p:grpSpPr>
        <p:sp>
          <p:nvSpPr>
            <p:cNvPr id="991" name="Google Shape;991;p30"/>
            <p:cNvSpPr/>
            <p:nvPr/>
          </p:nvSpPr>
          <p:spPr>
            <a:xfrm>
              <a:off x="4089542" y="1083830"/>
              <a:ext cx="1192420" cy="152534"/>
            </a:xfrm>
            <a:custGeom>
              <a:avLst/>
              <a:gdLst/>
              <a:ahLst/>
              <a:cxnLst/>
              <a:rect l="l" t="t" r="r" b="b"/>
              <a:pathLst>
                <a:path w="13204" h="1689" extrusionOk="0">
                  <a:moveTo>
                    <a:pt x="0" y="1285"/>
                  </a:moveTo>
                  <a:cubicBezTo>
                    <a:pt x="0" y="1285"/>
                    <a:pt x="45" y="1285"/>
                    <a:pt x="105" y="1285"/>
                  </a:cubicBezTo>
                  <a:cubicBezTo>
                    <a:pt x="269" y="1270"/>
                    <a:pt x="598" y="1240"/>
                    <a:pt x="1061" y="1196"/>
                  </a:cubicBezTo>
                  <a:cubicBezTo>
                    <a:pt x="2988" y="986"/>
                    <a:pt x="7199" y="553"/>
                    <a:pt x="10500" y="210"/>
                  </a:cubicBezTo>
                  <a:cubicBezTo>
                    <a:pt x="11143" y="150"/>
                    <a:pt x="11755" y="75"/>
                    <a:pt x="12308" y="31"/>
                  </a:cubicBezTo>
                  <a:lnTo>
                    <a:pt x="12263" y="1"/>
                  </a:lnTo>
                  <a:cubicBezTo>
                    <a:pt x="11710" y="60"/>
                    <a:pt x="11113" y="120"/>
                    <a:pt x="10485" y="195"/>
                  </a:cubicBezTo>
                  <a:cubicBezTo>
                    <a:pt x="7199" y="523"/>
                    <a:pt x="2973" y="957"/>
                    <a:pt x="1046" y="1166"/>
                  </a:cubicBezTo>
                  <a:cubicBezTo>
                    <a:pt x="598" y="1211"/>
                    <a:pt x="254" y="1240"/>
                    <a:pt x="105" y="1270"/>
                  </a:cubicBezTo>
                  <a:cubicBezTo>
                    <a:pt x="30" y="1270"/>
                    <a:pt x="0" y="1285"/>
                    <a:pt x="0" y="1285"/>
                  </a:cubicBezTo>
                  <a:cubicBezTo>
                    <a:pt x="0" y="1285"/>
                    <a:pt x="0" y="1285"/>
                    <a:pt x="0" y="1285"/>
                  </a:cubicBezTo>
                  <a:cubicBezTo>
                    <a:pt x="0" y="1285"/>
                    <a:pt x="0" y="1285"/>
                    <a:pt x="0" y="1285"/>
                  </a:cubicBezTo>
                  <a:close/>
                  <a:moveTo>
                    <a:pt x="493" y="1688"/>
                  </a:moveTo>
                  <a:cubicBezTo>
                    <a:pt x="493" y="1688"/>
                    <a:pt x="538" y="1688"/>
                    <a:pt x="598" y="1674"/>
                  </a:cubicBezTo>
                  <a:cubicBezTo>
                    <a:pt x="762" y="1674"/>
                    <a:pt x="1091" y="1629"/>
                    <a:pt x="1554" y="1584"/>
                  </a:cubicBezTo>
                  <a:cubicBezTo>
                    <a:pt x="3480" y="1390"/>
                    <a:pt x="7692" y="942"/>
                    <a:pt x="10993" y="613"/>
                  </a:cubicBezTo>
                  <a:cubicBezTo>
                    <a:pt x="11800" y="523"/>
                    <a:pt x="12561" y="449"/>
                    <a:pt x="13204" y="374"/>
                  </a:cubicBezTo>
                  <a:lnTo>
                    <a:pt x="13159" y="359"/>
                  </a:lnTo>
                  <a:cubicBezTo>
                    <a:pt x="12517" y="419"/>
                    <a:pt x="11785" y="494"/>
                    <a:pt x="10978" y="583"/>
                  </a:cubicBezTo>
                  <a:cubicBezTo>
                    <a:pt x="7692" y="927"/>
                    <a:pt x="3480" y="1360"/>
                    <a:pt x="1539" y="1554"/>
                  </a:cubicBezTo>
                  <a:cubicBezTo>
                    <a:pt x="1091" y="1614"/>
                    <a:pt x="762" y="1644"/>
                    <a:pt x="598" y="1659"/>
                  </a:cubicBezTo>
                  <a:cubicBezTo>
                    <a:pt x="523" y="1674"/>
                    <a:pt x="493" y="1674"/>
                    <a:pt x="493" y="1674"/>
                  </a:cubicBezTo>
                  <a:cubicBezTo>
                    <a:pt x="493" y="1674"/>
                    <a:pt x="493" y="1674"/>
                    <a:pt x="493" y="1674"/>
                  </a:cubicBezTo>
                  <a:cubicBezTo>
                    <a:pt x="493" y="1688"/>
                    <a:pt x="493" y="1688"/>
                    <a:pt x="493" y="1688"/>
                  </a:cubicBezTo>
                  <a:close/>
                  <a:moveTo>
                    <a:pt x="150" y="1509"/>
                  </a:moveTo>
                  <a:cubicBezTo>
                    <a:pt x="150" y="1509"/>
                    <a:pt x="180" y="1509"/>
                    <a:pt x="254" y="1509"/>
                  </a:cubicBezTo>
                  <a:cubicBezTo>
                    <a:pt x="419" y="1494"/>
                    <a:pt x="747" y="1449"/>
                    <a:pt x="1195" y="1405"/>
                  </a:cubicBezTo>
                  <a:cubicBezTo>
                    <a:pt x="3137" y="1211"/>
                    <a:pt x="7349" y="777"/>
                    <a:pt x="10635" y="434"/>
                  </a:cubicBezTo>
                  <a:cubicBezTo>
                    <a:pt x="11426" y="344"/>
                    <a:pt x="12143" y="270"/>
                    <a:pt x="12771" y="210"/>
                  </a:cubicBezTo>
                  <a:lnTo>
                    <a:pt x="12726" y="195"/>
                  </a:lnTo>
                  <a:cubicBezTo>
                    <a:pt x="12113" y="255"/>
                    <a:pt x="11396" y="329"/>
                    <a:pt x="10635" y="404"/>
                  </a:cubicBezTo>
                  <a:cubicBezTo>
                    <a:pt x="7334" y="748"/>
                    <a:pt x="3122" y="1181"/>
                    <a:pt x="1195" y="1390"/>
                  </a:cubicBezTo>
                  <a:cubicBezTo>
                    <a:pt x="732" y="1435"/>
                    <a:pt x="404" y="1464"/>
                    <a:pt x="254" y="1479"/>
                  </a:cubicBezTo>
                  <a:cubicBezTo>
                    <a:pt x="180" y="1494"/>
                    <a:pt x="150" y="1494"/>
                    <a:pt x="150" y="1494"/>
                  </a:cubicBezTo>
                  <a:cubicBezTo>
                    <a:pt x="150" y="1494"/>
                    <a:pt x="135" y="1509"/>
                    <a:pt x="135" y="1509"/>
                  </a:cubicBezTo>
                  <a:cubicBezTo>
                    <a:pt x="150" y="1509"/>
                    <a:pt x="150" y="1509"/>
                    <a:pt x="150" y="15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30"/>
            <p:cNvGrpSpPr/>
            <p:nvPr/>
          </p:nvGrpSpPr>
          <p:grpSpPr>
            <a:xfrm>
              <a:off x="3895289" y="1017724"/>
              <a:ext cx="1419094" cy="2224424"/>
              <a:chOff x="3895289" y="1017724"/>
              <a:chExt cx="1419094" cy="2224424"/>
            </a:xfrm>
          </p:grpSpPr>
          <p:sp>
            <p:nvSpPr>
              <p:cNvPr id="993" name="Google Shape;993;p30"/>
              <p:cNvSpPr/>
              <p:nvPr/>
            </p:nvSpPr>
            <p:spPr>
              <a:xfrm>
                <a:off x="5149669" y="2402972"/>
                <a:ext cx="110717" cy="319788"/>
              </a:xfrm>
              <a:custGeom>
                <a:avLst/>
                <a:gdLst/>
                <a:ahLst/>
                <a:cxnLst/>
                <a:rect l="l" t="t" r="r" b="b"/>
                <a:pathLst>
                  <a:path w="1226" h="3541" extrusionOk="0">
                    <a:moveTo>
                      <a:pt x="344" y="3332"/>
                    </a:moveTo>
                    <a:cubicBezTo>
                      <a:pt x="778" y="2674"/>
                      <a:pt x="1061" y="1898"/>
                      <a:pt x="1151" y="1091"/>
                    </a:cubicBezTo>
                    <a:cubicBezTo>
                      <a:pt x="1151" y="987"/>
                      <a:pt x="1151" y="987"/>
                      <a:pt x="1136" y="942"/>
                    </a:cubicBezTo>
                    <a:cubicBezTo>
                      <a:pt x="1151" y="852"/>
                      <a:pt x="1226" y="1"/>
                      <a:pt x="912" y="240"/>
                    </a:cubicBezTo>
                    <a:cubicBezTo>
                      <a:pt x="613" y="419"/>
                      <a:pt x="509" y="897"/>
                      <a:pt x="449" y="1256"/>
                    </a:cubicBezTo>
                    <a:cubicBezTo>
                      <a:pt x="285" y="1987"/>
                      <a:pt x="270" y="2869"/>
                      <a:pt x="1" y="3541"/>
                    </a:cubicBezTo>
                    <a:lnTo>
                      <a:pt x="344" y="3332"/>
                    </a:lnTo>
                    <a:close/>
                    <a:moveTo>
                      <a:pt x="344" y="3332"/>
                    </a:moveTo>
                    <a:close/>
                  </a:path>
                </a:pathLst>
              </a:custGeom>
              <a:solidFill>
                <a:srgbClr val="EDB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5138922" y="1917471"/>
                <a:ext cx="114691" cy="252326"/>
              </a:xfrm>
              <a:custGeom>
                <a:avLst/>
                <a:gdLst/>
                <a:ahLst/>
                <a:cxnLst/>
                <a:rect l="l" t="t" r="r" b="b"/>
                <a:pathLst>
                  <a:path w="1270" h="2794" extrusionOk="0">
                    <a:moveTo>
                      <a:pt x="508" y="45"/>
                    </a:moveTo>
                    <a:cubicBezTo>
                      <a:pt x="822" y="0"/>
                      <a:pt x="1136" y="269"/>
                      <a:pt x="1195" y="687"/>
                    </a:cubicBezTo>
                    <a:cubicBezTo>
                      <a:pt x="1270" y="1075"/>
                      <a:pt x="1151" y="2748"/>
                      <a:pt x="1106" y="2763"/>
                    </a:cubicBezTo>
                    <a:cubicBezTo>
                      <a:pt x="1046" y="2793"/>
                      <a:pt x="135" y="1285"/>
                      <a:pt x="60" y="881"/>
                    </a:cubicBezTo>
                    <a:cubicBezTo>
                      <a:pt x="0" y="463"/>
                      <a:pt x="195" y="105"/>
                      <a:pt x="508" y="45"/>
                    </a:cubicBezTo>
                    <a:close/>
                  </a:path>
                </a:pathLst>
              </a:custGeom>
              <a:solidFill>
                <a:srgbClr val="469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5188862" y="1947093"/>
                <a:ext cx="51295" cy="210513"/>
              </a:xfrm>
              <a:custGeom>
                <a:avLst/>
                <a:gdLst/>
                <a:ahLst/>
                <a:cxnLst/>
                <a:rect l="l" t="t" r="r" b="b"/>
                <a:pathLst>
                  <a:path w="568" h="2331" extrusionOk="0">
                    <a:moveTo>
                      <a:pt x="568" y="2331"/>
                    </a:moveTo>
                    <a:cubicBezTo>
                      <a:pt x="538" y="2241"/>
                      <a:pt x="523" y="2166"/>
                      <a:pt x="508" y="2092"/>
                    </a:cubicBezTo>
                    <a:cubicBezTo>
                      <a:pt x="478" y="1972"/>
                      <a:pt x="448" y="1853"/>
                      <a:pt x="418" y="1718"/>
                    </a:cubicBezTo>
                    <a:cubicBezTo>
                      <a:pt x="373" y="1524"/>
                      <a:pt x="314" y="1330"/>
                      <a:pt x="269" y="1121"/>
                    </a:cubicBezTo>
                    <a:cubicBezTo>
                      <a:pt x="224" y="897"/>
                      <a:pt x="164" y="673"/>
                      <a:pt x="105" y="464"/>
                    </a:cubicBezTo>
                    <a:cubicBezTo>
                      <a:pt x="75" y="314"/>
                      <a:pt x="45" y="165"/>
                      <a:pt x="30" y="16"/>
                    </a:cubicBezTo>
                    <a:cubicBezTo>
                      <a:pt x="15" y="1"/>
                      <a:pt x="15" y="1"/>
                      <a:pt x="15" y="16"/>
                    </a:cubicBezTo>
                    <a:cubicBezTo>
                      <a:pt x="15" y="16"/>
                      <a:pt x="0" y="16"/>
                      <a:pt x="0" y="31"/>
                    </a:cubicBezTo>
                    <a:cubicBezTo>
                      <a:pt x="15" y="135"/>
                      <a:pt x="30" y="255"/>
                      <a:pt x="45" y="359"/>
                    </a:cubicBezTo>
                    <a:cubicBezTo>
                      <a:pt x="105" y="613"/>
                      <a:pt x="164" y="867"/>
                      <a:pt x="239" y="1121"/>
                    </a:cubicBezTo>
                    <a:cubicBezTo>
                      <a:pt x="314" y="1405"/>
                      <a:pt x="373" y="1688"/>
                      <a:pt x="448" y="1972"/>
                    </a:cubicBezTo>
                    <a:cubicBezTo>
                      <a:pt x="463" y="2017"/>
                      <a:pt x="463" y="2077"/>
                      <a:pt x="493" y="2122"/>
                    </a:cubicBezTo>
                    <a:cubicBezTo>
                      <a:pt x="508" y="2196"/>
                      <a:pt x="538" y="2256"/>
                      <a:pt x="568" y="2331"/>
                    </a:cubicBezTo>
                    <a:lnTo>
                      <a:pt x="568" y="2331"/>
                    </a:lnTo>
                    <a:lnTo>
                      <a:pt x="568" y="2331"/>
                    </a:ln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3916873" y="2400353"/>
                <a:ext cx="110717" cy="223969"/>
              </a:xfrm>
              <a:custGeom>
                <a:avLst/>
                <a:gdLst/>
                <a:ahLst/>
                <a:cxnLst/>
                <a:rect l="l" t="t" r="r" b="b"/>
                <a:pathLst>
                  <a:path w="1226" h="2480" extrusionOk="0">
                    <a:moveTo>
                      <a:pt x="404" y="105"/>
                    </a:moveTo>
                    <a:cubicBezTo>
                      <a:pt x="135" y="194"/>
                      <a:pt x="1" y="538"/>
                      <a:pt x="120" y="881"/>
                    </a:cubicBezTo>
                    <a:cubicBezTo>
                      <a:pt x="240" y="1225"/>
                      <a:pt x="1031" y="2479"/>
                      <a:pt x="1076" y="2479"/>
                    </a:cubicBezTo>
                    <a:cubicBezTo>
                      <a:pt x="1136" y="2465"/>
                      <a:pt x="1225" y="911"/>
                      <a:pt x="1106" y="553"/>
                    </a:cubicBezTo>
                    <a:cubicBezTo>
                      <a:pt x="986" y="224"/>
                      <a:pt x="688" y="0"/>
                      <a:pt x="404" y="105"/>
                    </a:cubicBezTo>
                    <a:close/>
                  </a:path>
                </a:pathLst>
              </a:custGeom>
              <a:solidFill>
                <a:srgbClr val="469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3960040" y="2431329"/>
                <a:ext cx="50030" cy="186219"/>
              </a:xfrm>
              <a:custGeom>
                <a:avLst/>
                <a:gdLst/>
                <a:ahLst/>
                <a:cxnLst/>
                <a:rect l="l" t="t" r="r" b="b"/>
                <a:pathLst>
                  <a:path w="554" h="2062" extrusionOk="0">
                    <a:moveTo>
                      <a:pt x="553" y="2062"/>
                    </a:moveTo>
                    <a:cubicBezTo>
                      <a:pt x="553" y="1987"/>
                      <a:pt x="538" y="1927"/>
                      <a:pt x="523" y="1853"/>
                    </a:cubicBezTo>
                    <a:cubicBezTo>
                      <a:pt x="508" y="1823"/>
                      <a:pt x="508" y="1778"/>
                      <a:pt x="493" y="1733"/>
                    </a:cubicBezTo>
                    <a:cubicBezTo>
                      <a:pt x="434" y="1479"/>
                      <a:pt x="359" y="1225"/>
                      <a:pt x="299" y="971"/>
                    </a:cubicBezTo>
                    <a:cubicBezTo>
                      <a:pt x="240" y="747"/>
                      <a:pt x="195" y="523"/>
                      <a:pt x="135" y="299"/>
                    </a:cubicBezTo>
                    <a:cubicBezTo>
                      <a:pt x="105" y="195"/>
                      <a:pt x="60" y="105"/>
                      <a:pt x="30" y="16"/>
                    </a:cubicBezTo>
                    <a:cubicBezTo>
                      <a:pt x="30" y="1"/>
                      <a:pt x="16" y="1"/>
                      <a:pt x="16" y="1"/>
                    </a:cubicBezTo>
                    <a:cubicBezTo>
                      <a:pt x="1" y="16"/>
                      <a:pt x="1" y="16"/>
                      <a:pt x="1" y="16"/>
                    </a:cubicBezTo>
                    <a:cubicBezTo>
                      <a:pt x="60" y="150"/>
                      <a:pt x="90" y="269"/>
                      <a:pt x="135" y="404"/>
                    </a:cubicBezTo>
                    <a:cubicBezTo>
                      <a:pt x="180" y="598"/>
                      <a:pt x="225" y="792"/>
                      <a:pt x="269" y="986"/>
                    </a:cubicBezTo>
                    <a:lnTo>
                      <a:pt x="553" y="2062"/>
                    </a:lnTo>
                    <a:cubicBezTo>
                      <a:pt x="553" y="2062"/>
                      <a:pt x="553" y="2062"/>
                      <a:pt x="553" y="2062"/>
                    </a:cubicBezTo>
                    <a:lnTo>
                      <a:pt x="553" y="2062"/>
                    </a:ln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0"/>
              <p:cNvSpPr/>
              <p:nvPr/>
            </p:nvSpPr>
            <p:spPr>
              <a:xfrm>
                <a:off x="3895289" y="1017724"/>
                <a:ext cx="1319212" cy="1954579"/>
              </a:xfrm>
              <a:custGeom>
                <a:avLst/>
                <a:gdLst/>
                <a:ahLst/>
                <a:cxnLst/>
                <a:rect l="l" t="t" r="r" b="b"/>
                <a:pathLst>
                  <a:path w="14608" h="21643" extrusionOk="0">
                    <a:moveTo>
                      <a:pt x="14608" y="1"/>
                    </a:moveTo>
                    <a:lnTo>
                      <a:pt x="1" y="1375"/>
                    </a:lnTo>
                    <a:lnTo>
                      <a:pt x="404" y="21643"/>
                    </a:lnTo>
                    <a:lnTo>
                      <a:pt x="1614" y="21643"/>
                    </a:lnTo>
                    <a:lnTo>
                      <a:pt x="13428" y="210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0"/>
              <p:cNvSpPr/>
              <p:nvPr/>
            </p:nvSpPr>
            <p:spPr>
              <a:xfrm>
                <a:off x="4040956" y="1075793"/>
                <a:ext cx="1273426" cy="1896510"/>
              </a:xfrm>
              <a:custGeom>
                <a:avLst/>
                <a:gdLst/>
                <a:ahLst/>
                <a:cxnLst/>
                <a:rect l="l" t="t" r="r" b="b"/>
                <a:pathLst>
                  <a:path w="14101" h="21000" extrusionOk="0">
                    <a:moveTo>
                      <a:pt x="777" y="2061"/>
                    </a:moveTo>
                    <a:lnTo>
                      <a:pt x="31" y="1285"/>
                    </a:lnTo>
                    <a:lnTo>
                      <a:pt x="12547" y="0"/>
                    </a:lnTo>
                    <a:lnTo>
                      <a:pt x="12681" y="45"/>
                    </a:lnTo>
                    <a:lnTo>
                      <a:pt x="14100" y="612"/>
                    </a:lnTo>
                    <a:lnTo>
                      <a:pt x="13607" y="20402"/>
                    </a:lnTo>
                    <a:lnTo>
                      <a:pt x="1" y="2100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4166394" y="1131062"/>
                <a:ext cx="1147989" cy="1823720"/>
              </a:xfrm>
              <a:custGeom>
                <a:avLst/>
                <a:gdLst/>
                <a:ahLst/>
                <a:cxnLst/>
                <a:rect l="l" t="t" r="r" b="b"/>
                <a:pathLst>
                  <a:path w="12712" h="20194" extrusionOk="0">
                    <a:moveTo>
                      <a:pt x="12711" y="0"/>
                    </a:moveTo>
                    <a:lnTo>
                      <a:pt x="1" y="1390"/>
                    </a:lnTo>
                    <a:lnTo>
                      <a:pt x="2839" y="20194"/>
                    </a:lnTo>
                    <a:lnTo>
                      <a:pt x="10575" y="19865"/>
                    </a:lnTo>
                    <a:lnTo>
                      <a:pt x="12218" y="19790"/>
                    </a:lnTo>
                    <a:lnTo>
                      <a:pt x="12562" y="633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3931683" y="1190395"/>
                <a:ext cx="642177" cy="2013913"/>
              </a:xfrm>
              <a:custGeom>
                <a:avLst/>
                <a:gdLst/>
                <a:ahLst/>
                <a:cxnLst/>
                <a:rect l="l" t="t" r="r" b="b"/>
                <a:pathLst>
                  <a:path w="7111" h="22300" extrusionOk="0">
                    <a:moveTo>
                      <a:pt x="1405" y="1"/>
                    </a:moveTo>
                    <a:lnTo>
                      <a:pt x="1" y="19731"/>
                    </a:lnTo>
                    <a:lnTo>
                      <a:pt x="5184" y="22225"/>
                    </a:lnTo>
                    <a:lnTo>
                      <a:pt x="6274" y="22300"/>
                    </a:lnTo>
                    <a:lnTo>
                      <a:pt x="6289" y="22016"/>
                    </a:lnTo>
                    <a:lnTo>
                      <a:pt x="6752" y="22076"/>
                    </a:lnTo>
                    <a:lnTo>
                      <a:pt x="7110" y="201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0"/>
              <p:cNvSpPr/>
              <p:nvPr/>
            </p:nvSpPr>
            <p:spPr>
              <a:xfrm>
                <a:off x="3895289" y="1141808"/>
                <a:ext cx="602983" cy="2100340"/>
              </a:xfrm>
              <a:custGeom>
                <a:avLst/>
                <a:gdLst/>
                <a:ahLst/>
                <a:cxnLst/>
                <a:rect l="l" t="t" r="r" b="b"/>
                <a:pathLst>
                  <a:path w="6677" h="23257" extrusionOk="0">
                    <a:moveTo>
                      <a:pt x="1" y="1"/>
                    </a:moveTo>
                    <a:lnTo>
                      <a:pt x="359" y="20269"/>
                    </a:lnTo>
                    <a:lnTo>
                      <a:pt x="6274" y="23256"/>
                    </a:lnTo>
                    <a:lnTo>
                      <a:pt x="6677" y="306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0"/>
              <p:cNvSpPr/>
              <p:nvPr/>
            </p:nvSpPr>
            <p:spPr>
              <a:xfrm>
                <a:off x="3964104" y="1296959"/>
                <a:ext cx="472128" cy="1810264"/>
              </a:xfrm>
              <a:custGeom>
                <a:avLst/>
                <a:gdLst/>
                <a:ahLst/>
                <a:cxnLst/>
                <a:rect l="l" t="t" r="r" b="b"/>
                <a:pathLst>
                  <a:path w="5228" h="20045" extrusionOk="0">
                    <a:moveTo>
                      <a:pt x="5213" y="2704"/>
                    </a:moveTo>
                    <a:cubicBezTo>
                      <a:pt x="5213" y="2704"/>
                      <a:pt x="5213" y="2704"/>
                      <a:pt x="5213" y="2704"/>
                    </a:cubicBezTo>
                    <a:cubicBezTo>
                      <a:pt x="5213" y="2704"/>
                      <a:pt x="5213" y="2689"/>
                      <a:pt x="5213" y="2689"/>
                    </a:cubicBezTo>
                    <a:cubicBezTo>
                      <a:pt x="5228" y="2689"/>
                      <a:pt x="5228" y="2689"/>
                      <a:pt x="5228" y="2674"/>
                    </a:cubicBezTo>
                    <a:cubicBezTo>
                      <a:pt x="5213" y="2674"/>
                      <a:pt x="5198" y="2644"/>
                      <a:pt x="5183" y="2614"/>
                    </a:cubicBezTo>
                    <a:cubicBezTo>
                      <a:pt x="5079" y="2405"/>
                      <a:pt x="4825" y="1897"/>
                      <a:pt x="4825" y="1897"/>
                    </a:cubicBezTo>
                    <a:cubicBezTo>
                      <a:pt x="4825" y="1897"/>
                      <a:pt x="4825" y="1882"/>
                      <a:pt x="4825" y="1882"/>
                    </a:cubicBezTo>
                    <a:lnTo>
                      <a:pt x="643" y="1"/>
                    </a:lnTo>
                    <a:cubicBezTo>
                      <a:pt x="628" y="1"/>
                      <a:pt x="613" y="1"/>
                      <a:pt x="613" y="16"/>
                    </a:cubicBezTo>
                    <a:lnTo>
                      <a:pt x="15" y="792"/>
                    </a:lnTo>
                    <a:cubicBezTo>
                      <a:pt x="15" y="792"/>
                      <a:pt x="0" y="792"/>
                      <a:pt x="0" y="807"/>
                    </a:cubicBezTo>
                    <a:lnTo>
                      <a:pt x="75" y="17192"/>
                    </a:lnTo>
                    <a:cubicBezTo>
                      <a:pt x="75" y="17192"/>
                      <a:pt x="75" y="17192"/>
                      <a:pt x="75" y="17207"/>
                    </a:cubicBezTo>
                    <a:lnTo>
                      <a:pt x="493" y="18267"/>
                    </a:lnTo>
                    <a:cubicBezTo>
                      <a:pt x="493" y="18282"/>
                      <a:pt x="493" y="18282"/>
                      <a:pt x="508" y="18282"/>
                    </a:cubicBezTo>
                    <a:lnTo>
                      <a:pt x="4093" y="20044"/>
                    </a:lnTo>
                    <a:cubicBezTo>
                      <a:pt x="4108" y="20044"/>
                      <a:pt x="4123" y="20044"/>
                      <a:pt x="4123" y="20044"/>
                    </a:cubicBezTo>
                    <a:lnTo>
                      <a:pt x="4974" y="19208"/>
                    </a:lnTo>
                    <a:cubicBezTo>
                      <a:pt x="4974" y="19208"/>
                      <a:pt x="4974" y="19193"/>
                      <a:pt x="4974" y="19193"/>
                    </a:cubicBezTo>
                    <a:cubicBezTo>
                      <a:pt x="4959" y="19178"/>
                      <a:pt x="4944" y="19178"/>
                      <a:pt x="4944" y="19193"/>
                    </a:cubicBezTo>
                    <a:lnTo>
                      <a:pt x="4108" y="20000"/>
                    </a:lnTo>
                    <a:cubicBezTo>
                      <a:pt x="3869" y="19880"/>
                      <a:pt x="732" y="18342"/>
                      <a:pt x="538" y="18237"/>
                    </a:cubicBezTo>
                    <a:lnTo>
                      <a:pt x="135" y="17177"/>
                    </a:lnTo>
                    <a:lnTo>
                      <a:pt x="60" y="807"/>
                    </a:lnTo>
                    <a:lnTo>
                      <a:pt x="643" y="60"/>
                    </a:lnTo>
                    <a:cubicBezTo>
                      <a:pt x="643" y="60"/>
                      <a:pt x="4645" y="1853"/>
                      <a:pt x="4810" y="1912"/>
                    </a:cubicBezTo>
                    <a:cubicBezTo>
                      <a:pt x="4825" y="1972"/>
                      <a:pt x="5064" y="2435"/>
                      <a:pt x="5153" y="2629"/>
                    </a:cubicBezTo>
                    <a:cubicBezTo>
                      <a:pt x="5183" y="2659"/>
                      <a:pt x="5183" y="2689"/>
                      <a:pt x="5198" y="2689"/>
                    </a:cubicBezTo>
                    <a:cubicBezTo>
                      <a:pt x="5213" y="2704"/>
                      <a:pt x="5213" y="2704"/>
                      <a:pt x="5213" y="27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0"/>
              <p:cNvSpPr/>
              <p:nvPr/>
            </p:nvSpPr>
            <p:spPr>
              <a:xfrm>
                <a:off x="4410587" y="1539800"/>
                <a:ext cx="25647" cy="1493276"/>
              </a:xfrm>
              <a:custGeom>
                <a:avLst/>
                <a:gdLst/>
                <a:ahLst/>
                <a:cxnLst/>
                <a:rect l="l" t="t" r="r" b="b"/>
                <a:pathLst>
                  <a:path w="284" h="16535" extrusionOk="0">
                    <a:moveTo>
                      <a:pt x="269" y="15"/>
                    </a:moveTo>
                    <a:lnTo>
                      <a:pt x="269" y="0"/>
                    </a:lnTo>
                    <a:cubicBezTo>
                      <a:pt x="269" y="0"/>
                      <a:pt x="269" y="0"/>
                      <a:pt x="254" y="0"/>
                    </a:cubicBezTo>
                    <a:cubicBezTo>
                      <a:pt x="254" y="15"/>
                      <a:pt x="254" y="15"/>
                      <a:pt x="254" y="30"/>
                    </a:cubicBezTo>
                    <a:cubicBezTo>
                      <a:pt x="254" y="90"/>
                      <a:pt x="254" y="179"/>
                      <a:pt x="254" y="329"/>
                    </a:cubicBezTo>
                    <a:cubicBezTo>
                      <a:pt x="239" y="851"/>
                      <a:pt x="224" y="1927"/>
                      <a:pt x="194" y="3301"/>
                    </a:cubicBezTo>
                    <a:cubicBezTo>
                      <a:pt x="135" y="6408"/>
                      <a:pt x="75" y="10993"/>
                      <a:pt x="30" y="13861"/>
                    </a:cubicBezTo>
                    <a:cubicBezTo>
                      <a:pt x="0" y="15444"/>
                      <a:pt x="0" y="16504"/>
                      <a:pt x="0" y="16504"/>
                    </a:cubicBezTo>
                    <a:cubicBezTo>
                      <a:pt x="0" y="16519"/>
                      <a:pt x="0" y="16534"/>
                      <a:pt x="15" y="16534"/>
                    </a:cubicBezTo>
                    <a:cubicBezTo>
                      <a:pt x="30" y="16534"/>
                      <a:pt x="30" y="16519"/>
                      <a:pt x="30" y="16504"/>
                    </a:cubicBezTo>
                    <a:cubicBezTo>
                      <a:pt x="30" y="16504"/>
                      <a:pt x="60" y="15444"/>
                      <a:pt x="90" y="13861"/>
                    </a:cubicBezTo>
                    <a:cubicBezTo>
                      <a:pt x="135" y="10993"/>
                      <a:pt x="194" y="6408"/>
                      <a:pt x="239" y="3301"/>
                    </a:cubicBezTo>
                    <a:cubicBezTo>
                      <a:pt x="269" y="1927"/>
                      <a:pt x="269" y="851"/>
                      <a:pt x="269" y="329"/>
                    </a:cubicBezTo>
                    <a:cubicBezTo>
                      <a:pt x="284" y="179"/>
                      <a:pt x="284" y="90"/>
                      <a:pt x="284" y="30"/>
                    </a:cubicBezTo>
                    <a:cubicBezTo>
                      <a:pt x="284" y="15"/>
                      <a:pt x="284" y="15"/>
                      <a:pt x="284" y="0"/>
                    </a:cubicBezTo>
                    <a:cubicBezTo>
                      <a:pt x="269" y="0"/>
                      <a:pt x="269" y="0"/>
                      <a:pt x="269" y="0"/>
                    </a:cubicBezTo>
                    <a:lnTo>
                      <a:pt x="269" y="15"/>
                    </a:lnTo>
                    <a:cubicBezTo>
                      <a:pt x="269" y="0"/>
                      <a:pt x="269" y="0"/>
                      <a:pt x="269" y="0"/>
                    </a:cubicBezTo>
                    <a:cubicBezTo>
                      <a:pt x="269" y="0"/>
                      <a:pt x="269" y="0"/>
                      <a:pt x="269" y="0"/>
                    </a:cubicBezTo>
                    <a:lnTo>
                      <a:pt x="269" y="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4461792" y="1941674"/>
                <a:ext cx="2800" cy="10928"/>
              </a:xfrm>
              <a:custGeom>
                <a:avLst/>
                <a:gdLst/>
                <a:ahLst/>
                <a:cxnLst/>
                <a:rect l="l" t="t" r="r" b="b"/>
                <a:pathLst>
                  <a:path w="31" h="121" extrusionOk="0">
                    <a:moveTo>
                      <a:pt x="1" y="120"/>
                    </a:moveTo>
                    <a:cubicBezTo>
                      <a:pt x="16" y="91"/>
                      <a:pt x="16" y="76"/>
                      <a:pt x="16" y="61"/>
                    </a:cubicBezTo>
                    <a:cubicBezTo>
                      <a:pt x="16" y="46"/>
                      <a:pt x="31" y="31"/>
                      <a:pt x="31" y="1"/>
                    </a:cubicBezTo>
                    <a:lnTo>
                      <a:pt x="31" y="1"/>
                    </a:lnTo>
                    <a:lnTo>
                      <a:pt x="31" y="1"/>
                    </a:lnTo>
                    <a:cubicBezTo>
                      <a:pt x="31" y="16"/>
                      <a:pt x="16" y="46"/>
                      <a:pt x="16" y="61"/>
                    </a:cubicBezTo>
                    <a:cubicBezTo>
                      <a:pt x="16" y="76"/>
                      <a:pt x="1" y="91"/>
                      <a:pt x="1" y="120"/>
                    </a:cubicBezTo>
                    <a:cubicBezTo>
                      <a:pt x="1" y="120"/>
                      <a:pt x="1" y="120"/>
                      <a:pt x="1" y="120"/>
                    </a:cubicBezTo>
                    <a:cubicBezTo>
                      <a:pt x="1" y="120"/>
                      <a:pt x="1" y="120"/>
                      <a:pt x="1"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4514441" y="1902571"/>
                <a:ext cx="4064" cy="1445"/>
              </a:xfrm>
              <a:custGeom>
                <a:avLst/>
                <a:gdLst/>
                <a:ahLst/>
                <a:cxnLst/>
                <a:rect l="l" t="t" r="r" b="b"/>
                <a:pathLst>
                  <a:path w="45" h="16" extrusionOk="0">
                    <a:moveTo>
                      <a:pt x="0" y="16"/>
                    </a:moveTo>
                    <a:lnTo>
                      <a:pt x="45" y="1"/>
                    </a:lnTo>
                    <a:lnTo>
                      <a:pt x="45" y="1"/>
                    </a:lnTo>
                    <a:cubicBezTo>
                      <a:pt x="45" y="1"/>
                      <a:pt x="45" y="1"/>
                      <a:pt x="45" y="1"/>
                    </a:cubicBezTo>
                    <a:lnTo>
                      <a:pt x="0" y="16"/>
                    </a:lnTo>
                    <a:lnTo>
                      <a:pt x="0" y="1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07"/>
        <p:cNvGrpSpPr/>
        <p:nvPr/>
      </p:nvGrpSpPr>
      <p:grpSpPr>
        <a:xfrm>
          <a:off x="0" y="0"/>
          <a:ext cx="0" cy="0"/>
          <a:chOff x="0" y="0"/>
          <a:chExt cx="0" cy="0"/>
        </a:xfrm>
      </p:grpSpPr>
      <p:grpSp>
        <p:nvGrpSpPr>
          <p:cNvPr id="1008" name="Google Shape;1008;p31"/>
          <p:cNvGrpSpPr/>
          <p:nvPr/>
        </p:nvGrpSpPr>
        <p:grpSpPr>
          <a:xfrm>
            <a:off x="6593522" y="-1110284"/>
            <a:ext cx="6433290" cy="5825165"/>
            <a:chOff x="6593522" y="-1110284"/>
            <a:chExt cx="6433290" cy="5825165"/>
          </a:xfrm>
        </p:grpSpPr>
        <p:sp>
          <p:nvSpPr>
            <p:cNvPr id="1009" name="Google Shape;1009;p31"/>
            <p:cNvSpPr/>
            <p:nvPr/>
          </p:nvSpPr>
          <p:spPr>
            <a:xfrm rot="219916">
              <a:off x="6761339" y="-920948"/>
              <a:ext cx="6097656" cy="5446493"/>
            </a:xfrm>
            <a:custGeom>
              <a:avLst/>
              <a:gdLst/>
              <a:ahLst/>
              <a:cxnLst/>
              <a:rect l="l" t="t" r="r" b="b"/>
              <a:pathLst>
                <a:path w="105926" h="77100" extrusionOk="0">
                  <a:moveTo>
                    <a:pt x="105925" y="1"/>
                  </a:moveTo>
                  <a:lnTo>
                    <a:pt x="240" y="3152"/>
                  </a:lnTo>
                  <a:lnTo>
                    <a:pt x="240" y="3137"/>
                  </a:lnTo>
                  <a:lnTo>
                    <a:pt x="240" y="3137"/>
                  </a:lnTo>
                  <a:cubicBezTo>
                    <a:pt x="1" y="8305"/>
                    <a:pt x="12427" y="14384"/>
                    <a:pt x="16430" y="17640"/>
                  </a:cubicBezTo>
                  <a:cubicBezTo>
                    <a:pt x="20926" y="21299"/>
                    <a:pt x="31426" y="21015"/>
                    <a:pt x="34159" y="26123"/>
                  </a:cubicBezTo>
                  <a:cubicBezTo>
                    <a:pt x="36802" y="31052"/>
                    <a:pt x="32695" y="39625"/>
                    <a:pt x="35399" y="44524"/>
                  </a:cubicBezTo>
                  <a:cubicBezTo>
                    <a:pt x="37266" y="47915"/>
                    <a:pt x="41492" y="50469"/>
                    <a:pt x="43479" y="53785"/>
                  </a:cubicBezTo>
                  <a:cubicBezTo>
                    <a:pt x="47930" y="61193"/>
                    <a:pt x="43150" y="70557"/>
                    <a:pt x="48348" y="77010"/>
                  </a:cubicBezTo>
                  <a:cubicBezTo>
                    <a:pt x="50009" y="76722"/>
                    <a:pt x="51327" y="76562"/>
                    <a:pt x="52425" y="76562"/>
                  </a:cubicBezTo>
                  <a:cubicBezTo>
                    <a:pt x="53548" y="76562"/>
                    <a:pt x="54440" y="76729"/>
                    <a:pt x="55233" y="77099"/>
                  </a:cubicBezTo>
                  <a:cubicBezTo>
                    <a:pt x="55233" y="77099"/>
                    <a:pt x="58250" y="69975"/>
                    <a:pt x="58907" y="69019"/>
                  </a:cubicBezTo>
                  <a:cubicBezTo>
                    <a:pt x="62029" y="64329"/>
                    <a:pt x="68466" y="65524"/>
                    <a:pt x="75008" y="57832"/>
                  </a:cubicBezTo>
                  <a:cubicBezTo>
                    <a:pt x="81057" y="50753"/>
                    <a:pt x="76487" y="41940"/>
                    <a:pt x="79743" y="39446"/>
                  </a:cubicBezTo>
                  <a:cubicBezTo>
                    <a:pt x="83671" y="36429"/>
                    <a:pt x="87838" y="31889"/>
                    <a:pt x="88660" y="27005"/>
                  </a:cubicBezTo>
                  <a:cubicBezTo>
                    <a:pt x="89406" y="22628"/>
                    <a:pt x="89272" y="18297"/>
                    <a:pt x="90810" y="14130"/>
                  </a:cubicBezTo>
                  <a:cubicBezTo>
                    <a:pt x="92842" y="8663"/>
                    <a:pt x="105671" y="5826"/>
                    <a:pt x="105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rot="10800000">
              <a:off x="8946676" y="1927396"/>
              <a:ext cx="253724" cy="241726"/>
            </a:xfrm>
            <a:custGeom>
              <a:avLst/>
              <a:gdLst/>
              <a:ahLst/>
              <a:cxnLst/>
              <a:rect l="l" t="t" r="r" b="b"/>
              <a:pathLst>
                <a:path w="1121" h="1068" extrusionOk="0">
                  <a:moveTo>
                    <a:pt x="314" y="1"/>
                  </a:moveTo>
                  <a:cubicBezTo>
                    <a:pt x="165" y="120"/>
                    <a:pt x="60" y="269"/>
                    <a:pt x="30" y="434"/>
                  </a:cubicBezTo>
                  <a:cubicBezTo>
                    <a:pt x="1" y="598"/>
                    <a:pt x="60" y="792"/>
                    <a:pt x="195" y="912"/>
                  </a:cubicBezTo>
                  <a:cubicBezTo>
                    <a:pt x="297" y="1002"/>
                    <a:pt x="450" y="1067"/>
                    <a:pt x="603" y="1067"/>
                  </a:cubicBezTo>
                  <a:cubicBezTo>
                    <a:pt x="652" y="1067"/>
                    <a:pt x="700" y="1061"/>
                    <a:pt x="747" y="1046"/>
                  </a:cubicBezTo>
                  <a:cubicBezTo>
                    <a:pt x="897" y="1001"/>
                    <a:pt x="1016" y="882"/>
                    <a:pt x="1121" y="777"/>
                  </a:cubicBezTo>
                  <a:cubicBezTo>
                    <a:pt x="897" y="777"/>
                    <a:pt x="658" y="777"/>
                    <a:pt x="493" y="658"/>
                  </a:cubicBezTo>
                  <a:cubicBezTo>
                    <a:pt x="389" y="583"/>
                    <a:pt x="344" y="464"/>
                    <a:pt x="329" y="359"/>
                  </a:cubicBezTo>
                  <a:cubicBezTo>
                    <a:pt x="314" y="225"/>
                    <a:pt x="329" y="120"/>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rot="10800000">
              <a:off x="8099729" y="-88838"/>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rot="10800000">
              <a:off x="9176865" y="184152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rot="10800000">
              <a:off x="9014940" y="176532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rot="10800000">
              <a:off x="8948265" y="222252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rot="10800000">
              <a:off x="8667277" y="46992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rot="10800000">
              <a:off x="9167340" y="161292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rot="10800000">
              <a:off x="8900640" y="446115"/>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rot="10800000">
              <a:off x="9091140" y="39372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rot="10800000">
              <a:off x="9167340" y="62232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rot="10800000">
              <a:off x="8910165" y="55590"/>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rot="10800000">
              <a:off x="9091140" y="16512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rot="10800000">
              <a:off x="8691090" y="-101573"/>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rot="10800000">
              <a:off x="7776690" y="-330173"/>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rot="10800000" flipH="1">
              <a:off x="7381401" y="-626121"/>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rot="10800000" flipH="1">
              <a:off x="8687876" y="188604"/>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rot="10800000">
              <a:off x="8614890" y="-330173"/>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rot="10800000">
              <a:off x="8433915" y="-482573"/>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rot="10800000">
              <a:off x="9043515" y="-144435"/>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rot="10800000">
              <a:off x="7929090" y="-482573"/>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rot="10800000" flipH="1">
              <a:off x="8804864" y="-465471"/>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1"/>
          <p:cNvGrpSpPr/>
          <p:nvPr/>
        </p:nvGrpSpPr>
        <p:grpSpPr>
          <a:xfrm rot="10800000" flipH="1">
            <a:off x="8359570" y="726449"/>
            <a:ext cx="1038579" cy="1061585"/>
            <a:chOff x="-6062873" y="8465156"/>
            <a:chExt cx="674052" cy="688983"/>
          </a:xfrm>
        </p:grpSpPr>
        <p:sp>
          <p:nvSpPr>
            <p:cNvPr id="1032" name="Google Shape;1032;p31"/>
            <p:cNvSpPr/>
            <p:nvPr/>
          </p:nvSpPr>
          <p:spPr>
            <a:xfrm>
              <a:off x="-6062873" y="8465156"/>
              <a:ext cx="674052" cy="446105"/>
            </a:xfrm>
            <a:custGeom>
              <a:avLst/>
              <a:gdLst/>
              <a:ahLst/>
              <a:cxnLst/>
              <a:rect l="l" t="t" r="r" b="b"/>
              <a:pathLst>
                <a:path w="8126" h="5378" extrusionOk="0">
                  <a:moveTo>
                    <a:pt x="3391" y="1"/>
                  </a:moveTo>
                  <a:cubicBezTo>
                    <a:pt x="2376" y="1315"/>
                    <a:pt x="1270" y="2435"/>
                    <a:pt x="61" y="3615"/>
                  </a:cubicBezTo>
                  <a:cubicBezTo>
                    <a:pt x="1" y="3735"/>
                    <a:pt x="16" y="3824"/>
                    <a:pt x="90" y="3929"/>
                  </a:cubicBezTo>
                  <a:cubicBezTo>
                    <a:pt x="152" y="4028"/>
                    <a:pt x="265" y="4086"/>
                    <a:pt x="387" y="4086"/>
                  </a:cubicBezTo>
                  <a:cubicBezTo>
                    <a:pt x="413" y="4086"/>
                    <a:pt x="438" y="4083"/>
                    <a:pt x="464" y="4078"/>
                  </a:cubicBezTo>
                  <a:cubicBezTo>
                    <a:pt x="598" y="4063"/>
                    <a:pt x="733" y="3944"/>
                    <a:pt x="822" y="3839"/>
                  </a:cubicBezTo>
                  <a:cubicBezTo>
                    <a:pt x="1729" y="2932"/>
                    <a:pt x="2609" y="1970"/>
                    <a:pt x="3380" y="938"/>
                  </a:cubicBezTo>
                  <a:lnTo>
                    <a:pt x="3380" y="938"/>
                  </a:lnTo>
                  <a:lnTo>
                    <a:pt x="3122" y="1285"/>
                  </a:lnTo>
                  <a:lnTo>
                    <a:pt x="7738" y="5378"/>
                  </a:lnTo>
                  <a:lnTo>
                    <a:pt x="8036" y="4989"/>
                  </a:lnTo>
                  <a:lnTo>
                    <a:pt x="8126" y="4198"/>
                  </a:lnTo>
                  <a:cubicBezTo>
                    <a:pt x="6543" y="2794"/>
                    <a:pt x="4959" y="1405"/>
                    <a:pt x="3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1"/>
            <p:cNvSpPr/>
            <p:nvPr/>
          </p:nvSpPr>
          <p:spPr>
            <a:xfrm>
              <a:off x="-6039315" y="8496179"/>
              <a:ext cx="646844" cy="426280"/>
            </a:xfrm>
            <a:custGeom>
              <a:avLst/>
              <a:gdLst/>
              <a:ahLst/>
              <a:cxnLst/>
              <a:rect l="l" t="t" r="r" b="b"/>
              <a:pathLst>
                <a:path w="7798" h="5139" extrusionOk="0">
                  <a:moveTo>
                    <a:pt x="3092" y="0"/>
                  </a:moveTo>
                  <a:cubicBezTo>
                    <a:pt x="2181" y="1180"/>
                    <a:pt x="1166" y="2196"/>
                    <a:pt x="60" y="3286"/>
                  </a:cubicBezTo>
                  <a:cubicBezTo>
                    <a:pt x="1" y="3391"/>
                    <a:pt x="16" y="3480"/>
                    <a:pt x="90" y="3570"/>
                  </a:cubicBezTo>
                  <a:cubicBezTo>
                    <a:pt x="171" y="3664"/>
                    <a:pt x="275" y="3721"/>
                    <a:pt x="393" y="3721"/>
                  </a:cubicBezTo>
                  <a:cubicBezTo>
                    <a:pt x="406" y="3721"/>
                    <a:pt x="420" y="3721"/>
                    <a:pt x="434" y="3719"/>
                  </a:cubicBezTo>
                  <a:cubicBezTo>
                    <a:pt x="568" y="3689"/>
                    <a:pt x="688" y="3585"/>
                    <a:pt x="777" y="3495"/>
                  </a:cubicBezTo>
                  <a:cubicBezTo>
                    <a:pt x="1506" y="2754"/>
                    <a:pt x="2224" y="1990"/>
                    <a:pt x="2856" y="1167"/>
                  </a:cubicBezTo>
                  <a:lnTo>
                    <a:pt x="2856" y="1167"/>
                  </a:lnTo>
                  <a:lnTo>
                    <a:pt x="7319" y="5138"/>
                  </a:lnTo>
                  <a:lnTo>
                    <a:pt x="7737" y="4615"/>
                  </a:lnTo>
                  <a:lnTo>
                    <a:pt x="7797" y="4137"/>
                  </a:lnTo>
                  <a:cubicBezTo>
                    <a:pt x="6318" y="2823"/>
                    <a:pt x="4571" y="1314"/>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1"/>
            <p:cNvSpPr/>
            <p:nvPr/>
          </p:nvSpPr>
          <p:spPr>
            <a:xfrm>
              <a:off x="-6054163" y="8525876"/>
              <a:ext cx="657959" cy="628263"/>
            </a:xfrm>
            <a:custGeom>
              <a:avLst/>
              <a:gdLst/>
              <a:ahLst/>
              <a:cxnLst/>
              <a:rect l="l" t="t" r="r" b="b"/>
              <a:pathLst>
                <a:path w="7932" h="7574" extrusionOk="0">
                  <a:moveTo>
                    <a:pt x="3271" y="1"/>
                  </a:moveTo>
                  <a:cubicBezTo>
                    <a:pt x="3271" y="1"/>
                    <a:pt x="2569" y="852"/>
                    <a:pt x="1733" y="1778"/>
                  </a:cubicBezTo>
                  <a:cubicBezTo>
                    <a:pt x="882" y="2689"/>
                    <a:pt x="0" y="3212"/>
                    <a:pt x="0" y="3212"/>
                  </a:cubicBezTo>
                  <a:cubicBezTo>
                    <a:pt x="1285" y="4437"/>
                    <a:pt x="3495" y="6453"/>
                    <a:pt x="4854" y="7573"/>
                  </a:cubicBezTo>
                  <a:cubicBezTo>
                    <a:pt x="4854" y="7573"/>
                    <a:pt x="5138" y="7439"/>
                    <a:pt x="6199" y="6333"/>
                  </a:cubicBezTo>
                  <a:cubicBezTo>
                    <a:pt x="7244" y="5213"/>
                    <a:pt x="7931" y="4257"/>
                    <a:pt x="7931" y="4257"/>
                  </a:cubicBezTo>
                  <a:cubicBezTo>
                    <a:pt x="6348" y="2958"/>
                    <a:pt x="4705" y="1464"/>
                    <a:pt x="3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1"/>
            <p:cNvSpPr/>
            <p:nvPr/>
          </p:nvSpPr>
          <p:spPr>
            <a:xfrm>
              <a:off x="-6054163" y="8792228"/>
              <a:ext cx="657959" cy="361911"/>
            </a:xfrm>
            <a:custGeom>
              <a:avLst/>
              <a:gdLst/>
              <a:ahLst/>
              <a:cxnLst/>
              <a:rect l="l" t="t" r="r" b="b"/>
              <a:pathLst>
                <a:path w="7932" h="4363" extrusionOk="0">
                  <a:moveTo>
                    <a:pt x="0" y="1"/>
                  </a:moveTo>
                  <a:cubicBezTo>
                    <a:pt x="1285" y="1226"/>
                    <a:pt x="3480" y="3242"/>
                    <a:pt x="4854" y="4362"/>
                  </a:cubicBezTo>
                  <a:cubicBezTo>
                    <a:pt x="4854" y="4362"/>
                    <a:pt x="5138" y="4228"/>
                    <a:pt x="6199" y="3122"/>
                  </a:cubicBezTo>
                  <a:cubicBezTo>
                    <a:pt x="7244" y="2002"/>
                    <a:pt x="7931" y="1047"/>
                    <a:pt x="7931" y="1046"/>
                  </a:cubicBezTo>
                  <a:lnTo>
                    <a:pt x="7931" y="1046"/>
                  </a:lnTo>
                  <a:cubicBezTo>
                    <a:pt x="7063" y="1960"/>
                    <a:pt x="6072" y="2290"/>
                    <a:pt x="5091" y="2290"/>
                  </a:cubicBezTo>
                  <a:cubicBezTo>
                    <a:pt x="2510" y="2290"/>
                    <a:pt x="1" y="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1"/>
            <p:cNvSpPr/>
            <p:nvPr/>
          </p:nvSpPr>
          <p:spPr>
            <a:xfrm>
              <a:off x="-5895562" y="8645821"/>
              <a:ext cx="180914" cy="171872"/>
            </a:xfrm>
            <a:custGeom>
              <a:avLst/>
              <a:gdLst/>
              <a:ahLst/>
              <a:cxnLst/>
              <a:rect l="l" t="t" r="r" b="b"/>
              <a:pathLst>
                <a:path w="2181" h="2072" extrusionOk="0">
                  <a:moveTo>
                    <a:pt x="1666" y="1"/>
                  </a:moveTo>
                  <a:cubicBezTo>
                    <a:pt x="1659" y="1"/>
                    <a:pt x="1651" y="2"/>
                    <a:pt x="1643" y="3"/>
                  </a:cubicBezTo>
                  <a:cubicBezTo>
                    <a:pt x="1553" y="3"/>
                    <a:pt x="1479" y="78"/>
                    <a:pt x="1419" y="138"/>
                  </a:cubicBezTo>
                  <a:lnTo>
                    <a:pt x="956" y="631"/>
                  </a:lnTo>
                  <a:cubicBezTo>
                    <a:pt x="657" y="899"/>
                    <a:pt x="508" y="1034"/>
                    <a:pt x="239" y="1333"/>
                  </a:cubicBezTo>
                  <a:cubicBezTo>
                    <a:pt x="194" y="1377"/>
                    <a:pt x="0" y="1572"/>
                    <a:pt x="30" y="1646"/>
                  </a:cubicBezTo>
                  <a:cubicBezTo>
                    <a:pt x="41" y="1690"/>
                    <a:pt x="261" y="2071"/>
                    <a:pt x="554" y="2071"/>
                  </a:cubicBezTo>
                  <a:cubicBezTo>
                    <a:pt x="660" y="2071"/>
                    <a:pt x="777" y="2021"/>
                    <a:pt x="896" y="1885"/>
                  </a:cubicBezTo>
                  <a:cubicBezTo>
                    <a:pt x="1270" y="1467"/>
                    <a:pt x="1703" y="1109"/>
                    <a:pt x="2061" y="690"/>
                  </a:cubicBezTo>
                  <a:cubicBezTo>
                    <a:pt x="2121" y="631"/>
                    <a:pt x="2181" y="556"/>
                    <a:pt x="2181" y="496"/>
                  </a:cubicBezTo>
                  <a:cubicBezTo>
                    <a:pt x="2166" y="436"/>
                    <a:pt x="2151" y="407"/>
                    <a:pt x="2121" y="392"/>
                  </a:cubicBezTo>
                  <a:cubicBezTo>
                    <a:pt x="2002" y="287"/>
                    <a:pt x="1912" y="183"/>
                    <a:pt x="1807" y="93"/>
                  </a:cubicBezTo>
                  <a:cubicBezTo>
                    <a:pt x="1767" y="53"/>
                    <a:pt x="1727" y="1"/>
                    <a:pt x="1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4079200" y="2302000"/>
            <a:ext cx="4053300" cy="9543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title" idx="2" hasCustomPrompt="1"/>
          </p:nvPr>
        </p:nvSpPr>
        <p:spPr>
          <a:xfrm>
            <a:off x="6760300" y="1386100"/>
            <a:ext cx="1372200" cy="915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5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5" name="Google Shape;35;p3"/>
          <p:cNvSpPr txBox="1">
            <a:spLocks noGrp="1"/>
          </p:cNvSpPr>
          <p:nvPr>
            <p:ph type="subTitle" idx="1"/>
          </p:nvPr>
        </p:nvSpPr>
        <p:spPr>
          <a:xfrm>
            <a:off x="4079200" y="3246425"/>
            <a:ext cx="4053300" cy="431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 name="Google Shape;36;p3"/>
          <p:cNvSpPr/>
          <p:nvPr/>
        </p:nvSpPr>
        <p:spPr>
          <a:xfrm rot="2985834" flipH="1">
            <a:off x="5379832" y="1072478"/>
            <a:ext cx="7703956" cy="4636930"/>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3"/>
          <p:cNvGrpSpPr/>
          <p:nvPr/>
        </p:nvGrpSpPr>
        <p:grpSpPr>
          <a:xfrm>
            <a:off x="8498942" y="185137"/>
            <a:ext cx="558518" cy="3830318"/>
            <a:chOff x="8465604" y="185137"/>
            <a:chExt cx="558518" cy="3830318"/>
          </a:xfrm>
        </p:grpSpPr>
        <p:sp>
          <p:nvSpPr>
            <p:cNvPr id="38" name="Google Shape;38;p3"/>
            <p:cNvSpPr/>
            <p:nvPr/>
          </p:nvSpPr>
          <p:spPr>
            <a:xfrm flipH="1">
              <a:off x="8465604" y="1293824"/>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8864026" y="358256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8982934" y="334266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8962334" y="399513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flipH="1">
              <a:off x="8912709" y="242111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flipH="1">
              <a:off x="8669309" y="19281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flipH="1">
              <a:off x="8489534" y="124236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flipH="1">
              <a:off x="8628109" y="9970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flipH="1">
              <a:off x="8669309" y="66851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flipH="1">
              <a:off x="8628109" y="18513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8749001" y="33216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flipH="1">
              <a:off x="8786084" y="13139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flipH="1">
              <a:off x="8876159" y="7851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flipH="1">
              <a:off x="8912709" y="22801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flipH="1">
              <a:off x="8749009" y="175193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8818476" y="104561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flipH="1">
              <a:off x="9003534" y="296881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749001" y="204051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grpSp>
        <p:nvGrpSpPr>
          <p:cNvPr id="57" name="Google Shape;57;p4"/>
          <p:cNvGrpSpPr/>
          <p:nvPr/>
        </p:nvGrpSpPr>
        <p:grpSpPr>
          <a:xfrm>
            <a:off x="-3582176" y="-1626613"/>
            <a:ext cx="15083608" cy="9917368"/>
            <a:chOff x="-3582176" y="-1626613"/>
            <a:chExt cx="15083608" cy="9917368"/>
          </a:xfrm>
        </p:grpSpPr>
        <p:sp>
          <p:nvSpPr>
            <p:cNvPr id="58" name="Google Shape;58;p4"/>
            <p:cNvSpPr/>
            <p:nvPr/>
          </p:nvSpPr>
          <p:spPr>
            <a:xfrm rot="-579239">
              <a:off x="6553997" y="-1267567"/>
              <a:ext cx="4632391" cy="4148475"/>
            </a:xfrm>
            <a:custGeom>
              <a:avLst/>
              <a:gdLst/>
              <a:ahLst/>
              <a:cxnLst/>
              <a:rect l="l" t="t" r="r" b="b"/>
              <a:pathLst>
                <a:path w="15862" h="14205" extrusionOk="0">
                  <a:moveTo>
                    <a:pt x="45" y="0"/>
                  </a:moveTo>
                  <a:cubicBezTo>
                    <a:pt x="0" y="687"/>
                    <a:pt x="1673" y="1135"/>
                    <a:pt x="2211" y="2196"/>
                  </a:cubicBezTo>
                  <a:cubicBezTo>
                    <a:pt x="2539" y="2808"/>
                    <a:pt x="2539" y="4347"/>
                    <a:pt x="3062" y="4810"/>
                  </a:cubicBezTo>
                  <a:cubicBezTo>
                    <a:pt x="4003" y="5646"/>
                    <a:pt x="5765" y="5302"/>
                    <a:pt x="6542" y="6288"/>
                  </a:cubicBezTo>
                  <a:cubicBezTo>
                    <a:pt x="7349" y="7274"/>
                    <a:pt x="7095" y="8200"/>
                    <a:pt x="7767" y="9275"/>
                  </a:cubicBezTo>
                  <a:cubicBezTo>
                    <a:pt x="8275" y="10067"/>
                    <a:pt x="9365" y="10859"/>
                    <a:pt x="8991" y="11740"/>
                  </a:cubicBezTo>
                  <a:cubicBezTo>
                    <a:pt x="8782" y="12263"/>
                    <a:pt x="8065" y="12487"/>
                    <a:pt x="7841" y="13741"/>
                  </a:cubicBezTo>
                  <a:cubicBezTo>
                    <a:pt x="8215" y="13920"/>
                    <a:pt x="8633" y="14085"/>
                    <a:pt x="9260" y="14204"/>
                  </a:cubicBezTo>
                  <a:cubicBezTo>
                    <a:pt x="9141" y="13816"/>
                    <a:pt x="9111" y="13428"/>
                    <a:pt x="9425" y="13159"/>
                  </a:cubicBezTo>
                  <a:cubicBezTo>
                    <a:pt x="9738" y="12905"/>
                    <a:pt x="10127" y="12726"/>
                    <a:pt x="10366" y="12397"/>
                  </a:cubicBezTo>
                  <a:cubicBezTo>
                    <a:pt x="10649" y="11979"/>
                    <a:pt x="10664" y="11426"/>
                    <a:pt x="10605" y="10933"/>
                  </a:cubicBezTo>
                  <a:cubicBezTo>
                    <a:pt x="10545" y="10425"/>
                    <a:pt x="10455" y="9903"/>
                    <a:pt x="10590" y="9410"/>
                  </a:cubicBezTo>
                  <a:cubicBezTo>
                    <a:pt x="10769" y="8693"/>
                    <a:pt x="11396" y="8185"/>
                    <a:pt x="11964" y="7692"/>
                  </a:cubicBezTo>
                  <a:cubicBezTo>
                    <a:pt x="12516" y="7199"/>
                    <a:pt x="13069" y="6572"/>
                    <a:pt x="13039" y="5825"/>
                  </a:cubicBezTo>
                  <a:cubicBezTo>
                    <a:pt x="13024" y="5467"/>
                    <a:pt x="12890" y="5138"/>
                    <a:pt x="12845" y="4780"/>
                  </a:cubicBezTo>
                  <a:cubicBezTo>
                    <a:pt x="12740" y="3809"/>
                    <a:pt x="13427" y="2943"/>
                    <a:pt x="14129" y="2285"/>
                  </a:cubicBezTo>
                  <a:cubicBezTo>
                    <a:pt x="14831" y="1613"/>
                    <a:pt x="15623" y="956"/>
                    <a:pt x="15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3198648">
              <a:off x="-2851201" y="3119908"/>
              <a:ext cx="4632369" cy="4148456"/>
            </a:xfrm>
            <a:custGeom>
              <a:avLst/>
              <a:gdLst/>
              <a:ahLst/>
              <a:cxnLst/>
              <a:rect l="l" t="t" r="r" b="b"/>
              <a:pathLst>
                <a:path w="15862" h="14205" extrusionOk="0">
                  <a:moveTo>
                    <a:pt x="45" y="0"/>
                  </a:moveTo>
                  <a:cubicBezTo>
                    <a:pt x="0" y="687"/>
                    <a:pt x="1673" y="1135"/>
                    <a:pt x="2211" y="2196"/>
                  </a:cubicBezTo>
                  <a:cubicBezTo>
                    <a:pt x="2539" y="2808"/>
                    <a:pt x="2539" y="4347"/>
                    <a:pt x="3062" y="4810"/>
                  </a:cubicBezTo>
                  <a:cubicBezTo>
                    <a:pt x="4003" y="5646"/>
                    <a:pt x="5765" y="5302"/>
                    <a:pt x="6542" y="6288"/>
                  </a:cubicBezTo>
                  <a:cubicBezTo>
                    <a:pt x="7349" y="7274"/>
                    <a:pt x="7095" y="8200"/>
                    <a:pt x="7767" y="9275"/>
                  </a:cubicBezTo>
                  <a:cubicBezTo>
                    <a:pt x="8275" y="10067"/>
                    <a:pt x="9365" y="10859"/>
                    <a:pt x="8991" y="11740"/>
                  </a:cubicBezTo>
                  <a:cubicBezTo>
                    <a:pt x="8782" y="12263"/>
                    <a:pt x="8065" y="12487"/>
                    <a:pt x="7841" y="13741"/>
                  </a:cubicBezTo>
                  <a:cubicBezTo>
                    <a:pt x="8215" y="13920"/>
                    <a:pt x="8633" y="14085"/>
                    <a:pt x="9260" y="14204"/>
                  </a:cubicBezTo>
                  <a:cubicBezTo>
                    <a:pt x="9141" y="13816"/>
                    <a:pt x="9111" y="13428"/>
                    <a:pt x="9425" y="13159"/>
                  </a:cubicBezTo>
                  <a:cubicBezTo>
                    <a:pt x="9738" y="12905"/>
                    <a:pt x="10127" y="12726"/>
                    <a:pt x="10366" y="12397"/>
                  </a:cubicBezTo>
                  <a:cubicBezTo>
                    <a:pt x="10649" y="11979"/>
                    <a:pt x="10664" y="11426"/>
                    <a:pt x="10605" y="10933"/>
                  </a:cubicBezTo>
                  <a:cubicBezTo>
                    <a:pt x="10545" y="10425"/>
                    <a:pt x="10455" y="9903"/>
                    <a:pt x="10590" y="9410"/>
                  </a:cubicBezTo>
                  <a:cubicBezTo>
                    <a:pt x="10769" y="8693"/>
                    <a:pt x="11396" y="8185"/>
                    <a:pt x="11964" y="7692"/>
                  </a:cubicBezTo>
                  <a:cubicBezTo>
                    <a:pt x="12516" y="7199"/>
                    <a:pt x="13069" y="6572"/>
                    <a:pt x="13039" y="5825"/>
                  </a:cubicBezTo>
                  <a:cubicBezTo>
                    <a:pt x="13024" y="5467"/>
                    <a:pt x="12890" y="5138"/>
                    <a:pt x="12845" y="4780"/>
                  </a:cubicBezTo>
                  <a:cubicBezTo>
                    <a:pt x="12740" y="3809"/>
                    <a:pt x="13427" y="2943"/>
                    <a:pt x="14129" y="2285"/>
                  </a:cubicBezTo>
                  <a:cubicBezTo>
                    <a:pt x="14831" y="1613"/>
                    <a:pt x="15623" y="956"/>
                    <a:pt x="15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160201" y="4774003"/>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8530455" y="189286"/>
              <a:ext cx="201725" cy="243161"/>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flipH="1">
              <a:off x="148534" y="45836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flipH="1">
              <a:off x="71509" y="39360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flipH="1">
              <a:off x="243784" y="46860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flipH="1">
              <a:off x="304359" y="50003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flipH="1">
              <a:off x="453334" y="50575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flipH="1">
              <a:off x="8485359" y="4785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flipH="1">
              <a:off x="8711584" y="6896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flipH="1">
              <a:off x="8773859" y="4450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flipH="1">
              <a:off x="8316284" y="2095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flipH="1">
              <a:off x="7905509" y="1892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flipH="1">
              <a:off x="7359009" y="963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10800000" flipH="1">
              <a:off x="7560364" y="71053"/>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flipH="1">
              <a:off x="8859896" y="897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flipH="1">
              <a:off x="8997934" y="11064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rot="10800000" flipH="1">
              <a:off x="9008201" y="71053"/>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flipH="1">
              <a:off x="8916221" y="300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rot="10800000" flipH="1">
              <a:off x="8861976" y="5257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075784" y="3141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9040184" y="7524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9040184" y="7524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4"/>
          <p:cNvGrpSpPr/>
          <p:nvPr/>
        </p:nvGrpSpPr>
        <p:grpSpPr>
          <a:xfrm>
            <a:off x="-98703" y="1026067"/>
            <a:ext cx="9417480" cy="3680321"/>
            <a:chOff x="-98703" y="1026067"/>
            <a:chExt cx="9417480" cy="3680321"/>
          </a:xfrm>
        </p:grpSpPr>
        <p:grpSp>
          <p:nvGrpSpPr>
            <p:cNvPr id="83" name="Google Shape;83;p4"/>
            <p:cNvGrpSpPr/>
            <p:nvPr/>
          </p:nvGrpSpPr>
          <p:grpSpPr>
            <a:xfrm rot="3663536">
              <a:off x="28830" y="3900273"/>
              <a:ext cx="674038" cy="688969"/>
              <a:chOff x="-6062873" y="8465156"/>
              <a:chExt cx="674052" cy="688983"/>
            </a:xfrm>
          </p:grpSpPr>
          <p:sp>
            <p:nvSpPr>
              <p:cNvPr id="84" name="Google Shape;84;p4"/>
              <p:cNvSpPr/>
              <p:nvPr/>
            </p:nvSpPr>
            <p:spPr>
              <a:xfrm>
                <a:off x="-6062873" y="8465156"/>
                <a:ext cx="674052" cy="446105"/>
              </a:xfrm>
              <a:custGeom>
                <a:avLst/>
                <a:gdLst/>
                <a:ahLst/>
                <a:cxnLst/>
                <a:rect l="l" t="t" r="r" b="b"/>
                <a:pathLst>
                  <a:path w="8126" h="5378" extrusionOk="0">
                    <a:moveTo>
                      <a:pt x="3391" y="1"/>
                    </a:moveTo>
                    <a:cubicBezTo>
                      <a:pt x="2376" y="1315"/>
                      <a:pt x="1270" y="2435"/>
                      <a:pt x="61" y="3615"/>
                    </a:cubicBezTo>
                    <a:cubicBezTo>
                      <a:pt x="1" y="3735"/>
                      <a:pt x="16" y="3824"/>
                      <a:pt x="90" y="3929"/>
                    </a:cubicBezTo>
                    <a:cubicBezTo>
                      <a:pt x="152" y="4028"/>
                      <a:pt x="265" y="4086"/>
                      <a:pt x="387" y="4086"/>
                    </a:cubicBezTo>
                    <a:cubicBezTo>
                      <a:pt x="413" y="4086"/>
                      <a:pt x="438" y="4083"/>
                      <a:pt x="464" y="4078"/>
                    </a:cubicBezTo>
                    <a:cubicBezTo>
                      <a:pt x="598" y="4063"/>
                      <a:pt x="733" y="3944"/>
                      <a:pt x="822" y="3839"/>
                    </a:cubicBezTo>
                    <a:cubicBezTo>
                      <a:pt x="1729" y="2932"/>
                      <a:pt x="2609" y="1970"/>
                      <a:pt x="3380" y="938"/>
                    </a:cubicBezTo>
                    <a:lnTo>
                      <a:pt x="3380" y="938"/>
                    </a:lnTo>
                    <a:lnTo>
                      <a:pt x="3122" y="1285"/>
                    </a:lnTo>
                    <a:lnTo>
                      <a:pt x="7738" y="5378"/>
                    </a:lnTo>
                    <a:lnTo>
                      <a:pt x="8036" y="4989"/>
                    </a:lnTo>
                    <a:lnTo>
                      <a:pt x="8126" y="4198"/>
                    </a:lnTo>
                    <a:cubicBezTo>
                      <a:pt x="6543" y="2794"/>
                      <a:pt x="4959" y="1405"/>
                      <a:pt x="3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6039315" y="8496179"/>
                <a:ext cx="646844" cy="426280"/>
              </a:xfrm>
              <a:custGeom>
                <a:avLst/>
                <a:gdLst/>
                <a:ahLst/>
                <a:cxnLst/>
                <a:rect l="l" t="t" r="r" b="b"/>
                <a:pathLst>
                  <a:path w="7798" h="5139" extrusionOk="0">
                    <a:moveTo>
                      <a:pt x="3092" y="0"/>
                    </a:moveTo>
                    <a:cubicBezTo>
                      <a:pt x="2181" y="1180"/>
                      <a:pt x="1166" y="2196"/>
                      <a:pt x="60" y="3286"/>
                    </a:cubicBezTo>
                    <a:cubicBezTo>
                      <a:pt x="1" y="3391"/>
                      <a:pt x="16" y="3480"/>
                      <a:pt x="90" y="3570"/>
                    </a:cubicBezTo>
                    <a:cubicBezTo>
                      <a:pt x="171" y="3664"/>
                      <a:pt x="275" y="3721"/>
                      <a:pt x="393" y="3721"/>
                    </a:cubicBezTo>
                    <a:cubicBezTo>
                      <a:pt x="406" y="3721"/>
                      <a:pt x="420" y="3721"/>
                      <a:pt x="434" y="3719"/>
                    </a:cubicBezTo>
                    <a:cubicBezTo>
                      <a:pt x="568" y="3689"/>
                      <a:pt x="688" y="3585"/>
                      <a:pt x="777" y="3495"/>
                    </a:cubicBezTo>
                    <a:cubicBezTo>
                      <a:pt x="1506" y="2754"/>
                      <a:pt x="2224" y="1990"/>
                      <a:pt x="2856" y="1167"/>
                    </a:cubicBezTo>
                    <a:lnTo>
                      <a:pt x="2856" y="1167"/>
                    </a:lnTo>
                    <a:lnTo>
                      <a:pt x="7319" y="5138"/>
                    </a:lnTo>
                    <a:lnTo>
                      <a:pt x="7737" y="4615"/>
                    </a:lnTo>
                    <a:lnTo>
                      <a:pt x="7797" y="4137"/>
                    </a:lnTo>
                    <a:cubicBezTo>
                      <a:pt x="6318" y="2823"/>
                      <a:pt x="4571" y="1314"/>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054163" y="8525876"/>
                <a:ext cx="657959" cy="628263"/>
              </a:xfrm>
              <a:custGeom>
                <a:avLst/>
                <a:gdLst/>
                <a:ahLst/>
                <a:cxnLst/>
                <a:rect l="l" t="t" r="r" b="b"/>
                <a:pathLst>
                  <a:path w="7932" h="7574" extrusionOk="0">
                    <a:moveTo>
                      <a:pt x="3271" y="1"/>
                    </a:moveTo>
                    <a:cubicBezTo>
                      <a:pt x="3271" y="1"/>
                      <a:pt x="2569" y="852"/>
                      <a:pt x="1733" y="1778"/>
                    </a:cubicBezTo>
                    <a:cubicBezTo>
                      <a:pt x="882" y="2689"/>
                      <a:pt x="0" y="3212"/>
                      <a:pt x="0" y="3212"/>
                    </a:cubicBezTo>
                    <a:cubicBezTo>
                      <a:pt x="1285" y="4437"/>
                      <a:pt x="3495" y="6453"/>
                      <a:pt x="4854" y="7573"/>
                    </a:cubicBezTo>
                    <a:cubicBezTo>
                      <a:pt x="4854" y="7573"/>
                      <a:pt x="5138" y="7439"/>
                      <a:pt x="6199" y="6333"/>
                    </a:cubicBezTo>
                    <a:cubicBezTo>
                      <a:pt x="7244" y="5213"/>
                      <a:pt x="7931" y="4257"/>
                      <a:pt x="7931" y="4257"/>
                    </a:cubicBezTo>
                    <a:cubicBezTo>
                      <a:pt x="6348" y="2958"/>
                      <a:pt x="4705" y="1464"/>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054163" y="8792228"/>
                <a:ext cx="657959" cy="361911"/>
              </a:xfrm>
              <a:custGeom>
                <a:avLst/>
                <a:gdLst/>
                <a:ahLst/>
                <a:cxnLst/>
                <a:rect l="l" t="t" r="r" b="b"/>
                <a:pathLst>
                  <a:path w="7932" h="4363" extrusionOk="0">
                    <a:moveTo>
                      <a:pt x="0" y="1"/>
                    </a:moveTo>
                    <a:cubicBezTo>
                      <a:pt x="1285" y="1226"/>
                      <a:pt x="3480" y="3242"/>
                      <a:pt x="4854" y="4362"/>
                    </a:cubicBezTo>
                    <a:cubicBezTo>
                      <a:pt x="4854" y="4362"/>
                      <a:pt x="5138" y="4228"/>
                      <a:pt x="6199" y="3122"/>
                    </a:cubicBezTo>
                    <a:cubicBezTo>
                      <a:pt x="7244" y="2002"/>
                      <a:pt x="7931" y="1047"/>
                      <a:pt x="7931" y="1046"/>
                    </a:cubicBezTo>
                    <a:lnTo>
                      <a:pt x="7931" y="1046"/>
                    </a:lnTo>
                    <a:cubicBezTo>
                      <a:pt x="7063" y="1960"/>
                      <a:pt x="6072" y="2290"/>
                      <a:pt x="5091" y="2290"/>
                    </a:cubicBezTo>
                    <a:cubicBezTo>
                      <a:pt x="2510" y="2290"/>
                      <a:pt x="1" y="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895562" y="8645821"/>
                <a:ext cx="180914" cy="171872"/>
              </a:xfrm>
              <a:custGeom>
                <a:avLst/>
                <a:gdLst/>
                <a:ahLst/>
                <a:cxnLst/>
                <a:rect l="l" t="t" r="r" b="b"/>
                <a:pathLst>
                  <a:path w="2181" h="2072" extrusionOk="0">
                    <a:moveTo>
                      <a:pt x="1666" y="1"/>
                    </a:moveTo>
                    <a:cubicBezTo>
                      <a:pt x="1659" y="1"/>
                      <a:pt x="1651" y="2"/>
                      <a:pt x="1643" y="3"/>
                    </a:cubicBezTo>
                    <a:cubicBezTo>
                      <a:pt x="1553" y="3"/>
                      <a:pt x="1479" y="78"/>
                      <a:pt x="1419" y="138"/>
                    </a:cubicBezTo>
                    <a:lnTo>
                      <a:pt x="956" y="631"/>
                    </a:lnTo>
                    <a:cubicBezTo>
                      <a:pt x="657" y="899"/>
                      <a:pt x="508" y="1034"/>
                      <a:pt x="239" y="1333"/>
                    </a:cubicBezTo>
                    <a:cubicBezTo>
                      <a:pt x="194" y="1377"/>
                      <a:pt x="0" y="1572"/>
                      <a:pt x="30" y="1646"/>
                    </a:cubicBezTo>
                    <a:cubicBezTo>
                      <a:pt x="41" y="1690"/>
                      <a:pt x="261" y="2071"/>
                      <a:pt x="554" y="2071"/>
                    </a:cubicBezTo>
                    <a:cubicBezTo>
                      <a:pt x="660" y="2071"/>
                      <a:pt x="777" y="2021"/>
                      <a:pt x="896" y="1885"/>
                    </a:cubicBezTo>
                    <a:cubicBezTo>
                      <a:pt x="1270" y="1467"/>
                      <a:pt x="1703" y="1109"/>
                      <a:pt x="2061" y="690"/>
                    </a:cubicBezTo>
                    <a:cubicBezTo>
                      <a:pt x="2121" y="631"/>
                      <a:pt x="2181" y="556"/>
                      <a:pt x="2181" y="496"/>
                    </a:cubicBezTo>
                    <a:cubicBezTo>
                      <a:pt x="2166" y="436"/>
                      <a:pt x="2151" y="407"/>
                      <a:pt x="2121" y="392"/>
                    </a:cubicBezTo>
                    <a:cubicBezTo>
                      <a:pt x="2002" y="287"/>
                      <a:pt x="1912" y="183"/>
                      <a:pt x="1807" y="93"/>
                    </a:cubicBezTo>
                    <a:cubicBezTo>
                      <a:pt x="1767" y="53"/>
                      <a:pt x="1727" y="1"/>
                      <a:pt x="16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rot="2456082" flipH="1">
              <a:off x="8410313" y="1176880"/>
              <a:ext cx="747688" cy="769837"/>
              <a:chOff x="-5143538" y="8413147"/>
              <a:chExt cx="711213" cy="732283"/>
            </a:xfrm>
          </p:grpSpPr>
          <p:sp>
            <p:nvSpPr>
              <p:cNvPr id="90" name="Google Shape;90;p4"/>
              <p:cNvSpPr/>
              <p:nvPr/>
            </p:nvSpPr>
            <p:spPr>
              <a:xfrm>
                <a:off x="-4836291" y="8814542"/>
                <a:ext cx="192112" cy="330888"/>
              </a:xfrm>
              <a:custGeom>
                <a:avLst/>
                <a:gdLst/>
                <a:ahLst/>
                <a:cxnLst/>
                <a:rect l="l" t="t" r="r" b="b"/>
                <a:pathLst>
                  <a:path w="2316" h="3989" extrusionOk="0">
                    <a:moveTo>
                      <a:pt x="2106" y="1"/>
                    </a:moveTo>
                    <a:lnTo>
                      <a:pt x="150" y="2286"/>
                    </a:lnTo>
                    <a:cubicBezTo>
                      <a:pt x="0" y="2853"/>
                      <a:pt x="0" y="3406"/>
                      <a:pt x="45" y="3988"/>
                    </a:cubicBezTo>
                    <a:cubicBezTo>
                      <a:pt x="867" y="3152"/>
                      <a:pt x="1583" y="2196"/>
                      <a:pt x="2106" y="1136"/>
                    </a:cubicBezTo>
                    <a:cubicBezTo>
                      <a:pt x="2181" y="957"/>
                      <a:pt x="2270" y="792"/>
                      <a:pt x="2285" y="598"/>
                    </a:cubicBezTo>
                    <a:cubicBezTo>
                      <a:pt x="2315" y="404"/>
                      <a:pt x="2241" y="150"/>
                      <a:pt x="2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143538" y="8660918"/>
                <a:ext cx="315957" cy="206960"/>
              </a:xfrm>
              <a:custGeom>
                <a:avLst/>
                <a:gdLst/>
                <a:ahLst/>
                <a:cxnLst/>
                <a:rect l="l" t="t" r="r" b="b"/>
                <a:pathLst>
                  <a:path w="3809" h="2495" extrusionOk="0">
                    <a:moveTo>
                      <a:pt x="3350" y="1"/>
                    </a:moveTo>
                    <a:cubicBezTo>
                      <a:pt x="3302" y="1"/>
                      <a:pt x="3255" y="5"/>
                      <a:pt x="3211" y="15"/>
                    </a:cubicBezTo>
                    <a:cubicBezTo>
                      <a:pt x="3017" y="45"/>
                      <a:pt x="2853" y="135"/>
                      <a:pt x="2674" y="240"/>
                    </a:cubicBezTo>
                    <a:cubicBezTo>
                      <a:pt x="1658" y="822"/>
                      <a:pt x="762" y="1614"/>
                      <a:pt x="0" y="2495"/>
                    </a:cubicBezTo>
                    <a:cubicBezTo>
                      <a:pt x="568" y="2495"/>
                      <a:pt x="1120" y="2465"/>
                      <a:pt x="1673" y="2271"/>
                    </a:cubicBezTo>
                    <a:lnTo>
                      <a:pt x="3809" y="150"/>
                    </a:lnTo>
                    <a:cubicBezTo>
                      <a:pt x="3693" y="57"/>
                      <a:pt x="3515" y="1"/>
                      <a:pt x="3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5019693" y="8484981"/>
                <a:ext cx="534115" cy="524327"/>
              </a:xfrm>
              <a:custGeom>
                <a:avLst/>
                <a:gdLst/>
                <a:ahLst/>
                <a:cxnLst/>
                <a:rect l="l" t="t" r="r" b="b"/>
                <a:pathLst>
                  <a:path w="6439" h="6321" extrusionOk="0">
                    <a:moveTo>
                      <a:pt x="4347" y="1"/>
                    </a:moveTo>
                    <a:cubicBezTo>
                      <a:pt x="2734" y="1629"/>
                      <a:pt x="1554" y="3018"/>
                      <a:pt x="150" y="4362"/>
                    </a:cubicBezTo>
                    <a:cubicBezTo>
                      <a:pt x="1" y="4511"/>
                      <a:pt x="822" y="5497"/>
                      <a:pt x="822" y="5497"/>
                    </a:cubicBezTo>
                    <a:cubicBezTo>
                      <a:pt x="1706" y="6265"/>
                      <a:pt x="2183" y="6320"/>
                      <a:pt x="2301" y="6320"/>
                    </a:cubicBezTo>
                    <a:cubicBezTo>
                      <a:pt x="2321" y="6320"/>
                      <a:pt x="2331" y="6319"/>
                      <a:pt x="2331" y="6319"/>
                    </a:cubicBezTo>
                    <a:cubicBezTo>
                      <a:pt x="3585" y="4750"/>
                      <a:pt x="5049" y="3242"/>
                      <a:pt x="6438" y="1868"/>
                    </a:cubicBezTo>
                    <a:lnTo>
                      <a:pt x="4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5019693" y="8484981"/>
                <a:ext cx="385386" cy="516696"/>
              </a:xfrm>
              <a:custGeom>
                <a:avLst/>
                <a:gdLst/>
                <a:ahLst/>
                <a:cxnLst/>
                <a:rect l="l" t="t" r="r" b="b"/>
                <a:pathLst>
                  <a:path w="4646" h="6229" extrusionOk="0">
                    <a:moveTo>
                      <a:pt x="4347" y="1"/>
                    </a:moveTo>
                    <a:cubicBezTo>
                      <a:pt x="2734" y="1629"/>
                      <a:pt x="1554" y="3018"/>
                      <a:pt x="150" y="4362"/>
                    </a:cubicBezTo>
                    <a:cubicBezTo>
                      <a:pt x="1" y="4511"/>
                      <a:pt x="822" y="5497"/>
                      <a:pt x="822" y="5497"/>
                    </a:cubicBezTo>
                    <a:cubicBezTo>
                      <a:pt x="1315" y="5915"/>
                      <a:pt x="1674" y="6124"/>
                      <a:pt x="1927" y="6229"/>
                    </a:cubicBezTo>
                    <a:cubicBezTo>
                      <a:pt x="75" y="4213"/>
                      <a:pt x="4646" y="284"/>
                      <a:pt x="4646" y="284"/>
                    </a:cubicBezTo>
                    <a:lnTo>
                      <a:pt x="4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690133" y="8413147"/>
                <a:ext cx="257809" cy="258970"/>
              </a:xfrm>
              <a:custGeom>
                <a:avLst/>
                <a:gdLst/>
                <a:ahLst/>
                <a:cxnLst/>
                <a:rect l="l" t="t" r="r" b="b"/>
                <a:pathLst>
                  <a:path w="3108" h="3122" extrusionOk="0">
                    <a:moveTo>
                      <a:pt x="3107" y="0"/>
                    </a:moveTo>
                    <a:lnTo>
                      <a:pt x="1" y="643"/>
                    </a:lnTo>
                    <a:cubicBezTo>
                      <a:pt x="837" y="1554"/>
                      <a:pt x="1718" y="2465"/>
                      <a:pt x="2764" y="3122"/>
                    </a:cubicBezTo>
                    <a:lnTo>
                      <a:pt x="31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717341" y="8587839"/>
                <a:ext cx="127660" cy="112480"/>
              </a:xfrm>
              <a:custGeom>
                <a:avLst/>
                <a:gdLst/>
                <a:ahLst/>
                <a:cxnLst/>
                <a:rect l="l" t="t" r="r" b="b"/>
                <a:pathLst>
                  <a:path w="1539" h="1356" extrusionOk="0">
                    <a:moveTo>
                      <a:pt x="766" y="0"/>
                    </a:moveTo>
                    <a:cubicBezTo>
                      <a:pt x="561" y="0"/>
                      <a:pt x="358" y="97"/>
                      <a:pt x="224" y="284"/>
                    </a:cubicBezTo>
                    <a:cubicBezTo>
                      <a:pt x="0" y="583"/>
                      <a:pt x="60" y="1001"/>
                      <a:pt x="373" y="1225"/>
                    </a:cubicBezTo>
                    <a:cubicBezTo>
                      <a:pt x="491" y="1313"/>
                      <a:pt x="628" y="1355"/>
                      <a:pt x="763" y="1355"/>
                    </a:cubicBezTo>
                    <a:cubicBezTo>
                      <a:pt x="972" y="1355"/>
                      <a:pt x="1179" y="1257"/>
                      <a:pt x="1314" y="1076"/>
                    </a:cubicBezTo>
                    <a:cubicBezTo>
                      <a:pt x="1538" y="777"/>
                      <a:pt x="1464" y="359"/>
                      <a:pt x="1165" y="135"/>
                    </a:cubicBezTo>
                    <a:cubicBezTo>
                      <a:pt x="1045" y="44"/>
                      <a:pt x="90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007251" y="8774891"/>
                <a:ext cx="220564" cy="247855"/>
              </a:xfrm>
              <a:custGeom>
                <a:avLst/>
                <a:gdLst/>
                <a:ahLst/>
                <a:cxnLst/>
                <a:rect l="l" t="t" r="r" b="b"/>
                <a:pathLst>
                  <a:path w="2659" h="2988" extrusionOk="0">
                    <a:moveTo>
                      <a:pt x="2659" y="1"/>
                    </a:moveTo>
                    <a:lnTo>
                      <a:pt x="2659" y="1"/>
                    </a:lnTo>
                    <a:cubicBezTo>
                      <a:pt x="807" y="1330"/>
                      <a:pt x="0" y="2988"/>
                      <a:pt x="0" y="2988"/>
                    </a:cubicBezTo>
                    <a:cubicBezTo>
                      <a:pt x="553" y="2824"/>
                      <a:pt x="1374" y="1957"/>
                      <a:pt x="1733" y="1524"/>
                    </a:cubicBezTo>
                    <a:cubicBezTo>
                      <a:pt x="2091" y="1076"/>
                      <a:pt x="2464" y="553"/>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4626593" y="8642089"/>
                <a:ext cx="5972" cy="20074"/>
              </a:xfrm>
              <a:custGeom>
                <a:avLst/>
                <a:gdLst/>
                <a:ahLst/>
                <a:cxnLst/>
                <a:rect l="l" t="t" r="r" b="b"/>
                <a:pathLst>
                  <a:path w="72" h="242" extrusionOk="0">
                    <a:moveTo>
                      <a:pt x="48" y="0"/>
                    </a:moveTo>
                    <a:cubicBezTo>
                      <a:pt x="8" y="0"/>
                      <a:pt x="1" y="202"/>
                      <a:pt x="26" y="228"/>
                    </a:cubicBezTo>
                    <a:cubicBezTo>
                      <a:pt x="32" y="237"/>
                      <a:pt x="37" y="241"/>
                      <a:pt x="41" y="241"/>
                    </a:cubicBezTo>
                    <a:cubicBezTo>
                      <a:pt x="71" y="241"/>
                      <a:pt x="71" y="45"/>
                      <a:pt x="71" y="18"/>
                    </a:cubicBezTo>
                    <a:cubicBezTo>
                      <a:pt x="63" y="6"/>
                      <a:pt x="55"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4637792" y="8634789"/>
                <a:ext cx="8461" cy="39816"/>
              </a:xfrm>
              <a:custGeom>
                <a:avLst/>
                <a:gdLst/>
                <a:ahLst/>
                <a:cxnLst/>
                <a:rect l="l" t="t" r="r" b="b"/>
                <a:pathLst>
                  <a:path w="102" h="480" extrusionOk="0">
                    <a:moveTo>
                      <a:pt x="53" y="1"/>
                    </a:moveTo>
                    <a:cubicBezTo>
                      <a:pt x="0" y="1"/>
                      <a:pt x="19" y="480"/>
                      <a:pt x="87" y="480"/>
                    </a:cubicBezTo>
                    <a:cubicBezTo>
                      <a:pt x="87" y="465"/>
                      <a:pt x="102" y="465"/>
                      <a:pt x="102" y="450"/>
                    </a:cubicBezTo>
                    <a:cubicBezTo>
                      <a:pt x="87" y="301"/>
                      <a:pt x="72" y="166"/>
                      <a:pt x="72" y="17"/>
                    </a:cubicBezTo>
                    <a:cubicBezTo>
                      <a:pt x="65" y="6"/>
                      <a:pt x="59"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 name="Google Shape;99;p4"/>
          <p:cNvSpPr txBox="1">
            <a:spLocks noGrp="1"/>
          </p:cNvSpPr>
          <p:nvPr>
            <p:ph type="title"/>
          </p:nvPr>
        </p:nvSpPr>
        <p:spPr>
          <a:xfrm>
            <a:off x="720000" y="445013"/>
            <a:ext cx="7704000" cy="7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0" name="Google Shape;100;p4"/>
          <p:cNvSpPr txBox="1">
            <a:spLocks noGrp="1"/>
          </p:cNvSpPr>
          <p:nvPr>
            <p:ph type="body" idx="1"/>
          </p:nvPr>
        </p:nvSpPr>
        <p:spPr>
          <a:xfrm>
            <a:off x="720000" y="1215752"/>
            <a:ext cx="7704000" cy="4002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2"/>
        <p:cNvGrpSpPr/>
        <p:nvPr/>
      </p:nvGrpSpPr>
      <p:grpSpPr>
        <a:xfrm>
          <a:off x="0" y="0"/>
          <a:ext cx="0" cy="0"/>
          <a:chOff x="0" y="0"/>
          <a:chExt cx="0" cy="0"/>
        </a:xfrm>
      </p:grpSpPr>
      <p:grpSp>
        <p:nvGrpSpPr>
          <p:cNvPr id="183" name="Google Shape;183;p6"/>
          <p:cNvGrpSpPr/>
          <p:nvPr/>
        </p:nvGrpSpPr>
        <p:grpSpPr>
          <a:xfrm>
            <a:off x="-1838325" y="-2836800"/>
            <a:ext cx="14112379" cy="13322356"/>
            <a:chOff x="-1838325" y="-2836800"/>
            <a:chExt cx="14112379" cy="13322356"/>
          </a:xfrm>
        </p:grpSpPr>
        <p:sp>
          <p:nvSpPr>
            <p:cNvPr id="184" name="Google Shape;184;p6"/>
            <p:cNvSpPr/>
            <p:nvPr/>
          </p:nvSpPr>
          <p:spPr>
            <a:xfrm rot="-2107240" flipH="1">
              <a:off x="7208841" y="-2457192"/>
              <a:ext cx="2869194" cy="4896406"/>
            </a:xfrm>
            <a:custGeom>
              <a:avLst/>
              <a:gdLst/>
              <a:ahLst/>
              <a:cxnLst/>
              <a:rect l="l" t="t" r="r" b="b"/>
              <a:pathLst>
                <a:path w="7558" h="10471" extrusionOk="0">
                  <a:moveTo>
                    <a:pt x="7498" y="0"/>
                  </a:moveTo>
                  <a:lnTo>
                    <a:pt x="7498" y="0"/>
                  </a:lnTo>
                  <a:cubicBezTo>
                    <a:pt x="6975" y="299"/>
                    <a:pt x="6348" y="448"/>
                    <a:pt x="5721" y="508"/>
                  </a:cubicBezTo>
                  <a:cubicBezTo>
                    <a:pt x="4825" y="613"/>
                    <a:pt x="3899" y="568"/>
                    <a:pt x="3003" y="762"/>
                  </a:cubicBezTo>
                  <a:cubicBezTo>
                    <a:pt x="2017" y="971"/>
                    <a:pt x="1136" y="1464"/>
                    <a:pt x="195" y="1837"/>
                  </a:cubicBezTo>
                  <a:cubicBezTo>
                    <a:pt x="135" y="1867"/>
                    <a:pt x="60" y="1897"/>
                    <a:pt x="0" y="1912"/>
                  </a:cubicBezTo>
                  <a:cubicBezTo>
                    <a:pt x="404" y="2046"/>
                    <a:pt x="777" y="2226"/>
                    <a:pt x="1031" y="2554"/>
                  </a:cubicBezTo>
                  <a:cubicBezTo>
                    <a:pt x="1838" y="3540"/>
                    <a:pt x="1584" y="4466"/>
                    <a:pt x="2256" y="5541"/>
                  </a:cubicBezTo>
                  <a:cubicBezTo>
                    <a:pt x="2764" y="6333"/>
                    <a:pt x="3854" y="7125"/>
                    <a:pt x="3480" y="8006"/>
                  </a:cubicBezTo>
                  <a:cubicBezTo>
                    <a:pt x="3271" y="8529"/>
                    <a:pt x="2554" y="8753"/>
                    <a:pt x="2330" y="10007"/>
                  </a:cubicBezTo>
                  <a:cubicBezTo>
                    <a:pt x="2704" y="10186"/>
                    <a:pt x="3122" y="10351"/>
                    <a:pt x="3749" y="10470"/>
                  </a:cubicBezTo>
                  <a:cubicBezTo>
                    <a:pt x="3630" y="10082"/>
                    <a:pt x="3600" y="9694"/>
                    <a:pt x="3914" y="9440"/>
                  </a:cubicBezTo>
                  <a:cubicBezTo>
                    <a:pt x="4227" y="9171"/>
                    <a:pt x="4616" y="8992"/>
                    <a:pt x="4855" y="8663"/>
                  </a:cubicBezTo>
                  <a:cubicBezTo>
                    <a:pt x="5138" y="8245"/>
                    <a:pt x="5153" y="7692"/>
                    <a:pt x="5094" y="7199"/>
                  </a:cubicBezTo>
                  <a:cubicBezTo>
                    <a:pt x="5034" y="6691"/>
                    <a:pt x="4944" y="6169"/>
                    <a:pt x="5079" y="5676"/>
                  </a:cubicBezTo>
                  <a:cubicBezTo>
                    <a:pt x="5258" y="4959"/>
                    <a:pt x="5885" y="4451"/>
                    <a:pt x="6453" y="3958"/>
                  </a:cubicBezTo>
                  <a:cubicBezTo>
                    <a:pt x="7005" y="3465"/>
                    <a:pt x="7558" y="2838"/>
                    <a:pt x="7528" y="2091"/>
                  </a:cubicBezTo>
                  <a:cubicBezTo>
                    <a:pt x="7513" y="1733"/>
                    <a:pt x="7379" y="1404"/>
                    <a:pt x="7334" y="1046"/>
                  </a:cubicBezTo>
                  <a:cubicBezTo>
                    <a:pt x="7289" y="687"/>
                    <a:pt x="7364" y="329"/>
                    <a:pt x="7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flipH="1">
              <a:off x="8557740" y="33097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flipH="1">
              <a:off x="8840270" y="18741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flipH="1">
              <a:off x="8864070" y="7002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flipH="1">
              <a:off x="8276752" y="1309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flipH="1">
              <a:off x="8429152" y="3595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flipH="1">
              <a:off x="8810152" y="4357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flipH="1">
              <a:off x="9038752" y="6643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flipH="1">
              <a:off x="8733952" y="6643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flipH="1">
              <a:off x="8581552" y="5119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flipH="1">
              <a:off x="8886352" y="56433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flipH="1">
              <a:off x="8953027" y="101201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8560861" y="811"/>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2700061">
              <a:off x="7852829" y="3921319"/>
              <a:ext cx="3909432" cy="3066977"/>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8713261" y="4649011"/>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flipH="1">
              <a:off x="9038752" y="40933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flipH="1">
              <a:off x="8868845" y="422601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flipH="1">
              <a:off x="8829202" y="41695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flipH="1">
              <a:off x="8829202" y="44743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flipH="1">
              <a:off x="9057802" y="46267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flipH="1">
              <a:off x="9057802" y="49315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flipH="1">
              <a:off x="8676802" y="49315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flipH="1">
              <a:off x="8524402" y="50458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208369">
              <a:off x="-1748999" y="-1082338"/>
              <a:ext cx="3909457" cy="3066983"/>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flipH="1">
              <a:off x="177270" y="4716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flipH="1">
              <a:off x="329670" y="906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flipH="1">
              <a:off x="161452" y="75007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1" name="Google Shape;211;p6"/>
            <p:cNvSpPr/>
            <p:nvPr/>
          </p:nvSpPr>
          <p:spPr>
            <a:xfrm flipH="1">
              <a:off x="142402" y="29287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2" name="Google Shape;212;p6"/>
            <p:cNvSpPr/>
            <p:nvPr/>
          </p:nvSpPr>
          <p:spPr>
            <a:xfrm flipH="1">
              <a:off x="323377" y="3595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3" name="Google Shape;213;p6"/>
            <p:cNvSpPr/>
            <p:nvPr/>
          </p:nvSpPr>
          <p:spPr>
            <a:xfrm flipH="1">
              <a:off x="628177" y="1309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4" name="Google Shape;214;p6"/>
            <p:cNvSpPr/>
            <p:nvPr/>
          </p:nvSpPr>
          <p:spPr>
            <a:xfrm flipH="1">
              <a:off x="932977" y="547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5" name="Google Shape;215;p6"/>
            <p:cNvSpPr/>
            <p:nvPr/>
          </p:nvSpPr>
          <p:spPr>
            <a:xfrm flipH="1">
              <a:off x="247177" y="1309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6" name="Google Shape;216;p6"/>
            <p:cNvSpPr/>
            <p:nvPr/>
          </p:nvSpPr>
          <p:spPr>
            <a:xfrm rot="-4855898">
              <a:off x="-1625599" y="4322366"/>
              <a:ext cx="6097309" cy="5446772"/>
            </a:xfrm>
            <a:custGeom>
              <a:avLst/>
              <a:gdLst/>
              <a:ahLst/>
              <a:cxnLst/>
              <a:rect l="l" t="t" r="r" b="b"/>
              <a:pathLst>
                <a:path w="105926" h="77100" extrusionOk="0">
                  <a:moveTo>
                    <a:pt x="105925" y="1"/>
                  </a:moveTo>
                  <a:lnTo>
                    <a:pt x="240" y="3152"/>
                  </a:lnTo>
                  <a:lnTo>
                    <a:pt x="240" y="3137"/>
                  </a:lnTo>
                  <a:lnTo>
                    <a:pt x="240" y="3137"/>
                  </a:lnTo>
                  <a:cubicBezTo>
                    <a:pt x="1" y="8305"/>
                    <a:pt x="12427" y="14384"/>
                    <a:pt x="16430" y="17640"/>
                  </a:cubicBezTo>
                  <a:cubicBezTo>
                    <a:pt x="20926" y="21299"/>
                    <a:pt x="31426" y="21015"/>
                    <a:pt x="34159" y="26123"/>
                  </a:cubicBezTo>
                  <a:cubicBezTo>
                    <a:pt x="36802" y="31052"/>
                    <a:pt x="32695" y="39625"/>
                    <a:pt x="35399" y="44524"/>
                  </a:cubicBezTo>
                  <a:cubicBezTo>
                    <a:pt x="37266" y="47915"/>
                    <a:pt x="41492" y="50469"/>
                    <a:pt x="43479" y="53785"/>
                  </a:cubicBezTo>
                  <a:cubicBezTo>
                    <a:pt x="47930" y="61193"/>
                    <a:pt x="43150" y="70557"/>
                    <a:pt x="48348" y="77010"/>
                  </a:cubicBezTo>
                  <a:cubicBezTo>
                    <a:pt x="50009" y="76722"/>
                    <a:pt x="51327" y="76562"/>
                    <a:pt x="52425" y="76562"/>
                  </a:cubicBezTo>
                  <a:cubicBezTo>
                    <a:pt x="53548" y="76562"/>
                    <a:pt x="54440" y="76729"/>
                    <a:pt x="55233" y="77099"/>
                  </a:cubicBezTo>
                  <a:cubicBezTo>
                    <a:pt x="55233" y="77099"/>
                    <a:pt x="58250" y="69975"/>
                    <a:pt x="58907" y="69019"/>
                  </a:cubicBezTo>
                  <a:cubicBezTo>
                    <a:pt x="62029" y="64329"/>
                    <a:pt x="68466" y="65524"/>
                    <a:pt x="75008" y="57832"/>
                  </a:cubicBezTo>
                  <a:cubicBezTo>
                    <a:pt x="81057" y="50753"/>
                    <a:pt x="76487" y="41940"/>
                    <a:pt x="79743" y="39446"/>
                  </a:cubicBezTo>
                  <a:cubicBezTo>
                    <a:pt x="83671" y="36429"/>
                    <a:pt x="87838" y="31889"/>
                    <a:pt x="88660" y="27005"/>
                  </a:cubicBezTo>
                  <a:cubicBezTo>
                    <a:pt x="89406" y="22628"/>
                    <a:pt x="89272" y="18297"/>
                    <a:pt x="90810" y="14130"/>
                  </a:cubicBezTo>
                  <a:cubicBezTo>
                    <a:pt x="92842" y="8663"/>
                    <a:pt x="105671" y="5826"/>
                    <a:pt x="105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flipH="1">
              <a:off x="329670" y="482456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flipH="1">
              <a:off x="523402" y="50458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flipH="1">
              <a:off x="837727" y="500060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flipH="1">
              <a:off x="142402" y="48172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flipH="1">
              <a:off x="266227" y="504585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flipH="1">
              <a:off x="694852" y="494107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223" name="Google Shape;223;p6"/>
          <p:cNvSpPr txBox="1">
            <a:spLocks noGrp="1"/>
          </p:cNvSpPr>
          <p:nvPr>
            <p:ph type="title"/>
          </p:nvPr>
        </p:nvSpPr>
        <p:spPr>
          <a:xfrm>
            <a:off x="720000" y="445025"/>
            <a:ext cx="7704000" cy="7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4"/>
        <p:cNvGrpSpPr/>
        <p:nvPr/>
      </p:nvGrpSpPr>
      <p:grpSpPr>
        <a:xfrm>
          <a:off x="0" y="0"/>
          <a:ext cx="0" cy="0"/>
          <a:chOff x="0" y="0"/>
          <a:chExt cx="0" cy="0"/>
        </a:xfrm>
      </p:grpSpPr>
      <p:sp>
        <p:nvSpPr>
          <p:cNvPr id="225" name="Google Shape;225;p7"/>
          <p:cNvSpPr txBox="1">
            <a:spLocks noGrp="1"/>
          </p:cNvSpPr>
          <p:nvPr>
            <p:ph type="title"/>
          </p:nvPr>
        </p:nvSpPr>
        <p:spPr>
          <a:xfrm>
            <a:off x="833450" y="794975"/>
            <a:ext cx="3820200" cy="12621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 name="Google Shape;226;p7"/>
          <p:cNvSpPr txBox="1">
            <a:spLocks noGrp="1"/>
          </p:cNvSpPr>
          <p:nvPr>
            <p:ph type="subTitle" idx="1"/>
          </p:nvPr>
        </p:nvSpPr>
        <p:spPr>
          <a:xfrm>
            <a:off x="833450" y="2088350"/>
            <a:ext cx="3820200" cy="2143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IBM Plex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227" name="Google Shape;227;p7"/>
          <p:cNvGrpSpPr/>
          <p:nvPr/>
        </p:nvGrpSpPr>
        <p:grpSpPr>
          <a:xfrm>
            <a:off x="-1528538" y="2519004"/>
            <a:ext cx="2729602" cy="3760286"/>
            <a:chOff x="-1528538" y="2519004"/>
            <a:chExt cx="2729602" cy="3760286"/>
          </a:xfrm>
        </p:grpSpPr>
        <p:sp>
          <p:nvSpPr>
            <p:cNvPr id="228" name="Google Shape;228;p7"/>
            <p:cNvSpPr/>
            <p:nvPr/>
          </p:nvSpPr>
          <p:spPr>
            <a:xfrm rot="4142379" flipH="1">
              <a:off x="-1867220" y="3590189"/>
              <a:ext cx="3406968" cy="1617915"/>
            </a:xfrm>
            <a:custGeom>
              <a:avLst/>
              <a:gdLst/>
              <a:ahLst/>
              <a:cxnLst/>
              <a:rect l="l" t="t" r="r" b="b"/>
              <a:pathLst>
                <a:path w="11666" h="5540" extrusionOk="0">
                  <a:moveTo>
                    <a:pt x="8583" y="1"/>
                  </a:moveTo>
                  <a:cubicBezTo>
                    <a:pt x="7805" y="1"/>
                    <a:pt x="7025" y="54"/>
                    <a:pt x="6258" y="118"/>
                  </a:cubicBezTo>
                  <a:cubicBezTo>
                    <a:pt x="5293" y="186"/>
                    <a:pt x="4402" y="378"/>
                    <a:pt x="3438" y="378"/>
                  </a:cubicBezTo>
                  <a:cubicBezTo>
                    <a:pt x="3344" y="378"/>
                    <a:pt x="3248" y="376"/>
                    <a:pt x="3152" y="372"/>
                  </a:cubicBezTo>
                  <a:cubicBezTo>
                    <a:pt x="2341" y="325"/>
                    <a:pt x="1511" y="268"/>
                    <a:pt x="678" y="268"/>
                  </a:cubicBezTo>
                  <a:cubicBezTo>
                    <a:pt x="452" y="268"/>
                    <a:pt x="226" y="273"/>
                    <a:pt x="0" y="282"/>
                  </a:cubicBezTo>
                  <a:cubicBezTo>
                    <a:pt x="254" y="984"/>
                    <a:pt x="299" y="2313"/>
                    <a:pt x="777" y="2732"/>
                  </a:cubicBezTo>
                  <a:cubicBezTo>
                    <a:pt x="1718" y="3568"/>
                    <a:pt x="3480" y="3224"/>
                    <a:pt x="4257" y="4210"/>
                  </a:cubicBezTo>
                  <a:cubicBezTo>
                    <a:pt x="4615" y="4658"/>
                    <a:pt x="4765" y="5091"/>
                    <a:pt x="4884" y="5539"/>
                  </a:cubicBezTo>
                  <a:cubicBezTo>
                    <a:pt x="6229" y="4793"/>
                    <a:pt x="7588" y="4106"/>
                    <a:pt x="8977" y="3508"/>
                  </a:cubicBezTo>
                  <a:cubicBezTo>
                    <a:pt x="9514" y="3269"/>
                    <a:pt x="10037" y="3045"/>
                    <a:pt x="10575" y="2821"/>
                  </a:cubicBezTo>
                  <a:cubicBezTo>
                    <a:pt x="10575" y="2776"/>
                    <a:pt x="10560" y="2746"/>
                    <a:pt x="10560" y="2702"/>
                  </a:cubicBezTo>
                  <a:cubicBezTo>
                    <a:pt x="10455" y="1820"/>
                    <a:pt x="11023" y="1014"/>
                    <a:pt x="11665" y="387"/>
                  </a:cubicBezTo>
                  <a:cubicBezTo>
                    <a:pt x="10665" y="96"/>
                    <a:pt x="9625" y="1"/>
                    <a:pt x="8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rot="-50" flipH="1">
              <a:off x="85488" y="3727233"/>
              <a:ext cx="135948"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flipH="1">
              <a:off x="322005" y="468162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74969" y="4192218"/>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flipH="1">
              <a:off x="83109" y="350461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flipH="1">
              <a:off x="108034" y="328553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flipH="1">
              <a:off x="355259" y="412851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flipH="1">
              <a:off x="108034" y="40789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379484" y="4522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flipH="1">
              <a:off x="169934" y="49086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flipH="1">
              <a:off x="531884" y="49753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9"/>
        <p:cNvGrpSpPr/>
        <p:nvPr/>
      </p:nvGrpSpPr>
      <p:grpSpPr>
        <a:xfrm>
          <a:off x="0" y="0"/>
          <a:ext cx="0" cy="0"/>
          <a:chOff x="0" y="0"/>
          <a:chExt cx="0" cy="0"/>
        </a:xfrm>
      </p:grpSpPr>
      <p:sp>
        <p:nvSpPr>
          <p:cNvPr id="240" name="Google Shape;240;p8"/>
          <p:cNvSpPr txBox="1">
            <a:spLocks noGrp="1"/>
          </p:cNvSpPr>
          <p:nvPr>
            <p:ph type="title"/>
          </p:nvPr>
        </p:nvSpPr>
        <p:spPr>
          <a:xfrm>
            <a:off x="928150" y="1636350"/>
            <a:ext cx="38265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41" name="Google Shape;241;p8"/>
          <p:cNvGrpSpPr/>
          <p:nvPr/>
        </p:nvGrpSpPr>
        <p:grpSpPr>
          <a:xfrm>
            <a:off x="-2509522" y="1852706"/>
            <a:ext cx="4728678" cy="4269541"/>
            <a:chOff x="-2509522" y="1852706"/>
            <a:chExt cx="4728678" cy="4269541"/>
          </a:xfrm>
        </p:grpSpPr>
        <p:sp>
          <p:nvSpPr>
            <p:cNvPr id="242" name="Google Shape;242;p8"/>
            <p:cNvSpPr/>
            <p:nvPr/>
          </p:nvSpPr>
          <p:spPr>
            <a:xfrm rot="10628185">
              <a:off x="-2411254" y="1963388"/>
              <a:ext cx="4532142" cy="4048177"/>
            </a:xfrm>
            <a:custGeom>
              <a:avLst/>
              <a:gdLst/>
              <a:ahLst/>
              <a:cxnLst/>
              <a:rect l="l" t="t" r="r" b="b"/>
              <a:pathLst>
                <a:path w="105926" h="77100" extrusionOk="0">
                  <a:moveTo>
                    <a:pt x="105925" y="1"/>
                  </a:moveTo>
                  <a:lnTo>
                    <a:pt x="240" y="3152"/>
                  </a:lnTo>
                  <a:lnTo>
                    <a:pt x="240" y="3137"/>
                  </a:lnTo>
                  <a:lnTo>
                    <a:pt x="240" y="3137"/>
                  </a:lnTo>
                  <a:cubicBezTo>
                    <a:pt x="1" y="8305"/>
                    <a:pt x="12427" y="14384"/>
                    <a:pt x="16430" y="17640"/>
                  </a:cubicBezTo>
                  <a:cubicBezTo>
                    <a:pt x="20926" y="21299"/>
                    <a:pt x="31426" y="21015"/>
                    <a:pt x="34159" y="26123"/>
                  </a:cubicBezTo>
                  <a:cubicBezTo>
                    <a:pt x="36802" y="31052"/>
                    <a:pt x="32695" y="39625"/>
                    <a:pt x="35399" y="44524"/>
                  </a:cubicBezTo>
                  <a:cubicBezTo>
                    <a:pt x="37266" y="47915"/>
                    <a:pt x="41492" y="50469"/>
                    <a:pt x="43479" y="53785"/>
                  </a:cubicBezTo>
                  <a:cubicBezTo>
                    <a:pt x="47930" y="61193"/>
                    <a:pt x="43150" y="70557"/>
                    <a:pt x="48348" y="77010"/>
                  </a:cubicBezTo>
                  <a:cubicBezTo>
                    <a:pt x="50009" y="76722"/>
                    <a:pt x="51327" y="76562"/>
                    <a:pt x="52425" y="76562"/>
                  </a:cubicBezTo>
                  <a:cubicBezTo>
                    <a:pt x="53548" y="76562"/>
                    <a:pt x="54440" y="76729"/>
                    <a:pt x="55233" y="77099"/>
                  </a:cubicBezTo>
                  <a:cubicBezTo>
                    <a:pt x="55233" y="77099"/>
                    <a:pt x="58250" y="69975"/>
                    <a:pt x="58907" y="69019"/>
                  </a:cubicBezTo>
                  <a:cubicBezTo>
                    <a:pt x="62029" y="64329"/>
                    <a:pt x="68466" y="65524"/>
                    <a:pt x="75008" y="57832"/>
                  </a:cubicBezTo>
                  <a:cubicBezTo>
                    <a:pt x="81057" y="50753"/>
                    <a:pt x="76487" y="41940"/>
                    <a:pt x="79743" y="39446"/>
                  </a:cubicBezTo>
                  <a:cubicBezTo>
                    <a:pt x="83671" y="36429"/>
                    <a:pt x="87838" y="31889"/>
                    <a:pt x="88660" y="27005"/>
                  </a:cubicBezTo>
                  <a:cubicBezTo>
                    <a:pt x="89406" y="22628"/>
                    <a:pt x="89272" y="18297"/>
                    <a:pt x="90810" y="14130"/>
                  </a:cubicBezTo>
                  <a:cubicBezTo>
                    <a:pt x="92842" y="8663"/>
                    <a:pt x="105671" y="5826"/>
                    <a:pt x="105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8"/>
            <p:cNvGrpSpPr/>
            <p:nvPr/>
          </p:nvGrpSpPr>
          <p:grpSpPr>
            <a:xfrm>
              <a:off x="62890" y="3122412"/>
              <a:ext cx="873814" cy="1877693"/>
              <a:chOff x="62890" y="3122412"/>
              <a:chExt cx="873814" cy="1877693"/>
            </a:xfrm>
          </p:grpSpPr>
          <p:sp>
            <p:nvSpPr>
              <p:cNvPr id="244" name="Google Shape;244;p8"/>
              <p:cNvSpPr/>
              <p:nvPr/>
            </p:nvSpPr>
            <p:spPr>
              <a:xfrm>
                <a:off x="62898" y="3315626"/>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rot="899980">
                <a:off x="282024" y="3970324"/>
                <a:ext cx="135949" cy="163876"/>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rot="899980">
                <a:off x="375959" y="4758774"/>
                <a:ext cx="135949" cy="163876"/>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flipH="1">
                <a:off x="511302" y="44797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flipH="1">
                <a:off x="282702" y="436271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flipH="1">
                <a:off x="439865" y="424569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flipH="1">
                <a:off x="435102" y="372149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flipH="1">
                <a:off x="62890" y="312241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flipH="1">
                <a:off x="154115" y="3838510"/>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flipH="1">
                <a:off x="154115" y="46749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flipH="1">
                <a:off x="916115" y="49797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flipH="1">
                <a:off x="713163" y="48416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9"/>
        <p:cNvGrpSpPr/>
        <p:nvPr/>
      </p:nvGrpSpPr>
      <p:grpSpPr>
        <a:xfrm>
          <a:off x="0" y="0"/>
          <a:ext cx="0" cy="0"/>
          <a:chOff x="0" y="0"/>
          <a:chExt cx="0" cy="0"/>
        </a:xfrm>
      </p:grpSpPr>
      <p:sp>
        <p:nvSpPr>
          <p:cNvPr id="290" name="Google Shape;290;p11"/>
          <p:cNvSpPr txBox="1">
            <a:spLocks noGrp="1"/>
          </p:cNvSpPr>
          <p:nvPr>
            <p:ph type="title" hasCustomPrompt="1"/>
          </p:nvPr>
        </p:nvSpPr>
        <p:spPr>
          <a:xfrm>
            <a:off x="713225" y="1635125"/>
            <a:ext cx="4639500" cy="1138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91" name="Google Shape;291;p11"/>
          <p:cNvSpPr txBox="1">
            <a:spLocks noGrp="1"/>
          </p:cNvSpPr>
          <p:nvPr>
            <p:ph type="subTitle" idx="1"/>
          </p:nvPr>
        </p:nvSpPr>
        <p:spPr>
          <a:xfrm>
            <a:off x="713225" y="2774100"/>
            <a:ext cx="46395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92" name="Google Shape;292;p11"/>
          <p:cNvGrpSpPr/>
          <p:nvPr/>
        </p:nvGrpSpPr>
        <p:grpSpPr>
          <a:xfrm>
            <a:off x="-1531746" y="3067549"/>
            <a:ext cx="6339702" cy="6879607"/>
            <a:chOff x="-1531746" y="3067549"/>
            <a:chExt cx="6339702" cy="6879607"/>
          </a:xfrm>
        </p:grpSpPr>
        <p:sp>
          <p:nvSpPr>
            <p:cNvPr id="293" name="Google Shape;293;p11"/>
            <p:cNvSpPr/>
            <p:nvPr/>
          </p:nvSpPr>
          <p:spPr>
            <a:xfrm rot="-4855898">
              <a:off x="-1410549" y="3783966"/>
              <a:ext cx="6097309" cy="5446772"/>
            </a:xfrm>
            <a:custGeom>
              <a:avLst/>
              <a:gdLst/>
              <a:ahLst/>
              <a:cxnLst/>
              <a:rect l="l" t="t" r="r" b="b"/>
              <a:pathLst>
                <a:path w="105926" h="77100" extrusionOk="0">
                  <a:moveTo>
                    <a:pt x="105925" y="1"/>
                  </a:moveTo>
                  <a:lnTo>
                    <a:pt x="240" y="3152"/>
                  </a:lnTo>
                  <a:lnTo>
                    <a:pt x="240" y="3137"/>
                  </a:lnTo>
                  <a:lnTo>
                    <a:pt x="240" y="3137"/>
                  </a:lnTo>
                  <a:cubicBezTo>
                    <a:pt x="1" y="8305"/>
                    <a:pt x="12427" y="14384"/>
                    <a:pt x="16430" y="17640"/>
                  </a:cubicBezTo>
                  <a:cubicBezTo>
                    <a:pt x="20926" y="21299"/>
                    <a:pt x="31426" y="21015"/>
                    <a:pt x="34159" y="26123"/>
                  </a:cubicBezTo>
                  <a:cubicBezTo>
                    <a:pt x="36802" y="31052"/>
                    <a:pt x="32695" y="39625"/>
                    <a:pt x="35399" y="44524"/>
                  </a:cubicBezTo>
                  <a:cubicBezTo>
                    <a:pt x="37266" y="47915"/>
                    <a:pt x="41492" y="50469"/>
                    <a:pt x="43479" y="53785"/>
                  </a:cubicBezTo>
                  <a:cubicBezTo>
                    <a:pt x="47930" y="61193"/>
                    <a:pt x="43150" y="70557"/>
                    <a:pt x="48348" y="77010"/>
                  </a:cubicBezTo>
                  <a:cubicBezTo>
                    <a:pt x="50009" y="76722"/>
                    <a:pt x="51327" y="76562"/>
                    <a:pt x="52425" y="76562"/>
                  </a:cubicBezTo>
                  <a:cubicBezTo>
                    <a:pt x="53548" y="76562"/>
                    <a:pt x="54440" y="76729"/>
                    <a:pt x="55233" y="77099"/>
                  </a:cubicBezTo>
                  <a:cubicBezTo>
                    <a:pt x="55233" y="77099"/>
                    <a:pt x="58250" y="69975"/>
                    <a:pt x="58907" y="69019"/>
                  </a:cubicBezTo>
                  <a:cubicBezTo>
                    <a:pt x="62029" y="64329"/>
                    <a:pt x="68466" y="65524"/>
                    <a:pt x="75008" y="57832"/>
                  </a:cubicBezTo>
                  <a:cubicBezTo>
                    <a:pt x="81057" y="50753"/>
                    <a:pt x="76487" y="41940"/>
                    <a:pt x="79743" y="39446"/>
                  </a:cubicBezTo>
                  <a:cubicBezTo>
                    <a:pt x="83671" y="36429"/>
                    <a:pt x="87838" y="31889"/>
                    <a:pt x="88660" y="27005"/>
                  </a:cubicBezTo>
                  <a:cubicBezTo>
                    <a:pt x="89406" y="22628"/>
                    <a:pt x="89272" y="18297"/>
                    <a:pt x="90810" y="14130"/>
                  </a:cubicBezTo>
                  <a:cubicBezTo>
                    <a:pt x="92842" y="8663"/>
                    <a:pt x="105671" y="5826"/>
                    <a:pt x="105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11"/>
            <p:cNvGrpSpPr/>
            <p:nvPr/>
          </p:nvGrpSpPr>
          <p:grpSpPr>
            <a:xfrm>
              <a:off x="158877" y="4245371"/>
              <a:ext cx="1377901" cy="752974"/>
              <a:chOff x="158877" y="4245371"/>
              <a:chExt cx="1377901" cy="752974"/>
            </a:xfrm>
          </p:grpSpPr>
          <p:sp>
            <p:nvSpPr>
              <p:cNvPr id="295" name="Google Shape;295;p11"/>
              <p:cNvSpPr/>
              <p:nvPr/>
            </p:nvSpPr>
            <p:spPr>
              <a:xfrm flipH="1">
                <a:off x="1049697" y="45501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flipH="1">
                <a:off x="698565" y="4622883"/>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rot="10800000" flipH="1">
                <a:off x="188088" y="4443843"/>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rot="-10799950" flipH="1">
                <a:off x="1225263" y="4834469"/>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flipH="1">
                <a:off x="1516190" y="48549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flipH="1">
                <a:off x="874131" y="48549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flipH="1">
                <a:off x="449390" y="49311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flipH="1">
                <a:off x="158877" y="42453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04"/>
        <p:cNvGrpSpPr/>
        <p:nvPr/>
      </p:nvGrpSpPr>
      <p:grpSpPr>
        <a:xfrm>
          <a:off x="0" y="0"/>
          <a:ext cx="0" cy="0"/>
          <a:chOff x="0" y="0"/>
          <a:chExt cx="0" cy="0"/>
        </a:xfrm>
      </p:grpSpPr>
      <p:grpSp>
        <p:nvGrpSpPr>
          <p:cNvPr id="305" name="Google Shape;305;p13"/>
          <p:cNvGrpSpPr/>
          <p:nvPr/>
        </p:nvGrpSpPr>
        <p:grpSpPr>
          <a:xfrm>
            <a:off x="-6541335" y="-1407964"/>
            <a:ext cx="19551130" cy="11047315"/>
            <a:chOff x="-6541335" y="-1407964"/>
            <a:chExt cx="19551130" cy="11047315"/>
          </a:xfrm>
        </p:grpSpPr>
        <p:sp>
          <p:nvSpPr>
            <p:cNvPr id="306" name="Google Shape;306;p13"/>
            <p:cNvSpPr/>
            <p:nvPr/>
          </p:nvSpPr>
          <p:spPr>
            <a:xfrm flipH="1">
              <a:off x="159784" y="45720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flipH="1">
              <a:off x="286009" y="43886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flipH="1">
              <a:off x="200984" y="37290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flipH="1">
              <a:off x="247059" y="3491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flipH="1">
              <a:off x="385184" y="38243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rot="-2087455" flipH="1">
              <a:off x="-5907044" y="3218980"/>
              <a:ext cx="7703967" cy="4636938"/>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flipH="1">
              <a:off x="243667" y="4666586"/>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366540" y="3533774"/>
              <a:ext cx="136970" cy="158111"/>
            </a:xfrm>
            <a:custGeom>
              <a:avLst/>
              <a:gdLst/>
              <a:ahLst/>
              <a:cxnLst/>
              <a:rect l="l" t="t" r="r" b="b"/>
              <a:pathLst>
                <a:path w="583" h="673" extrusionOk="0">
                  <a:moveTo>
                    <a:pt x="299" y="0"/>
                  </a:moveTo>
                  <a:cubicBezTo>
                    <a:pt x="299" y="0"/>
                    <a:pt x="284" y="314"/>
                    <a:pt x="1" y="329"/>
                  </a:cubicBezTo>
                  <a:cubicBezTo>
                    <a:pt x="269" y="344"/>
                    <a:pt x="299" y="672"/>
                    <a:pt x="299" y="672"/>
                  </a:cubicBezTo>
                  <a:cubicBezTo>
                    <a:pt x="299" y="672"/>
                    <a:pt x="314" y="344"/>
                    <a:pt x="583" y="329"/>
                  </a:cubicBezTo>
                  <a:cubicBezTo>
                    <a:pt x="314" y="314"/>
                    <a:pt x="299"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3633543" flipH="1">
              <a:off x="5245396" y="767703"/>
              <a:ext cx="7703960" cy="4636949"/>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flipH="1">
              <a:off x="8732586" y="698899"/>
              <a:ext cx="136970" cy="158111"/>
            </a:xfrm>
            <a:custGeom>
              <a:avLst/>
              <a:gdLst/>
              <a:ahLst/>
              <a:cxnLst/>
              <a:rect l="l" t="t" r="r" b="b"/>
              <a:pathLst>
                <a:path w="583" h="673" extrusionOk="0">
                  <a:moveTo>
                    <a:pt x="299" y="0"/>
                  </a:moveTo>
                  <a:cubicBezTo>
                    <a:pt x="299" y="0"/>
                    <a:pt x="284" y="314"/>
                    <a:pt x="1" y="329"/>
                  </a:cubicBezTo>
                  <a:cubicBezTo>
                    <a:pt x="269" y="344"/>
                    <a:pt x="299" y="672"/>
                    <a:pt x="299" y="672"/>
                  </a:cubicBezTo>
                  <a:cubicBezTo>
                    <a:pt x="299" y="672"/>
                    <a:pt x="314" y="344"/>
                    <a:pt x="583" y="329"/>
                  </a:cubicBezTo>
                  <a:cubicBezTo>
                    <a:pt x="314" y="314"/>
                    <a:pt x="299"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flipH="1">
              <a:off x="8817817" y="3620261"/>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flipH="1">
              <a:off x="9011609" y="7048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flipH="1">
              <a:off x="8675059" y="10169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flipH="1">
              <a:off x="8783009" y="119778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flipH="1">
              <a:off x="8971959" y="4000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flipH="1">
              <a:off x="8784484" y="353377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flipH="1">
              <a:off x="9040184" y="41624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flipH="1">
              <a:off x="8971959" y="3371862"/>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flipH="1">
              <a:off x="9040184" y="49625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flipH="1">
              <a:off x="9040184" y="214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flipH="1">
              <a:off x="9087084" y="449582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10800000">
              <a:off x="235899" y="3878029"/>
              <a:ext cx="90325" cy="108874"/>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10800000">
              <a:off x="278199" y="4139979"/>
              <a:ext cx="90325" cy="108874"/>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rot="10800000">
              <a:off x="8728361" y="3183991"/>
              <a:ext cx="90325" cy="108874"/>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rot="10800000">
              <a:off x="8878336" y="967066"/>
              <a:ext cx="90325" cy="108874"/>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flipH="1">
              <a:off x="180384" y="4098168"/>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txBox="1">
            <a:spLocks noGrp="1"/>
          </p:cNvSpPr>
          <p:nvPr>
            <p:ph type="subTitle" idx="1"/>
          </p:nvPr>
        </p:nvSpPr>
        <p:spPr>
          <a:xfrm>
            <a:off x="720000" y="1700087"/>
            <a:ext cx="23055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33" name="Google Shape;333;p13"/>
          <p:cNvSpPr txBox="1">
            <a:spLocks noGrp="1"/>
          </p:cNvSpPr>
          <p:nvPr>
            <p:ph type="subTitle" idx="2"/>
          </p:nvPr>
        </p:nvSpPr>
        <p:spPr>
          <a:xfrm>
            <a:off x="3419271" y="1700087"/>
            <a:ext cx="23055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34" name="Google Shape;334;p13"/>
          <p:cNvSpPr txBox="1">
            <a:spLocks noGrp="1"/>
          </p:cNvSpPr>
          <p:nvPr>
            <p:ph type="subTitle" idx="3"/>
          </p:nvPr>
        </p:nvSpPr>
        <p:spPr>
          <a:xfrm>
            <a:off x="6118549" y="1700087"/>
            <a:ext cx="23055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35" name="Google Shape;335;p13"/>
          <p:cNvSpPr txBox="1">
            <a:spLocks noGrp="1"/>
          </p:cNvSpPr>
          <p:nvPr>
            <p:ph type="subTitle" idx="4"/>
          </p:nvPr>
        </p:nvSpPr>
        <p:spPr>
          <a:xfrm>
            <a:off x="720000" y="3432750"/>
            <a:ext cx="23055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36" name="Google Shape;336;p13"/>
          <p:cNvSpPr txBox="1">
            <a:spLocks noGrp="1"/>
          </p:cNvSpPr>
          <p:nvPr>
            <p:ph type="subTitle" idx="5"/>
          </p:nvPr>
        </p:nvSpPr>
        <p:spPr>
          <a:xfrm>
            <a:off x="3419271" y="3432750"/>
            <a:ext cx="23055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37" name="Google Shape;337;p13"/>
          <p:cNvSpPr txBox="1">
            <a:spLocks noGrp="1"/>
          </p:cNvSpPr>
          <p:nvPr>
            <p:ph type="subTitle" idx="6"/>
          </p:nvPr>
        </p:nvSpPr>
        <p:spPr>
          <a:xfrm>
            <a:off x="6118549" y="3432750"/>
            <a:ext cx="23055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a:solidFill>
                  <a:schemeClr val="dk1"/>
                </a:solidFill>
                <a:latin typeface="Alata"/>
                <a:ea typeface="Alata"/>
                <a:cs typeface="Alata"/>
                <a:sym typeface="Alat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38" name="Google Shape;338;p13"/>
          <p:cNvSpPr txBox="1">
            <a:spLocks noGrp="1"/>
          </p:cNvSpPr>
          <p:nvPr>
            <p:ph type="title"/>
          </p:nvPr>
        </p:nvSpPr>
        <p:spPr>
          <a:xfrm>
            <a:off x="720000" y="445025"/>
            <a:ext cx="7704000" cy="7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9" name="Google Shape;339;p13"/>
          <p:cNvSpPr txBox="1">
            <a:spLocks noGrp="1"/>
          </p:cNvSpPr>
          <p:nvPr>
            <p:ph type="subTitle" idx="7"/>
          </p:nvPr>
        </p:nvSpPr>
        <p:spPr>
          <a:xfrm>
            <a:off x="720000" y="2184368"/>
            <a:ext cx="2305500" cy="64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13"/>
          <p:cNvSpPr txBox="1">
            <a:spLocks noGrp="1"/>
          </p:cNvSpPr>
          <p:nvPr>
            <p:ph type="subTitle" idx="8"/>
          </p:nvPr>
        </p:nvSpPr>
        <p:spPr>
          <a:xfrm>
            <a:off x="3419275" y="2184376"/>
            <a:ext cx="2305500" cy="64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1" name="Google Shape;341;p13"/>
          <p:cNvSpPr txBox="1">
            <a:spLocks noGrp="1"/>
          </p:cNvSpPr>
          <p:nvPr>
            <p:ph type="subTitle" idx="9"/>
          </p:nvPr>
        </p:nvSpPr>
        <p:spPr>
          <a:xfrm>
            <a:off x="720000" y="3917550"/>
            <a:ext cx="2305500" cy="64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2" name="Google Shape;342;p13"/>
          <p:cNvSpPr txBox="1">
            <a:spLocks noGrp="1"/>
          </p:cNvSpPr>
          <p:nvPr>
            <p:ph type="subTitle" idx="13"/>
          </p:nvPr>
        </p:nvSpPr>
        <p:spPr>
          <a:xfrm>
            <a:off x="3419275" y="3917550"/>
            <a:ext cx="2305500" cy="64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3" name="Google Shape;343;p13"/>
          <p:cNvSpPr txBox="1">
            <a:spLocks noGrp="1"/>
          </p:cNvSpPr>
          <p:nvPr>
            <p:ph type="subTitle" idx="14"/>
          </p:nvPr>
        </p:nvSpPr>
        <p:spPr>
          <a:xfrm>
            <a:off x="6118551" y="2184376"/>
            <a:ext cx="2305500" cy="64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4" name="Google Shape;344;p13"/>
          <p:cNvSpPr txBox="1">
            <a:spLocks noGrp="1"/>
          </p:cNvSpPr>
          <p:nvPr>
            <p:ph type="subTitle" idx="15"/>
          </p:nvPr>
        </p:nvSpPr>
        <p:spPr>
          <a:xfrm>
            <a:off x="6118551" y="3917550"/>
            <a:ext cx="2305500" cy="64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5" name="Google Shape;345;p13"/>
          <p:cNvSpPr txBox="1">
            <a:spLocks noGrp="1"/>
          </p:cNvSpPr>
          <p:nvPr>
            <p:ph type="title" idx="16" hasCustomPrompt="1"/>
          </p:nvPr>
        </p:nvSpPr>
        <p:spPr>
          <a:xfrm>
            <a:off x="1505375" y="123099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6" name="Google Shape;346;p13"/>
          <p:cNvSpPr txBox="1">
            <a:spLocks noGrp="1"/>
          </p:cNvSpPr>
          <p:nvPr>
            <p:ph type="title" idx="17" hasCustomPrompt="1"/>
          </p:nvPr>
        </p:nvSpPr>
        <p:spPr>
          <a:xfrm>
            <a:off x="1505375" y="29635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7" name="Google Shape;347;p13"/>
          <p:cNvSpPr txBox="1">
            <a:spLocks noGrp="1"/>
          </p:cNvSpPr>
          <p:nvPr>
            <p:ph type="title" idx="18" hasCustomPrompt="1"/>
          </p:nvPr>
        </p:nvSpPr>
        <p:spPr>
          <a:xfrm>
            <a:off x="4204646" y="123099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8" name="Google Shape;348;p13"/>
          <p:cNvSpPr txBox="1">
            <a:spLocks noGrp="1"/>
          </p:cNvSpPr>
          <p:nvPr>
            <p:ph type="title" idx="19" hasCustomPrompt="1"/>
          </p:nvPr>
        </p:nvSpPr>
        <p:spPr>
          <a:xfrm>
            <a:off x="4204646" y="29635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9" name="Google Shape;349;p13"/>
          <p:cNvSpPr txBox="1">
            <a:spLocks noGrp="1"/>
          </p:cNvSpPr>
          <p:nvPr>
            <p:ph type="title" idx="20" hasCustomPrompt="1"/>
          </p:nvPr>
        </p:nvSpPr>
        <p:spPr>
          <a:xfrm>
            <a:off x="6903924" y="123099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0" name="Google Shape;350;p13"/>
          <p:cNvSpPr txBox="1">
            <a:spLocks noGrp="1"/>
          </p:cNvSpPr>
          <p:nvPr>
            <p:ph type="title" idx="21" hasCustomPrompt="1"/>
          </p:nvPr>
        </p:nvSpPr>
        <p:spPr>
          <a:xfrm>
            <a:off x="6903924" y="29635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351" name="Google Shape;351;p13"/>
          <p:cNvGrpSpPr/>
          <p:nvPr/>
        </p:nvGrpSpPr>
        <p:grpSpPr>
          <a:xfrm>
            <a:off x="-224263" y="1271569"/>
            <a:ext cx="10003041" cy="2211743"/>
            <a:chOff x="-224263" y="1271569"/>
            <a:chExt cx="10003041" cy="2211743"/>
          </a:xfrm>
        </p:grpSpPr>
        <p:grpSp>
          <p:nvGrpSpPr>
            <p:cNvPr id="352" name="Google Shape;352;p13"/>
            <p:cNvGrpSpPr/>
            <p:nvPr/>
          </p:nvGrpSpPr>
          <p:grpSpPr>
            <a:xfrm rot="-1221131">
              <a:off x="-153848" y="2811604"/>
              <a:ext cx="803422" cy="549138"/>
              <a:chOff x="13244852" y="532113"/>
              <a:chExt cx="803398" cy="549122"/>
            </a:xfrm>
          </p:grpSpPr>
          <p:sp>
            <p:nvSpPr>
              <p:cNvPr id="353" name="Google Shape;353;p13"/>
              <p:cNvSpPr/>
              <p:nvPr/>
            </p:nvSpPr>
            <p:spPr>
              <a:xfrm>
                <a:off x="13382188" y="532113"/>
                <a:ext cx="525592" cy="549122"/>
              </a:xfrm>
              <a:custGeom>
                <a:avLst/>
                <a:gdLst/>
                <a:ahLst/>
                <a:cxnLst/>
                <a:rect l="l" t="t" r="r" b="b"/>
                <a:pathLst>
                  <a:path w="2346" h="2451" extrusionOk="0">
                    <a:moveTo>
                      <a:pt x="1180" y="1"/>
                    </a:moveTo>
                    <a:cubicBezTo>
                      <a:pt x="523" y="1"/>
                      <a:pt x="0" y="553"/>
                      <a:pt x="0" y="1225"/>
                    </a:cubicBezTo>
                    <a:cubicBezTo>
                      <a:pt x="0" y="1898"/>
                      <a:pt x="523" y="2450"/>
                      <a:pt x="1180" y="2450"/>
                    </a:cubicBezTo>
                    <a:cubicBezTo>
                      <a:pt x="1822" y="2450"/>
                      <a:pt x="2345" y="1898"/>
                      <a:pt x="2345" y="1225"/>
                    </a:cubicBezTo>
                    <a:cubicBezTo>
                      <a:pt x="2345" y="553"/>
                      <a:pt x="1822" y="1"/>
                      <a:pt x="1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13244852" y="628002"/>
                <a:ext cx="803398" cy="354431"/>
              </a:xfrm>
              <a:custGeom>
                <a:avLst/>
                <a:gdLst/>
                <a:ahLst/>
                <a:cxnLst/>
                <a:rect l="l" t="t" r="r" b="b"/>
                <a:pathLst>
                  <a:path w="3586" h="1582" extrusionOk="0">
                    <a:moveTo>
                      <a:pt x="759" y="1"/>
                    </a:moveTo>
                    <a:cubicBezTo>
                      <a:pt x="615" y="1"/>
                      <a:pt x="465" y="23"/>
                      <a:pt x="314" y="81"/>
                    </a:cubicBezTo>
                    <a:cubicBezTo>
                      <a:pt x="240" y="125"/>
                      <a:pt x="165" y="170"/>
                      <a:pt x="105" y="230"/>
                    </a:cubicBezTo>
                    <a:cubicBezTo>
                      <a:pt x="61" y="305"/>
                      <a:pt x="1" y="409"/>
                      <a:pt x="1" y="499"/>
                    </a:cubicBezTo>
                    <a:cubicBezTo>
                      <a:pt x="1" y="678"/>
                      <a:pt x="120" y="812"/>
                      <a:pt x="225" y="902"/>
                    </a:cubicBezTo>
                    <a:cubicBezTo>
                      <a:pt x="538" y="1156"/>
                      <a:pt x="897" y="1261"/>
                      <a:pt x="1270" y="1350"/>
                    </a:cubicBezTo>
                    <a:cubicBezTo>
                      <a:pt x="1629" y="1425"/>
                      <a:pt x="2002" y="1499"/>
                      <a:pt x="2376" y="1544"/>
                    </a:cubicBezTo>
                    <a:cubicBezTo>
                      <a:pt x="2510" y="1567"/>
                      <a:pt x="2644" y="1582"/>
                      <a:pt x="2779" y="1582"/>
                    </a:cubicBezTo>
                    <a:cubicBezTo>
                      <a:pt x="2913" y="1582"/>
                      <a:pt x="3048" y="1567"/>
                      <a:pt x="3182" y="1529"/>
                    </a:cubicBezTo>
                    <a:cubicBezTo>
                      <a:pt x="3272" y="1499"/>
                      <a:pt x="3361" y="1470"/>
                      <a:pt x="3436" y="1395"/>
                    </a:cubicBezTo>
                    <a:cubicBezTo>
                      <a:pt x="3511" y="1305"/>
                      <a:pt x="3570" y="1201"/>
                      <a:pt x="3570" y="1081"/>
                    </a:cubicBezTo>
                    <a:cubicBezTo>
                      <a:pt x="3585" y="872"/>
                      <a:pt x="3451" y="678"/>
                      <a:pt x="3302" y="588"/>
                    </a:cubicBezTo>
                    <a:cubicBezTo>
                      <a:pt x="3152" y="499"/>
                      <a:pt x="2898" y="409"/>
                      <a:pt x="2898" y="409"/>
                    </a:cubicBezTo>
                    <a:lnTo>
                      <a:pt x="2898" y="409"/>
                    </a:lnTo>
                    <a:cubicBezTo>
                      <a:pt x="2928" y="499"/>
                      <a:pt x="2943" y="544"/>
                      <a:pt x="2973" y="738"/>
                    </a:cubicBezTo>
                    <a:cubicBezTo>
                      <a:pt x="3048" y="768"/>
                      <a:pt x="3033" y="768"/>
                      <a:pt x="3152" y="887"/>
                    </a:cubicBezTo>
                    <a:cubicBezTo>
                      <a:pt x="3182" y="917"/>
                      <a:pt x="3212" y="962"/>
                      <a:pt x="3227" y="1007"/>
                    </a:cubicBezTo>
                    <a:cubicBezTo>
                      <a:pt x="3242" y="1081"/>
                      <a:pt x="3197" y="1171"/>
                      <a:pt x="3137" y="1201"/>
                    </a:cubicBezTo>
                    <a:cubicBezTo>
                      <a:pt x="3115" y="1216"/>
                      <a:pt x="3085" y="1219"/>
                      <a:pt x="3053" y="1219"/>
                    </a:cubicBezTo>
                    <a:cubicBezTo>
                      <a:pt x="3022" y="1219"/>
                      <a:pt x="2988" y="1216"/>
                      <a:pt x="2958" y="1216"/>
                    </a:cubicBezTo>
                    <a:cubicBezTo>
                      <a:pt x="2256" y="1171"/>
                      <a:pt x="1554" y="1051"/>
                      <a:pt x="852" y="932"/>
                    </a:cubicBezTo>
                    <a:cubicBezTo>
                      <a:pt x="733" y="917"/>
                      <a:pt x="598" y="902"/>
                      <a:pt x="479" y="827"/>
                    </a:cubicBezTo>
                    <a:cubicBezTo>
                      <a:pt x="434" y="783"/>
                      <a:pt x="374" y="738"/>
                      <a:pt x="359" y="663"/>
                    </a:cubicBezTo>
                    <a:cubicBezTo>
                      <a:pt x="345" y="551"/>
                      <a:pt x="527" y="453"/>
                      <a:pt x="637" y="453"/>
                    </a:cubicBezTo>
                    <a:cubicBezTo>
                      <a:pt x="644" y="453"/>
                      <a:pt x="651" y="453"/>
                      <a:pt x="658" y="454"/>
                    </a:cubicBezTo>
                    <a:cubicBezTo>
                      <a:pt x="673" y="454"/>
                      <a:pt x="688" y="275"/>
                      <a:pt x="882" y="6"/>
                    </a:cubicBezTo>
                    <a:cubicBezTo>
                      <a:pt x="842" y="3"/>
                      <a:pt x="801" y="1"/>
                      <a:pt x="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13"/>
            <p:cNvGrpSpPr/>
            <p:nvPr/>
          </p:nvGrpSpPr>
          <p:grpSpPr>
            <a:xfrm>
              <a:off x="8548014" y="2482423"/>
              <a:ext cx="555613" cy="506330"/>
              <a:chOff x="4374364" y="-3813777"/>
              <a:chExt cx="555613" cy="506330"/>
            </a:xfrm>
          </p:grpSpPr>
          <p:sp>
            <p:nvSpPr>
              <p:cNvPr id="356" name="Google Shape;356;p13"/>
              <p:cNvSpPr/>
              <p:nvPr/>
            </p:nvSpPr>
            <p:spPr>
              <a:xfrm>
                <a:off x="4374364" y="-3813105"/>
                <a:ext cx="555613" cy="505658"/>
              </a:xfrm>
              <a:custGeom>
                <a:avLst/>
                <a:gdLst/>
                <a:ahLst/>
                <a:cxnLst/>
                <a:rect l="l" t="t" r="r" b="b"/>
                <a:pathLst>
                  <a:path w="2480" h="2257" extrusionOk="0">
                    <a:moveTo>
                      <a:pt x="1248" y="0"/>
                    </a:moveTo>
                    <a:cubicBezTo>
                      <a:pt x="737" y="0"/>
                      <a:pt x="263" y="351"/>
                      <a:pt x="134" y="879"/>
                    </a:cubicBezTo>
                    <a:cubicBezTo>
                      <a:pt x="0" y="1476"/>
                      <a:pt x="373" y="2089"/>
                      <a:pt x="986" y="2223"/>
                    </a:cubicBezTo>
                    <a:cubicBezTo>
                      <a:pt x="1075" y="2245"/>
                      <a:pt x="1164" y="2256"/>
                      <a:pt x="1252" y="2256"/>
                    </a:cubicBezTo>
                    <a:cubicBezTo>
                      <a:pt x="1755" y="2256"/>
                      <a:pt x="2216" y="1908"/>
                      <a:pt x="2330" y="1387"/>
                    </a:cubicBezTo>
                    <a:cubicBezTo>
                      <a:pt x="2479" y="774"/>
                      <a:pt x="2106" y="177"/>
                      <a:pt x="1494" y="28"/>
                    </a:cubicBezTo>
                    <a:cubicBezTo>
                      <a:pt x="1412" y="9"/>
                      <a:pt x="1329" y="0"/>
                      <a:pt x="1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4424549" y="-3706686"/>
                <a:ext cx="381536" cy="127479"/>
              </a:xfrm>
              <a:custGeom>
                <a:avLst/>
                <a:gdLst/>
                <a:ahLst/>
                <a:cxnLst/>
                <a:rect l="l" t="t" r="r" b="b"/>
                <a:pathLst>
                  <a:path w="1703" h="569" extrusionOk="0">
                    <a:moveTo>
                      <a:pt x="90" y="1"/>
                    </a:moveTo>
                    <a:cubicBezTo>
                      <a:pt x="60" y="61"/>
                      <a:pt x="30" y="105"/>
                      <a:pt x="0" y="165"/>
                    </a:cubicBezTo>
                    <a:cubicBezTo>
                      <a:pt x="418" y="285"/>
                      <a:pt x="851" y="404"/>
                      <a:pt x="1285" y="524"/>
                    </a:cubicBezTo>
                    <a:cubicBezTo>
                      <a:pt x="1359" y="538"/>
                      <a:pt x="1434" y="568"/>
                      <a:pt x="1524" y="568"/>
                    </a:cubicBezTo>
                    <a:cubicBezTo>
                      <a:pt x="1598" y="553"/>
                      <a:pt x="1673" y="509"/>
                      <a:pt x="1703" y="434"/>
                    </a:cubicBezTo>
                    <a:cubicBezTo>
                      <a:pt x="1359" y="299"/>
                      <a:pt x="986" y="255"/>
                      <a:pt x="627" y="165"/>
                    </a:cubicBezTo>
                    <a:cubicBezTo>
                      <a:pt x="448" y="120"/>
                      <a:pt x="269" y="75"/>
                      <a:pt x="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4501394" y="-3572711"/>
                <a:ext cx="394978" cy="140697"/>
              </a:xfrm>
              <a:custGeom>
                <a:avLst/>
                <a:gdLst/>
                <a:ahLst/>
                <a:cxnLst/>
                <a:rect l="l" t="t" r="r" b="b"/>
                <a:pathLst>
                  <a:path w="1763" h="628" extrusionOk="0">
                    <a:moveTo>
                      <a:pt x="105" y="0"/>
                    </a:moveTo>
                    <a:cubicBezTo>
                      <a:pt x="60" y="15"/>
                      <a:pt x="16" y="45"/>
                      <a:pt x="16" y="75"/>
                    </a:cubicBezTo>
                    <a:cubicBezTo>
                      <a:pt x="1" y="135"/>
                      <a:pt x="90" y="179"/>
                      <a:pt x="150" y="194"/>
                    </a:cubicBezTo>
                    <a:cubicBezTo>
                      <a:pt x="643" y="344"/>
                      <a:pt x="1151" y="478"/>
                      <a:pt x="1644" y="628"/>
                    </a:cubicBezTo>
                    <a:cubicBezTo>
                      <a:pt x="1703" y="538"/>
                      <a:pt x="1748" y="433"/>
                      <a:pt x="1763" y="314"/>
                    </a:cubicBezTo>
                    <a:cubicBezTo>
                      <a:pt x="1240" y="299"/>
                      <a:pt x="717" y="209"/>
                      <a:pt x="225" y="30"/>
                    </a:cubicBezTo>
                    <a:cubicBezTo>
                      <a:pt x="180" y="15"/>
                      <a:pt x="135"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4411107" y="-3482424"/>
                <a:ext cx="311412" cy="137337"/>
              </a:xfrm>
              <a:custGeom>
                <a:avLst/>
                <a:gdLst/>
                <a:ahLst/>
                <a:cxnLst/>
                <a:rect l="l" t="t" r="r" b="b"/>
                <a:pathLst>
                  <a:path w="1390" h="613" extrusionOk="0">
                    <a:moveTo>
                      <a:pt x="0" y="0"/>
                    </a:moveTo>
                    <a:cubicBezTo>
                      <a:pt x="60" y="180"/>
                      <a:pt x="150" y="329"/>
                      <a:pt x="284" y="463"/>
                    </a:cubicBezTo>
                    <a:cubicBezTo>
                      <a:pt x="568" y="523"/>
                      <a:pt x="852" y="568"/>
                      <a:pt x="1135" y="613"/>
                    </a:cubicBezTo>
                    <a:cubicBezTo>
                      <a:pt x="1195" y="613"/>
                      <a:pt x="1240" y="613"/>
                      <a:pt x="1300" y="598"/>
                    </a:cubicBezTo>
                    <a:cubicBezTo>
                      <a:pt x="1359" y="583"/>
                      <a:pt x="1389" y="538"/>
                      <a:pt x="1389" y="493"/>
                    </a:cubicBezTo>
                    <a:cubicBezTo>
                      <a:pt x="1389" y="419"/>
                      <a:pt x="1300" y="374"/>
                      <a:pt x="1225" y="359"/>
                    </a:cubicBezTo>
                    <a:cubicBezTo>
                      <a:pt x="822" y="239"/>
                      <a:pt x="419" y="12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4551579" y="-3813777"/>
                <a:ext cx="314773" cy="124118"/>
              </a:xfrm>
              <a:custGeom>
                <a:avLst/>
                <a:gdLst/>
                <a:ahLst/>
                <a:cxnLst/>
                <a:rect l="l" t="t" r="r" b="b"/>
                <a:pathLst>
                  <a:path w="1405" h="554" extrusionOk="0">
                    <a:moveTo>
                      <a:pt x="434" y="1"/>
                    </a:moveTo>
                    <a:cubicBezTo>
                      <a:pt x="284" y="1"/>
                      <a:pt x="135" y="46"/>
                      <a:pt x="1" y="90"/>
                    </a:cubicBezTo>
                    <a:cubicBezTo>
                      <a:pt x="479" y="240"/>
                      <a:pt x="942" y="389"/>
                      <a:pt x="1405" y="553"/>
                    </a:cubicBezTo>
                    <a:cubicBezTo>
                      <a:pt x="1330" y="404"/>
                      <a:pt x="1210" y="285"/>
                      <a:pt x="1061" y="195"/>
                    </a:cubicBezTo>
                    <a:cubicBezTo>
                      <a:pt x="852" y="120"/>
                      <a:pt x="643" y="6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13"/>
            <p:cNvGrpSpPr/>
            <p:nvPr/>
          </p:nvGrpSpPr>
          <p:grpSpPr>
            <a:xfrm>
              <a:off x="8548029" y="1271569"/>
              <a:ext cx="1230749" cy="1083623"/>
              <a:chOff x="6533420" y="-7004979"/>
              <a:chExt cx="595716" cy="524478"/>
            </a:xfrm>
          </p:grpSpPr>
          <p:sp>
            <p:nvSpPr>
              <p:cNvPr id="362" name="Google Shape;362;p13"/>
              <p:cNvSpPr/>
              <p:nvPr/>
            </p:nvSpPr>
            <p:spPr>
              <a:xfrm>
                <a:off x="6533420" y="-7004979"/>
                <a:ext cx="595716" cy="524478"/>
              </a:xfrm>
              <a:custGeom>
                <a:avLst/>
                <a:gdLst/>
                <a:ahLst/>
                <a:cxnLst/>
                <a:rect l="l" t="t" r="r" b="b"/>
                <a:pathLst>
                  <a:path w="2659" h="2341" extrusionOk="0">
                    <a:moveTo>
                      <a:pt x="1347" y="1"/>
                    </a:moveTo>
                    <a:cubicBezTo>
                      <a:pt x="1192" y="1"/>
                      <a:pt x="1034" y="31"/>
                      <a:pt x="881" y="96"/>
                    </a:cubicBezTo>
                    <a:cubicBezTo>
                      <a:pt x="284" y="335"/>
                      <a:pt x="0" y="1037"/>
                      <a:pt x="254" y="1635"/>
                    </a:cubicBezTo>
                    <a:cubicBezTo>
                      <a:pt x="445" y="2071"/>
                      <a:pt x="879" y="2340"/>
                      <a:pt x="1336" y="2340"/>
                    </a:cubicBezTo>
                    <a:cubicBezTo>
                      <a:pt x="1488" y="2340"/>
                      <a:pt x="1643" y="2310"/>
                      <a:pt x="1792" y="2247"/>
                    </a:cubicBezTo>
                    <a:cubicBezTo>
                      <a:pt x="2390" y="1993"/>
                      <a:pt x="2659" y="1306"/>
                      <a:pt x="2420" y="708"/>
                    </a:cubicBezTo>
                    <a:cubicBezTo>
                      <a:pt x="2231" y="263"/>
                      <a:pt x="1801" y="1"/>
                      <a:pt x="1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a:off x="6613626" y="-7004979"/>
                <a:ext cx="458605" cy="214630"/>
              </a:xfrm>
              <a:custGeom>
                <a:avLst/>
                <a:gdLst/>
                <a:ahLst/>
                <a:cxnLst/>
                <a:rect l="l" t="t" r="r" b="b"/>
                <a:pathLst>
                  <a:path w="2047" h="958" extrusionOk="0">
                    <a:moveTo>
                      <a:pt x="982" y="0"/>
                    </a:moveTo>
                    <a:cubicBezTo>
                      <a:pt x="829" y="0"/>
                      <a:pt x="673" y="31"/>
                      <a:pt x="523" y="96"/>
                    </a:cubicBezTo>
                    <a:cubicBezTo>
                      <a:pt x="299" y="186"/>
                      <a:pt x="135" y="335"/>
                      <a:pt x="1" y="514"/>
                    </a:cubicBezTo>
                    <a:cubicBezTo>
                      <a:pt x="78" y="503"/>
                      <a:pt x="155" y="468"/>
                      <a:pt x="220" y="468"/>
                    </a:cubicBezTo>
                    <a:cubicBezTo>
                      <a:pt x="243" y="468"/>
                      <a:pt x="265" y="473"/>
                      <a:pt x="284" y="484"/>
                    </a:cubicBezTo>
                    <a:cubicBezTo>
                      <a:pt x="404" y="544"/>
                      <a:pt x="404" y="723"/>
                      <a:pt x="508" y="798"/>
                    </a:cubicBezTo>
                    <a:cubicBezTo>
                      <a:pt x="535" y="811"/>
                      <a:pt x="562" y="817"/>
                      <a:pt x="590" y="817"/>
                    </a:cubicBezTo>
                    <a:cubicBezTo>
                      <a:pt x="688" y="817"/>
                      <a:pt x="792" y="753"/>
                      <a:pt x="897" y="753"/>
                    </a:cubicBezTo>
                    <a:cubicBezTo>
                      <a:pt x="1001" y="753"/>
                      <a:pt x="1106" y="828"/>
                      <a:pt x="1196" y="888"/>
                    </a:cubicBezTo>
                    <a:cubicBezTo>
                      <a:pt x="1276" y="922"/>
                      <a:pt x="1366" y="957"/>
                      <a:pt x="1451" y="957"/>
                    </a:cubicBezTo>
                    <a:cubicBezTo>
                      <a:pt x="1476" y="957"/>
                      <a:pt x="1501" y="954"/>
                      <a:pt x="1524" y="947"/>
                    </a:cubicBezTo>
                    <a:cubicBezTo>
                      <a:pt x="1644" y="903"/>
                      <a:pt x="1688" y="753"/>
                      <a:pt x="1808" y="723"/>
                    </a:cubicBezTo>
                    <a:cubicBezTo>
                      <a:pt x="1845" y="708"/>
                      <a:pt x="1883" y="708"/>
                      <a:pt x="1918" y="708"/>
                    </a:cubicBezTo>
                    <a:cubicBezTo>
                      <a:pt x="1954" y="708"/>
                      <a:pt x="1987" y="708"/>
                      <a:pt x="2017" y="694"/>
                    </a:cubicBezTo>
                    <a:cubicBezTo>
                      <a:pt x="2032" y="694"/>
                      <a:pt x="2032" y="694"/>
                      <a:pt x="2047" y="679"/>
                    </a:cubicBezTo>
                    <a:cubicBezTo>
                      <a:pt x="1847" y="257"/>
                      <a:pt x="1425" y="0"/>
                      <a:pt x="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6573523" y="-6695806"/>
                <a:ext cx="301330" cy="214854"/>
              </a:xfrm>
              <a:custGeom>
                <a:avLst/>
                <a:gdLst/>
                <a:ahLst/>
                <a:cxnLst/>
                <a:rect l="l" t="t" r="r" b="b"/>
                <a:pathLst>
                  <a:path w="1345" h="959" extrusionOk="0">
                    <a:moveTo>
                      <a:pt x="0" y="1"/>
                    </a:moveTo>
                    <a:lnTo>
                      <a:pt x="0" y="1"/>
                    </a:lnTo>
                    <a:cubicBezTo>
                      <a:pt x="15" y="90"/>
                      <a:pt x="45" y="165"/>
                      <a:pt x="75" y="240"/>
                    </a:cubicBezTo>
                    <a:cubicBezTo>
                      <a:pt x="258" y="696"/>
                      <a:pt x="690" y="959"/>
                      <a:pt x="1145" y="959"/>
                    </a:cubicBezTo>
                    <a:cubicBezTo>
                      <a:pt x="1211" y="959"/>
                      <a:pt x="1278" y="953"/>
                      <a:pt x="1345" y="942"/>
                    </a:cubicBezTo>
                    <a:cubicBezTo>
                      <a:pt x="1270" y="837"/>
                      <a:pt x="1180" y="732"/>
                      <a:pt x="1076" y="658"/>
                    </a:cubicBezTo>
                    <a:cubicBezTo>
                      <a:pt x="982" y="591"/>
                      <a:pt x="865" y="536"/>
                      <a:pt x="744" y="536"/>
                    </a:cubicBezTo>
                    <a:cubicBezTo>
                      <a:pt x="730" y="536"/>
                      <a:pt x="716" y="537"/>
                      <a:pt x="702" y="538"/>
                    </a:cubicBezTo>
                    <a:cubicBezTo>
                      <a:pt x="641" y="548"/>
                      <a:pt x="580" y="573"/>
                      <a:pt x="524" y="573"/>
                    </a:cubicBezTo>
                    <a:cubicBezTo>
                      <a:pt x="497" y="573"/>
                      <a:pt x="472" y="567"/>
                      <a:pt x="448" y="553"/>
                    </a:cubicBezTo>
                    <a:cubicBezTo>
                      <a:pt x="359" y="508"/>
                      <a:pt x="344" y="389"/>
                      <a:pt x="299" y="284"/>
                    </a:cubicBezTo>
                    <a:cubicBezTo>
                      <a:pt x="254" y="150"/>
                      <a:pt x="135" y="4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6901515" y="-6759433"/>
                <a:ext cx="197601" cy="227849"/>
              </a:xfrm>
              <a:custGeom>
                <a:avLst/>
                <a:gdLst/>
                <a:ahLst/>
                <a:cxnLst/>
                <a:rect l="l" t="t" r="r" b="b"/>
                <a:pathLst>
                  <a:path w="882" h="1017" extrusionOk="0">
                    <a:moveTo>
                      <a:pt x="866" y="1"/>
                    </a:moveTo>
                    <a:cubicBezTo>
                      <a:pt x="747" y="1"/>
                      <a:pt x="627" y="16"/>
                      <a:pt x="523" y="46"/>
                    </a:cubicBezTo>
                    <a:cubicBezTo>
                      <a:pt x="418" y="75"/>
                      <a:pt x="314" y="120"/>
                      <a:pt x="299" y="225"/>
                    </a:cubicBezTo>
                    <a:cubicBezTo>
                      <a:pt x="284" y="270"/>
                      <a:pt x="299" y="314"/>
                      <a:pt x="284" y="359"/>
                    </a:cubicBezTo>
                    <a:cubicBezTo>
                      <a:pt x="254" y="434"/>
                      <a:pt x="164" y="449"/>
                      <a:pt x="120" y="494"/>
                    </a:cubicBezTo>
                    <a:cubicBezTo>
                      <a:pt x="45" y="539"/>
                      <a:pt x="0" y="643"/>
                      <a:pt x="0" y="718"/>
                    </a:cubicBezTo>
                    <a:cubicBezTo>
                      <a:pt x="15" y="807"/>
                      <a:pt x="75" y="897"/>
                      <a:pt x="149" y="942"/>
                    </a:cubicBezTo>
                    <a:cubicBezTo>
                      <a:pt x="224" y="987"/>
                      <a:pt x="314" y="987"/>
                      <a:pt x="388" y="1016"/>
                    </a:cubicBezTo>
                    <a:cubicBezTo>
                      <a:pt x="717" y="777"/>
                      <a:pt x="881" y="389"/>
                      <a:pt x="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72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lata"/>
              <a:buNone/>
              <a:defRPr sz="3500">
                <a:solidFill>
                  <a:schemeClr val="dk1"/>
                </a:solidFill>
                <a:latin typeface="Alata"/>
                <a:ea typeface="Alata"/>
                <a:cs typeface="Alata"/>
                <a:sym typeface="Alata"/>
              </a:defRPr>
            </a:lvl1pPr>
            <a:lvl2pPr lvl="1" rtl="0">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2pPr>
            <a:lvl3pPr lvl="2" rtl="0">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3pPr>
            <a:lvl4pPr lvl="3" rtl="0">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4pPr>
            <a:lvl5pPr lvl="4" rtl="0">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5pPr>
            <a:lvl6pPr lvl="5" rtl="0">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6pPr>
            <a:lvl7pPr lvl="6" rtl="0">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7pPr>
            <a:lvl8pPr lvl="7" rtl="0">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8pPr>
            <a:lvl9pPr lvl="8" rtl="0">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1pPr>
            <a:lvl2pPr marL="914400" lvl="1" indent="-317500">
              <a:lnSpc>
                <a:spcPct val="115000"/>
              </a:lnSpc>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2pPr>
            <a:lvl3pPr marL="1371600" lvl="2" indent="-317500">
              <a:lnSpc>
                <a:spcPct val="115000"/>
              </a:lnSpc>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3pPr>
            <a:lvl4pPr marL="1828800" lvl="3" indent="-317500">
              <a:lnSpc>
                <a:spcPct val="115000"/>
              </a:lnSpc>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4pPr>
            <a:lvl5pPr marL="2286000" lvl="4" indent="-317500">
              <a:lnSpc>
                <a:spcPct val="115000"/>
              </a:lnSpc>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5pPr>
            <a:lvl6pPr marL="2743200" lvl="5" indent="-317500">
              <a:lnSpc>
                <a:spcPct val="115000"/>
              </a:lnSpc>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6pPr>
            <a:lvl7pPr marL="3200400" lvl="6" indent="-317500">
              <a:lnSpc>
                <a:spcPct val="115000"/>
              </a:lnSpc>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7pPr>
            <a:lvl8pPr marL="3657600" lvl="7" indent="-317500">
              <a:lnSpc>
                <a:spcPct val="115000"/>
              </a:lnSpc>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8pPr>
            <a:lvl9pPr marL="4114800" lvl="8" indent="-317500">
              <a:lnSpc>
                <a:spcPct val="115000"/>
              </a:lnSpc>
              <a:spcBef>
                <a:spcPts val="0"/>
              </a:spcBef>
              <a:spcAft>
                <a:spcPts val="0"/>
              </a:spcAft>
              <a:buClr>
                <a:schemeClr val="dk1"/>
              </a:buClr>
              <a:buSzPts val="1400"/>
              <a:buFont typeface="IBM Plex Sans"/>
              <a:buChar char="■"/>
              <a:defRPr>
                <a:solidFill>
                  <a:schemeClr val="dk1"/>
                </a:solidFill>
                <a:latin typeface="IBM Plex Sans"/>
                <a:ea typeface="IBM Plex Sans"/>
                <a:cs typeface="IBM Plex Sans"/>
                <a:sym typeface="IBM Plex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7" r:id="rId7"/>
    <p:sldLayoutId id="2147483658" r:id="rId8"/>
    <p:sldLayoutId id="2147483659" r:id="rId9"/>
    <p:sldLayoutId id="2147483660" r:id="rId10"/>
    <p:sldLayoutId id="2147483662" r:id="rId11"/>
    <p:sldLayoutId id="2147483669" r:id="rId12"/>
    <p:sldLayoutId id="2147483672" r:id="rId13"/>
    <p:sldLayoutId id="2147483673" r:id="rId14"/>
    <p:sldLayoutId id="2147483676" r:id="rId15"/>
    <p:sldLayoutId id="214748367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grpSp>
        <p:nvGrpSpPr>
          <p:cNvPr id="1049" name="Google Shape;1049;p35"/>
          <p:cNvGrpSpPr/>
          <p:nvPr/>
        </p:nvGrpSpPr>
        <p:grpSpPr>
          <a:xfrm flipH="1">
            <a:off x="-387100" y="-91725"/>
            <a:ext cx="5580563" cy="4771069"/>
            <a:chOff x="3811125" y="-91725"/>
            <a:chExt cx="5580563" cy="4771069"/>
          </a:xfrm>
        </p:grpSpPr>
        <p:sp>
          <p:nvSpPr>
            <p:cNvPr id="1050" name="Google Shape;1050;p35"/>
            <p:cNvSpPr/>
            <p:nvPr/>
          </p:nvSpPr>
          <p:spPr>
            <a:xfrm flipH="1">
              <a:off x="4644915" y="3323723"/>
              <a:ext cx="3912952" cy="1355621"/>
            </a:xfrm>
            <a:custGeom>
              <a:avLst/>
              <a:gdLst/>
              <a:ahLst/>
              <a:cxnLst/>
              <a:rect l="l" t="t" r="r" b="b"/>
              <a:pathLst>
                <a:path w="14444" h="5004" extrusionOk="0">
                  <a:moveTo>
                    <a:pt x="7215" y="0"/>
                  </a:moveTo>
                  <a:cubicBezTo>
                    <a:pt x="3227" y="0"/>
                    <a:pt x="1" y="1121"/>
                    <a:pt x="1" y="2495"/>
                  </a:cubicBezTo>
                  <a:cubicBezTo>
                    <a:pt x="1" y="3884"/>
                    <a:pt x="3227" y="5004"/>
                    <a:pt x="7215" y="5004"/>
                  </a:cubicBezTo>
                  <a:cubicBezTo>
                    <a:pt x="11218" y="5004"/>
                    <a:pt x="14444" y="3884"/>
                    <a:pt x="14444" y="2495"/>
                  </a:cubicBezTo>
                  <a:cubicBezTo>
                    <a:pt x="14444" y="1121"/>
                    <a:pt x="11218" y="0"/>
                    <a:pt x="7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flipH="1">
              <a:off x="4644915" y="3186103"/>
              <a:ext cx="3912952" cy="1359956"/>
            </a:xfrm>
            <a:custGeom>
              <a:avLst/>
              <a:gdLst/>
              <a:ahLst/>
              <a:cxnLst/>
              <a:rect l="l" t="t" r="r" b="b"/>
              <a:pathLst>
                <a:path w="14444" h="5020" extrusionOk="0">
                  <a:moveTo>
                    <a:pt x="7215" y="1"/>
                  </a:moveTo>
                  <a:cubicBezTo>
                    <a:pt x="3227" y="1"/>
                    <a:pt x="1" y="1121"/>
                    <a:pt x="1" y="2510"/>
                  </a:cubicBezTo>
                  <a:cubicBezTo>
                    <a:pt x="1" y="3899"/>
                    <a:pt x="3227" y="5019"/>
                    <a:pt x="7215" y="5019"/>
                  </a:cubicBezTo>
                  <a:cubicBezTo>
                    <a:pt x="11218" y="5019"/>
                    <a:pt x="14444" y="3899"/>
                    <a:pt x="14444" y="2510"/>
                  </a:cubicBezTo>
                  <a:cubicBezTo>
                    <a:pt x="14444" y="1121"/>
                    <a:pt x="11218" y="1"/>
                    <a:pt x="7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flipH="1">
              <a:off x="4980565" y="3323723"/>
              <a:ext cx="3241378" cy="971474"/>
            </a:xfrm>
            <a:custGeom>
              <a:avLst/>
              <a:gdLst/>
              <a:ahLst/>
              <a:cxnLst/>
              <a:rect l="l" t="t" r="r" b="b"/>
              <a:pathLst>
                <a:path w="11965" h="3586" fill="none" extrusionOk="0">
                  <a:moveTo>
                    <a:pt x="11964" y="1793"/>
                  </a:moveTo>
                  <a:cubicBezTo>
                    <a:pt x="11964" y="2779"/>
                    <a:pt x="9291" y="3585"/>
                    <a:pt x="5975" y="3585"/>
                  </a:cubicBezTo>
                  <a:cubicBezTo>
                    <a:pt x="2674" y="3585"/>
                    <a:pt x="1" y="2779"/>
                    <a:pt x="1" y="1793"/>
                  </a:cubicBezTo>
                  <a:cubicBezTo>
                    <a:pt x="1" y="807"/>
                    <a:pt x="2674" y="0"/>
                    <a:pt x="5975" y="0"/>
                  </a:cubicBezTo>
                  <a:cubicBezTo>
                    <a:pt x="9291" y="0"/>
                    <a:pt x="11964" y="807"/>
                    <a:pt x="11964" y="1793"/>
                  </a:cubicBezTo>
                  <a:close/>
                </a:path>
              </a:pathLst>
            </a:custGeom>
            <a:noFill/>
            <a:ln w="187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flipH="1">
              <a:off x="7242350" y="3631202"/>
              <a:ext cx="619560" cy="328069"/>
            </a:xfrm>
            <a:custGeom>
              <a:avLst/>
              <a:gdLst/>
              <a:ahLst/>
              <a:cxnLst/>
              <a:rect l="l" t="t" r="r" b="b"/>
              <a:pathLst>
                <a:path w="2287" h="1211" extrusionOk="0">
                  <a:moveTo>
                    <a:pt x="1733" y="1"/>
                  </a:moveTo>
                  <a:lnTo>
                    <a:pt x="1" y="1210"/>
                  </a:lnTo>
                  <a:lnTo>
                    <a:pt x="2286" y="1210"/>
                  </a:lnTo>
                  <a:lnTo>
                    <a:pt x="17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flipH="1">
              <a:off x="5688703" y="2850179"/>
              <a:ext cx="307748" cy="423428"/>
            </a:xfrm>
            <a:custGeom>
              <a:avLst/>
              <a:gdLst/>
              <a:ahLst/>
              <a:cxnLst/>
              <a:rect l="l" t="t" r="r" b="b"/>
              <a:pathLst>
                <a:path w="1136" h="1563" extrusionOk="0">
                  <a:moveTo>
                    <a:pt x="717" y="1"/>
                  </a:moveTo>
                  <a:cubicBezTo>
                    <a:pt x="538" y="91"/>
                    <a:pt x="344" y="180"/>
                    <a:pt x="165" y="270"/>
                  </a:cubicBezTo>
                  <a:cubicBezTo>
                    <a:pt x="105" y="285"/>
                    <a:pt x="45" y="315"/>
                    <a:pt x="30" y="374"/>
                  </a:cubicBezTo>
                  <a:cubicBezTo>
                    <a:pt x="0" y="434"/>
                    <a:pt x="30" y="494"/>
                    <a:pt x="45" y="554"/>
                  </a:cubicBezTo>
                  <a:cubicBezTo>
                    <a:pt x="150" y="807"/>
                    <a:pt x="224" y="1046"/>
                    <a:pt x="329" y="1285"/>
                  </a:cubicBezTo>
                  <a:cubicBezTo>
                    <a:pt x="359" y="1360"/>
                    <a:pt x="389" y="1450"/>
                    <a:pt x="448" y="1509"/>
                  </a:cubicBezTo>
                  <a:cubicBezTo>
                    <a:pt x="488" y="1549"/>
                    <a:pt x="555" y="1563"/>
                    <a:pt x="617" y="1563"/>
                  </a:cubicBezTo>
                  <a:cubicBezTo>
                    <a:pt x="647" y="1563"/>
                    <a:pt x="677" y="1559"/>
                    <a:pt x="702" y="1554"/>
                  </a:cubicBezTo>
                  <a:cubicBezTo>
                    <a:pt x="807" y="1524"/>
                    <a:pt x="881" y="1465"/>
                    <a:pt x="1135" y="1405"/>
                  </a:cubicBezTo>
                  <a:cubicBezTo>
                    <a:pt x="986" y="927"/>
                    <a:pt x="867" y="464"/>
                    <a:pt x="717" y="1"/>
                  </a:cubicBezTo>
                  <a:close/>
                </a:path>
              </a:pathLst>
            </a:custGeom>
            <a:solidFill>
              <a:srgbClr val="604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flipH="1">
              <a:off x="5045301" y="3011097"/>
              <a:ext cx="348384" cy="426137"/>
            </a:xfrm>
            <a:custGeom>
              <a:avLst/>
              <a:gdLst/>
              <a:ahLst/>
              <a:cxnLst/>
              <a:rect l="l" t="t" r="r" b="b"/>
              <a:pathLst>
                <a:path w="1286" h="1573" extrusionOk="0">
                  <a:moveTo>
                    <a:pt x="646" y="0"/>
                  </a:moveTo>
                  <a:cubicBezTo>
                    <a:pt x="635" y="0"/>
                    <a:pt x="624" y="2"/>
                    <a:pt x="613" y="4"/>
                  </a:cubicBezTo>
                  <a:cubicBezTo>
                    <a:pt x="568" y="19"/>
                    <a:pt x="523" y="64"/>
                    <a:pt x="494" y="124"/>
                  </a:cubicBezTo>
                  <a:cubicBezTo>
                    <a:pt x="359" y="333"/>
                    <a:pt x="240" y="557"/>
                    <a:pt x="105" y="766"/>
                  </a:cubicBezTo>
                  <a:cubicBezTo>
                    <a:pt x="60" y="841"/>
                    <a:pt x="16" y="915"/>
                    <a:pt x="16" y="1005"/>
                  </a:cubicBezTo>
                  <a:cubicBezTo>
                    <a:pt x="1" y="1095"/>
                    <a:pt x="60" y="1199"/>
                    <a:pt x="120" y="1274"/>
                  </a:cubicBezTo>
                  <a:cubicBezTo>
                    <a:pt x="195" y="1334"/>
                    <a:pt x="270" y="1393"/>
                    <a:pt x="464" y="1573"/>
                  </a:cubicBezTo>
                  <a:cubicBezTo>
                    <a:pt x="748" y="1184"/>
                    <a:pt x="1016" y="796"/>
                    <a:pt x="1285" y="408"/>
                  </a:cubicBezTo>
                  <a:cubicBezTo>
                    <a:pt x="1121" y="288"/>
                    <a:pt x="942" y="169"/>
                    <a:pt x="777" y="49"/>
                  </a:cubicBezTo>
                  <a:cubicBezTo>
                    <a:pt x="741" y="25"/>
                    <a:pt x="694" y="0"/>
                    <a:pt x="646" y="0"/>
                  </a:cubicBezTo>
                  <a:close/>
                </a:path>
              </a:pathLst>
            </a:custGeom>
            <a:solidFill>
              <a:srgbClr val="604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flipH="1">
              <a:off x="4653030" y="2804937"/>
              <a:ext cx="627416" cy="393629"/>
            </a:xfrm>
            <a:custGeom>
              <a:avLst/>
              <a:gdLst/>
              <a:ahLst/>
              <a:cxnLst/>
              <a:rect l="l" t="t" r="r" b="b"/>
              <a:pathLst>
                <a:path w="2316" h="1453" extrusionOk="0">
                  <a:moveTo>
                    <a:pt x="568" y="0"/>
                  </a:moveTo>
                  <a:cubicBezTo>
                    <a:pt x="533" y="0"/>
                    <a:pt x="498" y="6"/>
                    <a:pt x="464" y="19"/>
                  </a:cubicBezTo>
                  <a:cubicBezTo>
                    <a:pt x="300" y="93"/>
                    <a:pt x="225" y="273"/>
                    <a:pt x="165" y="437"/>
                  </a:cubicBezTo>
                  <a:cubicBezTo>
                    <a:pt x="120" y="556"/>
                    <a:pt x="1" y="795"/>
                    <a:pt x="105" y="795"/>
                  </a:cubicBezTo>
                  <a:cubicBezTo>
                    <a:pt x="330" y="795"/>
                    <a:pt x="568" y="974"/>
                    <a:pt x="733" y="1452"/>
                  </a:cubicBezTo>
                  <a:cubicBezTo>
                    <a:pt x="927" y="1378"/>
                    <a:pt x="2017" y="1109"/>
                    <a:pt x="2182" y="1064"/>
                  </a:cubicBezTo>
                  <a:cubicBezTo>
                    <a:pt x="2256" y="1034"/>
                    <a:pt x="2316" y="930"/>
                    <a:pt x="2316" y="840"/>
                  </a:cubicBezTo>
                  <a:cubicBezTo>
                    <a:pt x="2316" y="765"/>
                    <a:pt x="2271" y="706"/>
                    <a:pt x="2226" y="661"/>
                  </a:cubicBezTo>
                  <a:cubicBezTo>
                    <a:pt x="2182" y="631"/>
                    <a:pt x="2122" y="601"/>
                    <a:pt x="2062" y="586"/>
                  </a:cubicBezTo>
                  <a:cubicBezTo>
                    <a:pt x="1659" y="407"/>
                    <a:pt x="1241" y="243"/>
                    <a:pt x="837" y="78"/>
                  </a:cubicBezTo>
                  <a:cubicBezTo>
                    <a:pt x="752" y="36"/>
                    <a:pt x="658" y="0"/>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flipH="1">
              <a:off x="4774396" y="2830132"/>
              <a:ext cx="429114" cy="157939"/>
            </a:xfrm>
            <a:custGeom>
              <a:avLst/>
              <a:gdLst/>
              <a:ahLst/>
              <a:cxnLst/>
              <a:rect l="l" t="t" r="r" b="b"/>
              <a:pathLst>
                <a:path w="1584" h="583" extrusionOk="0">
                  <a:moveTo>
                    <a:pt x="1" y="0"/>
                  </a:moveTo>
                  <a:cubicBezTo>
                    <a:pt x="509" y="254"/>
                    <a:pt x="1031" y="448"/>
                    <a:pt x="1584" y="583"/>
                  </a:cubicBezTo>
                  <a:cubicBezTo>
                    <a:pt x="1076" y="344"/>
                    <a:pt x="553" y="15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flipH="1">
              <a:off x="5071036" y="2947163"/>
              <a:ext cx="98880" cy="77480"/>
            </a:xfrm>
            <a:custGeom>
              <a:avLst/>
              <a:gdLst/>
              <a:ahLst/>
              <a:cxnLst/>
              <a:rect l="l" t="t" r="r" b="b"/>
              <a:pathLst>
                <a:path w="365" h="286" extrusionOk="0">
                  <a:moveTo>
                    <a:pt x="175" y="1"/>
                  </a:moveTo>
                  <a:cubicBezTo>
                    <a:pt x="170" y="1"/>
                    <a:pt x="165" y="1"/>
                    <a:pt x="160" y="1"/>
                  </a:cubicBezTo>
                  <a:cubicBezTo>
                    <a:pt x="295" y="1"/>
                    <a:pt x="295" y="196"/>
                    <a:pt x="190" y="211"/>
                  </a:cubicBezTo>
                  <a:cubicBezTo>
                    <a:pt x="186" y="211"/>
                    <a:pt x="182" y="211"/>
                    <a:pt x="177" y="211"/>
                  </a:cubicBezTo>
                  <a:cubicBezTo>
                    <a:pt x="68" y="211"/>
                    <a:pt x="31" y="30"/>
                    <a:pt x="160" y="1"/>
                  </a:cubicBezTo>
                  <a:lnTo>
                    <a:pt x="160" y="1"/>
                  </a:lnTo>
                  <a:cubicBezTo>
                    <a:pt x="1" y="30"/>
                    <a:pt x="10" y="286"/>
                    <a:pt x="176" y="286"/>
                  </a:cubicBezTo>
                  <a:cubicBezTo>
                    <a:pt x="181" y="286"/>
                    <a:pt x="186" y="286"/>
                    <a:pt x="190" y="285"/>
                  </a:cubicBezTo>
                  <a:cubicBezTo>
                    <a:pt x="365" y="256"/>
                    <a:pt x="341"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flipH="1">
              <a:off x="5768200" y="2355672"/>
              <a:ext cx="384778" cy="699752"/>
            </a:xfrm>
            <a:custGeom>
              <a:avLst/>
              <a:gdLst/>
              <a:ahLst/>
              <a:cxnLst/>
              <a:rect l="l" t="t" r="r" b="b"/>
              <a:pathLst>
                <a:path w="1345" h="2446" extrusionOk="0">
                  <a:moveTo>
                    <a:pt x="956" y="0"/>
                  </a:moveTo>
                  <a:cubicBezTo>
                    <a:pt x="907" y="0"/>
                    <a:pt x="859" y="29"/>
                    <a:pt x="822" y="79"/>
                  </a:cubicBezTo>
                  <a:cubicBezTo>
                    <a:pt x="777" y="123"/>
                    <a:pt x="747" y="183"/>
                    <a:pt x="718" y="243"/>
                  </a:cubicBezTo>
                  <a:cubicBezTo>
                    <a:pt x="523" y="676"/>
                    <a:pt x="314" y="1094"/>
                    <a:pt x="120" y="1527"/>
                  </a:cubicBezTo>
                  <a:cubicBezTo>
                    <a:pt x="60" y="1647"/>
                    <a:pt x="1" y="1796"/>
                    <a:pt x="30" y="1931"/>
                  </a:cubicBezTo>
                  <a:cubicBezTo>
                    <a:pt x="60" y="2110"/>
                    <a:pt x="225" y="2214"/>
                    <a:pt x="374" y="2304"/>
                  </a:cubicBezTo>
                  <a:cubicBezTo>
                    <a:pt x="450" y="2347"/>
                    <a:pt x="580" y="2445"/>
                    <a:pt x="646" y="2445"/>
                  </a:cubicBezTo>
                  <a:cubicBezTo>
                    <a:pt x="672" y="2445"/>
                    <a:pt x="688" y="2431"/>
                    <a:pt x="688" y="2394"/>
                  </a:cubicBezTo>
                  <a:cubicBezTo>
                    <a:pt x="718" y="2155"/>
                    <a:pt x="912" y="1901"/>
                    <a:pt x="1345" y="1796"/>
                  </a:cubicBezTo>
                  <a:cubicBezTo>
                    <a:pt x="1315" y="1587"/>
                    <a:pt x="1195" y="362"/>
                    <a:pt x="1166" y="168"/>
                  </a:cubicBezTo>
                  <a:cubicBezTo>
                    <a:pt x="1151" y="79"/>
                    <a:pt x="1061" y="4"/>
                    <a:pt x="986" y="4"/>
                  </a:cubicBezTo>
                  <a:cubicBezTo>
                    <a:pt x="976" y="1"/>
                    <a:pt x="966" y="0"/>
                    <a:pt x="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flipH="1">
              <a:off x="5789370" y="2459232"/>
              <a:ext cx="196823" cy="47775"/>
            </a:xfrm>
            <a:custGeom>
              <a:avLst/>
              <a:gdLst/>
              <a:ahLst/>
              <a:cxnLst/>
              <a:rect l="l" t="t" r="r" b="b"/>
              <a:pathLst>
                <a:path w="688" h="167" extrusionOk="0">
                  <a:moveTo>
                    <a:pt x="0" y="0"/>
                  </a:moveTo>
                  <a:lnTo>
                    <a:pt x="0" y="0"/>
                  </a:lnTo>
                  <a:cubicBezTo>
                    <a:pt x="106" y="88"/>
                    <a:pt x="268" y="166"/>
                    <a:pt x="418" y="166"/>
                  </a:cubicBezTo>
                  <a:cubicBezTo>
                    <a:pt x="522" y="166"/>
                    <a:pt x="620" y="128"/>
                    <a:pt x="687" y="30"/>
                  </a:cubicBezTo>
                  <a:lnTo>
                    <a:pt x="687" y="30"/>
                  </a:lnTo>
                  <a:cubicBezTo>
                    <a:pt x="606" y="76"/>
                    <a:pt x="528" y="92"/>
                    <a:pt x="452" y="92"/>
                  </a:cubicBezTo>
                  <a:cubicBezTo>
                    <a:pt x="303" y="92"/>
                    <a:pt x="158" y="3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flipH="1">
              <a:off x="5926116" y="2484979"/>
              <a:ext cx="205405" cy="474321"/>
            </a:xfrm>
            <a:custGeom>
              <a:avLst/>
              <a:gdLst/>
              <a:ahLst/>
              <a:cxnLst/>
              <a:rect l="l" t="t" r="r" b="b"/>
              <a:pathLst>
                <a:path w="718" h="1658" extrusionOk="0">
                  <a:moveTo>
                    <a:pt x="717" y="0"/>
                  </a:moveTo>
                  <a:lnTo>
                    <a:pt x="717" y="0"/>
                  </a:lnTo>
                  <a:cubicBezTo>
                    <a:pt x="433" y="538"/>
                    <a:pt x="194" y="1090"/>
                    <a:pt x="0" y="1658"/>
                  </a:cubicBezTo>
                  <a:cubicBezTo>
                    <a:pt x="284" y="1135"/>
                    <a:pt x="523" y="568"/>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flipH="1">
              <a:off x="5789370" y="2617433"/>
              <a:ext cx="94406" cy="28036"/>
            </a:xfrm>
            <a:custGeom>
              <a:avLst/>
              <a:gdLst/>
              <a:ahLst/>
              <a:cxnLst/>
              <a:rect l="l" t="t" r="r" b="b"/>
              <a:pathLst>
                <a:path w="330" h="98" extrusionOk="0">
                  <a:moveTo>
                    <a:pt x="329" y="0"/>
                  </a:moveTo>
                  <a:lnTo>
                    <a:pt x="329" y="0"/>
                  </a:lnTo>
                  <a:cubicBezTo>
                    <a:pt x="210" y="15"/>
                    <a:pt x="120" y="30"/>
                    <a:pt x="1" y="45"/>
                  </a:cubicBezTo>
                  <a:cubicBezTo>
                    <a:pt x="37" y="81"/>
                    <a:pt x="88" y="98"/>
                    <a:pt x="140" y="98"/>
                  </a:cubicBezTo>
                  <a:cubicBezTo>
                    <a:pt x="216" y="98"/>
                    <a:pt x="294" y="62"/>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p:nvPr/>
          </p:nvSpPr>
          <p:spPr>
            <a:xfrm flipH="1">
              <a:off x="5772491" y="2685806"/>
              <a:ext cx="106994" cy="34044"/>
            </a:xfrm>
            <a:custGeom>
              <a:avLst/>
              <a:gdLst/>
              <a:ahLst/>
              <a:cxnLst/>
              <a:rect l="l" t="t" r="r" b="b"/>
              <a:pathLst>
                <a:path w="374" h="119" extrusionOk="0">
                  <a:moveTo>
                    <a:pt x="374" y="0"/>
                  </a:moveTo>
                  <a:lnTo>
                    <a:pt x="374" y="0"/>
                  </a:lnTo>
                  <a:cubicBezTo>
                    <a:pt x="225" y="30"/>
                    <a:pt x="135" y="45"/>
                    <a:pt x="0" y="60"/>
                  </a:cubicBezTo>
                  <a:cubicBezTo>
                    <a:pt x="41" y="100"/>
                    <a:pt x="95" y="118"/>
                    <a:pt x="150" y="118"/>
                  </a:cubicBezTo>
                  <a:cubicBezTo>
                    <a:pt x="238" y="118"/>
                    <a:pt x="328" y="73"/>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5"/>
            <p:cNvSpPr/>
            <p:nvPr/>
          </p:nvSpPr>
          <p:spPr>
            <a:xfrm flipH="1">
              <a:off x="5773767" y="2789496"/>
              <a:ext cx="117573" cy="38740"/>
            </a:xfrm>
            <a:custGeom>
              <a:avLst/>
              <a:gdLst/>
              <a:ahLst/>
              <a:cxnLst/>
              <a:rect l="l" t="t" r="r" b="b"/>
              <a:pathLst>
                <a:path w="434" h="143" extrusionOk="0">
                  <a:moveTo>
                    <a:pt x="434" y="1"/>
                  </a:moveTo>
                  <a:lnTo>
                    <a:pt x="434" y="1"/>
                  </a:lnTo>
                  <a:cubicBezTo>
                    <a:pt x="324" y="41"/>
                    <a:pt x="235" y="61"/>
                    <a:pt x="143" y="61"/>
                  </a:cubicBezTo>
                  <a:cubicBezTo>
                    <a:pt x="97" y="61"/>
                    <a:pt x="50" y="56"/>
                    <a:pt x="1" y="46"/>
                  </a:cubicBezTo>
                  <a:lnTo>
                    <a:pt x="1" y="46"/>
                  </a:lnTo>
                  <a:cubicBezTo>
                    <a:pt x="40" y="112"/>
                    <a:pt x="114" y="143"/>
                    <a:pt x="192" y="143"/>
                  </a:cubicBezTo>
                  <a:cubicBezTo>
                    <a:pt x="290" y="143"/>
                    <a:pt x="392" y="93"/>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flipH="1">
              <a:off x="5935497" y="2872935"/>
              <a:ext cx="69081" cy="77750"/>
            </a:xfrm>
            <a:custGeom>
              <a:avLst/>
              <a:gdLst/>
              <a:ahLst/>
              <a:cxnLst/>
              <a:rect l="l" t="t" r="r" b="b"/>
              <a:pathLst>
                <a:path w="255" h="287" extrusionOk="0">
                  <a:moveTo>
                    <a:pt x="131" y="1"/>
                  </a:moveTo>
                  <a:cubicBezTo>
                    <a:pt x="66" y="1"/>
                    <a:pt x="0" y="50"/>
                    <a:pt x="0" y="141"/>
                  </a:cubicBezTo>
                  <a:cubicBezTo>
                    <a:pt x="0" y="74"/>
                    <a:pt x="45" y="40"/>
                    <a:pt x="90" y="40"/>
                  </a:cubicBezTo>
                  <a:cubicBezTo>
                    <a:pt x="135" y="40"/>
                    <a:pt x="180" y="74"/>
                    <a:pt x="180" y="141"/>
                  </a:cubicBezTo>
                  <a:cubicBezTo>
                    <a:pt x="180" y="216"/>
                    <a:pt x="135" y="253"/>
                    <a:pt x="90" y="253"/>
                  </a:cubicBezTo>
                  <a:cubicBezTo>
                    <a:pt x="45" y="253"/>
                    <a:pt x="0" y="216"/>
                    <a:pt x="0" y="141"/>
                  </a:cubicBezTo>
                  <a:lnTo>
                    <a:pt x="0" y="141"/>
                  </a:lnTo>
                  <a:cubicBezTo>
                    <a:pt x="0" y="238"/>
                    <a:pt x="64" y="287"/>
                    <a:pt x="127" y="287"/>
                  </a:cubicBezTo>
                  <a:cubicBezTo>
                    <a:pt x="191" y="287"/>
                    <a:pt x="254" y="238"/>
                    <a:pt x="254" y="141"/>
                  </a:cubicBezTo>
                  <a:cubicBezTo>
                    <a:pt x="254" y="46"/>
                    <a:pt x="19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5"/>
            <p:cNvSpPr/>
            <p:nvPr/>
          </p:nvSpPr>
          <p:spPr>
            <a:xfrm flipH="1">
              <a:off x="5174797" y="3218612"/>
              <a:ext cx="1234514" cy="637716"/>
            </a:xfrm>
            <a:custGeom>
              <a:avLst/>
              <a:gdLst/>
              <a:ahLst/>
              <a:cxnLst/>
              <a:rect l="l" t="t" r="r" b="b"/>
              <a:pathLst>
                <a:path w="4557" h="2354" extrusionOk="0">
                  <a:moveTo>
                    <a:pt x="3824" y="0"/>
                  </a:moveTo>
                  <a:cubicBezTo>
                    <a:pt x="3750" y="0"/>
                    <a:pt x="3690" y="60"/>
                    <a:pt x="3645" y="135"/>
                  </a:cubicBezTo>
                  <a:cubicBezTo>
                    <a:pt x="3481" y="374"/>
                    <a:pt x="3302" y="612"/>
                    <a:pt x="3152" y="866"/>
                  </a:cubicBezTo>
                  <a:cubicBezTo>
                    <a:pt x="2317" y="436"/>
                    <a:pt x="1401" y="210"/>
                    <a:pt x="485" y="210"/>
                  </a:cubicBezTo>
                  <a:cubicBezTo>
                    <a:pt x="354" y="210"/>
                    <a:pt x="222" y="215"/>
                    <a:pt x="90" y="224"/>
                  </a:cubicBezTo>
                  <a:cubicBezTo>
                    <a:pt x="46" y="1031"/>
                    <a:pt x="16" y="1598"/>
                    <a:pt x="1" y="2181"/>
                  </a:cubicBezTo>
                  <a:cubicBezTo>
                    <a:pt x="897" y="2240"/>
                    <a:pt x="1808" y="2285"/>
                    <a:pt x="2719" y="2345"/>
                  </a:cubicBezTo>
                  <a:cubicBezTo>
                    <a:pt x="2802" y="2349"/>
                    <a:pt x="2886" y="2353"/>
                    <a:pt x="2969" y="2353"/>
                  </a:cubicBezTo>
                  <a:cubicBezTo>
                    <a:pt x="3186" y="2353"/>
                    <a:pt x="3398" y="2325"/>
                    <a:pt x="3570" y="2196"/>
                  </a:cubicBezTo>
                  <a:cubicBezTo>
                    <a:pt x="3795" y="2061"/>
                    <a:pt x="3914" y="1792"/>
                    <a:pt x="4048" y="1539"/>
                  </a:cubicBezTo>
                  <a:cubicBezTo>
                    <a:pt x="4213" y="1180"/>
                    <a:pt x="4392" y="837"/>
                    <a:pt x="4556" y="478"/>
                  </a:cubicBezTo>
                  <a:cubicBezTo>
                    <a:pt x="4362" y="344"/>
                    <a:pt x="4183" y="209"/>
                    <a:pt x="3989" y="60"/>
                  </a:cubicBezTo>
                  <a:cubicBezTo>
                    <a:pt x="3944" y="30"/>
                    <a:pt x="3884" y="0"/>
                    <a:pt x="3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flipH="1">
              <a:off x="5531036" y="3117293"/>
              <a:ext cx="388478" cy="606020"/>
            </a:xfrm>
            <a:custGeom>
              <a:avLst/>
              <a:gdLst/>
              <a:ahLst/>
              <a:cxnLst/>
              <a:rect l="l" t="t" r="r" b="b"/>
              <a:pathLst>
                <a:path w="1434" h="2237" extrusionOk="0">
                  <a:moveTo>
                    <a:pt x="836" y="1"/>
                  </a:moveTo>
                  <a:cubicBezTo>
                    <a:pt x="553" y="90"/>
                    <a:pt x="269" y="195"/>
                    <a:pt x="0" y="344"/>
                  </a:cubicBezTo>
                  <a:cubicBezTo>
                    <a:pt x="164" y="957"/>
                    <a:pt x="299" y="1584"/>
                    <a:pt x="373" y="2226"/>
                  </a:cubicBezTo>
                  <a:cubicBezTo>
                    <a:pt x="421" y="2233"/>
                    <a:pt x="468" y="2236"/>
                    <a:pt x="515" y="2236"/>
                  </a:cubicBezTo>
                  <a:cubicBezTo>
                    <a:pt x="798" y="2236"/>
                    <a:pt x="1089" y="2106"/>
                    <a:pt x="1434" y="1659"/>
                  </a:cubicBezTo>
                  <a:cubicBezTo>
                    <a:pt x="1255" y="1091"/>
                    <a:pt x="1060" y="553"/>
                    <a:pt x="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flipH="1">
              <a:off x="5134429" y="3182039"/>
              <a:ext cx="324002" cy="264135"/>
            </a:xfrm>
            <a:custGeom>
              <a:avLst/>
              <a:gdLst/>
              <a:ahLst/>
              <a:cxnLst/>
              <a:rect l="l" t="t" r="r" b="b"/>
              <a:pathLst>
                <a:path w="1196" h="975" extrusionOk="0">
                  <a:moveTo>
                    <a:pt x="210" y="1"/>
                  </a:moveTo>
                  <a:cubicBezTo>
                    <a:pt x="46" y="60"/>
                    <a:pt x="1" y="270"/>
                    <a:pt x="46" y="314"/>
                  </a:cubicBezTo>
                  <a:cubicBezTo>
                    <a:pt x="105" y="389"/>
                    <a:pt x="210" y="449"/>
                    <a:pt x="285" y="509"/>
                  </a:cubicBezTo>
                  <a:cubicBezTo>
                    <a:pt x="479" y="643"/>
                    <a:pt x="673" y="777"/>
                    <a:pt x="852" y="912"/>
                  </a:cubicBezTo>
                  <a:cubicBezTo>
                    <a:pt x="904" y="938"/>
                    <a:pt x="944" y="974"/>
                    <a:pt x="993" y="974"/>
                  </a:cubicBezTo>
                  <a:cubicBezTo>
                    <a:pt x="1000" y="974"/>
                    <a:pt x="1008" y="974"/>
                    <a:pt x="1016" y="972"/>
                  </a:cubicBezTo>
                  <a:cubicBezTo>
                    <a:pt x="1061" y="942"/>
                    <a:pt x="1091" y="897"/>
                    <a:pt x="1121" y="852"/>
                  </a:cubicBezTo>
                  <a:cubicBezTo>
                    <a:pt x="1166" y="792"/>
                    <a:pt x="1196" y="718"/>
                    <a:pt x="1181" y="643"/>
                  </a:cubicBezTo>
                  <a:cubicBezTo>
                    <a:pt x="1166" y="568"/>
                    <a:pt x="1076" y="523"/>
                    <a:pt x="1016" y="479"/>
                  </a:cubicBezTo>
                  <a:cubicBezTo>
                    <a:pt x="748" y="314"/>
                    <a:pt x="479" y="165"/>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flipH="1">
              <a:off x="5623956" y="3089389"/>
              <a:ext cx="352447" cy="186113"/>
            </a:xfrm>
            <a:custGeom>
              <a:avLst/>
              <a:gdLst/>
              <a:ahLst/>
              <a:cxnLst/>
              <a:rect l="l" t="t" r="r" b="b"/>
              <a:pathLst>
                <a:path w="1301" h="687" extrusionOk="0">
                  <a:moveTo>
                    <a:pt x="1087" y="1"/>
                  </a:moveTo>
                  <a:cubicBezTo>
                    <a:pt x="1046" y="1"/>
                    <a:pt x="1005" y="13"/>
                    <a:pt x="972" y="29"/>
                  </a:cubicBezTo>
                  <a:cubicBezTo>
                    <a:pt x="673" y="119"/>
                    <a:pt x="374" y="223"/>
                    <a:pt x="91" y="313"/>
                  </a:cubicBezTo>
                  <a:cubicBezTo>
                    <a:pt x="1" y="492"/>
                    <a:pt x="120" y="686"/>
                    <a:pt x="165" y="686"/>
                  </a:cubicBezTo>
                  <a:cubicBezTo>
                    <a:pt x="270" y="686"/>
                    <a:pt x="374" y="641"/>
                    <a:pt x="464" y="626"/>
                  </a:cubicBezTo>
                  <a:cubicBezTo>
                    <a:pt x="673" y="567"/>
                    <a:pt x="897" y="507"/>
                    <a:pt x="1121" y="462"/>
                  </a:cubicBezTo>
                  <a:cubicBezTo>
                    <a:pt x="1181" y="447"/>
                    <a:pt x="1241" y="432"/>
                    <a:pt x="1270" y="373"/>
                  </a:cubicBezTo>
                  <a:cubicBezTo>
                    <a:pt x="1300" y="328"/>
                    <a:pt x="1285" y="268"/>
                    <a:pt x="1270" y="208"/>
                  </a:cubicBezTo>
                  <a:cubicBezTo>
                    <a:pt x="1256" y="134"/>
                    <a:pt x="1241" y="59"/>
                    <a:pt x="1181" y="29"/>
                  </a:cubicBezTo>
                  <a:cubicBezTo>
                    <a:pt x="1154" y="9"/>
                    <a:pt x="1121"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flipH="1">
              <a:off x="5567337" y="3327787"/>
              <a:ext cx="319939" cy="121637"/>
            </a:xfrm>
            <a:custGeom>
              <a:avLst/>
              <a:gdLst/>
              <a:ahLst/>
              <a:cxnLst/>
              <a:rect l="l" t="t" r="r" b="b"/>
              <a:pathLst>
                <a:path w="1181" h="449" extrusionOk="0">
                  <a:moveTo>
                    <a:pt x="1" y="0"/>
                  </a:moveTo>
                  <a:lnTo>
                    <a:pt x="1" y="0"/>
                  </a:lnTo>
                  <a:cubicBezTo>
                    <a:pt x="404" y="150"/>
                    <a:pt x="777" y="299"/>
                    <a:pt x="1180" y="448"/>
                  </a:cubicBezTo>
                  <a:cubicBezTo>
                    <a:pt x="837" y="209"/>
                    <a:pt x="419" y="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flipH="1">
              <a:off x="5656465" y="3202357"/>
              <a:ext cx="238938" cy="65018"/>
            </a:xfrm>
            <a:custGeom>
              <a:avLst/>
              <a:gdLst/>
              <a:ahLst/>
              <a:cxnLst/>
              <a:rect l="l" t="t" r="r" b="b"/>
              <a:pathLst>
                <a:path w="882" h="240" extrusionOk="0">
                  <a:moveTo>
                    <a:pt x="882" y="0"/>
                  </a:moveTo>
                  <a:cubicBezTo>
                    <a:pt x="568" y="30"/>
                    <a:pt x="270" y="105"/>
                    <a:pt x="1" y="239"/>
                  </a:cubicBezTo>
                  <a:cubicBezTo>
                    <a:pt x="299" y="209"/>
                    <a:pt x="598" y="135"/>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flipH="1">
              <a:off x="5219493" y="3279295"/>
              <a:ext cx="218620" cy="153875"/>
            </a:xfrm>
            <a:custGeom>
              <a:avLst/>
              <a:gdLst/>
              <a:ahLst/>
              <a:cxnLst/>
              <a:rect l="l" t="t" r="r" b="b"/>
              <a:pathLst>
                <a:path w="807" h="568" extrusionOk="0">
                  <a:moveTo>
                    <a:pt x="0" y="0"/>
                  </a:moveTo>
                  <a:cubicBezTo>
                    <a:pt x="239" y="239"/>
                    <a:pt x="508" y="433"/>
                    <a:pt x="807" y="568"/>
                  </a:cubicBezTo>
                  <a:cubicBezTo>
                    <a:pt x="568" y="344"/>
                    <a:pt x="299" y="15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flipH="1">
              <a:off x="7125046" y="3590837"/>
              <a:ext cx="247065" cy="271178"/>
            </a:xfrm>
            <a:custGeom>
              <a:avLst/>
              <a:gdLst/>
              <a:ahLst/>
              <a:cxnLst/>
              <a:rect l="l" t="t" r="r" b="b"/>
              <a:pathLst>
                <a:path w="912" h="1001" extrusionOk="0">
                  <a:moveTo>
                    <a:pt x="149" y="0"/>
                  </a:moveTo>
                  <a:cubicBezTo>
                    <a:pt x="135" y="0"/>
                    <a:pt x="105" y="0"/>
                    <a:pt x="75" y="15"/>
                  </a:cubicBezTo>
                  <a:cubicBezTo>
                    <a:pt x="45" y="15"/>
                    <a:pt x="30" y="45"/>
                    <a:pt x="30" y="75"/>
                  </a:cubicBezTo>
                  <a:cubicBezTo>
                    <a:pt x="30" y="105"/>
                    <a:pt x="45" y="135"/>
                    <a:pt x="75" y="135"/>
                  </a:cubicBezTo>
                  <a:cubicBezTo>
                    <a:pt x="45" y="135"/>
                    <a:pt x="15" y="165"/>
                    <a:pt x="15" y="194"/>
                  </a:cubicBezTo>
                  <a:cubicBezTo>
                    <a:pt x="0" y="224"/>
                    <a:pt x="0" y="254"/>
                    <a:pt x="15" y="284"/>
                  </a:cubicBezTo>
                  <a:cubicBezTo>
                    <a:pt x="30" y="314"/>
                    <a:pt x="45" y="329"/>
                    <a:pt x="75" y="359"/>
                  </a:cubicBezTo>
                  <a:cubicBezTo>
                    <a:pt x="45" y="403"/>
                    <a:pt x="30" y="463"/>
                    <a:pt x="45" y="508"/>
                  </a:cubicBezTo>
                  <a:cubicBezTo>
                    <a:pt x="57" y="545"/>
                    <a:pt x="100" y="572"/>
                    <a:pt x="140" y="572"/>
                  </a:cubicBezTo>
                  <a:cubicBezTo>
                    <a:pt x="148" y="572"/>
                    <a:pt x="156" y="570"/>
                    <a:pt x="164" y="568"/>
                  </a:cubicBezTo>
                  <a:lnTo>
                    <a:pt x="164" y="568"/>
                  </a:lnTo>
                  <a:cubicBezTo>
                    <a:pt x="105" y="613"/>
                    <a:pt x="105" y="687"/>
                    <a:pt x="149" y="747"/>
                  </a:cubicBezTo>
                  <a:cubicBezTo>
                    <a:pt x="179" y="792"/>
                    <a:pt x="239" y="807"/>
                    <a:pt x="299" y="822"/>
                  </a:cubicBezTo>
                  <a:cubicBezTo>
                    <a:pt x="463" y="866"/>
                    <a:pt x="747" y="971"/>
                    <a:pt x="911" y="1001"/>
                  </a:cubicBezTo>
                  <a:cubicBezTo>
                    <a:pt x="881" y="807"/>
                    <a:pt x="837" y="598"/>
                    <a:pt x="807" y="433"/>
                  </a:cubicBezTo>
                  <a:cubicBezTo>
                    <a:pt x="732" y="403"/>
                    <a:pt x="612" y="299"/>
                    <a:pt x="568" y="239"/>
                  </a:cubicBezTo>
                  <a:cubicBezTo>
                    <a:pt x="463" y="105"/>
                    <a:pt x="314" y="15"/>
                    <a:pt x="149" y="0"/>
                  </a:cubicBezTo>
                  <a:close/>
                </a:path>
              </a:pathLst>
            </a:custGeom>
            <a:solidFill>
              <a:srgbClr val="604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flipH="1">
              <a:off x="7432526" y="2834195"/>
              <a:ext cx="809735" cy="1125079"/>
            </a:xfrm>
            <a:custGeom>
              <a:avLst/>
              <a:gdLst/>
              <a:ahLst/>
              <a:cxnLst/>
              <a:rect l="l" t="t" r="r" b="b"/>
              <a:pathLst>
                <a:path w="2989" h="4153" extrusionOk="0">
                  <a:moveTo>
                    <a:pt x="1480" y="0"/>
                  </a:moveTo>
                  <a:lnTo>
                    <a:pt x="1" y="1494"/>
                  </a:lnTo>
                  <a:lnTo>
                    <a:pt x="1405" y="4152"/>
                  </a:lnTo>
                  <a:lnTo>
                    <a:pt x="2988" y="3062"/>
                  </a:lnTo>
                  <a:lnTo>
                    <a:pt x="14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flipH="1">
              <a:off x="7335542" y="2854242"/>
              <a:ext cx="874210" cy="1080650"/>
            </a:xfrm>
            <a:custGeom>
              <a:avLst/>
              <a:gdLst/>
              <a:ahLst/>
              <a:cxnLst/>
              <a:rect l="l" t="t" r="r" b="b"/>
              <a:pathLst>
                <a:path w="3227" h="3989" extrusionOk="0">
                  <a:moveTo>
                    <a:pt x="1509" y="1"/>
                  </a:moveTo>
                  <a:lnTo>
                    <a:pt x="0" y="1480"/>
                  </a:lnTo>
                  <a:lnTo>
                    <a:pt x="1300" y="3989"/>
                  </a:lnTo>
                  <a:lnTo>
                    <a:pt x="3227" y="2988"/>
                  </a:lnTo>
                  <a:lnTo>
                    <a:pt x="1658" y="16"/>
                  </a:lnTo>
                  <a:cubicBezTo>
                    <a:pt x="1613" y="16"/>
                    <a:pt x="1554" y="1"/>
                    <a:pt x="1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flipH="1">
              <a:off x="7752194" y="2874560"/>
              <a:ext cx="441304" cy="368434"/>
            </a:xfrm>
            <a:custGeom>
              <a:avLst/>
              <a:gdLst/>
              <a:ahLst/>
              <a:cxnLst/>
              <a:rect l="l" t="t" r="r" b="b"/>
              <a:pathLst>
                <a:path w="1629" h="1360" extrusionOk="0">
                  <a:moveTo>
                    <a:pt x="1628" y="1"/>
                  </a:moveTo>
                  <a:cubicBezTo>
                    <a:pt x="1046" y="404"/>
                    <a:pt x="508" y="867"/>
                    <a:pt x="0" y="1360"/>
                  </a:cubicBezTo>
                  <a:cubicBezTo>
                    <a:pt x="568" y="956"/>
                    <a:pt x="1120" y="493"/>
                    <a:pt x="1628" y="1"/>
                  </a:cubicBezTo>
                  <a:close/>
                </a:path>
              </a:pathLst>
            </a:custGeom>
            <a:solidFill>
              <a:srgbClr val="D9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flipH="1">
              <a:off x="7776575" y="2854242"/>
              <a:ext cx="408796" cy="384689"/>
            </a:xfrm>
            <a:custGeom>
              <a:avLst/>
              <a:gdLst/>
              <a:ahLst/>
              <a:cxnLst/>
              <a:rect l="l" t="t" r="r" b="b"/>
              <a:pathLst>
                <a:path w="1509" h="1420" extrusionOk="0">
                  <a:moveTo>
                    <a:pt x="1509" y="1"/>
                  </a:moveTo>
                  <a:cubicBezTo>
                    <a:pt x="941" y="404"/>
                    <a:pt x="448" y="897"/>
                    <a:pt x="0" y="1420"/>
                  </a:cubicBezTo>
                  <a:cubicBezTo>
                    <a:pt x="523" y="972"/>
                    <a:pt x="1016" y="479"/>
                    <a:pt x="1509" y="1"/>
                  </a:cubicBezTo>
                  <a:close/>
                </a:path>
              </a:pathLst>
            </a:custGeom>
            <a:solidFill>
              <a:srgbClr val="D9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flipH="1">
              <a:off x="6971442" y="3190166"/>
              <a:ext cx="271176" cy="279577"/>
            </a:xfrm>
            <a:custGeom>
              <a:avLst/>
              <a:gdLst/>
              <a:ahLst/>
              <a:cxnLst/>
              <a:rect l="l" t="t" r="r" b="b"/>
              <a:pathLst>
                <a:path w="1001" h="1032" extrusionOk="0">
                  <a:moveTo>
                    <a:pt x="583" y="1"/>
                  </a:moveTo>
                  <a:cubicBezTo>
                    <a:pt x="403" y="195"/>
                    <a:pt x="209" y="344"/>
                    <a:pt x="0" y="374"/>
                  </a:cubicBezTo>
                  <a:cubicBezTo>
                    <a:pt x="149" y="553"/>
                    <a:pt x="224" y="792"/>
                    <a:pt x="194" y="1031"/>
                  </a:cubicBezTo>
                  <a:cubicBezTo>
                    <a:pt x="508" y="942"/>
                    <a:pt x="807" y="732"/>
                    <a:pt x="1001" y="434"/>
                  </a:cubicBezTo>
                  <a:cubicBezTo>
                    <a:pt x="836" y="344"/>
                    <a:pt x="687" y="180"/>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flipH="1">
              <a:off x="6991491" y="2689802"/>
              <a:ext cx="631480" cy="695149"/>
            </a:xfrm>
            <a:custGeom>
              <a:avLst/>
              <a:gdLst/>
              <a:ahLst/>
              <a:cxnLst/>
              <a:rect l="l" t="t" r="r" b="b"/>
              <a:pathLst>
                <a:path w="2331" h="2566" extrusionOk="0">
                  <a:moveTo>
                    <a:pt x="982" y="1"/>
                  </a:moveTo>
                  <a:cubicBezTo>
                    <a:pt x="856" y="1"/>
                    <a:pt x="731" y="19"/>
                    <a:pt x="612" y="55"/>
                  </a:cubicBezTo>
                  <a:cubicBezTo>
                    <a:pt x="433" y="100"/>
                    <a:pt x="194" y="145"/>
                    <a:pt x="120" y="444"/>
                  </a:cubicBezTo>
                  <a:cubicBezTo>
                    <a:pt x="15" y="847"/>
                    <a:pt x="0" y="1280"/>
                    <a:pt x="135" y="1668"/>
                  </a:cubicBezTo>
                  <a:cubicBezTo>
                    <a:pt x="254" y="2057"/>
                    <a:pt x="538" y="2400"/>
                    <a:pt x="911" y="2520"/>
                  </a:cubicBezTo>
                  <a:cubicBezTo>
                    <a:pt x="1005" y="2551"/>
                    <a:pt x="1103" y="2566"/>
                    <a:pt x="1200" y="2566"/>
                  </a:cubicBezTo>
                  <a:cubicBezTo>
                    <a:pt x="1472" y="2566"/>
                    <a:pt x="1744" y="2449"/>
                    <a:pt x="1942" y="2251"/>
                  </a:cubicBezTo>
                  <a:cubicBezTo>
                    <a:pt x="2211" y="1982"/>
                    <a:pt x="2330" y="1549"/>
                    <a:pt x="2285" y="1161"/>
                  </a:cubicBezTo>
                  <a:cubicBezTo>
                    <a:pt x="2226" y="772"/>
                    <a:pt x="2001" y="414"/>
                    <a:pt x="1673" y="205"/>
                  </a:cubicBezTo>
                  <a:cubicBezTo>
                    <a:pt x="1467" y="67"/>
                    <a:pt x="1223" y="1"/>
                    <a:pt x="982" y="1"/>
                  </a:cubicBezTo>
                  <a:close/>
                </a:path>
              </a:pathLst>
            </a:custGeom>
            <a:solidFill>
              <a:srgbClr val="604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flipH="1">
              <a:off x="7554161" y="3097245"/>
              <a:ext cx="97255" cy="112427"/>
            </a:xfrm>
            <a:custGeom>
              <a:avLst/>
              <a:gdLst/>
              <a:ahLst/>
              <a:cxnLst/>
              <a:rect l="l" t="t" r="r" b="b"/>
              <a:pathLst>
                <a:path w="359" h="415" extrusionOk="0">
                  <a:moveTo>
                    <a:pt x="195" y="0"/>
                  </a:moveTo>
                  <a:cubicBezTo>
                    <a:pt x="75" y="60"/>
                    <a:pt x="1" y="209"/>
                    <a:pt x="45" y="314"/>
                  </a:cubicBezTo>
                  <a:cubicBezTo>
                    <a:pt x="73" y="379"/>
                    <a:pt x="147" y="415"/>
                    <a:pt x="225" y="415"/>
                  </a:cubicBezTo>
                  <a:cubicBezTo>
                    <a:pt x="272" y="415"/>
                    <a:pt x="320" y="402"/>
                    <a:pt x="359" y="373"/>
                  </a:cubicBezTo>
                  <a:cubicBezTo>
                    <a:pt x="299" y="269"/>
                    <a:pt x="254" y="149"/>
                    <a:pt x="195" y="0"/>
                  </a:cubicBezTo>
                  <a:close/>
                </a:path>
              </a:pathLst>
            </a:custGeom>
            <a:solidFill>
              <a:srgbClr val="604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flipH="1">
              <a:off x="6886380" y="2702535"/>
              <a:ext cx="736591" cy="502263"/>
            </a:xfrm>
            <a:custGeom>
              <a:avLst/>
              <a:gdLst/>
              <a:ahLst/>
              <a:cxnLst/>
              <a:rect l="l" t="t" r="r" b="b"/>
              <a:pathLst>
                <a:path w="2719" h="1854" extrusionOk="0">
                  <a:moveTo>
                    <a:pt x="1044" y="0"/>
                  </a:moveTo>
                  <a:cubicBezTo>
                    <a:pt x="976" y="0"/>
                    <a:pt x="905" y="25"/>
                    <a:pt x="850" y="69"/>
                  </a:cubicBezTo>
                  <a:lnTo>
                    <a:pt x="850" y="69"/>
                  </a:lnTo>
                  <a:cubicBezTo>
                    <a:pt x="820" y="49"/>
                    <a:pt x="784" y="38"/>
                    <a:pt x="747" y="38"/>
                  </a:cubicBezTo>
                  <a:cubicBezTo>
                    <a:pt x="687" y="38"/>
                    <a:pt x="627" y="83"/>
                    <a:pt x="598" y="158"/>
                  </a:cubicBezTo>
                  <a:cubicBezTo>
                    <a:pt x="577" y="107"/>
                    <a:pt x="529" y="77"/>
                    <a:pt x="482" y="77"/>
                  </a:cubicBezTo>
                  <a:cubicBezTo>
                    <a:pt x="460" y="77"/>
                    <a:pt x="437" y="84"/>
                    <a:pt x="418" y="98"/>
                  </a:cubicBezTo>
                  <a:cubicBezTo>
                    <a:pt x="374" y="120"/>
                    <a:pt x="346" y="184"/>
                    <a:pt x="353" y="240"/>
                  </a:cubicBezTo>
                  <a:lnTo>
                    <a:pt x="353" y="240"/>
                  </a:lnTo>
                  <a:cubicBezTo>
                    <a:pt x="324" y="194"/>
                    <a:pt x="271" y="165"/>
                    <a:pt x="221" y="165"/>
                  </a:cubicBezTo>
                  <a:cubicBezTo>
                    <a:pt x="207" y="165"/>
                    <a:pt x="193" y="167"/>
                    <a:pt x="179" y="173"/>
                  </a:cubicBezTo>
                  <a:cubicBezTo>
                    <a:pt x="90" y="173"/>
                    <a:pt x="45" y="277"/>
                    <a:pt x="90" y="382"/>
                  </a:cubicBezTo>
                  <a:cubicBezTo>
                    <a:pt x="30" y="412"/>
                    <a:pt x="0" y="516"/>
                    <a:pt x="60" y="561"/>
                  </a:cubicBezTo>
                  <a:cubicBezTo>
                    <a:pt x="79" y="575"/>
                    <a:pt x="101" y="582"/>
                    <a:pt x="123" y="582"/>
                  </a:cubicBezTo>
                  <a:cubicBezTo>
                    <a:pt x="165" y="582"/>
                    <a:pt x="206" y="557"/>
                    <a:pt x="221" y="514"/>
                  </a:cubicBezTo>
                  <a:lnTo>
                    <a:pt x="221" y="514"/>
                  </a:lnTo>
                  <a:cubicBezTo>
                    <a:pt x="212" y="556"/>
                    <a:pt x="227" y="607"/>
                    <a:pt x="254" y="621"/>
                  </a:cubicBezTo>
                  <a:cubicBezTo>
                    <a:pt x="267" y="629"/>
                    <a:pt x="282" y="633"/>
                    <a:pt x="296" y="633"/>
                  </a:cubicBezTo>
                  <a:cubicBezTo>
                    <a:pt x="330" y="633"/>
                    <a:pt x="363" y="612"/>
                    <a:pt x="373" y="591"/>
                  </a:cubicBezTo>
                  <a:cubicBezTo>
                    <a:pt x="373" y="636"/>
                    <a:pt x="388" y="695"/>
                    <a:pt x="433" y="710"/>
                  </a:cubicBezTo>
                  <a:cubicBezTo>
                    <a:pt x="441" y="714"/>
                    <a:pt x="451" y="716"/>
                    <a:pt x="462" y="716"/>
                  </a:cubicBezTo>
                  <a:cubicBezTo>
                    <a:pt x="492" y="716"/>
                    <a:pt x="527" y="702"/>
                    <a:pt x="538" y="680"/>
                  </a:cubicBezTo>
                  <a:cubicBezTo>
                    <a:pt x="538" y="740"/>
                    <a:pt x="583" y="800"/>
                    <a:pt x="642" y="815"/>
                  </a:cubicBezTo>
                  <a:cubicBezTo>
                    <a:pt x="658" y="825"/>
                    <a:pt x="678" y="830"/>
                    <a:pt x="699" y="830"/>
                  </a:cubicBezTo>
                  <a:cubicBezTo>
                    <a:pt x="723" y="830"/>
                    <a:pt x="749" y="823"/>
                    <a:pt x="772" y="811"/>
                  </a:cubicBezTo>
                  <a:lnTo>
                    <a:pt x="772" y="811"/>
                  </a:lnTo>
                  <a:cubicBezTo>
                    <a:pt x="734" y="858"/>
                    <a:pt x="743" y="943"/>
                    <a:pt x="792" y="979"/>
                  </a:cubicBezTo>
                  <a:cubicBezTo>
                    <a:pt x="817" y="998"/>
                    <a:pt x="844" y="1006"/>
                    <a:pt x="872" y="1006"/>
                  </a:cubicBezTo>
                  <a:cubicBezTo>
                    <a:pt x="911" y="1006"/>
                    <a:pt x="951" y="990"/>
                    <a:pt x="986" y="964"/>
                  </a:cubicBezTo>
                  <a:lnTo>
                    <a:pt x="986" y="964"/>
                  </a:lnTo>
                  <a:cubicBezTo>
                    <a:pt x="941" y="1009"/>
                    <a:pt x="941" y="1114"/>
                    <a:pt x="986" y="1158"/>
                  </a:cubicBezTo>
                  <a:cubicBezTo>
                    <a:pt x="1010" y="1190"/>
                    <a:pt x="1047" y="1205"/>
                    <a:pt x="1083" y="1205"/>
                  </a:cubicBezTo>
                  <a:cubicBezTo>
                    <a:pt x="1114" y="1205"/>
                    <a:pt x="1144" y="1194"/>
                    <a:pt x="1165" y="1173"/>
                  </a:cubicBezTo>
                  <a:lnTo>
                    <a:pt x="1165" y="1173"/>
                  </a:lnTo>
                  <a:cubicBezTo>
                    <a:pt x="1128" y="1235"/>
                    <a:pt x="1184" y="1318"/>
                    <a:pt x="1255" y="1318"/>
                  </a:cubicBezTo>
                  <a:cubicBezTo>
                    <a:pt x="1270" y="1318"/>
                    <a:pt x="1285" y="1315"/>
                    <a:pt x="1300" y="1308"/>
                  </a:cubicBezTo>
                  <a:cubicBezTo>
                    <a:pt x="1374" y="1278"/>
                    <a:pt x="1374" y="1143"/>
                    <a:pt x="1300" y="1114"/>
                  </a:cubicBezTo>
                  <a:cubicBezTo>
                    <a:pt x="1344" y="1099"/>
                    <a:pt x="1389" y="1069"/>
                    <a:pt x="1404" y="1024"/>
                  </a:cubicBezTo>
                  <a:cubicBezTo>
                    <a:pt x="1411" y="1013"/>
                    <a:pt x="1413" y="1001"/>
                    <a:pt x="1412" y="988"/>
                  </a:cubicBezTo>
                  <a:lnTo>
                    <a:pt x="1412" y="988"/>
                  </a:lnTo>
                  <a:cubicBezTo>
                    <a:pt x="1428" y="994"/>
                    <a:pt x="1445" y="998"/>
                    <a:pt x="1462" y="998"/>
                  </a:cubicBezTo>
                  <a:cubicBezTo>
                    <a:pt x="1473" y="998"/>
                    <a:pt x="1483" y="997"/>
                    <a:pt x="1494" y="994"/>
                  </a:cubicBezTo>
                  <a:cubicBezTo>
                    <a:pt x="1553" y="979"/>
                    <a:pt x="1598" y="919"/>
                    <a:pt x="1598" y="845"/>
                  </a:cubicBezTo>
                  <a:cubicBezTo>
                    <a:pt x="1598" y="917"/>
                    <a:pt x="1669" y="967"/>
                    <a:pt x="1732" y="968"/>
                  </a:cubicBezTo>
                  <a:lnTo>
                    <a:pt x="1732" y="968"/>
                  </a:lnTo>
                  <a:cubicBezTo>
                    <a:pt x="1708" y="992"/>
                    <a:pt x="1695" y="1028"/>
                    <a:pt x="1703" y="1069"/>
                  </a:cubicBezTo>
                  <a:cubicBezTo>
                    <a:pt x="1714" y="1115"/>
                    <a:pt x="1763" y="1153"/>
                    <a:pt x="1811" y="1153"/>
                  </a:cubicBezTo>
                  <a:cubicBezTo>
                    <a:pt x="1817" y="1153"/>
                    <a:pt x="1823" y="1152"/>
                    <a:pt x="1829" y="1151"/>
                  </a:cubicBezTo>
                  <a:lnTo>
                    <a:pt x="1829" y="1151"/>
                  </a:lnTo>
                  <a:cubicBezTo>
                    <a:pt x="1793" y="1164"/>
                    <a:pt x="1760" y="1181"/>
                    <a:pt x="1748" y="1218"/>
                  </a:cubicBezTo>
                  <a:cubicBezTo>
                    <a:pt x="1718" y="1248"/>
                    <a:pt x="1718" y="1308"/>
                    <a:pt x="1733" y="1352"/>
                  </a:cubicBezTo>
                  <a:cubicBezTo>
                    <a:pt x="1746" y="1366"/>
                    <a:pt x="1766" y="1373"/>
                    <a:pt x="1784" y="1373"/>
                  </a:cubicBezTo>
                  <a:cubicBezTo>
                    <a:pt x="1791" y="1373"/>
                    <a:pt x="1797" y="1372"/>
                    <a:pt x="1803" y="1371"/>
                  </a:cubicBezTo>
                  <a:lnTo>
                    <a:pt x="1803" y="1371"/>
                  </a:lnTo>
                  <a:cubicBezTo>
                    <a:pt x="1780" y="1402"/>
                    <a:pt x="1771" y="1445"/>
                    <a:pt x="1792" y="1487"/>
                  </a:cubicBezTo>
                  <a:cubicBezTo>
                    <a:pt x="1812" y="1516"/>
                    <a:pt x="1843" y="1532"/>
                    <a:pt x="1876" y="1532"/>
                  </a:cubicBezTo>
                  <a:cubicBezTo>
                    <a:pt x="1893" y="1532"/>
                    <a:pt x="1911" y="1527"/>
                    <a:pt x="1927" y="1517"/>
                  </a:cubicBezTo>
                  <a:lnTo>
                    <a:pt x="1927" y="1517"/>
                  </a:lnTo>
                  <a:cubicBezTo>
                    <a:pt x="1897" y="1547"/>
                    <a:pt x="1882" y="1621"/>
                    <a:pt x="1912" y="1651"/>
                  </a:cubicBezTo>
                  <a:cubicBezTo>
                    <a:pt x="1928" y="1676"/>
                    <a:pt x="1954" y="1687"/>
                    <a:pt x="1981" y="1687"/>
                  </a:cubicBezTo>
                  <a:cubicBezTo>
                    <a:pt x="2003" y="1687"/>
                    <a:pt x="2026" y="1680"/>
                    <a:pt x="2046" y="1666"/>
                  </a:cubicBezTo>
                  <a:lnTo>
                    <a:pt x="2046" y="1666"/>
                  </a:lnTo>
                  <a:cubicBezTo>
                    <a:pt x="2031" y="1741"/>
                    <a:pt x="2076" y="1801"/>
                    <a:pt x="2136" y="1830"/>
                  </a:cubicBezTo>
                  <a:cubicBezTo>
                    <a:pt x="2144" y="1832"/>
                    <a:pt x="2152" y="1833"/>
                    <a:pt x="2160" y="1833"/>
                  </a:cubicBezTo>
                  <a:cubicBezTo>
                    <a:pt x="2214" y="1833"/>
                    <a:pt x="2272" y="1793"/>
                    <a:pt x="2285" y="1741"/>
                  </a:cubicBezTo>
                  <a:cubicBezTo>
                    <a:pt x="2298" y="1802"/>
                    <a:pt x="2350" y="1853"/>
                    <a:pt x="2401" y="1853"/>
                  </a:cubicBezTo>
                  <a:cubicBezTo>
                    <a:pt x="2413" y="1853"/>
                    <a:pt x="2424" y="1851"/>
                    <a:pt x="2435" y="1845"/>
                  </a:cubicBezTo>
                  <a:cubicBezTo>
                    <a:pt x="2494" y="1816"/>
                    <a:pt x="2524" y="1711"/>
                    <a:pt x="2479" y="1666"/>
                  </a:cubicBezTo>
                  <a:lnTo>
                    <a:pt x="2479" y="1666"/>
                  </a:lnTo>
                  <a:cubicBezTo>
                    <a:pt x="2490" y="1672"/>
                    <a:pt x="2502" y="1674"/>
                    <a:pt x="2515" y="1674"/>
                  </a:cubicBezTo>
                  <a:cubicBezTo>
                    <a:pt x="2573" y="1674"/>
                    <a:pt x="2644" y="1623"/>
                    <a:pt x="2644" y="1562"/>
                  </a:cubicBezTo>
                  <a:cubicBezTo>
                    <a:pt x="2655" y="1507"/>
                    <a:pt x="2610" y="1453"/>
                    <a:pt x="2557" y="1433"/>
                  </a:cubicBezTo>
                  <a:lnTo>
                    <a:pt x="2557" y="1433"/>
                  </a:lnTo>
                  <a:cubicBezTo>
                    <a:pt x="2612" y="1424"/>
                    <a:pt x="2663" y="1377"/>
                    <a:pt x="2674" y="1323"/>
                  </a:cubicBezTo>
                  <a:cubicBezTo>
                    <a:pt x="2689" y="1248"/>
                    <a:pt x="2629" y="1158"/>
                    <a:pt x="2554" y="1143"/>
                  </a:cubicBezTo>
                  <a:cubicBezTo>
                    <a:pt x="2644" y="1143"/>
                    <a:pt x="2718" y="1054"/>
                    <a:pt x="2703" y="964"/>
                  </a:cubicBezTo>
                  <a:cubicBezTo>
                    <a:pt x="2703" y="884"/>
                    <a:pt x="2619" y="827"/>
                    <a:pt x="2548" y="827"/>
                  </a:cubicBezTo>
                  <a:cubicBezTo>
                    <a:pt x="2540" y="827"/>
                    <a:pt x="2532" y="828"/>
                    <a:pt x="2524" y="830"/>
                  </a:cubicBezTo>
                  <a:cubicBezTo>
                    <a:pt x="2599" y="815"/>
                    <a:pt x="2644" y="740"/>
                    <a:pt x="2629" y="665"/>
                  </a:cubicBezTo>
                  <a:cubicBezTo>
                    <a:pt x="2614" y="591"/>
                    <a:pt x="2554" y="546"/>
                    <a:pt x="2494" y="516"/>
                  </a:cubicBezTo>
                  <a:cubicBezTo>
                    <a:pt x="2420" y="501"/>
                    <a:pt x="2345" y="501"/>
                    <a:pt x="2285" y="501"/>
                  </a:cubicBezTo>
                  <a:cubicBezTo>
                    <a:pt x="2220" y="348"/>
                    <a:pt x="2066" y="251"/>
                    <a:pt x="1912" y="251"/>
                  </a:cubicBezTo>
                  <a:cubicBezTo>
                    <a:pt x="1856" y="251"/>
                    <a:pt x="1800" y="264"/>
                    <a:pt x="1748" y="292"/>
                  </a:cubicBezTo>
                  <a:cubicBezTo>
                    <a:pt x="1733" y="187"/>
                    <a:pt x="1643" y="113"/>
                    <a:pt x="1553" y="98"/>
                  </a:cubicBezTo>
                  <a:cubicBezTo>
                    <a:pt x="1501" y="83"/>
                    <a:pt x="1453" y="79"/>
                    <a:pt x="1406" y="79"/>
                  </a:cubicBezTo>
                  <a:cubicBezTo>
                    <a:pt x="1359" y="79"/>
                    <a:pt x="1314" y="83"/>
                    <a:pt x="1270" y="83"/>
                  </a:cubicBezTo>
                  <a:cubicBezTo>
                    <a:pt x="1257" y="83"/>
                    <a:pt x="1243" y="85"/>
                    <a:pt x="1229" y="89"/>
                  </a:cubicBezTo>
                  <a:lnTo>
                    <a:pt x="1229" y="89"/>
                  </a:lnTo>
                  <a:cubicBezTo>
                    <a:pt x="1218" y="76"/>
                    <a:pt x="1205" y="64"/>
                    <a:pt x="1195" y="53"/>
                  </a:cubicBezTo>
                  <a:cubicBezTo>
                    <a:pt x="1154" y="17"/>
                    <a:pt x="1100" y="0"/>
                    <a:pt x="1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flipH="1">
              <a:off x="7582335" y="2803583"/>
              <a:ext cx="98880" cy="144123"/>
            </a:xfrm>
            <a:custGeom>
              <a:avLst/>
              <a:gdLst/>
              <a:ahLst/>
              <a:cxnLst/>
              <a:rect l="l" t="t" r="r" b="b"/>
              <a:pathLst>
                <a:path w="365" h="532" extrusionOk="0">
                  <a:moveTo>
                    <a:pt x="161" y="286"/>
                  </a:moveTo>
                  <a:cubicBezTo>
                    <a:pt x="186" y="286"/>
                    <a:pt x="205" y="297"/>
                    <a:pt x="215" y="307"/>
                  </a:cubicBezTo>
                  <a:cubicBezTo>
                    <a:pt x="215" y="320"/>
                    <a:pt x="215" y="355"/>
                    <a:pt x="206" y="355"/>
                  </a:cubicBezTo>
                  <a:cubicBezTo>
                    <a:pt x="204" y="355"/>
                    <a:pt x="202" y="354"/>
                    <a:pt x="200" y="352"/>
                  </a:cubicBezTo>
                  <a:cubicBezTo>
                    <a:pt x="172" y="352"/>
                    <a:pt x="157" y="326"/>
                    <a:pt x="156" y="286"/>
                  </a:cubicBezTo>
                  <a:lnTo>
                    <a:pt x="156" y="286"/>
                  </a:lnTo>
                  <a:cubicBezTo>
                    <a:pt x="157" y="286"/>
                    <a:pt x="159" y="286"/>
                    <a:pt x="161" y="286"/>
                  </a:cubicBezTo>
                  <a:close/>
                  <a:moveTo>
                    <a:pt x="280" y="1"/>
                  </a:moveTo>
                  <a:cubicBezTo>
                    <a:pt x="162" y="1"/>
                    <a:pt x="67" y="137"/>
                    <a:pt x="65" y="265"/>
                  </a:cubicBezTo>
                  <a:lnTo>
                    <a:pt x="65" y="265"/>
                  </a:lnTo>
                  <a:cubicBezTo>
                    <a:pt x="0" y="333"/>
                    <a:pt x="7" y="458"/>
                    <a:pt x="81" y="531"/>
                  </a:cubicBezTo>
                  <a:cubicBezTo>
                    <a:pt x="46" y="474"/>
                    <a:pt x="29" y="389"/>
                    <a:pt x="72" y="333"/>
                  </a:cubicBezTo>
                  <a:lnTo>
                    <a:pt x="72" y="333"/>
                  </a:lnTo>
                  <a:cubicBezTo>
                    <a:pt x="88" y="385"/>
                    <a:pt x="132" y="438"/>
                    <a:pt x="187" y="438"/>
                  </a:cubicBezTo>
                  <a:cubicBezTo>
                    <a:pt x="201" y="438"/>
                    <a:pt x="215" y="434"/>
                    <a:pt x="230" y="427"/>
                  </a:cubicBezTo>
                  <a:cubicBezTo>
                    <a:pt x="320" y="382"/>
                    <a:pt x="275" y="218"/>
                    <a:pt x="185" y="218"/>
                  </a:cubicBezTo>
                  <a:cubicBezTo>
                    <a:pt x="173" y="218"/>
                    <a:pt x="161" y="219"/>
                    <a:pt x="150" y="221"/>
                  </a:cubicBezTo>
                  <a:lnTo>
                    <a:pt x="150" y="221"/>
                  </a:lnTo>
                  <a:cubicBezTo>
                    <a:pt x="154" y="123"/>
                    <a:pt x="223" y="20"/>
                    <a:pt x="329" y="20"/>
                  </a:cubicBezTo>
                  <a:cubicBezTo>
                    <a:pt x="341" y="20"/>
                    <a:pt x="352" y="21"/>
                    <a:pt x="364" y="24"/>
                  </a:cubicBezTo>
                  <a:cubicBezTo>
                    <a:pt x="336" y="8"/>
                    <a:pt x="307"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flipH="1">
              <a:off x="7537906" y="2756987"/>
              <a:ext cx="128680" cy="109718"/>
            </a:xfrm>
            <a:custGeom>
              <a:avLst/>
              <a:gdLst/>
              <a:ahLst/>
              <a:cxnLst/>
              <a:rect l="l" t="t" r="r" b="b"/>
              <a:pathLst>
                <a:path w="475" h="405" extrusionOk="0">
                  <a:moveTo>
                    <a:pt x="186" y="199"/>
                  </a:moveTo>
                  <a:lnTo>
                    <a:pt x="186" y="199"/>
                  </a:lnTo>
                  <a:cubicBezTo>
                    <a:pt x="228" y="213"/>
                    <a:pt x="246" y="260"/>
                    <a:pt x="221" y="285"/>
                  </a:cubicBezTo>
                  <a:cubicBezTo>
                    <a:pt x="213" y="293"/>
                    <a:pt x="210" y="296"/>
                    <a:pt x="208" y="296"/>
                  </a:cubicBezTo>
                  <a:cubicBezTo>
                    <a:pt x="206" y="296"/>
                    <a:pt x="206" y="293"/>
                    <a:pt x="206" y="285"/>
                  </a:cubicBezTo>
                  <a:cubicBezTo>
                    <a:pt x="177" y="271"/>
                    <a:pt x="176" y="236"/>
                    <a:pt x="186" y="199"/>
                  </a:cubicBezTo>
                  <a:close/>
                  <a:moveTo>
                    <a:pt x="335" y="0"/>
                  </a:moveTo>
                  <a:cubicBezTo>
                    <a:pt x="237" y="0"/>
                    <a:pt x="162" y="70"/>
                    <a:pt x="131" y="157"/>
                  </a:cubicBezTo>
                  <a:lnTo>
                    <a:pt x="131" y="157"/>
                  </a:lnTo>
                  <a:cubicBezTo>
                    <a:pt x="22" y="187"/>
                    <a:pt x="0" y="309"/>
                    <a:pt x="42" y="405"/>
                  </a:cubicBezTo>
                  <a:cubicBezTo>
                    <a:pt x="42" y="332"/>
                    <a:pt x="61" y="249"/>
                    <a:pt x="117" y="213"/>
                  </a:cubicBezTo>
                  <a:lnTo>
                    <a:pt x="117" y="213"/>
                  </a:lnTo>
                  <a:cubicBezTo>
                    <a:pt x="114" y="232"/>
                    <a:pt x="114" y="251"/>
                    <a:pt x="116" y="270"/>
                  </a:cubicBezTo>
                  <a:cubicBezTo>
                    <a:pt x="116" y="315"/>
                    <a:pt x="161" y="375"/>
                    <a:pt x="221" y="375"/>
                  </a:cubicBezTo>
                  <a:cubicBezTo>
                    <a:pt x="281" y="360"/>
                    <a:pt x="310" y="300"/>
                    <a:pt x="310" y="255"/>
                  </a:cubicBezTo>
                  <a:cubicBezTo>
                    <a:pt x="299" y="190"/>
                    <a:pt x="248" y="156"/>
                    <a:pt x="204" y="149"/>
                  </a:cubicBezTo>
                  <a:lnTo>
                    <a:pt x="204" y="149"/>
                  </a:lnTo>
                  <a:cubicBezTo>
                    <a:pt x="215" y="126"/>
                    <a:pt x="227" y="105"/>
                    <a:pt x="236" y="91"/>
                  </a:cubicBezTo>
                  <a:cubicBezTo>
                    <a:pt x="279" y="48"/>
                    <a:pt x="328" y="24"/>
                    <a:pt x="376" y="24"/>
                  </a:cubicBezTo>
                  <a:cubicBezTo>
                    <a:pt x="410" y="24"/>
                    <a:pt x="444" y="36"/>
                    <a:pt x="475" y="61"/>
                  </a:cubicBezTo>
                  <a:cubicBezTo>
                    <a:pt x="460" y="31"/>
                    <a:pt x="400" y="1"/>
                    <a:pt x="355" y="1"/>
                  </a:cubicBezTo>
                  <a:cubicBezTo>
                    <a:pt x="348" y="1"/>
                    <a:pt x="341"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flipH="1">
              <a:off x="6816484" y="2951498"/>
              <a:ext cx="122720" cy="111072"/>
            </a:xfrm>
            <a:custGeom>
              <a:avLst/>
              <a:gdLst/>
              <a:ahLst/>
              <a:cxnLst/>
              <a:rect l="l" t="t" r="r" b="b"/>
              <a:pathLst>
                <a:path w="453" h="410" extrusionOk="0">
                  <a:moveTo>
                    <a:pt x="314" y="180"/>
                  </a:moveTo>
                  <a:cubicBezTo>
                    <a:pt x="329" y="180"/>
                    <a:pt x="344" y="195"/>
                    <a:pt x="344" y="195"/>
                  </a:cubicBezTo>
                  <a:cubicBezTo>
                    <a:pt x="359" y="239"/>
                    <a:pt x="314" y="254"/>
                    <a:pt x="269" y="269"/>
                  </a:cubicBezTo>
                  <a:cubicBezTo>
                    <a:pt x="262" y="270"/>
                    <a:pt x="256" y="270"/>
                    <a:pt x="249" y="270"/>
                  </a:cubicBezTo>
                  <a:cubicBezTo>
                    <a:pt x="249" y="270"/>
                    <a:pt x="249" y="270"/>
                    <a:pt x="248" y="270"/>
                  </a:cubicBezTo>
                  <a:lnTo>
                    <a:pt x="248" y="270"/>
                  </a:lnTo>
                  <a:cubicBezTo>
                    <a:pt x="253" y="229"/>
                    <a:pt x="278" y="189"/>
                    <a:pt x="314" y="180"/>
                  </a:cubicBezTo>
                  <a:close/>
                  <a:moveTo>
                    <a:pt x="45" y="0"/>
                  </a:moveTo>
                  <a:cubicBezTo>
                    <a:pt x="0" y="105"/>
                    <a:pt x="15" y="224"/>
                    <a:pt x="120" y="299"/>
                  </a:cubicBezTo>
                  <a:cubicBezTo>
                    <a:pt x="144" y="316"/>
                    <a:pt x="177" y="327"/>
                    <a:pt x="211" y="332"/>
                  </a:cubicBezTo>
                  <a:lnTo>
                    <a:pt x="211" y="332"/>
                  </a:lnTo>
                  <a:cubicBezTo>
                    <a:pt x="218" y="347"/>
                    <a:pt x="227" y="362"/>
                    <a:pt x="239" y="374"/>
                  </a:cubicBezTo>
                  <a:cubicBezTo>
                    <a:pt x="261" y="396"/>
                    <a:pt x="299" y="409"/>
                    <a:pt x="335" y="409"/>
                  </a:cubicBezTo>
                  <a:cubicBezTo>
                    <a:pt x="349" y="409"/>
                    <a:pt x="362" y="408"/>
                    <a:pt x="374" y="404"/>
                  </a:cubicBezTo>
                  <a:cubicBezTo>
                    <a:pt x="329" y="404"/>
                    <a:pt x="284" y="374"/>
                    <a:pt x="269" y="344"/>
                  </a:cubicBezTo>
                  <a:cubicBezTo>
                    <a:pt x="266" y="341"/>
                    <a:pt x="263" y="337"/>
                    <a:pt x="260" y="333"/>
                  </a:cubicBezTo>
                  <a:lnTo>
                    <a:pt x="260" y="333"/>
                  </a:lnTo>
                  <a:cubicBezTo>
                    <a:pt x="360" y="327"/>
                    <a:pt x="453" y="268"/>
                    <a:pt x="404" y="150"/>
                  </a:cubicBezTo>
                  <a:cubicBezTo>
                    <a:pt x="382" y="128"/>
                    <a:pt x="352" y="114"/>
                    <a:pt x="326" y="114"/>
                  </a:cubicBezTo>
                  <a:cubicBezTo>
                    <a:pt x="316" y="114"/>
                    <a:pt x="307" y="116"/>
                    <a:pt x="299" y="120"/>
                  </a:cubicBezTo>
                  <a:cubicBezTo>
                    <a:pt x="234" y="129"/>
                    <a:pt x="198" y="195"/>
                    <a:pt x="198" y="262"/>
                  </a:cubicBezTo>
                  <a:lnTo>
                    <a:pt x="198" y="262"/>
                  </a:lnTo>
                  <a:cubicBezTo>
                    <a:pt x="129" y="238"/>
                    <a:pt x="79" y="169"/>
                    <a:pt x="65" y="92"/>
                  </a:cubicBezTo>
                  <a:lnTo>
                    <a:pt x="65" y="92"/>
                  </a:lnTo>
                  <a:cubicBezTo>
                    <a:pt x="68" y="97"/>
                    <a:pt x="71" y="101"/>
                    <a:pt x="75" y="105"/>
                  </a:cubicBezTo>
                  <a:cubicBezTo>
                    <a:pt x="68" y="90"/>
                    <a:pt x="64" y="72"/>
                    <a:pt x="60" y="53"/>
                  </a:cubicBezTo>
                  <a:lnTo>
                    <a:pt x="60" y="53"/>
                  </a:lnTo>
                  <a:cubicBezTo>
                    <a:pt x="60" y="51"/>
                    <a:pt x="60" y="48"/>
                    <a:pt x="60" y="45"/>
                  </a:cubicBezTo>
                  <a:lnTo>
                    <a:pt x="58" y="45"/>
                  </a:lnTo>
                  <a:cubicBezTo>
                    <a:pt x="55" y="29"/>
                    <a:pt x="52" y="13"/>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flipH="1">
              <a:off x="6870123" y="3024372"/>
              <a:ext cx="107549" cy="121637"/>
            </a:xfrm>
            <a:custGeom>
              <a:avLst/>
              <a:gdLst/>
              <a:ahLst/>
              <a:cxnLst/>
              <a:rect l="l" t="t" r="r" b="b"/>
              <a:pathLst>
                <a:path w="397" h="449" extrusionOk="0">
                  <a:moveTo>
                    <a:pt x="328" y="208"/>
                  </a:moveTo>
                  <a:cubicBezTo>
                    <a:pt x="333" y="208"/>
                    <a:pt x="336" y="212"/>
                    <a:pt x="336" y="224"/>
                  </a:cubicBezTo>
                  <a:cubicBezTo>
                    <a:pt x="326" y="255"/>
                    <a:pt x="303" y="264"/>
                    <a:pt x="274" y="268"/>
                  </a:cubicBezTo>
                  <a:lnTo>
                    <a:pt x="274" y="268"/>
                  </a:lnTo>
                  <a:cubicBezTo>
                    <a:pt x="275" y="263"/>
                    <a:pt x="276" y="258"/>
                    <a:pt x="277" y="254"/>
                  </a:cubicBezTo>
                  <a:cubicBezTo>
                    <a:pt x="288" y="243"/>
                    <a:pt x="315" y="208"/>
                    <a:pt x="328" y="208"/>
                  </a:cubicBezTo>
                  <a:close/>
                  <a:moveTo>
                    <a:pt x="127" y="0"/>
                  </a:moveTo>
                  <a:lnTo>
                    <a:pt x="127" y="0"/>
                  </a:lnTo>
                  <a:cubicBezTo>
                    <a:pt x="0" y="116"/>
                    <a:pt x="87" y="320"/>
                    <a:pt x="230" y="338"/>
                  </a:cubicBezTo>
                  <a:lnTo>
                    <a:pt x="230" y="338"/>
                  </a:lnTo>
                  <a:cubicBezTo>
                    <a:pt x="258" y="399"/>
                    <a:pt x="319" y="448"/>
                    <a:pt x="381" y="448"/>
                  </a:cubicBezTo>
                  <a:cubicBezTo>
                    <a:pt x="335" y="430"/>
                    <a:pt x="301" y="383"/>
                    <a:pt x="284" y="336"/>
                  </a:cubicBezTo>
                  <a:lnTo>
                    <a:pt x="284" y="336"/>
                  </a:lnTo>
                  <a:cubicBezTo>
                    <a:pt x="311" y="331"/>
                    <a:pt x="338" y="319"/>
                    <a:pt x="366" y="299"/>
                  </a:cubicBezTo>
                  <a:cubicBezTo>
                    <a:pt x="381" y="284"/>
                    <a:pt x="396" y="254"/>
                    <a:pt x="396" y="224"/>
                  </a:cubicBezTo>
                  <a:cubicBezTo>
                    <a:pt x="390" y="161"/>
                    <a:pt x="357" y="136"/>
                    <a:pt x="321" y="136"/>
                  </a:cubicBezTo>
                  <a:cubicBezTo>
                    <a:pt x="272" y="136"/>
                    <a:pt x="217" y="185"/>
                    <a:pt x="217" y="254"/>
                  </a:cubicBezTo>
                  <a:cubicBezTo>
                    <a:pt x="216" y="257"/>
                    <a:pt x="216" y="261"/>
                    <a:pt x="216" y="264"/>
                  </a:cubicBezTo>
                  <a:lnTo>
                    <a:pt x="216" y="264"/>
                  </a:lnTo>
                  <a:cubicBezTo>
                    <a:pt x="108" y="227"/>
                    <a:pt x="70" y="10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flipH="1">
              <a:off x="6627394" y="2525904"/>
              <a:ext cx="971465" cy="449977"/>
            </a:xfrm>
            <a:custGeom>
              <a:avLst/>
              <a:gdLst/>
              <a:ahLst/>
              <a:cxnLst/>
              <a:rect l="l" t="t" r="r" b="b"/>
              <a:pathLst>
                <a:path w="3586" h="1661" extrusionOk="0">
                  <a:moveTo>
                    <a:pt x="1037" y="1"/>
                  </a:moveTo>
                  <a:cubicBezTo>
                    <a:pt x="1006" y="1"/>
                    <a:pt x="974" y="2"/>
                    <a:pt x="942" y="3"/>
                  </a:cubicBezTo>
                  <a:cubicBezTo>
                    <a:pt x="733" y="18"/>
                    <a:pt x="523" y="63"/>
                    <a:pt x="359" y="212"/>
                  </a:cubicBezTo>
                  <a:cubicBezTo>
                    <a:pt x="150" y="362"/>
                    <a:pt x="60" y="630"/>
                    <a:pt x="16" y="869"/>
                  </a:cubicBezTo>
                  <a:lnTo>
                    <a:pt x="1" y="869"/>
                  </a:lnTo>
                  <a:cubicBezTo>
                    <a:pt x="1196" y="1138"/>
                    <a:pt x="2375" y="1407"/>
                    <a:pt x="3540" y="1661"/>
                  </a:cubicBezTo>
                  <a:cubicBezTo>
                    <a:pt x="3585" y="1586"/>
                    <a:pt x="3570" y="1482"/>
                    <a:pt x="3511" y="1407"/>
                  </a:cubicBezTo>
                  <a:cubicBezTo>
                    <a:pt x="3436" y="1347"/>
                    <a:pt x="3361" y="1317"/>
                    <a:pt x="3272" y="1288"/>
                  </a:cubicBezTo>
                  <a:cubicBezTo>
                    <a:pt x="2988" y="1198"/>
                    <a:pt x="2689" y="1138"/>
                    <a:pt x="2390" y="1064"/>
                  </a:cubicBezTo>
                  <a:cubicBezTo>
                    <a:pt x="2361" y="720"/>
                    <a:pt x="2151" y="406"/>
                    <a:pt x="1883" y="227"/>
                  </a:cubicBezTo>
                  <a:cubicBezTo>
                    <a:pt x="1626" y="65"/>
                    <a:pt x="1334" y="1"/>
                    <a:pt x="1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flipH="1">
              <a:off x="7493207" y="2587399"/>
              <a:ext cx="97526" cy="133557"/>
            </a:xfrm>
            <a:custGeom>
              <a:avLst/>
              <a:gdLst/>
              <a:ahLst/>
              <a:cxnLst/>
              <a:rect l="l" t="t" r="r" b="b"/>
              <a:pathLst>
                <a:path w="360" h="493" extrusionOk="0">
                  <a:moveTo>
                    <a:pt x="269" y="0"/>
                  </a:moveTo>
                  <a:cubicBezTo>
                    <a:pt x="135" y="75"/>
                    <a:pt x="30" y="239"/>
                    <a:pt x="1" y="418"/>
                  </a:cubicBezTo>
                  <a:lnTo>
                    <a:pt x="299" y="493"/>
                  </a:lnTo>
                  <a:cubicBezTo>
                    <a:pt x="359" y="329"/>
                    <a:pt x="344" y="149"/>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5"/>
            <p:cNvSpPr/>
            <p:nvPr/>
          </p:nvSpPr>
          <p:spPr>
            <a:xfrm flipH="1">
              <a:off x="6938934" y="2801686"/>
              <a:ext cx="299892" cy="66101"/>
            </a:xfrm>
            <a:custGeom>
              <a:avLst/>
              <a:gdLst/>
              <a:ahLst/>
              <a:cxnLst/>
              <a:rect l="l" t="t" r="r" b="b"/>
              <a:pathLst>
                <a:path w="1107" h="244" extrusionOk="0">
                  <a:moveTo>
                    <a:pt x="1106" y="1"/>
                  </a:moveTo>
                  <a:lnTo>
                    <a:pt x="1106" y="1"/>
                  </a:lnTo>
                  <a:cubicBezTo>
                    <a:pt x="773" y="81"/>
                    <a:pt x="463" y="185"/>
                    <a:pt x="124" y="185"/>
                  </a:cubicBezTo>
                  <a:cubicBezTo>
                    <a:pt x="83" y="185"/>
                    <a:pt x="42" y="183"/>
                    <a:pt x="1" y="180"/>
                  </a:cubicBezTo>
                  <a:lnTo>
                    <a:pt x="1" y="180"/>
                  </a:lnTo>
                  <a:cubicBezTo>
                    <a:pt x="108" y="225"/>
                    <a:pt x="221" y="244"/>
                    <a:pt x="337" y="244"/>
                  </a:cubicBezTo>
                  <a:cubicBezTo>
                    <a:pt x="607" y="244"/>
                    <a:pt x="886" y="137"/>
                    <a:pt x="1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5"/>
            <p:cNvSpPr/>
            <p:nvPr/>
          </p:nvSpPr>
          <p:spPr>
            <a:xfrm flipH="1">
              <a:off x="7505397" y="2712829"/>
              <a:ext cx="32780" cy="97256"/>
            </a:xfrm>
            <a:custGeom>
              <a:avLst/>
              <a:gdLst/>
              <a:ahLst/>
              <a:cxnLst/>
              <a:rect l="l" t="t" r="r" b="b"/>
              <a:pathLst>
                <a:path w="121" h="359" extrusionOk="0">
                  <a:moveTo>
                    <a:pt x="120" y="0"/>
                  </a:moveTo>
                  <a:lnTo>
                    <a:pt x="120" y="0"/>
                  </a:lnTo>
                  <a:cubicBezTo>
                    <a:pt x="90" y="60"/>
                    <a:pt x="60" y="120"/>
                    <a:pt x="46" y="179"/>
                  </a:cubicBezTo>
                  <a:cubicBezTo>
                    <a:pt x="16" y="239"/>
                    <a:pt x="1" y="299"/>
                    <a:pt x="46" y="359"/>
                  </a:cubicBezTo>
                  <a:cubicBezTo>
                    <a:pt x="75" y="329"/>
                    <a:pt x="90" y="314"/>
                    <a:pt x="90" y="284"/>
                  </a:cubicBezTo>
                  <a:cubicBezTo>
                    <a:pt x="105" y="194"/>
                    <a:pt x="105" y="9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5"/>
            <p:cNvSpPr/>
            <p:nvPr/>
          </p:nvSpPr>
          <p:spPr>
            <a:xfrm flipH="1">
              <a:off x="7116918" y="2933618"/>
              <a:ext cx="141954" cy="152250"/>
            </a:xfrm>
            <a:custGeom>
              <a:avLst/>
              <a:gdLst/>
              <a:ahLst/>
              <a:cxnLst/>
              <a:rect l="l" t="t" r="r" b="b"/>
              <a:pathLst>
                <a:path w="524" h="562" extrusionOk="0">
                  <a:moveTo>
                    <a:pt x="260" y="1"/>
                  </a:moveTo>
                  <a:cubicBezTo>
                    <a:pt x="196" y="1"/>
                    <a:pt x="135" y="28"/>
                    <a:pt x="90" y="81"/>
                  </a:cubicBezTo>
                  <a:cubicBezTo>
                    <a:pt x="15" y="156"/>
                    <a:pt x="0" y="290"/>
                    <a:pt x="45" y="380"/>
                  </a:cubicBezTo>
                  <a:cubicBezTo>
                    <a:pt x="98" y="511"/>
                    <a:pt x="173" y="562"/>
                    <a:pt x="232" y="562"/>
                  </a:cubicBezTo>
                  <a:cubicBezTo>
                    <a:pt x="239" y="562"/>
                    <a:pt x="247" y="561"/>
                    <a:pt x="254" y="559"/>
                  </a:cubicBezTo>
                  <a:cubicBezTo>
                    <a:pt x="329" y="559"/>
                    <a:pt x="389" y="514"/>
                    <a:pt x="433" y="455"/>
                  </a:cubicBezTo>
                  <a:cubicBezTo>
                    <a:pt x="463" y="425"/>
                    <a:pt x="493" y="365"/>
                    <a:pt x="508" y="320"/>
                  </a:cubicBezTo>
                  <a:cubicBezTo>
                    <a:pt x="523" y="201"/>
                    <a:pt x="478" y="81"/>
                    <a:pt x="389" y="36"/>
                  </a:cubicBezTo>
                  <a:cubicBezTo>
                    <a:pt x="347" y="13"/>
                    <a:pt x="303" y="1"/>
                    <a:pt x="260" y="1"/>
                  </a:cubicBezTo>
                  <a:close/>
                </a:path>
              </a:pathLst>
            </a:custGeom>
            <a:solidFill>
              <a:srgbClr val="604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flipH="1">
              <a:off x="7456905" y="3035479"/>
              <a:ext cx="36572" cy="39282"/>
            </a:xfrm>
            <a:custGeom>
              <a:avLst/>
              <a:gdLst/>
              <a:ahLst/>
              <a:cxnLst/>
              <a:rect l="l" t="t" r="r" b="b"/>
              <a:pathLst>
                <a:path w="135" h="145" extrusionOk="0">
                  <a:moveTo>
                    <a:pt x="48" y="0"/>
                  </a:moveTo>
                  <a:cubicBezTo>
                    <a:pt x="41" y="0"/>
                    <a:pt x="35" y="1"/>
                    <a:pt x="30" y="4"/>
                  </a:cubicBezTo>
                  <a:cubicBezTo>
                    <a:pt x="0" y="19"/>
                    <a:pt x="0" y="49"/>
                    <a:pt x="15" y="94"/>
                  </a:cubicBezTo>
                  <a:cubicBezTo>
                    <a:pt x="26" y="127"/>
                    <a:pt x="46" y="144"/>
                    <a:pt x="67" y="144"/>
                  </a:cubicBezTo>
                  <a:cubicBezTo>
                    <a:pt x="75" y="144"/>
                    <a:pt x="82" y="142"/>
                    <a:pt x="90" y="138"/>
                  </a:cubicBezTo>
                  <a:cubicBezTo>
                    <a:pt x="120" y="123"/>
                    <a:pt x="134" y="79"/>
                    <a:pt x="120" y="49"/>
                  </a:cubicBezTo>
                  <a:cubicBezTo>
                    <a:pt x="107" y="24"/>
                    <a:pt x="75"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5"/>
            <p:cNvSpPr/>
            <p:nvPr/>
          </p:nvSpPr>
          <p:spPr>
            <a:xfrm flipH="1">
              <a:off x="7389992" y="3186103"/>
              <a:ext cx="135994" cy="92379"/>
            </a:xfrm>
            <a:custGeom>
              <a:avLst/>
              <a:gdLst/>
              <a:ahLst/>
              <a:cxnLst/>
              <a:rect l="l" t="t" r="r" b="b"/>
              <a:pathLst>
                <a:path w="502" h="341" extrusionOk="0">
                  <a:moveTo>
                    <a:pt x="419" y="1"/>
                  </a:moveTo>
                  <a:cubicBezTo>
                    <a:pt x="419" y="45"/>
                    <a:pt x="389" y="90"/>
                    <a:pt x="359" y="135"/>
                  </a:cubicBezTo>
                  <a:cubicBezTo>
                    <a:pt x="294" y="213"/>
                    <a:pt x="174" y="290"/>
                    <a:pt x="55" y="290"/>
                  </a:cubicBezTo>
                  <a:cubicBezTo>
                    <a:pt x="37" y="290"/>
                    <a:pt x="19" y="288"/>
                    <a:pt x="1" y="284"/>
                  </a:cubicBezTo>
                  <a:lnTo>
                    <a:pt x="1" y="299"/>
                  </a:lnTo>
                  <a:cubicBezTo>
                    <a:pt x="35" y="328"/>
                    <a:pt x="78" y="340"/>
                    <a:pt x="124" y="340"/>
                  </a:cubicBezTo>
                  <a:cubicBezTo>
                    <a:pt x="295" y="340"/>
                    <a:pt x="501" y="166"/>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5"/>
            <p:cNvSpPr/>
            <p:nvPr/>
          </p:nvSpPr>
          <p:spPr>
            <a:xfrm flipH="1">
              <a:off x="7084681" y="3263040"/>
              <a:ext cx="117573" cy="101590"/>
            </a:xfrm>
            <a:custGeom>
              <a:avLst/>
              <a:gdLst/>
              <a:ahLst/>
              <a:cxnLst/>
              <a:rect l="l" t="t" r="r" b="b"/>
              <a:pathLst>
                <a:path w="434" h="375" extrusionOk="0">
                  <a:moveTo>
                    <a:pt x="434" y="0"/>
                  </a:moveTo>
                  <a:cubicBezTo>
                    <a:pt x="314" y="150"/>
                    <a:pt x="165" y="284"/>
                    <a:pt x="0" y="374"/>
                  </a:cubicBezTo>
                  <a:cubicBezTo>
                    <a:pt x="8" y="374"/>
                    <a:pt x="16" y="375"/>
                    <a:pt x="23" y="375"/>
                  </a:cubicBezTo>
                  <a:cubicBezTo>
                    <a:pt x="224" y="375"/>
                    <a:pt x="419" y="188"/>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5"/>
            <p:cNvSpPr/>
            <p:nvPr/>
          </p:nvSpPr>
          <p:spPr>
            <a:xfrm flipH="1">
              <a:off x="7165681" y="2958812"/>
              <a:ext cx="48763" cy="21131"/>
            </a:xfrm>
            <a:custGeom>
              <a:avLst/>
              <a:gdLst/>
              <a:ahLst/>
              <a:cxnLst/>
              <a:rect l="l" t="t" r="r" b="b"/>
              <a:pathLst>
                <a:path w="180" h="78" extrusionOk="0">
                  <a:moveTo>
                    <a:pt x="91" y="0"/>
                  </a:moveTo>
                  <a:cubicBezTo>
                    <a:pt x="56" y="0"/>
                    <a:pt x="20" y="16"/>
                    <a:pt x="1" y="48"/>
                  </a:cubicBezTo>
                  <a:cubicBezTo>
                    <a:pt x="90" y="78"/>
                    <a:pt x="90" y="78"/>
                    <a:pt x="180" y="78"/>
                  </a:cubicBezTo>
                  <a:cubicBezTo>
                    <a:pt x="180" y="27"/>
                    <a:pt x="137"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5"/>
            <p:cNvSpPr/>
            <p:nvPr/>
          </p:nvSpPr>
          <p:spPr>
            <a:xfrm flipH="1">
              <a:off x="7173808" y="2971816"/>
              <a:ext cx="28445" cy="52827"/>
            </a:xfrm>
            <a:custGeom>
              <a:avLst/>
              <a:gdLst/>
              <a:ahLst/>
              <a:cxnLst/>
              <a:rect l="l" t="t" r="r" b="b"/>
              <a:pathLst>
                <a:path w="105" h="195" extrusionOk="0">
                  <a:moveTo>
                    <a:pt x="30" y="0"/>
                  </a:moveTo>
                  <a:lnTo>
                    <a:pt x="30" y="0"/>
                  </a:lnTo>
                  <a:cubicBezTo>
                    <a:pt x="0" y="75"/>
                    <a:pt x="0" y="105"/>
                    <a:pt x="0" y="194"/>
                  </a:cubicBezTo>
                  <a:cubicBezTo>
                    <a:pt x="90" y="179"/>
                    <a:pt x="105" y="45"/>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5"/>
            <p:cNvSpPr/>
            <p:nvPr/>
          </p:nvSpPr>
          <p:spPr>
            <a:xfrm flipH="1">
              <a:off x="7428731" y="2972628"/>
              <a:ext cx="113509" cy="35760"/>
            </a:xfrm>
            <a:custGeom>
              <a:avLst/>
              <a:gdLst/>
              <a:ahLst/>
              <a:cxnLst/>
              <a:rect l="l" t="t" r="r" b="b"/>
              <a:pathLst>
                <a:path w="419" h="132" extrusionOk="0">
                  <a:moveTo>
                    <a:pt x="255" y="1"/>
                  </a:moveTo>
                  <a:cubicBezTo>
                    <a:pt x="229" y="1"/>
                    <a:pt x="202" y="4"/>
                    <a:pt x="180" y="12"/>
                  </a:cubicBezTo>
                  <a:cubicBezTo>
                    <a:pt x="135" y="12"/>
                    <a:pt x="105" y="12"/>
                    <a:pt x="75" y="27"/>
                  </a:cubicBezTo>
                  <a:cubicBezTo>
                    <a:pt x="46" y="42"/>
                    <a:pt x="1" y="87"/>
                    <a:pt x="1" y="131"/>
                  </a:cubicBezTo>
                  <a:cubicBezTo>
                    <a:pt x="100" y="92"/>
                    <a:pt x="200" y="72"/>
                    <a:pt x="286" y="72"/>
                  </a:cubicBezTo>
                  <a:cubicBezTo>
                    <a:pt x="329" y="72"/>
                    <a:pt x="369" y="77"/>
                    <a:pt x="404" y="87"/>
                  </a:cubicBezTo>
                  <a:cubicBezTo>
                    <a:pt x="419" y="42"/>
                    <a:pt x="374" y="12"/>
                    <a:pt x="329" y="12"/>
                  </a:cubicBezTo>
                  <a:cubicBezTo>
                    <a:pt x="307" y="4"/>
                    <a:pt x="281"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5"/>
            <p:cNvSpPr/>
            <p:nvPr/>
          </p:nvSpPr>
          <p:spPr>
            <a:xfrm flipH="1">
              <a:off x="6315852" y="3270897"/>
              <a:ext cx="882338" cy="579200"/>
            </a:xfrm>
            <a:custGeom>
              <a:avLst/>
              <a:gdLst/>
              <a:ahLst/>
              <a:cxnLst/>
              <a:rect l="l" t="t" r="r" b="b"/>
              <a:pathLst>
                <a:path w="3257" h="2138" extrusionOk="0">
                  <a:moveTo>
                    <a:pt x="2987" y="0"/>
                  </a:moveTo>
                  <a:cubicBezTo>
                    <a:pt x="2843" y="0"/>
                    <a:pt x="1883" y="122"/>
                    <a:pt x="1312" y="122"/>
                  </a:cubicBezTo>
                  <a:cubicBezTo>
                    <a:pt x="1282" y="122"/>
                    <a:pt x="1253" y="121"/>
                    <a:pt x="1225" y="121"/>
                  </a:cubicBezTo>
                  <a:cubicBezTo>
                    <a:pt x="1091" y="121"/>
                    <a:pt x="956" y="136"/>
                    <a:pt x="837" y="195"/>
                  </a:cubicBezTo>
                  <a:cubicBezTo>
                    <a:pt x="702" y="255"/>
                    <a:pt x="583" y="375"/>
                    <a:pt x="478" y="479"/>
                  </a:cubicBezTo>
                  <a:cubicBezTo>
                    <a:pt x="372" y="550"/>
                    <a:pt x="255" y="612"/>
                    <a:pt x="145" y="612"/>
                  </a:cubicBezTo>
                  <a:cubicBezTo>
                    <a:pt x="116" y="612"/>
                    <a:pt x="88" y="608"/>
                    <a:pt x="60" y="599"/>
                  </a:cubicBezTo>
                  <a:cubicBezTo>
                    <a:pt x="15" y="972"/>
                    <a:pt x="0" y="1301"/>
                    <a:pt x="0" y="1629"/>
                  </a:cubicBezTo>
                  <a:cubicBezTo>
                    <a:pt x="0" y="1704"/>
                    <a:pt x="0" y="1809"/>
                    <a:pt x="45" y="1868"/>
                  </a:cubicBezTo>
                  <a:cubicBezTo>
                    <a:pt x="75" y="1913"/>
                    <a:pt x="135" y="1928"/>
                    <a:pt x="195" y="1943"/>
                  </a:cubicBezTo>
                  <a:cubicBezTo>
                    <a:pt x="477" y="2025"/>
                    <a:pt x="770" y="2043"/>
                    <a:pt x="1065" y="2043"/>
                  </a:cubicBezTo>
                  <a:cubicBezTo>
                    <a:pt x="1280" y="2043"/>
                    <a:pt x="1497" y="2034"/>
                    <a:pt x="1712" y="2034"/>
                  </a:cubicBezTo>
                  <a:cubicBezTo>
                    <a:pt x="1951" y="2034"/>
                    <a:pt x="2187" y="2045"/>
                    <a:pt x="2420" y="2092"/>
                  </a:cubicBezTo>
                  <a:cubicBezTo>
                    <a:pt x="2524" y="2107"/>
                    <a:pt x="2629" y="2137"/>
                    <a:pt x="2749" y="2137"/>
                  </a:cubicBezTo>
                  <a:cubicBezTo>
                    <a:pt x="2868" y="2122"/>
                    <a:pt x="2988" y="2092"/>
                    <a:pt x="3047" y="1988"/>
                  </a:cubicBezTo>
                  <a:cubicBezTo>
                    <a:pt x="3107" y="1898"/>
                    <a:pt x="3122" y="1764"/>
                    <a:pt x="3137" y="1659"/>
                  </a:cubicBezTo>
                  <a:cubicBezTo>
                    <a:pt x="3167" y="1256"/>
                    <a:pt x="3212" y="838"/>
                    <a:pt x="3241" y="449"/>
                  </a:cubicBezTo>
                  <a:cubicBezTo>
                    <a:pt x="3256" y="210"/>
                    <a:pt x="3107" y="1"/>
                    <a:pt x="3002" y="1"/>
                  </a:cubicBezTo>
                  <a:cubicBezTo>
                    <a:pt x="3000" y="1"/>
                    <a:pt x="2994" y="0"/>
                    <a:pt x="2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5"/>
            <p:cNvSpPr/>
            <p:nvPr/>
          </p:nvSpPr>
          <p:spPr>
            <a:xfrm flipH="1">
              <a:off x="6708392" y="3534218"/>
              <a:ext cx="113509" cy="125701"/>
            </a:xfrm>
            <a:custGeom>
              <a:avLst/>
              <a:gdLst/>
              <a:ahLst/>
              <a:cxnLst/>
              <a:rect l="l" t="t" r="r" b="b"/>
              <a:pathLst>
                <a:path w="419" h="464" extrusionOk="0">
                  <a:moveTo>
                    <a:pt x="209" y="0"/>
                  </a:moveTo>
                  <a:cubicBezTo>
                    <a:pt x="90" y="0"/>
                    <a:pt x="0" y="105"/>
                    <a:pt x="0" y="224"/>
                  </a:cubicBezTo>
                  <a:cubicBezTo>
                    <a:pt x="0" y="359"/>
                    <a:pt x="90" y="463"/>
                    <a:pt x="209" y="463"/>
                  </a:cubicBezTo>
                  <a:cubicBezTo>
                    <a:pt x="329" y="463"/>
                    <a:pt x="419" y="359"/>
                    <a:pt x="419" y="224"/>
                  </a:cubicBezTo>
                  <a:cubicBezTo>
                    <a:pt x="419" y="105"/>
                    <a:pt x="329"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5"/>
            <p:cNvSpPr/>
            <p:nvPr/>
          </p:nvSpPr>
          <p:spPr>
            <a:xfrm flipH="1">
              <a:off x="6979569" y="3416644"/>
              <a:ext cx="113509" cy="125701"/>
            </a:xfrm>
            <a:custGeom>
              <a:avLst/>
              <a:gdLst/>
              <a:ahLst/>
              <a:cxnLst/>
              <a:rect l="l" t="t" r="r" b="b"/>
              <a:pathLst>
                <a:path w="419" h="464" extrusionOk="0">
                  <a:moveTo>
                    <a:pt x="210" y="1"/>
                  </a:moveTo>
                  <a:cubicBezTo>
                    <a:pt x="90" y="1"/>
                    <a:pt x="1" y="106"/>
                    <a:pt x="1" y="225"/>
                  </a:cubicBezTo>
                  <a:cubicBezTo>
                    <a:pt x="1" y="359"/>
                    <a:pt x="90" y="464"/>
                    <a:pt x="210" y="464"/>
                  </a:cubicBezTo>
                  <a:cubicBezTo>
                    <a:pt x="329" y="464"/>
                    <a:pt x="419" y="359"/>
                    <a:pt x="419" y="225"/>
                  </a:cubicBezTo>
                  <a:cubicBezTo>
                    <a:pt x="419" y="106"/>
                    <a:pt x="329"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5"/>
            <p:cNvSpPr/>
            <p:nvPr/>
          </p:nvSpPr>
          <p:spPr>
            <a:xfrm flipH="1">
              <a:off x="6514153" y="3655584"/>
              <a:ext cx="113509" cy="125701"/>
            </a:xfrm>
            <a:custGeom>
              <a:avLst/>
              <a:gdLst/>
              <a:ahLst/>
              <a:cxnLst/>
              <a:rect l="l" t="t" r="r" b="b"/>
              <a:pathLst>
                <a:path w="419" h="464" extrusionOk="0">
                  <a:moveTo>
                    <a:pt x="209" y="0"/>
                  </a:moveTo>
                  <a:cubicBezTo>
                    <a:pt x="90" y="0"/>
                    <a:pt x="0" y="105"/>
                    <a:pt x="0" y="239"/>
                  </a:cubicBezTo>
                  <a:cubicBezTo>
                    <a:pt x="0" y="374"/>
                    <a:pt x="90" y="463"/>
                    <a:pt x="209" y="463"/>
                  </a:cubicBezTo>
                  <a:cubicBezTo>
                    <a:pt x="314" y="463"/>
                    <a:pt x="418" y="359"/>
                    <a:pt x="418" y="239"/>
                  </a:cubicBezTo>
                  <a:cubicBezTo>
                    <a:pt x="418" y="105"/>
                    <a:pt x="314"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5"/>
            <p:cNvSpPr/>
            <p:nvPr/>
          </p:nvSpPr>
          <p:spPr>
            <a:xfrm flipH="1">
              <a:off x="6323979" y="3271167"/>
              <a:ext cx="874210" cy="578929"/>
            </a:xfrm>
            <a:custGeom>
              <a:avLst/>
              <a:gdLst/>
              <a:ahLst/>
              <a:cxnLst/>
              <a:rect l="l" t="t" r="r" b="b"/>
              <a:pathLst>
                <a:path w="3227" h="2137" extrusionOk="0">
                  <a:moveTo>
                    <a:pt x="1016" y="135"/>
                  </a:moveTo>
                  <a:lnTo>
                    <a:pt x="1016" y="135"/>
                  </a:lnTo>
                  <a:cubicBezTo>
                    <a:pt x="956" y="150"/>
                    <a:pt x="896" y="165"/>
                    <a:pt x="837" y="194"/>
                  </a:cubicBezTo>
                  <a:cubicBezTo>
                    <a:pt x="792" y="209"/>
                    <a:pt x="747" y="239"/>
                    <a:pt x="702" y="269"/>
                  </a:cubicBezTo>
                  <a:cubicBezTo>
                    <a:pt x="732" y="299"/>
                    <a:pt x="777" y="314"/>
                    <a:pt x="822" y="314"/>
                  </a:cubicBezTo>
                  <a:cubicBezTo>
                    <a:pt x="911" y="314"/>
                    <a:pt x="1001" y="239"/>
                    <a:pt x="1016" y="135"/>
                  </a:cubicBezTo>
                  <a:close/>
                  <a:moveTo>
                    <a:pt x="2913" y="0"/>
                  </a:moveTo>
                  <a:cubicBezTo>
                    <a:pt x="2883" y="45"/>
                    <a:pt x="2868" y="90"/>
                    <a:pt x="2868" y="150"/>
                  </a:cubicBezTo>
                  <a:cubicBezTo>
                    <a:pt x="2868" y="269"/>
                    <a:pt x="2958" y="374"/>
                    <a:pt x="3077" y="374"/>
                  </a:cubicBezTo>
                  <a:cubicBezTo>
                    <a:pt x="3137" y="374"/>
                    <a:pt x="3197" y="344"/>
                    <a:pt x="3226" y="299"/>
                  </a:cubicBezTo>
                  <a:cubicBezTo>
                    <a:pt x="3197" y="135"/>
                    <a:pt x="3092" y="0"/>
                    <a:pt x="3002" y="0"/>
                  </a:cubicBezTo>
                  <a:close/>
                  <a:moveTo>
                    <a:pt x="1793" y="105"/>
                  </a:moveTo>
                  <a:cubicBezTo>
                    <a:pt x="1658" y="120"/>
                    <a:pt x="1524" y="120"/>
                    <a:pt x="1404" y="120"/>
                  </a:cubicBezTo>
                  <a:cubicBezTo>
                    <a:pt x="1404" y="150"/>
                    <a:pt x="1389" y="180"/>
                    <a:pt x="1389" y="209"/>
                  </a:cubicBezTo>
                  <a:cubicBezTo>
                    <a:pt x="1389" y="329"/>
                    <a:pt x="1479" y="433"/>
                    <a:pt x="1598" y="433"/>
                  </a:cubicBezTo>
                  <a:cubicBezTo>
                    <a:pt x="1718" y="433"/>
                    <a:pt x="1808" y="329"/>
                    <a:pt x="1808" y="209"/>
                  </a:cubicBezTo>
                  <a:cubicBezTo>
                    <a:pt x="1808" y="165"/>
                    <a:pt x="1808" y="135"/>
                    <a:pt x="1793" y="105"/>
                  </a:cubicBezTo>
                  <a:close/>
                  <a:moveTo>
                    <a:pt x="3032" y="941"/>
                  </a:moveTo>
                  <a:cubicBezTo>
                    <a:pt x="2913" y="941"/>
                    <a:pt x="2823" y="1046"/>
                    <a:pt x="2823" y="1180"/>
                  </a:cubicBezTo>
                  <a:cubicBezTo>
                    <a:pt x="2823" y="1300"/>
                    <a:pt x="2913" y="1404"/>
                    <a:pt x="3032" y="1404"/>
                  </a:cubicBezTo>
                  <a:cubicBezTo>
                    <a:pt x="3077" y="1404"/>
                    <a:pt x="3122" y="1389"/>
                    <a:pt x="3167" y="1359"/>
                  </a:cubicBezTo>
                  <a:cubicBezTo>
                    <a:pt x="3167" y="1240"/>
                    <a:pt x="3182" y="1135"/>
                    <a:pt x="3182" y="1031"/>
                  </a:cubicBezTo>
                  <a:cubicBezTo>
                    <a:pt x="3152" y="971"/>
                    <a:pt x="3092" y="941"/>
                    <a:pt x="3032" y="941"/>
                  </a:cubicBezTo>
                  <a:close/>
                  <a:moveTo>
                    <a:pt x="15" y="1195"/>
                  </a:moveTo>
                  <a:cubicBezTo>
                    <a:pt x="0" y="1345"/>
                    <a:pt x="0" y="1479"/>
                    <a:pt x="0" y="1628"/>
                  </a:cubicBezTo>
                  <a:lnTo>
                    <a:pt x="0" y="1658"/>
                  </a:lnTo>
                  <a:cubicBezTo>
                    <a:pt x="105" y="1658"/>
                    <a:pt x="209" y="1554"/>
                    <a:pt x="209" y="1434"/>
                  </a:cubicBezTo>
                  <a:cubicBezTo>
                    <a:pt x="209" y="1300"/>
                    <a:pt x="120" y="1210"/>
                    <a:pt x="15" y="1195"/>
                  </a:cubicBezTo>
                  <a:close/>
                  <a:moveTo>
                    <a:pt x="1509" y="1882"/>
                  </a:moveTo>
                  <a:cubicBezTo>
                    <a:pt x="1419" y="1882"/>
                    <a:pt x="1345" y="1957"/>
                    <a:pt x="1315" y="2046"/>
                  </a:cubicBezTo>
                  <a:cubicBezTo>
                    <a:pt x="1449" y="2032"/>
                    <a:pt x="1584" y="2032"/>
                    <a:pt x="1703" y="2032"/>
                  </a:cubicBezTo>
                  <a:cubicBezTo>
                    <a:pt x="1673" y="1942"/>
                    <a:pt x="1598" y="1882"/>
                    <a:pt x="1509" y="1882"/>
                  </a:cubicBezTo>
                  <a:close/>
                  <a:moveTo>
                    <a:pt x="2958" y="1927"/>
                  </a:moveTo>
                  <a:cubicBezTo>
                    <a:pt x="2853" y="1927"/>
                    <a:pt x="2763" y="2017"/>
                    <a:pt x="2749" y="2136"/>
                  </a:cubicBezTo>
                  <a:cubicBezTo>
                    <a:pt x="2868" y="2121"/>
                    <a:pt x="2988" y="2091"/>
                    <a:pt x="3047" y="1987"/>
                  </a:cubicBezTo>
                  <a:cubicBezTo>
                    <a:pt x="3062" y="1972"/>
                    <a:pt x="3062" y="1972"/>
                    <a:pt x="3062" y="1957"/>
                  </a:cubicBezTo>
                  <a:cubicBezTo>
                    <a:pt x="3032" y="1942"/>
                    <a:pt x="3002" y="1927"/>
                    <a:pt x="2958" y="19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5"/>
            <p:cNvSpPr/>
            <p:nvPr/>
          </p:nvSpPr>
          <p:spPr>
            <a:xfrm flipH="1">
              <a:off x="6501962" y="3372216"/>
              <a:ext cx="113509" cy="125701"/>
            </a:xfrm>
            <a:custGeom>
              <a:avLst/>
              <a:gdLst/>
              <a:ahLst/>
              <a:cxnLst/>
              <a:rect l="l" t="t" r="r" b="b"/>
              <a:pathLst>
                <a:path w="419" h="464" extrusionOk="0">
                  <a:moveTo>
                    <a:pt x="209" y="1"/>
                  </a:moveTo>
                  <a:cubicBezTo>
                    <a:pt x="105" y="1"/>
                    <a:pt x="0" y="105"/>
                    <a:pt x="0" y="225"/>
                  </a:cubicBezTo>
                  <a:cubicBezTo>
                    <a:pt x="0" y="359"/>
                    <a:pt x="105" y="464"/>
                    <a:pt x="209" y="464"/>
                  </a:cubicBezTo>
                  <a:cubicBezTo>
                    <a:pt x="329" y="464"/>
                    <a:pt x="418" y="359"/>
                    <a:pt x="418" y="225"/>
                  </a:cubicBezTo>
                  <a:cubicBezTo>
                    <a:pt x="418" y="105"/>
                    <a:pt x="329"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5"/>
            <p:cNvSpPr/>
            <p:nvPr/>
          </p:nvSpPr>
          <p:spPr>
            <a:xfrm flipH="1">
              <a:off x="6769076" y="3286609"/>
              <a:ext cx="441304" cy="651533"/>
            </a:xfrm>
            <a:custGeom>
              <a:avLst/>
              <a:gdLst/>
              <a:ahLst/>
              <a:cxnLst/>
              <a:rect l="l" t="t" r="r" b="b"/>
              <a:pathLst>
                <a:path w="1629" h="2405" extrusionOk="0">
                  <a:moveTo>
                    <a:pt x="998" y="1"/>
                  </a:moveTo>
                  <a:cubicBezTo>
                    <a:pt x="896" y="1"/>
                    <a:pt x="808" y="32"/>
                    <a:pt x="762" y="78"/>
                  </a:cubicBezTo>
                  <a:cubicBezTo>
                    <a:pt x="643" y="182"/>
                    <a:pt x="613" y="645"/>
                    <a:pt x="613" y="795"/>
                  </a:cubicBezTo>
                  <a:cubicBezTo>
                    <a:pt x="613" y="1138"/>
                    <a:pt x="613" y="1273"/>
                    <a:pt x="717" y="1616"/>
                  </a:cubicBezTo>
                  <a:cubicBezTo>
                    <a:pt x="538" y="1646"/>
                    <a:pt x="389" y="1676"/>
                    <a:pt x="210" y="1691"/>
                  </a:cubicBezTo>
                  <a:cubicBezTo>
                    <a:pt x="206" y="1691"/>
                    <a:pt x="200" y="1691"/>
                    <a:pt x="192" y="1691"/>
                  </a:cubicBezTo>
                  <a:cubicBezTo>
                    <a:pt x="138" y="1691"/>
                    <a:pt x="1" y="1702"/>
                    <a:pt x="1" y="1885"/>
                  </a:cubicBezTo>
                  <a:cubicBezTo>
                    <a:pt x="1" y="2004"/>
                    <a:pt x="15" y="2079"/>
                    <a:pt x="15" y="2199"/>
                  </a:cubicBezTo>
                  <a:cubicBezTo>
                    <a:pt x="15" y="2228"/>
                    <a:pt x="15" y="2273"/>
                    <a:pt x="30" y="2288"/>
                  </a:cubicBezTo>
                  <a:cubicBezTo>
                    <a:pt x="60" y="2318"/>
                    <a:pt x="90" y="2333"/>
                    <a:pt x="120" y="2348"/>
                  </a:cubicBezTo>
                  <a:cubicBezTo>
                    <a:pt x="314" y="2380"/>
                    <a:pt x="500" y="2405"/>
                    <a:pt x="689" y="2405"/>
                  </a:cubicBezTo>
                  <a:cubicBezTo>
                    <a:pt x="763" y="2405"/>
                    <a:pt x="837" y="2401"/>
                    <a:pt x="912" y="2393"/>
                  </a:cubicBezTo>
                  <a:cubicBezTo>
                    <a:pt x="1046" y="2393"/>
                    <a:pt x="1180" y="2363"/>
                    <a:pt x="1300" y="2318"/>
                  </a:cubicBezTo>
                  <a:cubicBezTo>
                    <a:pt x="1419" y="2273"/>
                    <a:pt x="1584" y="2199"/>
                    <a:pt x="1599" y="2034"/>
                  </a:cubicBezTo>
                  <a:cubicBezTo>
                    <a:pt x="1629" y="1571"/>
                    <a:pt x="1554" y="1317"/>
                    <a:pt x="1539" y="854"/>
                  </a:cubicBezTo>
                  <a:cubicBezTo>
                    <a:pt x="1539" y="690"/>
                    <a:pt x="1494" y="302"/>
                    <a:pt x="1405" y="197"/>
                  </a:cubicBezTo>
                  <a:cubicBezTo>
                    <a:pt x="1286" y="54"/>
                    <a:pt x="1130" y="1"/>
                    <a:pt x="9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5"/>
            <p:cNvSpPr/>
            <p:nvPr/>
          </p:nvSpPr>
          <p:spPr>
            <a:xfrm flipH="1">
              <a:off x="6789393" y="3432899"/>
              <a:ext cx="109446" cy="125701"/>
            </a:xfrm>
            <a:custGeom>
              <a:avLst/>
              <a:gdLst/>
              <a:ahLst/>
              <a:cxnLst/>
              <a:rect l="l" t="t" r="r" b="b"/>
              <a:pathLst>
                <a:path w="404" h="464" extrusionOk="0">
                  <a:moveTo>
                    <a:pt x="210" y="1"/>
                  </a:moveTo>
                  <a:cubicBezTo>
                    <a:pt x="90" y="1"/>
                    <a:pt x="1" y="105"/>
                    <a:pt x="1" y="225"/>
                  </a:cubicBezTo>
                  <a:cubicBezTo>
                    <a:pt x="1" y="359"/>
                    <a:pt x="90" y="464"/>
                    <a:pt x="210" y="464"/>
                  </a:cubicBezTo>
                  <a:cubicBezTo>
                    <a:pt x="314" y="464"/>
                    <a:pt x="404" y="359"/>
                    <a:pt x="404" y="225"/>
                  </a:cubicBezTo>
                  <a:cubicBezTo>
                    <a:pt x="404" y="105"/>
                    <a:pt x="314"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5"/>
            <p:cNvSpPr/>
            <p:nvPr/>
          </p:nvSpPr>
          <p:spPr>
            <a:xfrm flipH="1">
              <a:off x="6934870" y="3614948"/>
              <a:ext cx="113780" cy="125701"/>
            </a:xfrm>
            <a:custGeom>
              <a:avLst/>
              <a:gdLst/>
              <a:ahLst/>
              <a:cxnLst/>
              <a:rect l="l" t="t" r="r" b="b"/>
              <a:pathLst>
                <a:path w="420" h="464" extrusionOk="0">
                  <a:moveTo>
                    <a:pt x="210" y="1"/>
                  </a:moveTo>
                  <a:cubicBezTo>
                    <a:pt x="106" y="1"/>
                    <a:pt x="1" y="105"/>
                    <a:pt x="1" y="225"/>
                  </a:cubicBezTo>
                  <a:cubicBezTo>
                    <a:pt x="1" y="359"/>
                    <a:pt x="106" y="464"/>
                    <a:pt x="210" y="464"/>
                  </a:cubicBezTo>
                  <a:cubicBezTo>
                    <a:pt x="330" y="464"/>
                    <a:pt x="419" y="359"/>
                    <a:pt x="419" y="225"/>
                  </a:cubicBezTo>
                  <a:cubicBezTo>
                    <a:pt x="419" y="105"/>
                    <a:pt x="330"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5"/>
            <p:cNvSpPr/>
            <p:nvPr/>
          </p:nvSpPr>
          <p:spPr>
            <a:xfrm flipH="1">
              <a:off x="6813504" y="3796997"/>
              <a:ext cx="113509" cy="125701"/>
            </a:xfrm>
            <a:custGeom>
              <a:avLst/>
              <a:gdLst/>
              <a:ahLst/>
              <a:cxnLst/>
              <a:rect l="l" t="t" r="r" b="b"/>
              <a:pathLst>
                <a:path w="419" h="464" extrusionOk="0">
                  <a:moveTo>
                    <a:pt x="209" y="1"/>
                  </a:moveTo>
                  <a:cubicBezTo>
                    <a:pt x="90" y="1"/>
                    <a:pt x="0" y="120"/>
                    <a:pt x="0" y="240"/>
                  </a:cubicBezTo>
                  <a:cubicBezTo>
                    <a:pt x="0" y="374"/>
                    <a:pt x="90" y="464"/>
                    <a:pt x="209" y="464"/>
                  </a:cubicBezTo>
                  <a:cubicBezTo>
                    <a:pt x="329" y="464"/>
                    <a:pt x="418" y="374"/>
                    <a:pt x="418" y="240"/>
                  </a:cubicBezTo>
                  <a:cubicBezTo>
                    <a:pt x="418" y="105"/>
                    <a:pt x="329"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5"/>
            <p:cNvSpPr/>
            <p:nvPr/>
          </p:nvSpPr>
          <p:spPr>
            <a:xfrm flipH="1">
              <a:off x="7076553" y="3817315"/>
              <a:ext cx="113509" cy="125701"/>
            </a:xfrm>
            <a:custGeom>
              <a:avLst/>
              <a:gdLst/>
              <a:ahLst/>
              <a:cxnLst/>
              <a:rect l="l" t="t" r="r" b="b"/>
              <a:pathLst>
                <a:path w="419" h="464" extrusionOk="0">
                  <a:moveTo>
                    <a:pt x="209" y="1"/>
                  </a:moveTo>
                  <a:cubicBezTo>
                    <a:pt x="90" y="1"/>
                    <a:pt x="0" y="105"/>
                    <a:pt x="0" y="240"/>
                  </a:cubicBezTo>
                  <a:cubicBezTo>
                    <a:pt x="0" y="359"/>
                    <a:pt x="90" y="464"/>
                    <a:pt x="209" y="464"/>
                  </a:cubicBezTo>
                  <a:cubicBezTo>
                    <a:pt x="314" y="464"/>
                    <a:pt x="418" y="359"/>
                    <a:pt x="418" y="240"/>
                  </a:cubicBezTo>
                  <a:cubicBezTo>
                    <a:pt x="418" y="105"/>
                    <a:pt x="314"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flipH="1">
              <a:off x="6752821" y="3388470"/>
              <a:ext cx="65017" cy="425054"/>
            </a:xfrm>
            <a:custGeom>
              <a:avLst/>
              <a:gdLst/>
              <a:ahLst/>
              <a:cxnLst/>
              <a:rect l="l" t="t" r="r" b="b"/>
              <a:pathLst>
                <a:path w="240" h="1569" extrusionOk="0">
                  <a:moveTo>
                    <a:pt x="0" y="0"/>
                  </a:moveTo>
                  <a:cubicBezTo>
                    <a:pt x="60" y="523"/>
                    <a:pt x="135" y="1046"/>
                    <a:pt x="150" y="1569"/>
                  </a:cubicBezTo>
                  <a:cubicBezTo>
                    <a:pt x="239" y="1046"/>
                    <a:pt x="165" y="49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flipH="1">
              <a:off x="7003680" y="3441026"/>
              <a:ext cx="198573" cy="324005"/>
            </a:xfrm>
            <a:custGeom>
              <a:avLst/>
              <a:gdLst/>
              <a:ahLst/>
              <a:cxnLst/>
              <a:rect l="l" t="t" r="r" b="b"/>
              <a:pathLst>
                <a:path w="733" h="1196" extrusionOk="0">
                  <a:moveTo>
                    <a:pt x="598" y="1"/>
                  </a:moveTo>
                  <a:cubicBezTo>
                    <a:pt x="512" y="330"/>
                    <a:pt x="563" y="686"/>
                    <a:pt x="633" y="1018"/>
                  </a:cubicBezTo>
                  <a:lnTo>
                    <a:pt x="633" y="1018"/>
                  </a:lnTo>
                  <a:cubicBezTo>
                    <a:pt x="524" y="1024"/>
                    <a:pt x="432" y="1050"/>
                    <a:pt x="329" y="1076"/>
                  </a:cubicBezTo>
                  <a:cubicBezTo>
                    <a:pt x="224" y="1106"/>
                    <a:pt x="105" y="1136"/>
                    <a:pt x="0" y="1195"/>
                  </a:cubicBezTo>
                  <a:cubicBezTo>
                    <a:pt x="60" y="1166"/>
                    <a:pt x="120" y="1151"/>
                    <a:pt x="180" y="1151"/>
                  </a:cubicBezTo>
                  <a:cubicBezTo>
                    <a:pt x="269" y="1136"/>
                    <a:pt x="419" y="1106"/>
                    <a:pt x="508" y="1106"/>
                  </a:cubicBezTo>
                  <a:cubicBezTo>
                    <a:pt x="568" y="1091"/>
                    <a:pt x="643" y="1091"/>
                    <a:pt x="687" y="1091"/>
                  </a:cubicBezTo>
                  <a:cubicBezTo>
                    <a:pt x="717" y="1091"/>
                    <a:pt x="732" y="1076"/>
                    <a:pt x="717" y="1046"/>
                  </a:cubicBezTo>
                  <a:cubicBezTo>
                    <a:pt x="658" y="703"/>
                    <a:pt x="583" y="359"/>
                    <a:pt x="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flipH="1">
              <a:off x="3811125" y="-10479"/>
              <a:ext cx="5580563" cy="3358865"/>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flipH="1">
              <a:off x="4152991" y="43304"/>
              <a:ext cx="5050742" cy="1519085"/>
            </a:xfrm>
            <a:custGeom>
              <a:avLst/>
              <a:gdLst/>
              <a:ahLst/>
              <a:cxnLst/>
              <a:rect l="l" t="t" r="r" b="b"/>
              <a:pathLst>
                <a:path w="17655" h="5310" extrusionOk="0">
                  <a:moveTo>
                    <a:pt x="15057" y="0"/>
                  </a:moveTo>
                  <a:cubicBezTo>
                    <a:pt x="14700" y="0"/>
                    <a:pt x="14318" y="30"/>
                    <a:pt x="13906" y="81"/>
                  </a:cubicBezTo>
                  <a:cubicBezTo>
                    <a:pt x="12681" y="246"/>
                    <a:pt x="11576" y="783"/>
                    <a:pt x="10336" y="873"/>
                  </a:cubicBezTo>
                  <a:cubicBezTo>
                    <a:pt x="10234" y="878"/>
                    <a:pt x="10131" y="881"/>
                    <a:pt x="10029" y="881"/>
                  </a:cubicBezTo>
                  <a:cubicBezTo>
                    <a:pt x="9213" y="881"/>
                    <a:pt x="8398" y="725"/>
                    <a:pt x="7582" y="725"/>
                  </a:cubicBezTo>
                  <a:cubicBezTo>
                    <a:pt x="7395" y="725"/>
                    <a:pt x="7208" y="733"/>
                    <a:pt x="7020" y="753"/>
                  </a:cubicBezTo>
                  <a:cubicBezTo>
                    <a:pt x="5960" y="858"/>
                    <a:pt x="5049" y="1336"/>
                    <a:pt x="4108" y="1694"/>
                  </a:cubicBezTo>
                  <a:cubicBezTo>
                    <a:pt x="3411" y="1971"/>
                    <a:pt x="2518" y="2264"/>
                    <a:pt x="1701" y="2264"/>
                  </a:cubicBezTo>
                  <a:cubicBezTo>
                    <a:pt x="1414" y="2264"/>
                    <a:pt x="1137" y="2228"/>
                    <a:pt x="882" y="2142"/>
                  </a:cubicBezTo>
                  <a:cubicBezTo>
                    <a:pt x="867" y="3218"/>
                    <a:pt x="0" y="3845"/>
                    <a:pt x="449" y="5070"/>
                  </a:cubicBezTo>
                  <a:cubicBezTo>
                    <a:pt x="612" y="5242"/>
                    <a:pt x="802" y="5310"/>
                    <a:pt x="1023" y="5310"/>
                  </a:cubicBezTo>
                  <a:cubicBezTo>
                    <a:pt x="1167" y="5310"/>
                    <a:pt x="1324" y="5281"/>
                    <a:pt x="1494" y="5234"/>
                  </a:cubicBezTo>
                  <a:cubicBezTo>
                    <a:pt x="1912" y="5100"/>
                    <a:pt x="2271" y="4876"/>
                    <a:pt x="2704" y="4741"/>
                  </a:cubicBezTo>
                  <a:cubicBezTo>
                    <a:pt x="3480" y="4517"/>
                    <a:pt x="4362" y="4637"/>
                    <a:pt x="5213" y="4562"/>
                  </a:cubicBezTo>
                  <a:cubicBezTo>
                    <a:pt x="6303" y="4472"/>
                    <a:pt x="7274" y="4039"/>
                    <a:pt x="8275" y="3726"/>
                  </a:cubicBezTo>
                  <a:cubicBezTo>
                    <a:pt x="8923" y="3516"/>
                    <a:pt x="9637" y="3355"/>
                    <a:pt x="10326" y="3355"/>
                  </a:cubicBezTo>
                  <a:cubicBezTo>
                    <a:pt x="10717" y="3355"/>
                    <a:pt x="11099" y="3407"/>
                    <a:pt x="11456" y="3532"/>
                  </a:cubicBezTo>
                  <a:cubicBezTo>
                    <a:pt x="11964" y="3696"/>
                    <a:pt x="12367" y="4009"/>
                    <a:pt x="12815" y="4248"/>
                  </a:cubicBezTo>
                  <a:cubicBezTo>
                    <a:pt x="13197" y="4465"/>
                    <a:pt x="13351" y="4638"/>
                    <a:pt x="13731" y="4638"/>
                  </a:cubicBezTo>
                  <a:cubicBezTo>
                    <a:pt x="13797" y="4638"/>
                    <a:pt x="13869" y="4633"/>
                    <a:pt x="13950" y="4622"/>
                  </a:cubicBezTo>
                  <a:cubicBezTo>
                    <a:pt x="14249" y="4547"/>
                    <a:pt x="14906" y="4263"/>
                    <a:pt x="15071" y="3636"/>
                  </a:cubicBezTo>
                  <a:cubicBezTo>
                    <a:pt x="15160" y="3442"/>
                    <a:pt x="15295" y="3128"/>
                    <a:pt x="15444" y="2859"/>
                  </a:cubicBezTo>
                  <a:cubicBezTo>
                    <a:pt x="15578" y="2605"/>
                    <a:pt x="15713" y="2381"/>
                    <a:pt x="15817" y="2292"/>
                  </a:cubicBezTo>
                  <a:cubicBezTo>
                    <a:pt x="16415" y="1799"/>
                    <a:pt x="16878" y="1590"/>
                    <a:pt x="17655" y="1067"/>
                  </a:cubicBezTo>
                  <a:cubicBezTo>
                    <a:pt x="16990" y="279"/>
                    <a:pt x="16148" y="0"/>
                    <a:pt x="150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flipH="1">
              <a:off x="7934396" y="2032690"/>
              <a:ext cx="709478" cy="645683"/>
            </a:xfrm>
            <a:custGeom>
              <a:avLst/>
              <a:gdLst/>
              <a:ahLst/>
              <a:cxnLst/>
              <a:rect l="l" t="t" r="r" b="b"/>
              <a:pathLst>
                <a:path w="2480" h="2257" extrusionOk="0">
                  <a:moveTo>
                    <a:pt x="1248" y="0"/>
                  </a:moveTo>
                  <a:cubicBezTo>
                    <a:pt x="737" y="0"/>
                    <a:pt x="263" y="351"/>
                    <a:pt x="134" y="879"/>
                  </a:cubicBezTo>
                  <a:cubicBezTo>
                    <a:pt x="0" y="1476"/>
                    <a:pt x="373" y="2089"/>
                    <a:pt x="986" y="2223"/>
                  </a:cubicBezTo>
                  <a:cubicBezTo>
                    <a:pt x="1075" y="2245"/>
                    <a:pt x="1164" y="2256"/>
                    <a:pt x="1252" y="2256"/>
                  </a:cubicBezTo>
                  <a:cubicBezTo>
                    <a:pt x="1755" y="2256"/>
                    <a:pt x="2216" y="1908"/>
                    <a:pt x="2330" y="1387"/>
                  </a:cubicBezTo>
                  <a:cubicBezTo>
                    <a:pt x="2479" y="774"/>
                    <a:pt x="2106" y="177"/>
                    <a:pt x="1494" y="28"/>
                  </a:cubicBezTo>
                  <a:cubicBezTo>
                    <a:pt x="1412" y="9"/>
                    <a:pt x="1329" y="0"/>
                    <a:pt x="1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5"/>
            <p:cNvSpPr/>
            <p:nvPr/>
          </p:nvSpPr>
          <p:spPr>
            <a:xfrm flipH="1">
              <a:off x="8092599" y="2168577"/>
              <a:ext cx="487194" cy="162780"/>
            </a:xfrm>
            <a:custGeom>
              <a:avLst/>
              <a:gdLst/>
              <a:ahLst/>
              <a:cxnLst/>
              <a:rect l="l" t="t" r="r" b="b"/>
              <a:pathLst>
                <a:path w="1703" h="569" extrusionOk="0">
                  <a:moveTo>
                    <a:pt x="90" y="1"/>
                  </a:moveTo>
                  <a:cubicBezTo>
                    <a:pt x="60" y="61"/>
                    <a:pt x="30" y="105"/>
                    <a:pt x="0" y="165"/>
                  </a:cubicBezTo>
                  <a:cubicBezTo>
                    <a:pt x="418" y="285"/>
                    <a:pt x="851" y="404"/>
                    <a:pt x="1285" y="524"/>
                  </a:cubicBezTo>
                  <a:cubicBezTo>
                    <a:pt x="1359" y="538"/>
                    <a:pt x="1434" y="568"/>
                    <a:pt x="1524" y="568"/>
                  </a:cubicBezTo>
                  <a:cubicBezTo>
                    <a:pt x="1598" y="553"/>
                    <a:pt x="1673" y="509"/>
                    <a:pt x="1703" y="434"/>
                  </a:cubicBezTo>
                  <a:cubicBezTo>
                    <a:pt x="1359" y="299"/>
                    <a:pt x="986" y="255"/>
                    <a:pt x="627" y="165"/>
                  </a:cubicBezTo>
                  <a:cubicBezTo>
                    <a:pt x="448" y="120"/>
                    <a:pt x="269" y="75"/>
                    <a:pt x="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5"/>
            <p:cNvSpPr/>
            <p:nvPr/>
          </p:nvSpPr>
          <p:spPr>
            <a:xfrm flipH="1">
              <a:off x="7977308" y="2339651"/>
              <a:ext cx="504359" cy="179658"/>
            </a:xfrm>
            <a:custGeom>
              <a:avLst/>
              <a:gdLst/>
              <a:ahLst/>
              <a:cxnLst/>
              <a:rect l="l" t="t" r="r" b="b"/>
              <a:pathLst>
                <a:path w="1763" h="628" extrusionOk="0">
                  <a:moveTo>
                    <a:pt x="105" y="0"/>
                  </a:moveTo>
                  <a:cubicBezTo>
                    <a:pt x="60" y="15"/>
                    <a:pt x="16" y="45"/>
                    <a:pt x="16" y="75"/>
                  </a:cubicBezTo>
                  <a:cubicBezTo>
                    <a:pt x="1" y="135"/>
                    <a:pt x="90" y="179"/>
                    <a:pt x="150" y="194"/>
                  </a:cubicBezTo>
                  <a:cubicBezTo>
                    <a:pt x="643" y="344"/>
                    <a:pt x="1151" y="478"/>
                    <a:pt x="1644" y="628"/>
                  </a:cubicBezTo>
                  <a:cubicBezTo>
                    <a:pt x="1703" y="538"/>
                    <a:pt x="1748" y="433"/>
                    <a:pt x="1763" y="314"/>
                  </a:cubicBezTo>
                  <a:cubicBezTo>
                    <a:pt x="1240" y="299"/>
                    <a:pt x="717" y="209"/>
                    <a:pt x="225" y="30"/>
                  </a:cubicBezTo>
                  <a:cubicBezTo>
                    <a:pt x="180" y="15"/>
                    <a:pt x="135" y="0"/>
                    <a:pt x="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5"/>
            <p:cNvSpPr/>
            <p:nvPr/>
          </p:nvSpPr>
          <p:spPr>
            <a:xfrm flipH="1">
              <a:off x="8199306" y="2454941"/>
              <a:ext cx="397651" cy="175367"/>
            </a:xfrm>
            <a:custGeom>
              <a:avLst/>
              <a:gdLst/>
              <a:ahLst/>
              <a:cxnLst/>
              <a:rect l="l" t="t" r="r" b="b"/>
              <a:pathLst>
                <a:path w="1390" h="613" extrusionOk="0">
                  <a:moveTo>
                    <a:pt x="0" y="0"/>
                  </a:moveTo>
                  <a:cubicBezTo>
                    <a:pt x="60" y="180"/>
                    <a:pt x="150" y="329"/>
                    <a:pt x="284" y="463"/>
                  </a:cubicBezTo>
                  <a:cubicBezTo>
                    <a:pt x="568" y="523"/>
                    <a:pt x="852" y="568"/>
                    <a:pt x="1135" y="613"/>
                  </a:cubicBezTo>
                  <a:cubicBezTo>
                    <a:pt x="1195" y="613"/>
                    <a:pt x="1240" y="613"/>
                    <a:pt x="1300" y="598"/>
                  </a:cubicBezTo>
                  <a:cubicBezTo>
                    <a:pt x="1359" y="583"/>
                    <a:pt x="1389" y="538"/>
                    <a:pt x="1389" y="493"/>
                  </a:cubicBezTo>
                  <a:cubicBezTo>
                    <a:pt x="1389" y="419"/>
                    <a:pt x="1300" y="374"/>
                    <a:pt x="1225" y="359"/>
                  </a:cubicBezTo>
                  <a:cubicBezTo>
                    <a:pt x="822" y="239"/>
                    <a:pt x="419" y="12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5"/>
            <p:cNvSpPr/>
            <p:nvPr/>
          </p:nvSpPr>
          <p:spPr>
            <a:xfrm flipH="1">
              <a:off x="8015643" y="2031831"/>
              <a:ext cx="401942" cy="158488"/>
            </a:xfrm>
            <a:custGeom>
              <a:avLst/>
              <a:gdLst/>
              <a:ahLst/>
              <a:cxnLst/>
              <a:rect l="l" t="t" r="r" b="b"/>
              <a:pathLst>
                <a:path w="1405" h="554" extrusionOk="0">
                  <a:moveTo>
                    <a:pt x="434" y="1"/>
                  </a:moveTo>
                  <a:cubicBezTo>
                    <a:pt x="284" y="1"/>
                    <a:pt x="135" y="46"/>
                    <a:pt x="1" y="90"/>
                  </a:cubicBezTo>
                  <a:cubicBezTo>
                    <a:pt x="479" y="240"/>
                    <a:pt x="942" y="389"/>
                    <a:pt x="1405" y="553"/>
                  </a:cubicBezTo>
                  <a:cubicBezTo>
                    <a:pt x="1330" y="404"/>
                    <a:pt x="1210" y="285"/>
                    <a:pt x="1061" y="195"/>
                  </a:cubicBezTo>
                  <a:cubicBezTo>
                    <a:pt x="852" y="120"/>
                    <a:pt x="643" y="6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5"/>
            <p:cNvSpPr/>
            <p:nvPr/>
          </p:nvSpPr>
          <p:spPr>
            <a:xfrm flipH="1">
              <a:off x="7049838" y="903826"/>
              <a:ext cx="671144" cy="701182"/>
            </a:xfrm>
            <a:custGeom>
              <a:avLst/>
              <a:gdLst/>
              <a:ahLst/>
              <a:cxnLst/>
              <a:rect l="l" t="t" r="r" b="b"/>
              <a:pathLst>
                <a:path w="2346" h="2451" extrusionOk="0">
                  <a:moveTo>
                    <a:pt x="1180" y="1"/>
                  </a:moveTo>
                  <a:cubicBezTo>
                    <a:pt x="523" y="1"/>
                    <a:pt x="0" y="553"/>
                    <a:pt x="0" y="1225"/>
                  </a:cubicBezTo>
                  <a:cubicBezTo>
                    <a:pt x="0" y="1898"/>
                    <a:pt x="523" y="2450"/>
                    <a:pt x="1180" y="2450"/>
                  </a:cubicBezTo>
                  <a:cubicBezTo>
                    <a:pt x="1822" y="2450"/>
                    <a:pt x="2345" y="1898"/>
                    <a:pt x="2345" y="1225"/>
                  </a:cubicBezTo>
                  <a:cubicBezTo>
                    <a:pt x="2345" y="553"/>
                    <a:pt x="1822" y="1"/>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5"/>
            <p:cNvSpPr/>
            <p:nvPr/>
          </p:nvSpPr>
          <p:spPr>
            <a:xfrm flipH="1">
              <a:off x="6870465" y="1026268"/>
              <a:ext cx="1025883" cy="452579"/>
            </a:xfrm>
            <a:custGeom>
              <a:avLst/>
              <a:gdLst/>
              <a:ahLst/>
              <a:cxnLst/>
              <a:rect l="l" t="t" r="r" b="b"/>
              <a:pathLst>
                <a:path w="3586" h="1582" extrusionOk="0">
                  <a:moveTo>
                    <a:pt x="759" y="1"/>
                  </a:moveTo>
                  <a:cubicBezTo>
                    <a:pt x="615" y="1"/>
                    <a:pt x="465" y="23"/>
                    <a:pt x="314" y="81"/>
                  </a:cubicBezTo>
                  <a:cubicBezTo>
                    <a:pt x="240" y="125"/>
                    <a:pt x="165" y="170"/>
                    <a:pt x="105" y="230"/>
                  </a:cubicBezTo>
                  <a:cubicBezTo>
                    <a:pt x="61" y="305"/>
                    <a:pt x="1" y="409"/>
                    <a:pt x="1" y="499"/>
                  </a:cubicBezTo>
                  <a:cubicBezTo>
                    <a:pt x="1" y="678"/>
                    <a:pt x="120" y="812"/>
                    <a:pt x="225" y="902"/>
                  </a:cubicBezTo>
                  <a:cubicBezTo>
                    <a:pt x="538" y="1156"/>
                    <a:pt x="897" y="1261"/>
                    <a:pt x="1270" y="1350"/>
                  </a:cubicBezTo>
                  <a:cubicBezTo>
                    <a:pt x="1629" y="1425"/>
                    <a:pt x="2002" y="1499"/>
                    <a:pt x="2376" y="1544"/>
                  </a:cubicBezTo>
                  <a:cubicBezTo>
                    <a:pt x="2510" y="1567"/>
                    <a:pt x="2644" y="1582"/>
                    <a:pt x="2779" y="1582"/>
                  </a:cubicBezTo>
                  <a:cubicBezTo>
                    <a:pt x="2913" y="1582"/>
                    <a:pt x="3048" y="1567"/>
                    <a:pt x="3182" y="1529"/>
                  </a:cubicBezTo>
                  <a:cubicBezTo>
                    <a:pt x="3272" y="1499"/>
                    <a:pt x="3361" y="1470"/>
                    <a:pt x="3436" y="1395"/>
                  </a:cubicBezTo>
                  <a:cubicBezTo>
                    <a:pt x="3511" y="1305"/>
                    <a:pt x="3570" y="1201"/>
                    <a:pt x="3570" y="1081"/>
                  </a:cubicBezTo>
                  <a:cubicBezTo>
                    <a:pt x="3585" y="872"/>
                    <a:pt x="3451" y="678"/>
                    <a:pt x="3302" y="588"/>
                  </a:cubicBezTo>
                  <a:cubicBezTo>
                    <a:pt x="3152" y="499"/>
                    <a:pt x="2898" y="409"/>
                    <a:pt x="2898" y="409"/>
                  </a:cubicBezTo>
                  <a:lnTo>
                    <a:pt x="2898" y="409"/>
                  </a:lnTo>
                  <a:cubicBezTo>
                    <a:pt x="2928" y="499"/>
                    <a:pt x="2943" y="544"/>
                    <a:pt x="2973" y="738"/>
                  </a:cubicBezTo>
                  <a:cubicBezTo>
                    <a:pt x="3048" y="768"/>
                    <a:pt x="3033" y="768"/>
                    <a:pt x="3152" y="887"/>
                  </a:cubicBezTo>
                  <a:cubicBezTo>
                    <a:pt x="3182" y="917"/>
                    <a:pt x="3212" y="962"/>
                    <a:pt x="3227" y="1007"/>
                  </a:cubicBezTo>
                  <a:cubicBezTo>
                    <a:pt x="3242" y="1081"/>
                    <a:pt x="3197" y="1171"/>
                    <a:pt x="3137" y="1201"/>
                  </a:cubicBezTo>
                  <a:cubicBezTo>
                    <a:pt x="3115" y="1216"/>
                    <a:pt x="3085" y="1219"/>
                    <a:pt x="3053" y="1219"/>
                  </a:cubicBezTo>
                  <a:cubicBezTo>
                    <a:pt x="3022" y="1219"/>
                    <a:pt x="2988" y="1216"/>
                    <a:pt x="2958" y="1216"/>
                  </a:cubicBezTo>
                  <a:cubicBezTo>
                    <a:pt x="2256" y="1171"/>
                    <a:pt x="1554" y="1051"/>
                    <a:pt x="852" y="932"/>
                  </a:cubicBezTo>
                  <a:cubicBezTo>
                    <a:pt x="733" y="917"/>
                    <a:pt x="598" y="902"/>
                    <a:pt x="479" y="827"/>
                  </a:cubicBezTo>
                  <a:cubicBezTo>
                    <a:pt x="434" y="783"/>
                    <a:pt x="374" y="738"/>
                    <a:pt x="359" y="663"/>
                  </a:cubicBezTo>
                  <a:cubicBezTo>
                    <a:pt x="345" y="551"/>
                    <a:pt x="527" y="453"/>
                    <a:pt x="637" y="453"/>
                  </a:cubicBezTo>
                  <a:cubicBezTo>
                    <a:pt x="644" y="453"/>
                    <a:pt x="651" y="453"/>
                    <a:pt x="658" y="454"/>
                  </a:cubicBezTo>
                  <a:cubicBezTo>
                    <a:pt x="673" y="454"/>
                    <a:pt x="688" y="275"/>
                    <a:pt x="882" y="6"/>
                  </a:cubicBezTo>
                  <a:cubicBezTo>
                    <a:pt x="842" y="3"/>
                    <a:pt x="801"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5"/>
            <p:cNvSpPr/>
            <p:nvPr/>
          </p:nvSpPr>
          <p:spPr>
            <a:xfrm flipH="1">
              <a:off x="5165716" y="120259"/>
              <a:ext cx="760687" cy="669713"/>
            </a:xfrm>
            <a:custGeom>
              <a:avLst/>
              <a:gdLst/>
              <a:ahLst/>
              <a:cxnLst/>
              <a:rect l="l" t="t" r="r" b="b"/>
              <a:pathLst>
                <a:path w="2659" h="2341" extrusionOk="0">
                  <a:moveTo>
                    <a:pt x="1347" y="1"/>
                  </a:moveTo>
                  <a:cubicBezTo>
                    <a:pt x="1192" y="1"/>
                    <a:pt x="1034" y="31"/>
                    <a:pt x="881" y="96"/>
                  </a:cubicBezTo>
                  <a:cubicBezTo>
                    <a:pt x="284" y="335"/>
                    <a:pt x="0" y="1037"/>
                    <a:pt x="254" y="1635"/>
                  </a:cubicBezTo>
                  <a:cubicBezTo>
                    <a:pt x="445" y="2071"/>
                    <a:pt x="879" y="2340"/>
                    <a:pt x="1336" y="2340"/>
                  </a:cubicBezTo>
                  <a:cubicBezTo>
                    <a:pt x="1488" y="2340"/>
                    <a:pt x="1643" y="2310"/>
                    <a:pt x="1792" y="2247"/>
                  </a:cubicBezTo>
                  <a:cubicBezTo>
                    <a:pt x="2390" y="1993"/>
                    <a:pt x="2659" y="1306"/>
                    <a:pt x="2420" y="708"/>
                  </a:cubicBezTo>
                  <a:cubicBezTo>
                    <a:pt x="2231" y="263"/>
                    <a:pt x="1801" y="1"/>
                    <a:pt x="1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5"/>
            <p:cNvSpPr/>
            <p:nvPr/>
          </p:nvSpPr>
          <p:spPr>
            <a:xfrm flipH="1">
              <a:off x="5238380" y="120259"/>
              <a:ext cx="585606" cy="274065"/>
            </a:xfrm>
            <a:custGeom>
              <a:avLst/>
              <a:gdLst/>
              <a:ahLst/>
              <a:cxnLst/>
              <a:rect l="l" t="t" r="r" b="b"/>
              <a:pathLst>
                <a:path w="2047" h="958" extrusionOk="0">
                  <a:moveTo>
                    <a:pt x="982" y="0"/>
                  </a:moveTo>
                  <a:cubicBezTo>
                    <a:pt x="829" y="0"/>
                    <a:pt x="673" y="31"/>
                    <a:pt x="523" y="96"/>
                  </a:cubicBezTo>
                  <a:cubicBezTo>
                    <a:pt x="299" y="186"/>
                    <a:pt x="135" y="335"/>
                    <a:pt x="1" y="514"/>
                  </a:cubicBezTo>
                  <a:cubicBezTo>
                    <a:pt x="78" y="503"/>
                    <a:pt x="155" y="468"/>
                    <a:pt x="220" y="468"/>
                  </a:cubicBezTo>
                  <a:cubicBezTo>
                    <a:pt x="243" y="468"/>
                    <a:pt x="265" y="473"/>
                    <a:pt x="284" y="484"/>
                  </a:cubicBezTo>
                  <a:cubicBezTo>
                    <a:pt x="404" y="544"/>
                    <a:pt x="404" y="723"/>
                    <a:pt x="508" y="798"/>
                  </a:cubicBezTo>
                  <a:cubicBezTo>
                    <a:pt x="535" y="811"/>
                    <a:pt x="562" y="817"/>
                    <a:pt x="590" y="817"/>
                  </a:cubicBezTo>
                  <a:cubicBezTo>
                    <a:pt x="688" y="817"/>
                    <a:pt x="792" y="753"/>
                    <a:pt x="897" y="753"/>
                  </a:cubicBezTo>
                  <a:cubicBezTo>
                    <a:pt x="1001" y="753"/>
                    <a:pt x="1106" y="828"/>
                    <a:pt x="1196" y="888"/>
                  </a:cubicBezTo>
                  <a:cubicBezTo>
                    <a:pt x="1276" y="922"/>
                    <a:pt x="1366" y="957"/>
                    <a:pt x="1451" y="957"/>
                  </a:cubicBezTo>
                  <a:cubicBezTo>
                    <a:pt x="1476" y="957"/>
                    <a:pt x="1501" y="954"/>
                    <a:pt x="1524" y="947"/>
                  </a:cubicBezTo>
                  <a:cubicBezTo>
                    <a:pt x="1644" y="903"/>
                    <a:pt x="1688" y="753"/>
                    <a:pt x="1808" y="723"/>
                  </a:cubicBezTo>
                  <a:cubicBezTo>
                    <a:pt x="1845" y="708"/>
                    <a:pt x="1883" y="708"/>
                    <a:pt x="1918" y="708"/>
                  </a:cubicBezTo>
                  <a:cubicBezTo>
                    <a:pt x="1954" y="708"/>
                    <a:pt x="1987" y="708"/>
                    <a:pt x="2017" y="694"/>
                  </a:cubicBezTo>
                  <a:cubicBezTo>
                    <a:pt x="2032" y="694"/>
                    <a:pt x="2032" y="694"/>
                    <a:pt x="2047" y="679"/>
                  </a:cubicBezTo>
                  <a:cubicBezTo>
                    <a:pt x="1847" y="257"/>
                    <a:pt x="1425"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5"/>
            <p:cNvSpPr/>
            <p:nvPr/>
          </p:nvSpPr>
          <p:spPr>
            <a:xfrm flipH="1">
              <a:off x="8062274" y="-91725"/>
              <a:ext cx="1004713" cy="1017300"/>
            </a:xfrm>
            <a:custGeom>
              <a:avLst/>
              <a:gdLst/>
              <a:ahLst/>
              <a:cxnLst/>
              <a:rect l="l" t="t" r="r" b="b"/>
              <a:pathLst>
                <a:path w="3512" h="3556" extrusionOk="0">
                  <a:moveTo>
                    <a:pt x="1300" y="1"/>
                  </a:moveTo>
                  <a:lnTo>
                    <a:pt x="1300" y="1"/>
                  </a:lnTo>
                  <a:cubicBezTo>
                    <a:pt x="1330" y="225"/>
                    <a:pt x="1285" y="1076"/>
                    <a:pt x="1300" y="1091"/>
                  </a:cubicBezTo>
                  <a:cubicBezTo>
                    <a:pt x="1299" y="1091"/>
                    <a:pt x="1299" y="1091"/>
                    <a:pt x="1298" y="1091"/>
                  </a:cubicBezTo>
                  <a:cubicBezTo>
                    <a:pt x="1267" y="1091"/>
                    <a:pt x="832" y="745"/>
                    <a:pt x="598" y="628"/>
                  </a:cubicBezTo>
                  <a:lnTo>
                    <a:pt x="598" y="628"/>
                  </a:lnTo>
                  <a:cubicBezTo>
                    <a:pt x="687" y="882"/>
                    <a:pt x="852" y="1225"/>
                    <a:pt x="926" y="1479"/>
                  </a:cubicBezTo>
                  <a:cubicBezTo>
                    <a:pt x="643" y="1435"/>
                    <a:pt x="359" y="1390"/>
                    <a:pt x="75" y="1360"/>
                  </a:cubicBezTo>
                  <a:lnTo>
                    <a:pt x="75" y="1360"/>
                  </a:lnTo>
                  <a:cubicBezTo>
                    <a:pt x="105" y="1449"/>
                    <a:pt x="717" y="1927"/>
                    <a:pt x="762" y="1972"/>
                  </a:cubicBezTo>
                  <a:cubicBezTo>
                    <a:pt x="508" y="2092"/>
                    <a:pt x="0" y="2301"/>
                    <a:pt x="15" y="2346"/>
                  </a:cubicBezTo>
                  <a:cubicBezTo>
                    <a:pt x="19" y="2341"/>
                    <a:pt x="38" y="2340"/>
                    <a:pt x="66" y="2340"/>
                  </a:cubicBezTo>
                  <a:cubicBezTo>
                    <a:pt x="242" y="2340"/>
                    <a:pt x="811" y="2410"/>
                    <a:pt x="926" y="2435"/>
                  </a:cubicBezTo>
                  <a:cubicBezTo>
                    <a:pt x="956" y="2495"/>
                    <a:pt x="598" y="3063"/>
                    <a:pt x="613" y="3167"/>
                  </a:cubicBezTo>
                  <a:cubicBezTo>
                    <a:pt x="672" y="3122"/>
                    <a:pt x="1091" y="2943"/>
                    <a:pt x="1345" y="2809"/>
                  </a:cubicBezTo>
                  <a:cubicBezTo>
                    <a:pt x="1360" y="2868"/>
                    <a:pt x="1584" y="3302"/>
                    <a:pt x="1673" y="3555"/>
                  </a:cubicBezTo>
                  <a:cubicBezTo>
                    <a:pt x="1793" y="3331"/>
                    <a:pt x="1808" y="3048"/>
                    <a:pt x="1927" y="2824"/>
                  </a:cubicBezTo>
                  <a:cubicBezTo>
                    <a:pt x="2196" y="2988"/>
                    <a:pt x="2525" y="3227"/>
                    <a:pt x="2808" y="3346"/>
                  </a:cubicBezTo>
                  <a:cubicBezTo>
                    <a:pt x="2838" y="3316"/>
                    <a:pt x="2525" y="2465"/>
                    <a:pt x="2510" y="2435"/>
                  </a:cubicBezTo>
                  <a:cubicBezTo>
                    <a:pt x="2525" y="2420"/>
                    <a:pt x="3391" y="2226"/>
                    <a:pt x="3406" y="2211"/>
                  </a:cubicBezTo>
                  <a:cubicBezTo>
                    <a:pt x="3451" y="2196"/>
                    <a:pt x="2659" y="1733"/>
                    <a:pt x="2644" y="1718"/>
                  </a:cubicBezTo>
                  <a:cubicBezTo>
                    <a:pt x="2880" y="1510"/>
                    <a:pt x="3453" y="1016"/>
                    <a:pt x="3507" y="985"/>
                  </a:cubicBezTo>
                  <a:lnTo>
                    <a:pt x="3507" y="985"/>
                  </a:lnTo>
                  <a:cubicBezTo>
                    <a:pt x="3509" y="986"/>
                    <a:pt x="3510" y="986"/>
                    <a:pt x="3510" y="986"/>
                  </a:cubicBezTo>
                  <a:cubicBezTo>
                    <a:pt x="3511" y="985"/>
                    <a:pt x="3512" y="984"/>
                    <a:pt x="3511" y="984"/>
                  </a:cubicBezTo>
                  <a:lnTo>
                    <a:pt x="3511" y="984"/>
                  </a:lnTo>
                  <a:cubicBezTo>
                    <a:pt x="3510" y="984"/>
                    <a:pt x="3509" y="984"/>
                    <a:pt x="3507" y="985"/>
                  </a:cubicBezTo>
                  <a:lnTo>
                    <a:pt x="3507" y="985"/>
                  </a:lnTo>
                  <a:cubicBezTo>
                    <a:pt x="3504" y="985"/>
                    <a:pt x="3498" y="985"/>
                    <a:pt x="3490" y="985"/>
                  </a:cubicBezTo>
                  <a:cubicBezTo>
                    <a:pt x="3359" y="985"/>
                    <a:pt x="2648" y="1056"/>
                    <a:pt x="2375" y="1166"/>
                  </a:cubicBezTo>
                  <a:cubicBezTo>
                    <a:pt x="2405" y="777"/>
                    <a:pt x="2330" y="60"/>
                    <a:pt x="2345" y="60"/>
                  </a:cubicBezTo>
                  <a:cubicBezTo>
                    <a:pt x="2345" y="60"/>
                    <a:pt x="2345" y="60"/>
                    <a:pt x="2344" y="60"/>
                  </a:cubicBezTo>
                  <a:cubicBezTo>
                    <a:pt x="2314" y="60"/>
                    <a:pt x="1823" y="927"/>
                    <a:pt x="1823" y="942"/>
                  </a:cubicBezTo>
                  <a:cubicBezTo>
                    <a:pt x="1823" y="942"/>
                    <a:pt x="1822" y="942"/>
                    <a:pt x="1822" y="942"/>
                  </a:cubicBezTo>
                  <a:cubicBezTo>
                    <a:pt x="1807" y="942"/>
                    <a:pt x="1300" y="1"/>
                    <a:pt x="1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5"/>
            <p:cNvSpPr/>
            <p:nvPr/>
          </p:nvSpPr>
          <p:spPr>
            <a:xfrm flipH="1">
              <a:off x="5490416" y="515046"/>
              <a:ext cx="384778" cy="274351"/>
            </a:xfrm>
            <a:custGeom>
              <a:avLst/>
              <a:gdLst/>
              <a:ahLst/>
              <a:cxnLst/>
              <a:rect l="l" t="t" r="r" b="b"/>
              <a:pathLst>
                <a:path w="1345" h="959" extrusionOk="0">
                  <a:moveTo>
                    <a:pt x="0" y="1"/>
                  </a:moveTo>
                  <a:lnTo>
                    <a:pt x="0" y="1"/>
                  </a:lnTo>
                  <a:cubicBezTo>
                    <a:pt x="15" y="90"/>
                    <a:pt x="45" y="165"/>
                    <a:pt x="75" y="240"/>
                  </a:cubicBezTo>
                  <a:cubicBezTo>
                    <a:pt x="258" y="696"/>
                    <a:pt x="690" y="959"/>
                    <a:pt x="1145" y="959"/>
                  </a:cubicBezTo>
                  <a:cubicBezTo>
                    <a:pt x="1211" y="959"/>
                    <a:pt x="1278" y="953"/>
                    <a:pt x="1345" y="942"/>
                  </a:cubicBezTo>
                  <a:cubicBezTo>
                    <a:pt x="1270" y="837"/>
                    <a:pt x="1180" y="732"/>
                    <a:pt x="1076" y="658"/>
                  </a:cubicBezTo>
                  <a:cubicBezTo>
                    <a:pt x="982" y="591"/>
                    <a:pt x="865" y="536"/>
                    <a:pt x="744" y="536"/>
                  </a:cubicBezTo>
                  <a:cubicBezTo>
                    <a:pt x="730" y="536"/>
                    <a:pt x="716" y="537"/>
                    <a:pt x="702" y="538"/>
                  </a:cubicBezTo>
                  <a:cubicBezTo>
                    <a:pt x="641" y="548"/>
                    <a:pt x="580" y="573"/>
                    <a:pt x="524" y="573"/>
                  </a:cubicBezTo>
                  <a:cubicBezTo>
                    <a:pt x="497" y="573"/>
                    <a:pt x="472" y="567"/>
                    <a:pt x="448" y="553"/>
                  </a:cubicBezTo>
                  <a:cubicBezTo>
                    <a:pt x="359" y="508"/>
                    <a:pt x="344" y="389"/>
                    <a:pt x="299" y="284"/>
                  </a:cubicBezTo>
                  <a:cubicBezTo>
                    <a:pt x="254" y="150"/>
                    <a:pt x="135" y="4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flipH="1">
              <a:off x="5204051" y="433800"/>
              <a:ext cx="252323" cy="290943"/>
            </a:xfrm>
            <a:custGeom>
              <a:avLst/>
              <a:gdLst/>
              <a:ahLst/>
              <a:cxnLst/>
              <a:rect l="l" t="t" r="r" b="b"/>
              <a:pathLst>
                <a:path w="882" h="1017" extrusionOk="0">
                  <a:moveTo>
                    <a:pt x="866" y="1"/>
                  </a:moveTo>
                  <a:cubicBezTo>
                    <a:pt x="747" y="1"/>
                    <a:pt x="627" y="16"/>
                    <a:pt x="523" y="46"/>
                  </a:cubicBezTo>
                  <a:cubicBezTo>
                    <a:pt x="418" y="75"/>
                    <a:pt x="314" y="120"/>
                    <a:pt x="299" y="225"/>
                  </a:cubicBezTo>
                  <a:cubicBezTo>
                    <a:pt x="284" y="270"/>
                    <a:pt x="299" y="314"/>
                    <a:pt x="284" y="359"/>
                  </a:cubicBezTo>
                  <a:cubicBezTo>
                    <a:pt x="254" y="434"/>
                    <a:pt x="164" y="449"/>
                    <a:pt x="120" y="494"/>
                  </a:cubicBezTo>
                  <a:cubicBezTo>
                    <a:pt x="45" y="539"/>
                    <a:pt x="0" y="643"/>
                    <a:pt x="0" y="718"/>
                  </a:cubicBezTo>
                  <a:cubicBezTo>
                    <a:pt x="15" y="807"/>
                    <a:pt x="75" y="897"/>
                    <a:pt x="149" y="942"/>
                  </a:cubicBezTo>
                  <a:cubicBezTo>
                    <a:pt x="224" y="987"/>
                    <a:pt x="314" y="987"/>
                    <a:pt x="388" y="1016"/>
                  </a:cubicBezTo>
                  <a:cubicBezTo>
                    <a:pt x="717" y="777"/>
                    <a:pt x="881" y="389"/>
                    <a:pt x="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5"/>
            <p:cNvSpPr/>
            <p:nvPr/>
          </p:nvSpPr>
          <p:spPr>
            <a:xfrm flipH="1">
              <a:off x="8229059" y="79350"/>
              <a:ext cx="667139" cy="675149"/>
            </a:xfrm>
            <a:custGeom>
              <a:avLst/>
              <a:gdLst/>
              <a:ahLst/>
              <a:cxnLst/>
              <a:rect l="l" t="t" r="r" b="b"/>
              <a:pathLst>
                <a:path w="2332" h="2360" extrusionOk="0">
                  <a:moveTo>
                    <a:pt x="867" y="0"/>
                  </a:moveTo>
                  <a:cubicBezTo>
                    <a:pt x="882" y="149"/>
                    <a:pt x="852" y="717"/>
                    <a:pt x="867" y="732"/>
                  </a:cubicBezTo>
                  <a:cubicBezTo>
                    <a:pt x="867" y="732"/>
                    <a:pt x="553" y="508"/>
                    <a:pt x="404" y="403"/>
                  </a:cubicBezTo>
                  <a:lnTo>
                    <a:pt x="404" y="403"/>
                  </a:lnTo>
                  <a:cubicBezTo>
                    <a:pt x="449" y="583"/>
                    <a:pt x="568" y="807"/>
                    <a:pt x="613" y="986"/>
                  </a:cubicBezTo>
                  <a:cubicBezTo>
                    <a:pt x="434" y="956"/>
                    <a:pt x="240" y="926"/>
                    <a:pt x="61" y="896"/>
                  </a:cubicBezTo>
                  <a:lnTo>
                    <a:pt x="61" y="896"/>
                  </a:lnTo>
                  <a:cubicBezTo>
                    <a:pt x="75" y="971"/>
                    <a:pt x="479" y="1270"/>
                    <a:pt x="509" y="1300"/>
                  </a:cubicBezTo>
                  <a:cubicBezTo>
                    <a:pt x="344" y="1389"/>
                    <a:pt x="1" y="1524"/>
                    <a:pt x="16" y="1553"/>
                  </a:cubicBezTo>
                  <a:cubicBezTo>
                    <a:pt x="20" y="1551"/>
                    <a:pt x="33" y="1550"/>
                    <a:pt x="52" y="1550"/>
                  </a:cubicBezTo>
                  <a:cubicBezTo>
                    <a:pt x="173" y="1550"/>
                    <a:pt x="549" y="1587"/>
                    <a:pt x="613" y="1613"/>
                  </a:cubicBezTo>
                  <a:cubicBezTo>
                    <a:pt x="643" y="1658"/>
                    <a:pt x="404" y="2031"/>
                    <a:pt x="419" y="2106"/>
                  </a:cubicBezTo>
                  <a:cubicBezTo>
                    <a:pt x="464" y="2061"/>
                    <a:pt x="733" y="1957"/>
                    <a:pt x="897" y="1867"/>
                  </a:cubicBezTo>
                  <a:cubicBezTo>
                    <a:pt x="912" y="1897"/>
                    <a:pt x="1061" y="2181"/>
                    <a:pt x="1106" y="2360"/>
                  </a:cubicBezTo>
                  <a:cubicBezTo>
                    <a:pt x="1196" y="2211"/>
                    <a:pt x="1196" y="2016"/>
                    <a:pt x="1285" y="1867"/>
                  </a:cubicBezTo>
                  <a:cubicBezTo>
                    <a:pt x="1465" y="1972"/>
                    <a:pt x="1689" y="2136"/>
                    <a:pt x="1868" y="2211"/>
                  </a:cubicBezTo>
                  <a:cubicBezTo>
                    <a:pt x="1883" y="2196"/>
                    <a:pt x="1689" y="1613"/>
                    <a:pt x="1674" y="1613"/>
                  </a:cubicBezTo>
                  <a:cubicBezTo>
                    <a:pt x="1689" y="1598"/>
                    <a:pt x="2256" y="1479"/>
                    <a:pt x="2256" y="1464"/>
                  </a:cubicBezTo>
                  <a:cubicBezTo>
                    <a:pt x="2286" y="1464"/>
                    <a:pt x="1763" y="1150"/>
                    <a:pt x="1748" y="1135"/>
                  </a:cubicBezTo>
                  <a:cubicBezTo>
                    <a:pt x="1916" y="1009"/>
                    <a:pt x="2294" y="674"/>
                    <a:pt x="2329" y="656"/>
                  </a:cubicBezTo>
                  <a:lnTo>
                    <a:pt x="2329" y="656"/>
                  </a:lnTo>
                  <a:cubicBezTo>
                    <a:pt x="2330" y="657"/>
                    <a:pt x="2330" y="657"/>
                    <a:pt x="2331" y="657"/>
                  </a:cubicBezTo>
                  <a:cubicBezTo>
                    <a:pt x="2331" y="656"/>
                    <a:pt x="2331" y="656"/>
                    <a:pt x="2331" y="656"/>
                  </a:cubicBezTo>
                  <a:cubicBezTo>
                    <a:pt x="2330" y="656"/>
                    <a:pt x="2330" y="656"/>
                    <a:pt x="2329" y="656"/>
                  </a:cubicBezTo>
                  <a:lnTo>
                    <a:pt x="2329" y="656"/>
                  </a:lnTo>
                  <a:cubicBezTo>
                    <a:pt x="2325" y="655"/>
                    <a:pt x="2319" y="655"/>
                    <a:pt x="2310" y="655"/>
                  </a:cubicBezTo>
                  <a:cubicBezTo>
                    <a:pt x="2207" y="655"/>
                    <a:pt x="1758" y="710"/>
                    <a:pt x="1584" y="777"/>
                  </a:cubicBezTo>
                  <a:cubicBezTo>
                    <a:pt x="1599" y="523"/>
                    <a:pt x="1554" y="45"/>
                    <a:pt x="1554" y="45"/>
                  </a:cubicBezTo>
                  <a:cubicBezTo>
                    <a:pt x="1554" y="44"/>
                    <a:pt x="1553" y="44"/>
                    <a:pt x="1552" y="44"/>
                  </a:cubicBezTo>
                  <a:cubicBezTo>
                    <a:pt x="1523" y="44"/>
                    <a:pt x="1211" y="613"/>
                    <a:pt x="1211" y="627"/>
                  </a:cubicBezTo>
                  <a:cubicBezTo>
                    <a:pt x="1211" y="628"/>
                    <a:pt x="1211" y="628"/>
                    <a:pt x="1210" y="628"/>
                  </a:cubicBezTo>
                  <a:cubicBezTo>
                    <a:pt x="1203" y="628"/>
                    <a:pt x="86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5"/>
            <p:cNvSpPr/>
            <p:nvPr/>
          </p:nvSpPr>
          <p:spPr>
            <a:xfrm flipH="1">
              <a:off x="7595539" y="59041"/>
              <a:ext cx="260905" cy="242596"/>
            </a:xfrm>
            <a:custGeom>
              <a:avLst/>
              <a:gdLst/>
              <a:ahLst/>
              <a:cxnLst/>
              <a:rect l="l" t="t" r="r" b="b"/>
              <a:pathLst>
                <a:path w="912" h="848" extrusionOk="0">
                  <a:moveTo>
                    <a:pt x="449" y="0"/>
                  </a:moveTo>
                  <a:cubicBezTo>
                    <a:pt x="252" y="0"/>
                    <a:pt x="72" y="152"/>
                    <a:pt x="46" y="351"/>
                  </a:cubicBezTo>
                  <a:cubicBezTo>
                    <a:pt x="1" y="590"/>
                    <a:pt x="165" y="799"/>
                    <a:pt x="389" y="844"/>
                  </a:cubicBezTo>
                  <a:cubicBezTo>
                    <a:pt x="409" y="846"/>
                    <a:pt x="430" y="848"/>
                    <a:pt x="449" y="848"/>
                  </a:cubicBezTo>
                  <a:cubicBezTo>
                    <a:pt x="662" y="848"/>
                    <a:pt x="841" y="704"/>
                    <a:pt x="882" y="485"/>
                  </a:cubicBezTo>
                  <a:cubicBezTo>
                    <a:pt x="912" y="261"/>
                    <a:pt x="762" y="37"/>
                    <a:pt x="523" y="7"/>
                  </a:cubicBezTo>
                  <a:cubicBezTo>
                    <a:pt x="498" y="2"/>
                    <a:pt x="473" y="0"/>
                    <a:pt x="4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flipH="1">
              <a:off x="8160972" y="1249980"/>
              <a:ext cx="320696" cy="305533"/>
            </a:xfrm>
            <a:custGeom>
              <a:avLst/>
              <a:gdLst/>
              <a:ahLst/>
              <a:cxnLst/>
              <a:rect l="l" t="t" r="r" b="b"/>
              <a:pathLst>
                <a:path w="1121" h="1068" extrusionOk="0">
                  <a:moveTo>
                    <a:pt x="314" y="1"/>
                  </a:moveTo>
                  <a:cubicBezTo>
                    <a:pt x="165" y="120"/>
                    <a:pt x="60" y="269"/>
                    <a:pt x="30" y="434"/>
                  </a:cubicBezTo>
                  <a:cubicBezTo>
                    <a:pt x="1" y="598"/>
                    <a:pt x="60" y="792"/>
                    <a:pt x="195" y="912"/>
                  </a:cubicBezTo>
                  <a:cubicBezTo>
                    <a:pt x="297" y="1002"/>
                    <a:pt x="450" y="1067"/>
                    <a:pt x="603" y="1067"/>
                  </a:cubicBezTo>
                  <a:cubicBezTo>
                    <a:pt x="652" y="1067"/>
                    <a:pt x="700" y="1061"/>
                    <a:pt x="747" y="1046"/>
                  </a:cubicBezTo>
                  <a:cubicBezTo>
                    <a:pt x="897" y="1001"/>
                    <a:pt x="1016" y="882"/>
                    <a:pt x="1121" y="777"/>
                  </a:cubicBezTo>
                  <a:cubicBezTo>
                    <a:pt x="897" y="777"/>
                    <a:pt x="658" y="777"/>
                    <a:pt x="493" y="658"/>
                  </a:cubicBezTo>
                  <a:cubicBezTo>
                    <a:pt x="389" y="583"/>
                    <a:pt x="344" y="464"/>
                    <a:pt x="329" y="359"/>
                  </a:cubicBezTo>
                  <a:cubicBezTo>
                    <a:pt x="314" y="225"/>
                    <a:pt x="329" y="120"/>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5"/>
            <p:cNvSpPr/>
            <p:nvPr/>
          </p:nvSpPr>
          <p:spPr>
            <a:xfrm rot="-8100021" flipH="1">
              <a:off x="6117106" y="785608"/>
              <a:ext cx="636805" cy="376476"/>
            </a:xfrm>
            <a:custGeom>
              <a:avLst/>
              <a:gdLst/>
              <a:ahLst/>
              <a:cxnLst/>
              <a:rect l="l" t="t" r="r" b="b"/>
              <a:pathLst>
                <a:path w="2226" h="1316" extrusionOk="0">
                  <a:moveTo>
                    <a:pt x="120" y="1"/>
                  </a:moveTo>
                  <a:lnTo>
                    <a:pt x="120" y="1"/>
                  </a:lnTo>
                  <a:cubicBezTo>
                    <a:pt x="135" y="165"/>
                    <a:pt x="60" y="240"/>
                    <a:pt x="1" y="329"/>
                  </a:cubicBezTo>
                  <a:cubicBezTo>
                    <a:pt x="269" y="583"/>
                    <a:pt x="568" y="807"/>
                    <a:pt x="897" y="986"/>
                  </a:cubicBezTo>
                  <a:cubicBezTo>
                    <a:pt x="1225" y="1166"/>
                    <a:pt x="1584" y="1285"/>
                    <a:pt x="1927" y="1315"/>
                  </a:cubicBezTo>
                  <a:cubicBezTo>
                    <a:pt x="1658" y="1240"/>
                    <a:pt x="1405" y="1106"/>
                    <a:pt x="1195" y="912"/>
                  </a:cubicBezTo>
                  <a:lnTo>
                    <a:pt x="1972" y="897"/>
                  </a:lnTo>
                  <a:cubicBezTo>
                    <a:pt x="1718" y="837"/>
                    <a:pt x="1464" y="733"/>
                    <a:pt x="1240" y="598"/>
                  </a:cubicBezTo>
                  <a:cubicBezTo>
                    <a:pt x="1584" y="583"/>
                    <a:pt x="1897" y="508"/>
                    <a:pt x="2226" y="449"/>
                  </a:cubicBezTo>
                  <a:cubicBezTo>
                    <a:pt x="1524" y="374"/>
                    <a:pt x="822" y="210"/>
                    <a:pt x="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5"/>
            <p:cNvSpPr/>
            <p:nvPr/>
          </p:nvSpPr>
          <p:spPr>
            <a:xfrm rot="-8100021" flipH="1">
              <a:off x="5924533" y="674724"/>
              <a:ext cx="401937" cy="378765"/>
            </a:xfrm>
            <a:custGeom>
              <a:avLst/>
              <a:gdLst/>
              <a:ahLst/>
              <a:cxnLst/>
              <a:rect l="l" t="t" r="r" b="b"/>
              <a:pathLst>
                <a:path w="1405" h="1324" extrusionOk="0">
                  <a:moveTo>
                    <a:pt x="321" y="1"/>
                  </a:moveTo>
                  <a:cubicBezTo>
                    <a:pt x="301" y="1"/>
                    <a:pt x="288" y="15"/>
                    <a:pt x="299" y="37"/>
                  </a:cubicBezTo>
                  <a:lnTo>
                    <a:pt x="389" y="470"/>
                  </a:lnTo>
                  <a:cubicBezTo>
                    <a:pt x="418" y="559"/>
                    <a:pt x="433" y="574"/>
                    <a:pt x="329" y="619"/>
                  </a:cubicBezTo>
                  <a:lnTo>
                    <a:pt x="30" y="754"/>
                  </a:lnTo>
                  <a:cubicBezTo>
                    <a:pt x="0" y="754"/>
                    <a:pt x="0" y="783"/>
                    <a:pt x="30" y="798"/>
                  </a:cubicBezTo>
                  <a:cubicBezTo>
                    <a:pt x="78" y="814"/>
                    <a:pt x="132" y="820"/>
                    <a:pt x="185" y="820"/>
                  </a:cubicBezTo>
                  <a:cubicBezTo>
                    <a:pt x="287" y="820"/>
                    <a:pt x="387" y="800"/>
                    <a:pt x="445" y="800"/>
                  </a:cubicBezTo>
                  <a:cubicBezTo>
                    <a:pt x="470" y="800"/>
                    <a:pt x="487" y="804"/>
                    <a:pt x="493" y="813"/>
                  </a:cubicBezTo>
                  <a:lnTo>
                    <a:pt x="642" y="1306"/>
                  </a:lnTo>
                  <a:cubicBezTo>
                    <a:pt x="642" y="1315"/>
                    <a:pt x="652" y="1323"/>
                    <a:pt x="664" y="1323"/>
                  </a:cubicBezTo>
                  <a:cubicBezTo>
                    <a:pt x="672" y="1323"/>
                    <a:pt x="681" y="1319"/>
                    <a:pt x="687" y="1306"/>
                  </a:cubicBezTo>
                  <a:cubicBezTo>
                    <a:pt x="762" y="1172"/>
                    <a:pt x="822" y="1037"/>
                    <a:pt x="867" y="888"/>
                  </a:cubicBezTo>
                  <a:cubicBezTo>
                    <a:pt x="867" y="873"/>
                    <a:pt x="881" y="873"/>
                    <a:pt x="896" y="873"/>
                  </a:cubicBezTo>
                  <a:cubicBezTo>
                    <a:pt x="1031" y="918"/>
                    <a:pt x="1210" y="933"/>
                    <a:pt x="1359" y="933"/>
                  </a:cubicBezTo>
                  <a:cubicBezTo>
                    <a:pt x="1389" y="933"/>
                    <a:pt x="1404" y="903"/>
                    <a:pt x="1374" y="888"/>
                  </a:cubicBezTo>
                  <a:cubicBezTo>
                    <a:pt x="1180" y="768"/>
                    <a:pt x="911" y="559"/>
                    <a:pt x="911" y="559"/>
                  </a:cubicBezTo>
                  <a:cubicBezTo>
                    <a:pt x="956" y="425"/>
                    <a:pt x="1046" y="320"/>
                    <a:pt x="1091" y="186"/>
                  </a:cubicBezTo>
                  <a:cubicBezTo>
                    <a:pt x="1091" y="174"/>
                    <a:pt x="1081" y="152"/>
                    <a:pt x="1061" y="152"/>
                  </a:cubicBezTo>
                  <a:cubicBezTo>
                    <a:pt x="1057" y="152"/>
                    <a:pt x="1051" y="153"/>
                    <a:pt x="1046" y="156"/>
                  </a:cubicBezTo>
                  <a:cubicBezTo>
                    <a:pt x="926" y="231"/>
                    <a:pt x="852" y="305"/>
                    <a:pt x="732" y="380"/>
                  </a:cubicBezTo>
                  <a:cubicBezTo>
                    <a:pt x="725" y="388"/>
                    <a:pt x="717" y="391"/>
                    <a:pt x="712" y="391"/>
                  </a:cubicBezTo>
                  <a:cubicBezTo>
                    <a:pt x="706" y="391"/>
                    <a:pt x="702" y="388"/>
                    <a:pt x="702" y="380"/>
                  </a:cubicBezTo>
                  <a:cubicBezTo>
                    <a:pt x="583" y="246"/>
                    <a:pt x="448" y="126"/>
                    <a:pt x="344" y="7"/>
                  </a:cubicBezTo>
                  <a:cubicBezTo>
                    <a:pt x="336" y="3"/>
                    <a:pt x="328"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flipH="1">
              <a:off x="8007061" y="925282"/>
              <a:ext cx="81533" cy="124159"/>
            </a:xfrm>
            <a:custGeom>
              <a:avLst/>
              <a:gdLst/>
              <a:ahLst/>
              <a:cxnLst/>
              <a:rect l="l" t="t" r="r" b="b"/>
              <a:pathLst>
                <a:path w="285" h="434" extrusionOk="0">
                  <a:moveTo>
                    <a:pt x="135" y="0"/>
                  </a:moveTo>
                  <a:cubicBezTo>
                    <a:pt x="135" y="135"/>
                    <a:pt x="105" y="195"/>
                    <a:pt x="1" y="224"/>
                  </a:cubicBezTo>
                  <a:cubicBezTo>
                    <a:pt x="135" y="239"/>
                    <a:pt x="120" y="419"/>
                    <a:pt x="135" y="434"/>
                  </a:cubicBezTo>
                  <a:cubicBezTo>
                    <a:pt x="135" y="434"/>
                    <a:pt x="150" y="254"/>
                    <a:pt x="284" y="210"/>
                  </a:cubicBezTo>
                  <a:cubicBezTo>
                    <a:pt x="165" y="195"/>
                    <a:pt x="150" y="120"/>
                    <a:pt x="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flipH="1">
              <a:off x="7199458" y="425218"/>
              <a:ext cx="115576" cy="158488"/>
            </a:xfrm>
            <a:custGeom>
              <a:avLst/>
              <a:gdLst/>
              <a:ahLst/>
              <a:cxnLst/>
              <a:rect l="l" t="t" r="r" b="b"/>
              <a:pathLst>
                <a:path w="404" h="554" extrusionOk="0">
                  <a:moveTo>
                    <a:pt x="194" y="1"/>
                  </a:moveTo>
                  <a:cubicBezTo>
                    <a:pt x="194" y="165"/>
                    <a:pt x="134" y="255"/>
                    <a:pt x="0" y="285"/>
                  </a:cubicBezTo>
                  <a:cubicBezTo>
                    <a:pt x="179" y="300"/>
                    <a:pt x="179" y="539"/>
                    <a:pt x="179" y="554"/>
                  </a:cubicBezTo>
                  <a:cubicBezTo>
                    <a:pt x="179" y="554"/>
                    <a:pt x="224" y="315"/>
                    <a:pt x="403" y="270"/>
                  </a:cubicBezTo>
                  <a:cubicBezTo>
                    <a:pt x="224" y="240"/>
                    <a:pt x="209" y="135"/>
                    <a:pt x="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5"/>
            <p:cNvSpPr/>
            <p:nvPr/>
          </p:nvSpPr>
          <p:spPr>
            <a:xfrm flipH="1">
              <a:off x="6755176" y="1814126"/>
              <a:ext cx="68659" cy="94120"/>
            </a:xfrm>
            <a:custGeom>
              <a:avLst/>
              <a:gdLst/>
              <a:ahLst/>
              <a:cxnLst/>
              <a:rect l="l" t="t" r="r" b="b"/>
              <a:pathLst>
                <a:path w="240" h="329" extrusionOk="0">
                  <a:moveTo>
                    <a:pt x="120" y="0"/>
                  </a:moveTo>
                  <a:cubicBezTo>
                    <a:pt x="120" y="105"/>
                    <a:pt x="90" y="149"/>
                    <a:pt x="1" y="179"/>
                  </a:cubicBezTo>
                  <a:cubicBezTo>
                    <a:pt x="105" y="194"/>
                    <a:pt x="105" y="329"/>
                    <a:pt x="105" y="329"/>
                  </a:cubicBezTo>
                  <a:cubicBezTo>
                    <a:pt x="105" y="329"/>
                    <a:pt x="135" y="194"/>
                    <a:pt x="240" y="164"/>
                  </a:cubicBezTo>
                  <a:cubicBezTo>
                    <a:pt x="135" y="149"/>
                    <a:pt x="135" y="90"/>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5"/>
            <p:cNvSpPr/>
            <p:nvPr/>
          </p:nvSpPr>
          <p:spPr>
            <a:xfrm flipH="1">
              <a:off x="7866024" y="1762632"/>
              <a:ext cx="72950" cy="98698"/>
            </a:xfrm>
            <a:custGeom>
              <a:avLst/>
              <a:gdLst/>
              <a:ahLst/>
              <a:cxnLst/>
              <a:rect l="l" t="t" r="r" b="b"/>
              <a:pathLst>
                <a:path w="255" h="345" extrusionOk="0">
                  <a:moveTo>
                    <a:pt x="120" y="1"/>
                  </a:moveTo>
                  <a:cubicBezTo>
                    <a:pt x="120" y="105"/>
                    <a:pt x="90" y="165"/>
                    <a:pt x="0" y="180"/>
                  </a:cubicBezTo>
                  <a:cubicBezTo>
                    <a:pt x="105" y="195"/>
                    <a:pt x="105" y="344"/>
                    <a:pt x="105" y="344"/>
                  </a:cubicBezTo>
                  <a:cubicBezTo>
                    <a:pt x="105" y="344"/>
                    <a:pt x="135" y="195"/>
                    <a:pt x="254" y="165"/>
                  </a:cubicBezTo>
                  <a:cubicBezTo>
                    <a:pt x="135" y="165"/>
                    <a:pt x="135" y="90"/>
                    <a:pt x="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5"/>
            <p:cNvSpPr/>
            <p:nvPr/>
          </p:nvSpPr>
          <p:spPr>
            <a:xfrm flipH="1">
              <a:off x="5046135" y="702999"/>
              <a:ext cx="72664" cy="102989"/>
            </a:xfrm>
            <a:custGeom>
              <a:avLst/>
              <a:gdLst/>
              <a:ahLst/>
              <a:cxnLst/>
              <a:rect l="l" t="t" r="r" b="b"/>
              <a:pathLst>
                <a:path w="254" h="360" extrusionOk="0">
                  <a:moveTo>
                    <a:pt x="120" y="1"/>
                  </a:moveTo>
                  <a:cubicBezTo>
                    <a:pt x="120" y="105"/>
                    <a:pt x="90" y="180"/>
                    <a:pt x="0" y="195"/>
                  </a:cubicBezTo>
                  <a:cubicBezTo>
                    <a:pt x="120" y="195"/>
                    <a:pt x="105" y="344"/>
                    <a:pt x="120" y="359"/>
                  </a:cubicBezTo>
                  <a:cubicBezTo>
                    <a:pt x="120" y="359"/>
                    <a:pt x="134" y="210"/>
                    <a:pt x="254" y="180"/>
                  </a:cubicBezTo>
                  <a:cubicBezTo>
                    <a:pt x="149" y="180"/>
                    <a:pt x="134" y="105"/>
                    <a:pt x="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5"/>
            <p:cNvSpPr/>
            <p:nvPr/>
          </p:nvSpPr>
          <p:spPr>
            <a:xfrm flipH="1">
              <a:off x="7877622" y="2789496"/>
              <a:ext cx="20589" cy="20589"/>
            </a:xfrm>
            <a:custGeom>
              <a:avLst/>
              <a:gdLst/>
              <a:ahLst/>
              <a:cxnLst/>
              <a:rect l="l" t="t" r="r" b="b"/>
              <a:pathLst>
                <a:path w="76" h="76" extrusionOk="0">
                  <a:moveTo>
                    <a:pt x="45" y="1"/>
                  </a:moveTo>
                  <a:cubicBezTo>
                    <a:pt x="15" y="1"/>
                    <a:pt x="0" y="16"/>
                    <a:pt x="0" y="31"/>
                  </a:cubicBezTo>
                  <a:cubicBezTo>
                    <a:pt x="0" y="61"/>
                    <a:pt x="15" y="76"/>
                    <a:pt x="45" y="76"/>
                  </a:cubicBezTo>
                  <a:cubicBezTo>
                    <a:pt x="60" y="76"/>
                    <a:pt x="75" y="61"/>
                    <a:pt x="75" y="31"/>
                  </a:cubicBezTo>
                  <a:cubicBezTo>
                    <a:pt x="75" y="16"/>
                    <a:pt x="60"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5"/>
            <p:cNvSpPr/>
            <p:nvPr/>
          </p:nvSpPr>
          <p:spPr>
            <a:xfrm flipH="1">
              <a:off x="7793359" y="489299"/>
              <a:ext cx="21742" cy="21742"/>
            </a:xfrm>
            <a:custGeom>
              <a:avLst/>
              <a:gdLst/>
              <a:ahLst/>
              <a:cxnLst/>
              <a:rect l="l" t="t" r="r" b="b"/>
              <a:pathLst>
                <a:path w="76" h="76" extrusionOk="0">
                  <a:moveTo>
                    <a:pt x="30" y="1"/>
                  </a:moveTo>
                  <a:cubicBezTo>
                    <a:pt x="16" y="1"/>
                    <a:pt x="1" y="16"/>
                    <a:pt x="1" y="46"/>
                  </a:cubicBezTo>
                  <a:cubicBezTo>
                    <a:pt x="1" y="61"/>
                    <a:pt x="16" y="76"/>
                    <a:pt x="30" y="76"/>
                  </a:cubicBezTo>
                  <a:cubicBezTo>
                    <a:pt x="60" y="76"/>
                    <a:pt x="75" y="61"/>
                    <a:pt x="75" y="46"/>
                  </a:cubicBezTo>
                  <a:cubicBezTo>
                    <a:pt x="75" y="16"/>
                    <a:pt x="60" y="1"/>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flipH="1">
              <a:off x="8566936" y="1091779"/>
              <a:ext cx="26033" cy="21742"/>
            </a:xfrm>
            <a:custGeom>
              <a:avLst/>
              <a:gdLst/>
              <a:ahLst/>
              <a:cxnLst/>
              <a:rect l="l" t="t" r="r" b="b"/>
              <a:pathLst>
                <a:path w="91" h="76" extrusionOk="0">
                  <a:moveTo>
                    <a:pt x="46" y="1"/>
                  </a:moveTo>
                  <a:cubicBezTo>
                    <a:pt x="16" y="1"/>
                    <a:pt x="1" y="16"/>
                    <a:pt x="1" y="31"/>
                  </a:cubicBezTo>
                  <a:cubicBezTo>
                    <a:pt x="1" y="61"/>
                    <a:pt x="16" y="76"/>
                    <a:pt x="46" y="76"/>
                  </a:cubicBezTo>
                  <a:cubicBezTo>
                    <a:pt x="75" y="76"/>
                    <a:pt x="90" y="61"/>
                    <a:pt x="90" y="31"/>
                  </a:cubicBezTo>
                  <a:cubicBezTo>
                    <a:pt x="90" y="16"/>
                    <a:pt x="75"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5"/>
            <p:cNvSpPr/>
            <p:nvPr/>
          </p:nvSpPr>
          <p:spPr>
            <a:xfrm flipH="1">
              <a:off x="8263691" y="1750045"/>
              <a:ext cx="21456" cy="21456"/>
            </a:xfrm>
            <a:custGeom>
              <a:avLst/>
              <a:gdLst/>
              <a:ahLst/>
              <a:cxnLst/>
              <a:rect l="l" t="t" r="r" b="b"/>
              <a:pathLst>
                <a:path w="75" h="75" extrusionOk="0">
                  <a:moveTo>
                    <a:pt x="30" y="0"/>
                  </a:moveTo>
                  <a:cubicBezTo>
                    <a:pt x="15" y="0"/>
                    <a:pt x="0" y="15"/>
                    <a:pt x="0" y="30"/>
                  </a:cubicBezTo>
                  <a:cubicBezTo>
                    <a:pt x="0" y="60"/>
                    <a:pt x="15" y="75"/>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flipH="1">
              <a:off x="5533043" y="1083483"/>
              <a:ext cx="21742" cy="21456"/>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flipH="1">
              <a:off x="6477392" y="1493433"/>
              <a:ext cx="21742" cy="21742"/>
            </a:xfrm>
            <a:custGeom>
              <a:avLst/>
              <a:gdLst/>
              <a:ahLst/>
              <a:cxnLst/>
              <a:rect l="l" t="t" r="r" b="b"/>
              <a:pathLst>
                <a:path w="76" h="76" extrusionOk="0">
                  <a:moveTo>
                    <a:pt x="46" y="1"/>
                  </a:moveTo>
                  <a:cubicBezTo>
                    <a:pt x="16" y="1"/>
                    <a:pt x="1" y="16"/>
                    <a:pt x="1" y="46"/>
                  </a:cubicBezTo>
                  <a:cubicBezTo>
                    <a:pt x="1" y="61"/>
                    <a:pt x="16" y="76"/>
                    <a:pt x="46" y="76"/>
                  </a:cubicBezTo>
                  <a:cubicBezTo>
                    <a:pt x="61" y="76"/>
                    <a:pt x="75" y="61"/>
                    <a:pt x="75" y="46"/>
                  </a:cubicBezTo>
                  <a:cubicBezTo>
                    <a:pt x="75" y="16"/>
                    <a:pt x="61" y="1"/>
                    <a:pt x="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flipH="1">
              <a:off x="6588391" y="519337"/>
              <a:ext cx="21742" cy="21742"/>
            </a:xfrm>
            <a:custGeom>
              <a:avLst/>
              <a:gdLst/>
              <a:ahLst/>
              <a:cxnLst/>
              <a:rect l="l" t="t" r="r" b="b"/>
              <a:pathLst>
                <a:path w="76" h="76" extrusionOk="0">
                  <a:moveTo>
                    <a:pt x="30" y="1"/>
                  </a:moveTo>
                  <a:cubicBezTo>
                    <a:pt x="15" y="1"/>
                    <a:pt x="0" y="15"/>
                    <a:pt x="0" y="30"/>
                  </a:cubicBezTo>
                  <a:cubicBezTo>
                    <a:pt x="0" y="60"/>
                    <a:pt x="15" y="75"/>
                    <a:pt x="30" y="75"/>
                  </a:cubicBezTo>
                  <a:cubicBezTo>
                    <a:pt x="60" y="75"/>
                    <a:pt x="75" y="60"/>
                    <a:pt x="75" y="30"/>
                  </a:cubicBezTo>
                  <a:cubicBezTo>
                    <a:pt x="75" y="15"/>
                    <a:pt x="60" y="1"/>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flipH="1">
              <a:off x="7583949" y="2181450"/>
              <a:ext cx="21742" cy="26033"/>
            </a:xfrm>
            <a:custGeom>
              <a:avLst/>
              <a:gdLst/>
              <a:ahLst/>
              <a:cxnLst/>
              <a:rect l="l" t="t" r="r" b="b"/>
              <a:pathLst>
                <a:path w="76" h="91" extrusionOk="0">
                  <a:moveTo>
                    <a:pt x="45" y="1"/>
                  </a:moveTo>
                  <a:cubicBezTo>
                    <a:pt x="15" y="1"/>
                    <a:pt x="0" y="30"/>
                    <a:pt x="0" y="45"/>
                  </a:cubicBezTo>
                  <a:cubicBezTo>
                    <a:pt x="0" y="60"/>
                    <a:pt x="15" y="90"/>
                    <a:pt x="45" y="90"/>
                  </a:cubicBezTo>
                  <a:cubicBezTo>
                    <a:pt x="60" y="90"/>
                    <a:pt x="75" y="60"/>
                    <a:pt x="75" y="45"/>
                  </a:cubicBezTo>
                  <a:cubicBezTo>
                    <a:pt x="75" y="30"/>
                    <a:pt x="60"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flipH="1">
              <a:off x="6310894" y="386883"/>
              <a:ext cx="21456" cy="21742"/>
            </a:xfrm>
            <a:custGeom>
              <a:avLst/>
              <a:gdLst/>
              <a:ahLst/>
              <a:cxnLst/>
              <a:rect l="l" t="t" r="r" b="b"/>
              <a:pathLst>
                <a:path w="75" h="76" extrusionOk="0">
                  <a:moveTo>
                    <a:pt x="45" y="1"/>
                  </a:moveTo>
                  <a:cubicBezTo>
                    <a:pt x="15" y="1"/>
                    <a:pt x="0" y="15"/>
                    <a:pt x="0" y="45"/>
                  </a:cubicBezTo>
                  <a:cubicBezTo>
                    <a:pt x="0" y="60"/>
                    <a:pt x="15" y="75"/>
                    <a:pt x="45" y="75"/>
                  </a:cubicBezTo>
                  <a:cubicBezTo>
                    <a:pt x="60" y="75"/>
                    <a:pt x="75" y="60"/>
                    <a:pt x="75" y="45"/>
                  </a:cubicBezTo>
                  <a:cubicBezTo>
                    <a:pt x="75" y="15"/>
                    <a:pt x="60"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flipH="1">
              <a:off x="7315224" y="2923053"/>
              <a:ext cx="927037" cy="1036221"/>
            </a:xfrm>
            <a:custGeom>
              <a:avLst/>
              <a:gdLst/>
              <a:ahLst/>
              <a:cxnLst/>
              <a:rect l="l" t="t" r="r" b="b"/>
              <a:pathLst>
                <a:path w="3422" h="3825" extrusionOk="0">
                  <a:moveTo>
                    <a:pt x="1793" y="1"/>
                  </a:moveTo>
                  <a:lnTo>
                    <a:pt x="1" y="1166"/>
                  </a:lnTo>
                  <a:lnTo>
                    <a:pt x="1405" y="3824"/>
                  </a:lnTo>
                  <a:lnTo>
                    <a:pt x="3421" y="2794"/>
                  </a:lnTo>
                  <a:lnTo>
                    <a:pt x="17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flipH="1">
              <a:off x="7367777" y="3639329"/>
              <a:ext cx="32780" cy="32509"/>
            </a:xfrm>
            <a:custGeom>
              <a:avLst/>
              <a:gdLst/>
              <a:ahLst/>
              <a:cxnLst/>
              <a:rect l="l" t="t" r="r" b="b"/>
              <a:pathLst>
                <a:path w="121" h="120" fill="none" extrusionOk="0">
                  <a:moveTo>
                    <a:pt x="1" y="60"/>
                  </a:moveTo>
                  <a:cubicBezTo>
                    <a:pt x="1" y="15"/>
                    <a:pt x="30" y="0"/>
                    <a:pt x="60" y="0"/>
                  </a:cubicBezTo>
                  <a:cubicBezTo>
                    <a:pt x="105" y="0"/>
                    <a:pt x="120" y="30"/>
                    <a:pt x="120" y="60"/>
                  </a:cubicBezTo>
                  <a:cubicBezTo>
                    <a:pt x="120" y="105"/>
                    <a:pt x="90" y="120"/>
                    <a:pt x="60" y="120"/>
                  </a:cubicBezTo>
                  <a:cubicBezTo>
                    <a:pt x="15" y="120"/>
                    <a:pt x="1" y="90"/>
                    <a:pt x="1" y="60"/>
                  </a:cubicBezTo>
                  <a:close/>
                </a:path>
              </a:pathLst>
            </a:custGeom>
            <a:noFill/>
            <a:ln w="1875" cap="flat" cmpd="sng">
              <a:solidFill>
                <a:srgbClr val="FEAF37"/>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5" name="Google Shape;1145;p35"/>
            <p:cNvGrpSpPr/>
            <p:nvPr/>
          </p:nvGrpSpPr>
          <p:grpSpPr>
            <a:xfrm flipH="1">
              <a:off x="7412150" y="2975689"/>
              <a:ext cx="772918" cy="935199"/>
              <a:chOff x="11113948" y="3061424"/>
              <a:chExt cx="945812" cy="1144395"/>
            </a:xfrm>
          </p:grpSpPr>
          <p:sp>
            <p:nvSpPr>
              <p:cNvPr id="1146" name="Google Shape;1146;p35"/>
              <p:cNvSpPr/>
              <p:nvPr/>
            </p:nvSpPr>
            <p:spPr>
              <a:xfrm>
                <a:off x="11163344" y="3126069"/>
                <a:ext cx="896417" cy="1025052"/>
              </a:xfrm>
              <a:custGeom>
                <a:avLst/>
                <a:gdLst/>
                <a:ahLst/>
                <a:cxnLst/>
                <a:rect l="l" t="t" r="r" b="b"/>
                <a:pathLst>
                  <a:path w="2704" h="3092" fill="none" extrusionOk="0">
                    <a:moveTo>
                      <a:pt x="75" y="732"/>
                    </a:moveTo>
                    <a:cubicBezTo>
                      <a:pt x="165" y="866"/>
                      <a:pt x="105" y="1046"/>
                      <a:pt x="0" y="1105"/>
                    </a:cubicBezTo>
                    <a:cubicBezTo>
                      <a:pt x="0" y="1105"/>
                      <a:pt x="1001" y="3002"/>
                      <a:pt x="1016" y="3002"/>
                    </a:cubicBezTo>
                    <a:cubicBezTo>
                      <a:pt x="1165" y="2942"/>
                      <a:pt x="1255" y="3002"/>
                      <a:pt x="1300" y="3092"/>
                    </a:cubicBezTo>
                    <a:cubicBezTo>
                      <a:pt x="1300" y="3092"/>
                      <a:pt x="2659" y="2420"/>
                      <a:pt x="2644" y="2420"/>
                    </a:cubicBezTo>
                    <a:cubicBezTo>
                      <a:pt x="2599" y="2330"/>
                      <a:pt x="2510" y="2241"/>
                      <a:pt x="2704" y="2136"/>
                    </a:cubicBezTo>
                    <a:lnTo>
                      <a:pt x="1599" y="135"/>
                    </a:lnTo>
                    <a:cubicBezTo>
                      <a:pt x="1449" y="164"/>
                      <a:pt x="1255" y="105"/>
                      <a:pt x="1210" y="0"/>
                    </a:cubicBezTo>
                    <a:lnTo>
                      <a:pt x="75" y="732"/>
                    </a:lnTo>
                    <a:close/>
                  </a:path>
                </a:pathLst>
              </a:custGeom>
              <a:noFill/>
              <a:ln w="187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11113948" y="3398244"/>
                <a:ext cx="49727" cy="45086"/>
              </a:xfrm>
              <a:custGeom>
                <a:avLst/>
                <a:gdLst/>
                <a:ahLst/>
                <a:cxnLst/>
                <a:rect l="l" t="t" r="r" b="b"/>
                <a:pathLst>
                  <a:path w="150" h="136" fill="none" extrusionOk="0">
                    <a:moveTo>
                      <a:pt x="15" y="75"/>
                    </a:moveTo>
                    <a:cubicBezTo>
                      <a:pt x="15" y="30"/>
                      <a:pt x="45" y="1"/>
                      <a:pt x="75" y="1"/>
                    </a:cubicBezTo>
                    <a:cubicBezTo>
                      <a:pt x="119" y="1"/>
                      <a:pt x="149" y="45"/>
                      <a:pt x="149" y="75"/>
                    </a:cubicBezTo>
                    <a:cubicBezTo>
                      <a:pt x="149" y="120"/>
                      <a:pt x="119" y="135"/>
                      <a:pt x="75" y="135"/>
                    </a:cubicBezTo>
                    <a:cubicBezTo>
                      <a:pt x="30" y="135"/>
                      <a:pt x="0" y="105"/>
                      <a:pt x="15" y="75"/>
                    </a:cubicBezTo>
                    <a:close/>
                  </a:path>
                </a:pathLst>
              </a:custGeom>
              <a:noFill/>
              <a:ln w="187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11509778" y="4160732"/>
                <a:ext cx="45086" cy="45086"/>
              </a:xfrm>
              <a:custGeom>
                <a:avLst/>
                <a:gdLst/>
                <a:ahLst/>
                <a:cxnLst/>
                <a:rect l="l" t="t" r="r" b="b"/>
                <a:pathLst>
                  <a:path w="136" h="136" fill="none" extrusionOk="0">
                    <a:moveTo>
                      <a:pt x="1" y="60"/>
                    </a:moveTo>
                    <a:cubicBezTo>
                      <a:pt x="1" y="31"/>
                      <a:pt x="31" y="1"/>
                      <a:pt x="76" y="1"/>
                    </a:cubicBezTo>
                    <a:cubicBezTo>
                      <a:pt x="105" y="1"/>
                      <a:pt x="135" y="31"/>
                      <a:pt x="135" y="75"/>
                    </a:cubicBezTo>
                    <a:cubicBezTo>
                      <a:pt x="135" y="105"/>
                      <a:pt x="105" y="135"/>
                      <a:pt x="61" y="135"/>
                    </a:cubicBezTo>
                    <a:cubicBezTo>
                      <a:pt x="16" y="135"/>
                      <a:pt x="1" y="105"/>
                      <a:pt x="1" y="60"/>
                    </a:cubicBezTo>
                    <a:close/>
                  </a:path>
                </a:pathLst>
              </a:custGeom>
              <a:noFill/>
              <a:ln w="187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11608901" y="3061424"/>
                <a:ext cx="40113" cy="45086"/>
              </a:xfrm>
              <a:custGeom>
                <a:avLst/>
                <a:gdLst/>
                <a:ahLst/>
                <a:cxnLst/>
                <a:rect l="l" t="t" r="r" b="b"/>
                <a:pathLst>
                  <a:path w="121" h="136" fill="none" extrusionOk="0">
                    <a:moveTo>
                      <a:pt x="1" y="61"/>
                    </a:moveTo>
                    <a:cubicBezTo>
                      <a:pt x="1" y="31"/>
                      <a:pt x="30" y="1"/>
                      <a:pt x="60" y="1"/>
                    </a:cubicBezTo>
                    <a:cubicBezTo>
                      <a:pt x="105" y="1"/>
                      <a:pt x="120" y="31"/>
                      <a:pt x="120" y="76"/>
                    </a:cubicBezTo>
                    <a:cubicBezTo>
                      <a:pt x="120" y="120"/>
                      <a:pt x="90" y="135"/>
                      <a:pt x="60" y="135"/>
                    </a:cubicBezTo>
                    <a:cubicBezTo>
                      <a:pt x="16" y="135"/>
                      <a:pt x="1" y="106"/>
                      <a:pt x="1" y="61"/>
                    </a:cubicBezTo>
                    <a:close/>
                  </a:path>
                </a:pathLst>
              </a:custGeom>
              <a:noFill/>
              <a:ln w="187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35"/>
            <p:cNvSpPr/>
            <p:nvPr/>
          </p:nvSpPr>
          <p:spPr>
            <a:xfrm flipH="1">
              <a:off x="7210110" y="3580543"/>
              <a:ext cx="210764" cy="326173"/>
            </a:xfrm>
            <a:custGeom>
              <a:avLst/>
              <a:gdLst/>
              <a:ahLst/>
              <a:cxnLst/>
              <a:rect l="l" t="t" r="r" b="b"/>
              <a:pathLst>
                <a:path w="778" h="1204" extrusionOk="0">
                  <a:moveTo>
                    <a:pt x="120" y="621"/>
                  </a:moveTo>
                  <a:cubicBezTo>
                    <a:pt x="117" y="623"/>
                    <a:pt x="113" y="625"/>
                    <a:pt x="110" y="627"/>
                  </a:cubicBezTo>
                  <a:lnTo>
                    <a:pt x="110" y="627"/>
                  </a:lnTo>
                  <a:cubicBezTo>
                    <a:pt x="113" y="625"/>
                    <a:pt x="117" y="623"/>
                    <a:pt x="120" y="621"/>
                  </a:cubicBezTo>
                  <a:close/>
                  <a:moveTo>
                    <a:pt x="167" y="0"/>
                  </a:moveTo>
                  <a:cubicBezTo>
                    <a:pt x="110" y="0"/>
                    <a:pt x="88" y="52"/>
                    <a:pt x="76" y="113"/>
                  </a:cubicBezTo>
                  <a:cubicBezTo>
                    <a:pt x="61" y="143"/>
                    <a:pt x="76" y="173"/>
                    <a:pt x="105" y="173"/>
                  </a:cubicBezTo>
                  <a:cubicBezTo>
                    <a:pt x="76" y="173"/>
                    <a:pt x="61" y="188"/>
                    <a:pt x="31" y="217"/>
                  </a:cubicBezTo>
                  <a:cubicBezTo>
                    <a:pt x="16" y="247"/>
                    <a:pt x="16" y="277"/>
                    <a:pt x="31" y="307"/>
                  </a:cubicBezTo>
                  <a:cubicBezTo>
                    <a:pt x="31" y="337"/>
                    <a:pt x="61" y="367"/>
                    <a:pt x="76" y="397"/>
                  </a:cubicBezTo>
                  <a:cubicBezTo>
                    <a:pt x="31" y="427"/>
                    <a:pt x="1" y="576"/>
                    <a:pt x="16" y="621"/>
                  </a:cubicBezTo>
                  <a:cubicBezTo>
                    <a:pt x="32" y="686"/>
                    <a:pt x="42" y="707"/>
                    <a:pt x="52" y="707"/>
                  </a:cubicBezTo>
                  <a:cubicBezTo>
                    <a:pt x="54" y="707"/>
                    <a:pt x="56" y="706"/>
                    <a:pt x="59" y="704"/>
                  </a:cubicBezTo>
                  <a:lnTo>
                    <a:pt x="59" y="704"/>
                  </a:lnTo>
                  <a:cubicBezTo>
                    <a:pt x="53" y="733"/>
                    <a:pt x="61" y="763"/>
                    <a:pt x="76" y="785"/>
                  </a:cubicBezTo>
                  <a:cubicBezTo>
                    <a:pt x="99" y="831"/>
                    <a:pt x="174" y="939"/>
                    <a:pt x="235" y="939"/>
                  </a:cubicBezTo>
                  <a:cubicBezTo>
                    <a:pt x="254" y="939"/>
                    <a:pt x="271" y="929"/>
                    <a:pt x="285" y="904"/>
                  </a:cubicBezTo>
                  <a:cubicBezTo>
                    <a:pt x="286" y="904"/>
                    <a:pt x="287" y="903"/>
                    <a:pt x="289" y="903"/>
                  </a:cubicBezTo>
                  <a:cubicBezTo>
                    <a:pt x="317" y="903"/>
                    <a:pt x="436" y="995"/>
                    <a:pt x="464" y="1009"/>
                  </a:cubicBezTo>
                  <a:cubicBezTo>
                    <a:pt x="613" y="1084"/>
                    <a:pt x="658" y="1143"/>
                    <a:pt x="778" y="1203"/>
                  </a:cubicBezTo>
                  <a:cubicBezTo>
                    <a:pt x="778" y="1024"/>
                    <a:pt x="778" y="800"/>
                    <a:pt x="778" y="636"/>
                  </a:cubicBezTo>
                  <a:cubicBezTo>
                    <a:pt x="703" y="591"/>
                    <a:pt x="613" y="471"/>
                    <a:pt x="568" y="397"/>
                  </a:cubicBezTo>
                  <a:cubicBezTo>
                    <a:pt x="494" y="247"/>
                    <a:pt x="374" y="68"/>
                    <a:pt x="210" y="8"/>
                  </a:cubicBezTo>
                  <a:cubicBezTo>
                    <a:pt x="194" y="3"/>
                    <a:pt x="180" y="0"/>
                    <a:pt x="167" y="0"/>
                  </a:cubicBezTo>
                  <a:close/>
                </a:path>
              </a:pathLst>
            </a:custGeom>
            <a:solidFill>
              <a:srgbClr val="604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flipH="1">
              <a:off x="7210110" y="3594901"/>
              <a:ext cx="129763" cy="157939"/>
            </a:xfrm>
            <a:custGeom>
              <a:avLst/>
              <a:gdLst/>
              <a:ahLst/>
              <a:cxnLst/>
              <a:rect l="l" t="t" r="r" b="b"/>
              <a:pathLst>
                <a:path w="479" h="583" extrusionOk="0">
                  <a:moveTo>
                    <a:pt x="1" y="0"/>
                  </a:moveTo>
                  <a:lnTo>
                    <a:pt x="1" y="0"/>
                  </a:lnTo>
                  <a:cubicBezTo>
                    <a:pt x="105" y="75"/>
                    <a:pt x="150" y="194"/>
                    <a:pt x="225" y="299"/>
                  </a:cubicBezTo>
                  <a:cubicBezTo>
                    <a:pt x="284" y="403"/>
                    <a:pt x="344" y="538"/>
                    <a:pt x="479" y="583"/>
                  </a:cubicBezTo>
                  <a:cubicBezTo>
                    <a:pt x="374" y="493"/>
                    <a:pt x="359" y="374"/>
                    <a:pt x="284" y="254"/>
                  </a:cubicBezTo>
                  <a:cubicBezTo>
                    <a:pt x="225" y="164"/>
                    <a:pt x="135" y="3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flipH="1">
              <a:off x="7330392" y="3613051"/>
              <a:ext cx="82355" cy="50931"/>
            </a:xfrm>
            <a:custGeom>
              <a:avLst/>
              <a:gdLst/>
              <a:ahLst/>
              <a:cxnLst/>
              <a:rect l="l" t="t" r="r" b="b"/>
              <a:pathLst>
                <a:path w="304" h="188" extrusionOk="0">
                  <a:moveTo>
                    <a:pt x="121" y="1"/>
                  </a:moveTo>
                  <a:cubicBezTo>
                    <a:pt x="67" y="1"/>
                    <a:pt x="18" y="33"/>
                    <a:pt x="1" y="112"/>
                  </a:cubicBezTo>
                  <a:cubicBezTo>
                    <a:pt x="32" y="81"/>
                    <a:pt x="64" y="68"/>
                    <a:pt x="95" y="68"/>
                  </a:cubicBezTo>
                  <a:cubicBezTo>
                    <a:pt x="166" y="68"/>
                    <a:pt x="232" y="135"/>
                    <a:pt x="285" y="187"/>
                  </a:cubicBezTo>
                  <a:cubicBezTo>
                    <a:pt x="303" y="85"/>
                    <a:pt x="20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flipH="1">
              <a:off x="7343667" y="3673193"/>
              <a:ext cx="83981" cy="55536"/>
            </a:xfrm>
            <a:custGeom>
              <a:avLst/>
              <a:gdLst/>
              <a:ahLst/>
              <a:cxnLst/>
              <a:rect l="l" t="t" r="r" b="b"/>
              <a:pathLst>
                <a:path w="310" h="205" extrusionOk="0">
                  <a:moveTo>
                    <a:pt x="148" y="0"/>
                  </a:moveTo>
                  <a:cubicBezTo>
                    <a:pt x="68" y="0"/>
                    <a:pt x="0" y="75"/>
                    <a:pt x="26" y="204"/>
                  </a:cubicBezTo>
                  <a:cubicBezTo>
                    <a:pt x="85" y="111"/>
                    <a:pt x="115" y="76"/>
                    <a:pt x="160" y="76"/>
                  </a:cubicBezTo>
                  <a:cubicBezTo>
                    <a:pt x="195" y="76"/>
                    <a:pt x="238" y="97"/>
                    <a:pt x="310" y="129"/>
                  </a:cubicBezTo>
                  <a:cubicBezTo>
                    <a:pt x="272" y="41"/>
                    <a:pt x="207"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flipH="1">
              <a:off x="7337977" y="3730083"/>
              <a:ext cx="71519" cy="40636"/>
            </a:xfrm>
            <a:custGeom>
              <a:avLst/>
              <a:gdLst/>
              <a:ahLst/>
              <a:cxnLst/>
              <a:rect l="l" t="t" r="r" b="b"/>
              <a:pathLst>
                <a:path w="264" h="150" extrusionOk="0">
                  <a:moveTo>
                    <a:pt x="116" y="0"/>
                  </a:moveTo>
                  <a:cubicBezTo>
                    <a:pt x="54" y="0"/>
                    <a:pt x="0" y="53"/>
                    <a:pt x="19" y="143"/>
                  </a:cubicBezTo>
                  <a:cubicBezTo>
                    <a:pt x="57" y="118"/>
                    <a:pt x="74" y="81"/>
                    <a:pt x="106" y="81"/>
                  </a:cubicBezTo>
                  <a:cubicBezTo>
                    <a:pt x="111" y="81"/>
                    <a:pt x="117" y="82"/>
                    <a:pt x="123" y="84"/>
                  </a:cubicBezTo>
                  <a:cubicBezTo>
                    <a:pt x="161" y="93"/>
                    <a:pt x="228" y="150"/>
                    <a:pt x="250" y="150"/>
                  </a:cubicBezTo>
                  <a:cubicBezTo>
                    <a:pt x="263" y="150"/>
                    <a:pt x="261" y="130"/>
                    <a:pt x="228" y="69"/>
                  </a:cubicBezTo>
                  <a:cubicBezTo>
                    <a:pt x="198" y="22"/>
                    <a:pt x="156"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flipH="1">
              <a:off x="7327412" y="3781013"/>
              <a:ext cx="44699" cy="52827"/>
            </a:xfrm>
            <a:custGeom>
              <a:avLst/>
              <a:gdLst/>
              <a:ahLst/>
              <a:cxnLst/>
              <a:rect l="l" t="t" r="r" b="b"/>
              <a:pathLst>
                <a:path w="165" h="195" extrusionOk="0">
                  <a:moveTo>
                    <a:pt x="0" y="0"/>
                  </a:moveTo>
                  <a:cubicBezTo>
                    <a:pt x="0" y="8"/>
                    <a:pt x="0" y="8"/>
                    <a:pt x="0" y="8"/>
                  </a:cubicBezTo>
                  <a:cubicBezTo>
                    <a:pt x="0" y="8"/>
                    <a:pt x="0" y="8"/>
                    <a:pt x="0" y="15"/>
                  </a:cubicBezTo>
                  <a:cubicBezTo>
                    <a:pt x="0" y="45"/>
                    <a:pt x="30" y="60"/>
                    <a:pt x="45" y="90"/>
                  </a:cubicBezTo>
                  <a:lnTo>
                    <a:pt x="60" y="90"/>
                  </a:lnTo>
                  <a:lnTo>
                    <a:pt x="60" y="105"/>
                  </a:lnTo>
                  <a:cubicBezTo>
                    <a:pt x="75" y="150"/>
                    <a:pt x="75" y="150"/>
                    <a:pt x="60" y="194"/>
                  </a:cubicBezTo>
                  <a:cubicBezTo>
                    <a:pt x="149" y="194"/>
                    <a:pt x="164" y="90"/>
                    <a:pt x="105" y="30"/>
                  </a:cubicBezTo>
                  <a:cubicBezTo>
                    <a:pt x="75" y="15"/>
                    <a:pt x="45" y="1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flipH="1">
              <a:off x="4887636" y="3785077"/>
              <a:ext cx="934893" cy="554548"/>
            </a:xfrm>
            <a:custGeom>
              <a:avLst/>
              <a:gdLst/>
              <a:ahLst/>
              <a:cxnLst/>
              <a:rect l="l" t="t" r="r" b="b"/>
              <a:pathLst>
                <a:path w="3451" h="2047" extrusionOk="0">
                  <a:moveTo>
                    <a:pt x="2241" y="0"/>
                  </a:moveTo>
                  <a:lnTo>
                    <a:pt x="60" y="911"/>
                  </a:lnTo>
                  <a:cubicBezTo>
                    <a:pt x="15" y="926"/>
                    <a:pt x="1" y="956"/>
                    <a:pt x="30" y="971"/>
                  </a:cubicBezTo>
                  <a:lnTo>
                    <a:pt x="897" y="2046"/>
                  </a:lnTo>
                  <a:lnTo>
                    <a:pt x="3451" y="1090"/>
                  </a:lnTo>
                  <a:lnTo>
                    <a:pt x="2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flipH="1">
              <a:off x="5563273" y="3975253"/>
              <a:ext cx="238938" cy="348116"/>
            </a:xfrm>
            <a:custGeom>
              <a:avLst/>
              <a:gdLst/>
              <a:ahLst/>
              <a:cxnLst/>
              <a:rect l="l" t="t" r="r" b="b"/>
              <a:pathLst>
                <a:path w="882" h="1285" extrusionOk="0">
                  <a:moveTo>
                    <a:pt x="30" y="0"/>
                  </a:moveTo>
                  <a:lnTo>
                    <a:pt x="0" y="209"/>
                  </a:lnTo>
                  <a:lnTo>
                    <a:pt x="807" y="1285"/>
                  </a:lnTo>
                  <a:lnTo>
                    <a:pt x="881" y="1285"/>
                  </a:lnTo>
                  <a:lnTo>
                    <a:pt x="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flipH="1">
              <a:off x="4895763" y="3740378"/>
              <a:ext cx="910512" cy="558611"/>
            </a:xfrm>
            <a:custGeom>
              <a:avLst/>
              <a:gdLst/>
              <a:ahLst/>
              <a:cxnLst/>
              <a:rect l="l" t="t" r="r" b="b"/>
              <a:pathLst>
                <a:path w="3361" h="2062" extrusionOk="0">
                  <a:moveTo>
                    <a:pt x="2211" y="1"/>
                  </a:moveTo>
                  <a:lnTo>
                    <a:pt x="45" y="807"/>
                  </a:lnTo>
                  <a:cubicBezTo>
                    <a:pt x="15" y="822"/>
                    <a:pt x="0" y="837"/>
                    <a:pt x="15" y="867"/>
                  </a:cubicBezTo>
                  <a:lnTo>
                    <a:pt x="807" y="2062"/>
                  </a:lnTo>
                  <a:lnTo>
                    <a:pt x="3361" y="1106"/>
                  </a:lnTo>
                  <a:lnTo>
                    <a:pt x="2285" y="16"/>
                  </a:lnTo>
                  <a:cubicBezTo>
                    <a:pt x="2271" y="1"/>
                    <a:pt x="2241" y="1"/>
                    <a:pt x="2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flipH="1">
              <a:off x="4887635" y="4035937"/>
              <a:ext cx="704353" cy="299624"/>
            </a:xfrm>
            <a:custGeom>
              <a:avLst/>
              <a:gdLst/>
              <a:ahLst/>
              <a:cxnLst/>
              <a:rect l="l" t="t" r="r" b="b"/>
              <a:pathLst>
                <a:path w="2600" h="1106" extrusionOk="0">
                  <a:moveTo>
                    <a:pt x="2555" y="0"/>
                  </a:moveTo>
                  <a:lnTo>
                    <a:pt x="16" y="956"/>
                  </a:lnTo>
                  <a:cubicBezTo>
                    <a:pt x="1" y="1016"/>
                    <a:pt x="31" y="1076"/>
                    <a:pt x="90" y="1105"/>
                  </a:cubicBezTo>
                  <a:cubicBezTo>
                    <a:pt x="90" y="1106"/>
                    <a:pt x="91" y="1106"/>
                    <a:pt x="91" y="1106"/>
                  </a:cubicBezTo>
                  <a:cubicBezTo>
                    <a:pt x="130" y="1106"/>
                    <a:pt x="2585" y="179"/>
                    <a:pt x="2585" y="179"/>
                  </a:cubicBezTo>
                  <a:cubicBezTo>
                    <a:pt x="2600" y="105"/>
                    <a:pt x="2585" y="45"/>
                    <a:pt x="2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flipH="1">
              <a:off x="4818826" y="3687822"/>
              <a:ext cx="926766" cy="607375"/>
            </a:xfrm>
            <a:custGeom>
              <a:avLst/>
              <a:gdLst/>
              <a:ahLst/>
              <a:cxnLst/>
              <a:rect l="l" t="t" r="r" b="b"/>
              <a:pathLst>
                <a:path w="3421" h="2242" extrusionOk="0">
                  <a:moveTo>
                    <a:pt x="2032" y="1"/>
                  </a:moveTo>
                  <a:lnTo>
                    <a:pt x="45" y="1270"/>
                  </a:lnTo>
                  <a:cubicBezTo>
                    <a:pt x="15" y="1300"/>
                    <a:pt x="0" y="1330"/>
                    <a:pt x="15" y="1345"/>
                  </a:cubicBezTo>
                  <a:lnTo>
                    <a:pt x="1076" y="2241"/>
                  </a:lnTo>
                  <a:lnTo>
                    <a:pt x="3421" y="852"/>
                  </a:lnTo>
                  <a:lnTo>
                    <a:pt x="2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flipH="1">
              <a:off x="5445971" y="3975253"/>
              <a:ext cx="287430" cy="307751"/>
            </a:xfrm>
            <a:custGeom>
              <a:avLst/>
              <a:gdLst/>
              <a:ahLst/>
              <a:cxnLst/>
              <a:rect l="l" t="t" r="r" b="b"/>
              <a:pathLst>
                <a:path w="1061" h="1136" extrusionOk="0">
                  <a:moveTo>
                    <a:pt x="0" y="0"/>
                  </a:moveTo>
                  <a:lnTo>
                    <a:pt x="15" y="224"/>
                  </a:lnTo>
                  <a:lnTo>
                    <a:pt x="1001" y="1135"/>
                  </a:lnTo>
                  <a:lnTo>
                    <a:pt x="1061" y="112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flipH="1">
              <a:off x="4835080" y="3640413"/>
              <a:ext cx="910512" cy="618211"/>
            </a:xfrm>
            <a:custGeom>
              <a:avLst/>
              <a:gdLst/>
              <a:ahLst/>
              <a:cxnLst/>
              <a:rect l="l" t="t" r="r" b="b"/>
              <a:pathLst>
                <a:path w="3361" h="2282" extrusionOk="0">
                  <a:moveTo>
                    <a:pt x="2075" y="0"/>
                  </a:moveTo>
                  <a:cubicBezTo>
                    <a:pt x="2061" y="0"/>
                    <a:pt x="2047" y="4"/>
                    <a:pt x="2032" y="11"/>
                  </a:cubicBezTo>
                  <a:lnTo>
                    <a:pt x="45" y="1176"/>
                  </a:lnTo>
                  <a:cubicBezTo>
                    <a:pt x="15" y="1191"/>
                    <a:pt x="0" y="1221"/>
                    <a:pt x="15" y="1236"/>
                  </a:cubicBezTo>
                  <a:lnTo>
                    <a:pt x="1016" y="2282"/>
                  </a:lnTo>
                  <a:lnTo>
                    <a:pt x="3361" y="893"/>
                  </a:lnTo>
                  <a:lnTo>
                    <a:pt x="2106" y="11"/>
                  </a:lnTo>
                  <a:cubicBezTo>
                    <a:pt x="2099" y="4"/>
                    <a:pt x="2088" y="0"/>
                    <a:pt x="2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flipH="1">
              <a:off x="4822889" y="3877998"/>
              <a:ext cx="647734" cy="413134"/>
            </a:xfrm>
            <a:custGeom>
              <a:avLst/>
              <a:gdLst/>
              <a:ahLst/>
              <a:cxnLst/>
              <a:rect l="l" t="t" r="r" b="b"/>
              <a:pathLst>
                <a:path w="2391" h="1525" extrusionOk="0">
                  <a:moveTo>
                    <a:pt x="2331" y="1"/>
                  </a:moveTo>
                  <a:lnTo>
                    <a:pt x="1" y="1390"/>
                  </a:lnTo>
                  <a:cubicBezTo>
                    <a:pt x="1" y="1449"/>
                    <a:pt x="31" y="1509"/>
                    <a:pt x="91" y="1524"/>
                  </a:cubicBezTo>
                  <a:cubicBezTo>
                    <a:pt x="105" y="1524"/>
                    <a:pt x="2376" y="165"/>
                    <a:pt x="2376" y="165"/>
                  </a:cubicBezTo>
                  <a:cubicBezTo>
                    <a:pt x="2391" y="105"/>
                    <a:pt x="2361" y="45"/>
                    <a:pt x="2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flipH="1">
              <a:off x="4835079" y="3886125"/>
              <a:ext cx="619289" cy="356243"/>
            </a:xfrm>
            <a:custGeom>
              <a:avLst/>
              <a:gdLst/>
              <a:ahLst/>
              <a:cxnLst/>
              <a:rect l="l" t="t" r="r" b="b"/>
              <a:pathLst>
                <a:path w="2286" h="1315" extrusionOk="0">
                  <a:moveTo>
                    <a:pt x="2286" y="1"/>
                  </a:moveTo>
                  <a:lnTo>
                    <a:pt x="2286" y="1"/>
                  </a:lnTo>
                  <a:cubicBezTo>
                    <a:pt x="1494" y="389"/>
                    <a:pt x="733" y="837"/>
                    <a:pt x="1" y="1315"/>
                  </a:cubicBezTo>
                  <a:cubicBezTo>
                    <a:pt x="792" y="927"/>
                    <a:pt x="1554" y="478"/>
                    <a:pt x="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flipH="1">
              <a:off x="4822889" y="3700012"/>
              <a:ext cx="914575" cy="477610"/>
            </a:xfrm>
            <a:custGeom>
              <a:avLst/>
              <a:gdLst/>
              <a:ahLst/>
              <a:cxnLst/>
              <a:rect l="l" t="t" r="r" b="b"/>
              <a:pathLst>
                <a:path w="3376" h="1763" extrusionOk="0">
                  <a:moveTo>
                    <a:pt x="2360" y="0"/>
                  </a:moveTo>
                  <a:lnTo>
                    <a:pt x="60" y="508"/>
                  </a:lnTo>
                  <a:cubicBezTo>
                    <a:pt x="15" y="523"/>
                    <a:pt x="0" y="553"/>
                    <a:pt x="15" y="568"/>
                  </a:cubicBezTo>
                  <a:lnTo>
                    <a:pt x="687" y="1763"/>
                  </a:lnTo>
                  <a:lnTo>
                    <a:pt x="3376" y="1270"/>
                  </a:lnTo>
                  <a:lnTo>
                    <a:pt x="23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flipH="1">
              <a:off x="5531035" y="3785077"/>
              <a:ext cx="186383" cy="380625"/>
            </a:xfrm>
            <a:custGeom>
              <a:avLst/>
              <a:gdLst/>
              <a:ahLst/>
              <a:cxnLst/>
              <a:rect l="l" t="t" r="r" b="b"/>
              <a:pathLst>
                <a:path w="688" h="1405" extrusionOk="0">
                  <a:moveTo>
                    <a:pt x="76" y="0"/>
                  </a:moveTo>
                  <a:lnTo>
                    <a:pt x="1" y="209"/>
                  </a:lnTo>
                  <a:lnTo>
                    <a:pt x="613" y="1404"/>
                  </a:lnTo>
                  <a:lnTo>
                    <a:pt x="688" y="1404"/>
                  </a:lnTo>
                  <a:lnTo>
                    <a:pt x="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flipH="1">
              <a:off x="4826953" y="3659647"/>
              <a:ext cx="882338" cy="481674"/>
            </a:xfrm>
            <a:custGeom>
              <a:avLst/>
              <a:gdLst/>
              <a:ahLst/>
              <a:cxnLst/>
              <a:rect l="l" t="t" r="r" b="b"/>
              <a:pathLst>
                <a:path w="3257" h="1778" extrusionOk="0">
                  <a:moveTo>
                    <a:pt x="2331" y="0"/>
                  </a:moveTo>
                  <a:lnTo>
                    <a:pt x="60" y="403"/>
                  </a:lnTo>
                  <a:cubicBezTo>
                    <a:pt x="31" y="403"/>
                    <a:pt x="1" y="433"/>
                    <a:pt x="16" y="448"/>
                  </a:cubicBezTo>
                  <a:lnTo>
                    <a:pt x="583" y="1777"/>
                  </a:lnTo>
                  <a:lnTo>
                    <a:pt x="3257" y="1270"/>
                  </a:lnTo>
                  <a:lnTo>
                    <a:pt x="2390" y="15"/>
                  </a:lnTo>
                  <a:cubicBezTo>
                    <a:pt x="2376" y="0"/>
                    <a:pt x="2361" y="0"/>
                    <a:pt x="2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flipH="1">
              <a:off x="4822889" y="3999364"/>
              <a:ext cx="736591" cy="178528"/>
            </a:xfrm>
            <a:custGeom>
              <a:avLst/>
              <a:gdLst/>
              <a:ahLst/>
              <a:cxnLst/>
              <a:rect l="l" t="t" r="r" b="b"/>
              <a:pathLst>
                <a:path w="2719" h="659" extrusionOk="0">
                  <a:moveTo>
                    <a:pt x="2704" y="1"/>
                  </a:moveTo>
                  <a:lnTo>
                    <a:pt x="30" y="509"/>
                  </a:lnTo>
                  <a:cubicBezTo>
                    <a:pt x="0" y="568"/>
                    <a:pt x="15" y="628"/>
                    <a:pt x="75" y="658"/>
                  </a:cubicBezTo>
                  <a:cubicBezTo>
                    <a:pt x="75" y="658"/>
                    <a:pt x="76" y="658"/>
                    <a:pt x="77" y="658"/>
                  </a:cubicBezTo>
                  <a:cubicBezTo>
                    <a:pt x="152" y="658"/>
                    <a:pt x="2689" y="180"/>
                    <a:pt x="2689" y="180"/>
                  </a:cubicBezTo>
                  <a:cubicBezTo>
                    <a:pt x="2719" y="120"/>
                    <a:pt x="2719" y="60"/>
                    <a:pt x="2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flipH="1">
              <a:off x="4887635" y="3857680"/>
              <a:ext cx="704353" cy="206702"/>
            </a:xfrm>
            <a:custGeom>
              <a:avLst/>
              <a:gdLst/>
              <a:ahLst/>
              <a:cxnLst/>
              <a:rect l="l" t="t" r="r" b="b"/>
              <a:pathLst>
                <a:path w="2600" h="763" extrusionOk="0">
                  <a:moveTo>
                    <a:pt x="2600" y="1"/>
                  </a:moveTo>
                  <a:cubicBezTo>
                    <a:pt x="1718" y="210"/>
                    <a:pt x="837" y="464"/>
                    <a:pt x="1" y="763"/>
                  </a:cubicBezTo>
                  <a:cubicBezTo>
                    <a:pt x="882" y="569"/>
                    <a:pt x="1748" y="315"/>
                    <a:pt x="2600" y="1"/>
                  </a:cubicBezTo>
                  <a:close/>
                </a:path>
              </a:pathLst>
            </a:custGeom>
            <a:solidFill>
              <a:srgbClr val="C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flipH="1">
              <a:off x="4875445" y="3619011"/>
              <a:ext cx="926766" cy="486008"/>
            </a:xfrm>
            <a:custGeom>
              <a:avLst/>
              <a:gdLst/>
              <a:ahLst/>
              <a:cxnLst/>
              <a:rect l="l" t="t" r="r" b="b"/>
              <a:pathLst>
                <a:path w="3421" h="1794" extrusionOk="0">
                  <a:moveTo>
                    <a:pt x="2285" y="1"/>
                  </a:moveTo>
                  <a:lnTo>
                    <a:pt x="60" y="733"/>
                  </a:lnTo>
                  <a:cubicBezTo>
                    <a:pt x="15" y="748"/>
                    <a:pt x="0" y="777"/>
                    <a:pt x="15" y="792"/>
                  </a:cubicBezTo>
                  <a:lnTo>
                    <a:pt x="807" y="1793"/>
                  </a:lnTo>
                  <a:lnTo>
                    <a:pt x="3420" y="1031"/>
                  </a:lnTo>
                  <a:lnTo>
                    <a:pt x="2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flipH="1">
              <a:off x="5571400" y="3768823"/>
              <a:ext cx="210764" cy="324005"/>
            </a:xfrm>
            <a:custGeom>
              <a:avLst/>
              <a:gdLst/>
              <a:ahLst/>
              <a:cxnLst/>
              <a:rect l="l" t="t" r="r" b="b"/>
              <a:pathLst>
                <a:path w="778" h="1196" extrusionOk="0">
                  <a:moveTo>
                    <a:pt x="46" y="0"/>
                  </a:moveTo>
                  <a:lnTo>
                    <a:pt x="1" y="195"/>
                  </a:lnTo>
                  <a:lnTo>
                    <a:pt x="718" y="1195"/>
                  </a:lnTo>
                  <a:lnTo>
                    <a:pt x="778" y="1195"/>
                  </a:lnTo>
                  <a:lnTo>
                    <a:pt x="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flipH="1">
              <a:off x="4883572" y="3578646"/>
              <a:ext cx="898592" cy="489801"/>
            </a:xfrm>
            <a:custGeom>
              <a:avLst/>
              <a:gdLst/>
              <a:ahLst/>
              <a:cxnLst/>
              <a:rect l="l" t="t" r="r" b="b"/>
              <a:pathLst>
                <a:path w="3317" h="1808" extrusionOk="0">
                  <a:moveTo>
                    <a:pt x="2271" y="0"/>
                  </a:moveTo>
                  <a:lnTo>
                    <a:pt x="61" y="628"/>
                  </a:lnTo>
                  <a:cubicBezTo>
                    <a:pt x="31" y="643"/>
                    <a:pt x="1" y="673"/>
                    <a:pt x="16" y="687"/>
                  </a:cubicBezTo>
                  <a:lnTo>
                    <a:pt x="703" y="1808"/>
                  </a:lnTo>
                  <a:lnTo>
                    <a:pt x="3317" y="1031"/>
                  </a:lnTo>
                  <a:lnTo>
                    <a:pt x="2346" y="15"/>
                  </a:lnTo>
                  <a:cubicBezTo>
                    <a:pt x="2316" y="0"/>
                    <a:pt x="2286" y="0"/>
                    <a:pt x="2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flipH="1">
              <a:off x="4879508" y="3857680"/>
              <a:ext cx="720607" cy="247339"/>
            </a:xfrm>
            <a:custGeom>
              <a:avLst/>
              <a:gdLst/>
              <a:ahLst/>
              <a:cxnLst/>
              <a:rect l="l" t="t" r="r" b="b"/>
              <a:pathLst>
                <a:path w="2660" h="913" extrusionOk="0">
                  <a:moveTo>
                    <a:pt x="2630" y="1"/>
                  </a:moveTo>
                  <a:lnTo>
                    <a:pt x="31" y="763"/>
                  </a:lnTo>
                  <a:cubicBezTo>
                    <a:pt x="1" y="822"/>
                    <a:pt x="46" y="882"/>
                    <a:pt x="91" y="912"/>
                  </a:cubicBezTo>
                  <a:cubicBezTo>
                    <a:pt x="106" y="912"/>
                    <a:pt x="2645" y="165"/>
                    <a:pt x="2645" y="165"/>
                  </a:cubicBezTo>
                  <a:cubicBezTo>
                    <a:pt x="2660" y="106"/>
                    <a:pt x="2660" y="46"/>
                    <a:pt x="2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flipH="1">
              <a:off x="4826952" y="4003428"/>
              <a:ext cx="724400" cy="133828"/>
            </a:xfrm>
            <a:custGeom>
              <a:avLst/>
              <a:gdLst/>
              <a:ahLst/>
              <a:cxnLst/>
              <a:rect l="l" t="t" r="r" b="b"/>
              <a:pathLst>
                <a:path w="2674" h="494" extrusionOk="0">
                  <a:moveTo>
                    <a:pt x="2674" y="1"/>
                  </a:moveTo>
                  <a:cubicBezTo>
                    <a:pt x="1778" y="105"/>
                    <a:pt x="881" y="284"/>
                    <a:pt x="0" y="494"/>
                  </a:cubicBezTo>
                  <a:cubicBezTo>
                    <a:pt x="896" y="374"/>
                    <a:pt x="1793" y="210"/>
                    <a:pt x="2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flipH="1">
              <a:off x="4948318" y="3614948"/>
              <a:ext cx="785083" cy="384689"/>
            </a:xfrm>
            <a:custGeom>
              <a:avLst/>
              <a:gdLst/>
              <a:ahLst/>
              <a:cxnLst/>
              <a:rect l="l" t="t" r="r" b="b"/>
              <a:pathLst>
                <a:path w="2898" h="1420" fill="none" extrusionOk="0">
                  <a:moveTo>
                    <a:pt x="0" y="568"/>
                  </a:moveTo>
                  <a:lnTo>
                    <a:pt x="598" y="1420"/>
                  </a:lnTo>
                  <a:lnTo>
                    <a:pt x="2898" y="822"/>
                  </a:lnTo>
                  <a:lnTo>
                    <a:pt x="2076" y="1"/>
                  </a:lnTo>
                  <a:close/>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flipH="1">
              <a:off x="6174166" y="4100683"/>
              <a:ext cx="97526" cy="133828"/>
            </a:xfrm>
            <a:custGeom>
              <a:avLst/>
              <a:gdLst/>
              <a:ahLst/>
              <a:cxnLst/>
              <a:rect l="l" t="t" r="r" b="b"/>
              <a:pathLst>
                <a:path w="360" h="494" extrusionOk="0">
                  <a:moveTo>
                    <a:pt x="269" y="0"/>
                  </a:moveTo>
                  <a:cubicBezTo>
                    <a:pt x="180" y="60"/>
                    <a:pt x="105" y="135"/>
                    <a:pt x="60" y="209"/>
                  </a:cubicBezTo>
                  <a:cubicBezTo>
                    <a:pt x="16" y="284"/>
                    <a:pt x="1" y="403"/>
                    <a:pt x="16" y="493"/>
                  </a:cubicBezTo>
                  <a:cubicBezTo>
                    <a:pt x="75" y="374"/>
                    <a:pt x="210" y="269"/>
                    <a:pt x="359" y="269"/>
                  </a:cubicBezTo>
                  <a:cubicBezTo>
                    <a:pt x="329" y="179"/>
                    <a:pt x="299" y="9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flipH="1">
              <a:off x="5959879" y="4120730"/>
              <a:ext cx="85064" cy="162274"/>
            </a:xfrm>
            <a:custGeom>
              <a:avLst/>
              <a:gdLst/>
              <a:ahLst/>
              <a:cxnLst/>
              <a:rect l="l" t="t" r="r" b="b"/>
              <a:pathLst>
                <a:path w="314" h="599" extrusionOk="0">
                  <a:moveTo>
                    <a:pt x="134" y="1"/>
                  </a:moveTo>
                  <a:cubicBezTo>
                    <a:pt x="75" y="46"/>
                    <a:pt x="30" y="120"/>
                    <a:pt x="0" y="195"/>
                  </a:cubicBezTo>
                  <a:cubicBezTo>
                    <a:pt x="75" y="240"/>
                    <a:pt x="120" y="300"/>
                    <a:pt x="149" y="374"/>
                  </a:cubicBezTo>
                  <a:cubicBezTo>
                    <a:pt x="194" y="434"/>
                    <a:pt x="209" y="524"/>
                    <a:pt x="239" y="598"/>
                  </a:cubicBezTo>
                  <a:cubicBezTo>
                    <a:pt x="314" y="389"/>
                    <a:pt x="269" y="165"/>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flipH="1">
              <a:off x="5943625" y="3578646"/>
              <a:ext cx="275510" cy="617398"/>
            </a:xfrm>
            <a:custGeom>
              <a:avLst/>
              <a:gdLst/>
              <a:ahLst/>
              <a:cxnLst/>
              <a:rect l="l" t="t" r="r" b="b"/>
              <a:pathLst>
                <a:path w="1017" h="2279" extrusionOk="0">
                  <a:moveTo>
                    <a:pt x="733" y="0"/>
                  </a:moveTo>
                  <a:cubicBezTo>
                    <a:pt x="389" y="180"/>
                    <a:pt x="195" y="538"/>
                    <a:pt x="105" y="911"/>
                  </a:cubicBezTo>
                  <a:cubicBezTo>
                    <a:pt x="1" y="1330"/>
                    <a:pt x="1" y="1778"/>
                    <a:pt x="135" y="2196"/>
                  </a:cubicBezTo>
                  <a:cubicBezTo>
                    <a:pt x="195" y="2256"/>
                    <a:pt x="300" y="2256"/>
                    <a:pt x="374" y="2271"/>
                  </a:cubicBezTo>
                  <a:cubicBezTo>
                    <a:pt x="404" y="2276"/>
                    <a:pt x="436" y="2279"/>
                    <a:pt x="467" y="2279"/>
                  </a:cubicBezTo>
                  <a:cubicBezTo>
                    <a:pt x="529" y="2279"/>
                    <a:pt x="588" y="2266"/>
                    <a:pt x="628" y="2226"/>
                  </a:cubicBezTo>
                  <a:cubicBezTo>
                    <a:pt x="673" y="2196"/>
                    <a:pt x="718" y="2151"/>
                    <a:pt x="733" y="2106"/>
                  </a:cubicBezTo>
                  <a:cubicBezTo>
                    <a:pt x="927" y="1778"/>
                    <a:pt x="1016" y="1419"/>
                    <a:pt x="1016" y="1046"/>
                  </a:cubicBezTo>
                  <a:cubicBezTo>
                    <a:pt x="1016" y="687"/>
                    <a:pt x="927" y="314"/>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flipH="1">
              <a:off x="5955816" y="3582710"/>
              <a:ext cx="202637" cy="166066"/>
            </a:xfrm>
            <a:custGeom>
              <a:avLst/>
              <a:gdLst/>
              <a:ahLst/>
              <a:cxnLst/>
              <a:rect l="l" t="t" r="r" b="b"/>
              <a:pathLst>
                <a:path w="748" h="613" extrusionOk="0">
                  <a:moveTo>
                    <a:pt x="509" y="0"/>
                  </a:moveTo>
                  <a:cubicBezTo>
                    <a:pt x="509" y="0"/>
                    <a:pt x="195" y="105"/>
                    <a:pt x="1" y="553"/>
                  </a:cubicBezTo>
                  <a:cubicBezTo>
                    <a:pt x="61" y="549"/>
                    <a:pt x="121" y="548"/>
                    <a:pt x="180" y="548"/>
                  </a:cubicBezTo>
                  <a:cubicBezTo>
                    <a:pt x="374" y="548"/>
                    <a:pt x="565" y="567"/>
                    <a:pt x="748" y="613"/>
                  </a:cubicBezTo>
                  <a:cubicBezTo>
                    <a:pt x="703" y="299"/>
                    <a:pt x="509" y="0"/>
                    <a:pt x="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flipH="1">
              <a:off x="6024626" y="4147550"/>
              <a:ext cx="166065" cy="23840"/>
            </a:xfrm>
            <a:custGeom>
              <a:avLst/>
              <a:gdLst/>
              <a:ahLst/>
              <a:cxnLst/>
              <a:rect l="l" t="t" r="r" b="b"/>
              <a:pathLst>
                <a:path w="613" h="88" extrusionOk="0">
                  <a:moveTo>
                    <a:pt x="155" y="1"/>
                  </a:moveTo>
                  <a:cubicBezTo>
                    <a:pt x="104" y="1"/>
                    <a:pt x="53" y="3"/>
                    <a:pt x="0" y="6"/>
                  </a:cubicBezTo>
                  <a:cubicBezTo>
                    <a:pt x="117" y="60"/>
                    <a:pt x="244" y="87"/>
                    <a:pt x="369" y="87"/>
                  </a:cubicBezTo>
                  <a:cubicBezTo>
                    <a:pt x="453" y="87"/>
                    <a:pt x="535" y="75"/>
                    <a:pt x="613" y="51"/>
                  </a:cubicBezTo>
                  <a:cubicBezTo>
                    <a:pt x="456" y="18"/>
                    <a:pt x="30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flipH="1">
              <a:off x="6000244" y="4090931"/>
              <a:ext cx="198573" cy="22756"/>
            </a:xfrm>
            <a:custGeom>
              <a:avLst/>
              <a:gdLst/>
              <a:ahLst/>
              <a:cxnLst/>
              <a:rect l="l" t="t" r="r" b="b"/>
              <a:pathLst>
                <a:path w="733" h="84" extrusionOk="0">
                  <a:moveTo>
                    <a:pt x="202" y="0"/>
                  </a:moveTo>
                  <a:cubicBezTo>
                    <a:pt x="135" y="0"/>
                    <a:pt x="69" y="2"/>
                    <a:pt x="0" y="6"/>
                  </a:cubicBezTo>
                  <a:cubicBezTo>
                    <a:pt x="136" y="57"/>
                    <a:pt x="277" y="84"/>
                    <a:pt x="417" y="84"/>
                  </a:cubicBezTo>
                  <a:cubicBezTo>
                    <a:pt x="523" y="84"/>
                    <a:pt x="629" y="68"/>
                    <a:pt x="732" y="36"/>
                  </a:cubicBezTo>
                  <a:cubicBezTo>
                    <a:pt x="557" y="14"/>
                    <a:pt x="382"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flipH="1">
              <a:off x="5947689" y="3739023"/>
              <a:ext cx="218891" cy="30071"/>
            </a:xfrm>
            <a:custGeom>
              <a:avLst/>
              <a:gdLst/>
              <a:ahLst/>
              <a:cxnLst/>
              <a:rect l="l" t="t" r="r" b="b"/>
              <a:pathLst>
                <a:path w="808" h="111" extrusionOk="0">
                  <a:moveTo>
                    <a:pt x="246" y="1"/>
                  </a:moveTo>
                  <a:cubicBezTo>
                    <a:pt x="164" y="1"/>
                    <a:pt x="82" y="7"/>
                    <a:pt x="1" y="21"/>
                  </a:cubicBezTo>
                  <a:cubicBezTo>
                    <a:pt x="285" y="81"/>
                    <a:pt x="539" y="110"/>
                    <a:pt x="808" y="110"/>
                  </a:cubicBezTo>
                  <a:cubicBezTo>
                    <a:pt x="630" y="37"/>
                    <a:pt x="437"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flipH="1">
              <a:off x="6028689" y="3820566"/>
              <a:ext cx="81001" cy="72874"/>
            </a:xfrm>
            <a:custGeom>
              <a:avLst/>
              <a:gdLst/>
              <a:ahLst/>
              <a:cxnLst/>
              <a:rect l="l" t="t" r="r" b="b"/>
              <a:pathLst>
                <a:path w="299" h="269" extrusionOk="0">
                  <a:moveTo>
                    <a:pt x="141" y="0"/>
                  </a:moveTo>
                  <a:cubicBezTo>
                    <a:pt x="96" y="0"/>
                    <a:pt x="51" y="35"/>
                    <a:pt x="30" y="78"/>
                  </a:cubicBezTo>
                  <a:cubicBezTo>
                    <a:pt x="0" y="153"/>
                    <a:pt x="30" y="228"/>
                    <a:pt x="105" y="257"/>
                  </a:cubicBezTo>
                  <a:cubicBezTo>
                    <a:pt x="120" y="265"/>
                    <a:pt x="136" y="269"/>
                    <a:pt x="153" y="269"/>
                  </a:cubicBezTo>
                  <a:cubicBezTo>
                    <a:pt x="200" y="269"/>
                    <a:pt x="247" y="238"/>
                    <a:pt x="269" y="183"/>
                  </a:cubicBezTo>
                  <a:cubicBezTo>
                    <a:pt x="299" y="108"/>
                    <a:pt x="269" y="48"/>
                    <a:pt x="194" y="18"/>
                  </a:cubicBezTo>
                  <a:cubicBezTo>
                    <a:pt x="177" y="6"/>
                    <a:pt x="159"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flipH="1">
              <a:off x="6020562" y="3805124"/>
              <a:ext cx="97255" cy="101590"/>
            </a:xfrm>
            <a:custGeom>
              <a:avLst/>
              <a:gdLst/>
              <a:ahLst/>
              <a:cxnLst/>
              <a:rect l="l" t="t" r="r" b="b"/>
              <a:pathLst>
                <a:path w="359" h="375" fill="none" extrusionOk="0">
                  <a:moveTo>
                    <a:pt x="30" y="135"/>
                  </a:moveTo>
                  <a:cubicBezTo>
                    <a:pt x="60" y="46"/>
                    <a:pt x="164" y="1"/>
                    <a:pt x="239" y="46"/>
                  </a:cubicBezTo>
                  <a:cubicBezTo>
                    <a:pt x="329" y="75"/>
                    <a:pt x="359" y="180"/>
                    <a:pt x="329" y="255"/>
                  </a:cubicBezTo>
                  <a:cubicBezTo>
                    <a:pt x="284" y="329"/>
                    <a:pt x="194" y="374"/>
                    <a:pt x="120" y="344"/>
                  </a:cubicBezTo>
                  <a:cubicBezTo>
                    <a:pt x="30" y="314"/>
                    <a:pt x="0" y="210"/>
                    <a:pt x="30" y="135"/>
                  </a:cubicBezTo>
                  <a:close/>
                </a:path>
              </a:pathLst>
            </a:custGeom>
            <a:noFill/>
            <a:ln w="11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flipH="1">
              <a:off x="6056863" y="4125607"/>
              <a:ext cx="81271" cy="161461"/>
            </a:xfrm>
            <a:custGeom>
              <a:avLst/>
              <a:gdLst/>
              <a:ahLst/>
              <a:cxnLst/>
              <a:rect l="l" t="t" r="r" b="b"/>
              <a:pathLst>
                <a:path w="300" h="596" extrusionOk="0">
                  <a:moveTo>
                    <a:pt x="134" y="0"/>
                  </a:moveTo>
                  <a:cubicBezTo>
                    <a:pt x="102" y="0"/>
                    <a:pt x="70" y="7"/>
                    <a:pt x="45" y="13"/>
                  </a:cubicBezTo>
                  <a:cubicBezTo>
                    <a:pt x="15" y="28"/>
                    <a:pt x="1" y="43"/>
                    <a:pt x="1" y="72"/>
                  </a:cubicBezTo>
                  <a:cubicBezTo>
                    <a:pt x="1" y="162"/>
                    <a:pt x="1" y="386"/>
                    <a:pt x="75" y="595"/>
                  </a:cubicBezTo>
                  <a:cubicBezTo>
                    <a:pt x="75" y="595"/>
                    <a:pt x="299" y="132"/>
                    <a:pt x="254" y="57"/>
                  </a:cubicBezTo>
                  <a:cubicBezTo>
                    <a:pt x="228" y="13"/>
                    <a:pt x="180"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351;p25">
            <a:extLst>
              <a:ext uri="{FF2B5EF4-FFF2-40B4-BE49-F238E27FC236}">
                <a16:creationId xmlns:a16="http://schemas.microsoft.com/office/drawing/2014/main" id="{644363DF-1DAB-239B-BF57-D2A0739148DE}"/>
              </a:ext>
            </a:extLst>
          </p:cNvPr>
          <p:cNvSpPr txBox="1">
            <a:spLocks noGrp="1"/>
          </p:cNvSpPr>
          <p:nvPr>
            <p:ph type="ctrTitle"/>
          </p:nvPr>
        </p:nvSpPr>
        <p:spPr>
          <a:xfrm>
            <a:off x="3830362" y="1252324"/>
            <a:ext cx="5381665" cy="203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4800" b="0" dirty="0">
                <a:latin typeface="Cooper Black" panose="0208090404030B020404" pitchFamily="18" charset="0"/>
              </a:rPr>
              <a:t>UNIT 4: </a:t>
            </a:r>
            <a:br>
              <a:rPr lang="es" sz="4800" b="0" dirty="0">
                <a:latin typeface="Cooper Black" panose="0208090404030B020404" pitchFamily="18" charset="0"/>
              </a:rPr>
            </a:br>
            <a:r>
              <a:rPr lang="en-US" sz="4800" b="0" dirty="0">
                <a:latin typeface="Cooper Black" panose="0208090404030B020404" pitchFamily="18" charset="0"/>
              </a:rPr>
              <a:t>REMEMBERING THE PAST</a:t>
            </a:r>
            <a:endParaRPr sz="4800" b="1" dirty="0">
              <a:latin typeface="Cooper Black" panose="0208090404030B020404" pitchFamily="18" charset="0"/>
              <a:sym typeface="Montserrat"/>
            </a:endParaRPr>
          </a:p>
        </p:txBody>
      </p:sp>
      <p:sp>
        <p:nvSpPr>
          <p:cNvPr id="7" name="TextBox 6">
            <a:extLst>
              <a:ext uri="{FF2B5EF4-FFF2-40B4-BE49-F238E27FC236}">
                <a16:creationId xmlns:a16="http://schemas.microsoft.com/office/drawing/2014/main" id="{CFC58B54-0708-7FDC-4A83-049DE7E503CF}"/>
              </a:ext>
            </a:extLst>
          </p:cNvPr>
          <p:cNvSpPr txBox="1"/>
          <p:nvPr/>
        </p:nvSpPr>
        <p:spPr>
          <a:xfrm>
            <a:off x="5202733" y="3809211"/>
            <a:ext cx="2767104" cy="400110"/>
          </a:xfrm>
          <a:prstGeom prst="rect">
            <a:avLst/>
          </a:prstGeom>
          <a:noFill/>
        </p:spPr>
        <p:txBody>
          <a:bodyPr wrap="none" rtlCol="0">
            <a:spAutoFit/>
          </a:bodyPr>
          <a:lstStyle/>
          <a:p>
            <a:pPr algn="ctr"/>
            <a:r>
              <a:rPr lang="en-US" sz="2000" dirty="0">
                <a:latin typeface="Comic Sans MS" panose="030F0702030302020204" pitchFamily="66" charset="0"/>
              </a:rPr>
              <a:t>LESSON 5: SKILLS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6" name="Google Shape;1904;p47">
            <a:extLst>
              <a:ext uri="{FF2B5EF4-FFF2-40B4-BE49-F238E27FC236}">
                <a16:creationId xmlns:a16="http://schemas.microsoft.com/office/drawing/2014/main" id="{1D944884-6FEB-FA20-6A5F-DFD8860C1371}"/>
              </a:ext>
            </a:extLst>
          </p:cNvPr>
          <p:cNvSpPr txBox="1">
            <a:spLocks noGrp="1"/>
          </p:cNvSpPr>
          <p:nvPr>
            <p:ph type="title"/>
          </p:nvPr>
        </p:nvSpPr>
        <p:spPr>
          <a:xfrm>
            <a:off x="127635" y="121319"/>
            <a:ext cx="7019925"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Ex2: Read the text and write the underlined words in the box.</a:t>
            </a:r>
            <a:endParaRPr sz="2400" dirty="0"/>
          </a:p>
        </p:txBody>
      </p:sp>
      <p:graphicFrame>
        <p:nvGraphicFramePr>
          <p:cNvPr id="7" name="Table 6">
            <a:extLst>
              <a:ext uri="{FF2B5EF4-FFF2-40B4-BE49-F238E27FC236}">
                <a16:creationId xmlns:a16="http://schemas.microsoft.com/office/drawing/2014/main" id="{9B21B710-5352-B1B9-E925-80ECDA8B1114}"/>
              </a:ext>
            </a:extLst>
          </p:cNvPr>
          <p:cNvGraphicFramePr>
            <a:graphicFrameLocks noGrp="1"/>
          </p:cNvGraphicFramePr>
          <p:nvPr>
            <p:extLst>
              <p:ext uri="{D42A27DB-BD31-4B8C-83A1-F6EECF244321}">
                <p14:modId xmlns:p14="http://schemas.microsoft.com/office/powerpoint/2010/main" val="2544021874"/>
              </p:ext>
            </p:extLst>
          </p:nvPr>
        </p:nvGraphicFramePr>
        <p:xfrm>
          <a:off x="1554480" y="2020501"/>
          <a:ext cx="6149340" cy="2310130"/>
        </p:xfrm>
        <a:graphic>
          <a:graphicData uri="http://schemas.openxmlformats.org/drawingml/2006/table">
            <a:tbl>
              <a:tblPr firstRow="1" bandRow="1">
                <a:tableStyleId>{5DA37D80-6434-44D0-A028-1B22A696006F}</a:tableStyleId>
              </a:tblPr>
              <a:tblGrid>
                <a:gridCol w="4189238">
                  <a:extLst>
                    <a:ext uri="{9D8B030D-6E8A-4147-A177-3AD203B41FA5}">
                      <a16:colId xmlns:a16="http://schemas.microsoft.com/office/drawing/2014/main" val="3717864114"/>
                    </a:ext>
                  </a:extLst>
                </a:gridCol>
                <a:gridCol w="1960102">
                  <a:extLst>
                    <a:ext uri="{9D8B030D-6E8A-4147-A177-3AD203B41FA5}">
                      <a16:colId xmlns:a16="http://schemas.microsoft.com/office/drawing/2014/main" val="216364248"/>
                    </a:ext>
                  </a:extLst>
                </a:gridCol>
              </a:tblGrid>
              <a:tr h="462026">
                <a:tc>
                  <a:txBody>
                    <a:bodyPr/>
                    <a:lstStyle/>
                    <a:p>
                      <a:pPr algn="ctr"/>
                      <a:r>
                        <a:rPr lang="en-US" sz="2000" dirty="0">
                          <a:latin typeface="Comic Sans MS" panose="030F0702030302020204" pitchFamily="66" charset="0"/>
                        </a:rPr>
                        <a:t>Meaning/Explanation</a:t>
                      </a:r>
                    </a:p>
                  </a:txBody>
                  <a:tcPr/>
                </a:tc>
                <a:tc>
                  <a:txBody>
                    <a:bodyPr/>
                    <a:lstStyle/>
                    <a:p>
                      <a:pPr algn="ctr"/>
                      <a:r>
                        <a:rPr lang="en-US" sz="2000" dirty="0">
                          <a:latin typeface="Comic Sans MS" panose="030F0702030302020204" pitchFamily="66" charset="0"/>
                        </a:rPr>
                        <a:t>Word </a:t>
                      </a:r>
                    </a:p>
                  </a:txBody>
                  <a:tcPr/>
                </a:tc>
                <a:extLst>
                  <a:ext uri="{0D108BD9-81ED-4DB2-BD59-A6C34878D82A}">
                    <a16:rowId xmlns:a16="http://schemas.microsoft.com/office/drawing/2014/main" val="1660385843"/>
                  </a:ext>
                </a:extLst>
              </a:tr>
              <a:tr h="462026">
                <a:tc>
                  <a:txBody>
                    <a:bodyPr/>
                    <a:lstStyle/>
                    <a:p>
                      <a:r>
                        <a:rPr lang="en-US" sz="2000" dirty="0">
                          <a:latin typeface="Comic Sans MS" panose="030F0702030302020204" pitchFamily="66" charset="0"/>
                        </a:rPr>
                        <a:t>1. Linked or connected</a:t>
                      </a:r>
                    </a:p>
                  </a:txBody>
                  <a:tcPr/>
                </a:tc>
                <a:tc>
                  <a:txBody>
                    <a:bodyPr/>
                    <a:lstStyle/>
                    <a:p>
                      <a:endParaRPr lang="en-US" sz="2000" dirty="0">
                        <a:latin typeface="Comic Sans MS" panose="030F0702030302020204" pitchFamily="66" charset="0"/>
                      </a:endParaRPr>
                    </a:p>
                  </a:txBody>
                  <a:tcPr/>
                </a:tc>
                <a:extLst>
                  <a:ext uri="{0D108BD9-81ED-4DB2-BD59-A6C34878D82A}">
                    <a16:rowId xmlns:a16="http://schemas.microsoft.com/office/drawing/2014/main" val="134274527"/>
                  </a:ext>
                </a:extLst>
              </a:tr>
              <a:tr h="462026">
                <a:tc>
                  <a:txBody>
                    <a:bodyPr/>
                    <a:lstStyle/>
                    <a:p>
                      <a:r>
                        <a:rPr lang="en-US" sz="2000" dirty="0">
                          <a:latin typeface="Comic Sans MS" panose="030F0702030302020204" pitchFamily="66" charset="0"/>
                        </a:rPr>
                        <a:t>2. Difficult to change or destroy</a:t>
                      </a:r>
                    </a:p>
                  </a:txBody>
                  <a:tcPr/>
                </a:tc>
                <a:tc>
                  <a:txBody>
                    <a:bodyPr/>
                    <a:lstStyle/>
                    <a:p>
                      <a:endParaRPr lang="en-US" sz="2000">
                        <a:latin typeface="Comic Sans MS" panose="030F0702030302020204" pitchFamily="66" charset="0"/>
                      </a:endParaRPr>
                    </a:p>
                  </a:txBody>
                  <a:tcPr/>
                </a:tc>
                <a:extLst>
                  <a:ext uri="{0D108BD9-81ED-4DB2-BD59-A6C34878D82A}">
                    <a16:rowId xmlns:a16="http://schemas.microsoft.com/office/drawing/2014/main" val="3739764507"/>
                  </a:ext>
                </a:extLst>
              </a:tr>
              <a:tr h="462026">
                <a:tc>
                  <a:txBody>
                    <a:bodyPr/>
                    <a:lstStyle/>
                    <a:p>
                      <a:r>
                        <a:rPr lang="en-US" sz="2000" dirty="0">
                          <a:latin typeface="Comic Sans MS" panose="030F0702030302020204" pitchFamily="66" charset="0"/>
                        </a:rPr>
                        <a:t>3. Started to be seen </a:t>
                      </a:r>
                    </a:p>
                  </a:txBody>
                  <a:tcPr/>
                </a:tc>
                <a:tc>
                  <a:txBody>
                    <a:bodyPr/>
                    <a:lstStyle/>
                    <a:p>
                      <a:endParaRPr lang="en-US" sz="2000">
                        <a:latin typeface="Comic Sans MS" panose="030F0702030302020204" pitchFamily="66" charset="0"/>
                      </a:endParaRPr>
                    </a:p>
                  </a:txBody>
                  <a:tcPr/>
                </a:tc>
                <a:extLst>
                  <a:ext uri="{0D108BD9-81ED-4DB2-BD59-A6C34878D82A}">
                    <a16:rowId xmlns:a16="http://schemas.microsoft.com/office/drawing/2014/main" val="1906537233"/>
                  </a:ext>
                </a:extLst>
              </a:tr>
              <a:tr h="462026">
                <a:tc>
                  <a:txBody>
                    <a:bodyPr/>
                    <a:lstStyle/>
                    <a:p>
                      <a:r>
                        <a:rPr lang="en-US" sz="2000" dirty="0">
                          <a:latin typeface="Comic Sans MS" panose="030F0702030302020204" pitchFamily="66" charset="0"/>
                        </a:rPr>
                        <a:t>4. Necessary and important</a:t>
                      </a:r>
                    </a:p>
                  </a:txBody>
                  <a:tcPr/>
                </a:tc>
                <a:tc>
                  <a:txBody>
                    <a:bodyPr/>
                    <a:lstStyle/>
                    <a:p>
                      <a:endParaRPr lang="en-US" sz="2000" dirty="0">
                        <a:latin typeface="Comic Sans MS" panose="030F0702030302020204" pitchFamily="66" charset="0"/>
                      </a:endParaRPr>
                    </a:p>
                  </a:txBody>
                  <a:tcPr/>
                </a:tc>
                <a:extLst>
                  <a:ext uri="{0D108BD9-81ED-4DB2-BD59-A6C34878D82A}">
                    <a16:rowId xmlns:a16="http://schemas.microsoft.com/office/drawing/2014/main" val="3781235430"/>
                  </a:ext>
                </a:extLst>
              </a:tr>
            </a:tbl>
          </a:graphicData>
        </a:graphic>
      </p:graphicFrame>
      <p:sp>
        <p:nvSpPr>
          <p:cNvPr id="3" name="TextBox 2">
            <a:extLst>
              <a:ext uri="{FF2B5EF4-FFF2-40B4-BE49-F238E27FC236}">
                <a16:creationId xmlns:a16="http://schemas.microsoft.com/office/drawing/2014/main" id="{F1169038-6235-82FC-8E85-E64E6FFEB772}"/>
              </a:ext>
            </a:extLst>
          </p:cNvPr>
          <p:cNvSpPr txBox="1"/>
          <p:nvPr/>
        </p:nvSpPr>
        <p:spPr>
          <a:xfrm>
            <a:off x="764897" y="1062394"/>
            <a:ext cx="1979295" cy="400110"/>
          </a:xfrm>
          <a:prstGeom prst="rect">
            <a:avLst/>
          </a:prstGeom>
          <a:noFill/>
        </p:spPr>
        <p:txBody>
          <a:bodyPr wrap="square">
            <a:spAutoFit/>
          </a:bodyPr>
          <a:lstStyle/>
          <a:p>
            <a:r>
              <a:rPr lang="en-US" sz="2000" b="0" i="0" u="sng" dirty="0">
                <a:solidFill>
                  <a:schemeClr val="tx1"/>
                </a:solidFill>
                <a:effectLst/>
                <a:latin typeface="Comic Sans MS" panose="030F0702030302020204" pitchFamily="66" charset="0"/>
              </a:rPr>
              <a:t>deep-rooted</a:t>
            </a:r>
            <a:endParaRPr lang="en-US" sz="2000" dirty="0">
              <a:solidFill>
                <a:schemeClr val="tx1"/>
              </a:solidFill>
            </a:endParaRPr>
          </a:p>
        </p:txBody>
      </p:sp>
      <p:sp>
        <p:nvSpPr>
          <p:cNvPr id="5" name="TextBox 4">
            <a:extLst>
              <a:ext uri="{FF2B5EF4-FFF2-40B4-BE49-F238E27FC236}">
                <a16:creationId xmlns:a16="http://schemas.microsoft.com/office/drawing/2014/main" id="{553A1169-95C5-C824-E867-106F1FC56CB7}"/>
              </a:ext>
            </a:extLst>
          </p:cNvPr>
          <p:cNvSpPr txBox="1"/>
          <p:nvPr/>
        </p:nvSpPr>
        <p:spPr>
          <a:xfrm>
            <a:off x="2989483" y="1062394"/>
            <a:ext cx="1452978" cy="400110"/>
          </a:xfrm>
          <a:prstGeom prst="rect">
            <a:avLst/>
          </a:prstGeom>
          <a:noFill/>
        </p:spPr>
        <p:txBody>
          <a:bodyPr wrap="square">
            <a:spAutoFit/>
          </a:bodyPr>
          <a:lstStyle/>
          <a:p>
            <a:r>
              <a:rPr lang="en-US" sz="2000" b="0" i="0" u="sng" dirty="0">
                <a:solidFill>
                  <a:schemeClr val="tx1"/>
                </a:solidFill>
                <a:effectLst/>
                <a:latin typeface="Comic Sans MS" panose="030F0702030302020204" pitchFamily="66" charset="0"/>
              </a:rPr>
              <a:t>appeared</a:t>
            </a:r>
            <a:endParaRPr lang="en-US" sz="2000" dirty="0">
              <a:solidFill>
                <a:schemeClr val="tx1"/>
              </a:solidFill>
            </a:endParaRPr>
          </a:p>
        </p:txBody>
      </p:sp>
      <p:sp>
        <p:nvSpPr>
          <p:cNvPr id="9" name="TextBox 8">
            <a:extLst>
              <a:ext uri="{FF2B5EF4-FFF2-40B4-BE49-F238E27FC236}">
                <a16:creationId xmlns:a16="http://schemas.microsoft.com/office/drawing/2014/main" id="{87DB1458-24BD-A427-BB34-150C1BD2C47D}"/>
              </a:ext>
            </a:extLst>
          </p:cNvPr>
          <p:cNvSpPr txBox="1"/>
          <p:nvPr/>
        </p:nvSpPr>
        <p:spPr>
          <a:xfrm>
            <a:off x="5269229" y="1062394"/>
            <a:ext cx="1316355" cy="400110"/>
          </a:xfrm>
          <a:prstGeom prst="rect">
            <a:avLst/>
          </a:prstGeom>
          <a:noFill/>
        </p:spPr>
        <p:txBody>
          <a:bodyPr wrap="square">
            <a:spAutoFit/>
          </a:bodyPr>
          <a:lstStyle/>
          <a:p>
            <a:r>
              <a:rPr lang="en-US" sz="2000" b="0" i="0" u="sng" dirty="0">
                <a:solidFill>
                  <a:schemeClr val="tx1"/>
                </a:solidFill>
                <a:effectLst/>
                <a:latin typeface="Comic Sans MS" panose="030F0702030302020204" pitchFamily="66" charset="0"/>
              </a:rPr>
              <a:t>basic</a:t>
            </a:r>
            <a:endParaRPr lang="en-US" sz="2000" dirty="0">
              <a:solidFill>
                <a:schemeClr val="tx1"/>
              </a:solidFill>
            </a:endParaRPr>
          </a:p>
        </p:txBody>
      </p:sp>
      <p:sp>
        <p:nvSpPr>
          <p:cNvPr id="11" name="TextBox 10">
            <a:extLst>
              <a:ext uri="{FF2B5EF4-FFF2-40B4-BE49-F238E27FC236}">
                <a16:creationId xmlns:a16="http://schemas.microsoft.com/office/drawing/2014/main" id="{4F0BBFC5-D5F6-1491-6F9F-CC79969DB2D5}"/>
              </a:ext>
            </a:extLst>
          </p:cNvPr>
          <p:cNvSpPr txBox="1"/>
          <p:nvPr/>
        </p:nvSpPr>
        <p:spPr>
          <a:xfrm>
            <a:off x="6851293" y="1062394"/>
            <a:ext cx="1527810" cy="400110"/>
          </a:xfrm>
          <a:prstGeom prst="rect">
            <a:avLst/>
          </a:prstGeom>
          <a:noFill/>
        </p:spPr>
        <p:txBody>
          <a:bodyPr wrap="square">
            <a:spAutoFit/>
          </a:bodyPr>
          <a:lstStyle/>
          <a:p>
            <a:r>
              <a:rPr lang="en-US" sz="2000" b="0" i="0" u="sng" dirty="0">
                <a:solidFill>
                  <a:schemeClr val="tx1"/>
                </a:solidFill>
                <a:effectLst/>
                <a:latin typeface="Comic Sans MS" panose="030F0702030302020204" pitchFamily="66" charset="0"/>
              </a:rPr>
              <a:t>associated</a:t>
            </a:r>
            <a:endParaRPr lang="en-US" sz="2000" dirty="0">
              <a:solidFill>
                <a:schemeClr val="tx1"/>
              </a:solidFill>
            </a:endParaRPr>
          </a:p>
        </p:txBody>
      </p:sp>
      <p:sp>
        <p:nvSpPr>
          <p:cNvPr id="12" name="TextBox 11">
            <a:extLst>
              <a:ext uri="{FF2B5EF4-FFF2-40B4-BE49-F238E27FC236}">
                <a16:creationId xmlns:a16="http://schemas.microsoft.com/office/drawing/2014/main" id="{67935EA8-3401-83E5-44E3-B258DED56F25}"/>
              </a:ext>
            </a:extLst>
          </p:cNvPr>
          <p:cNvSpPr txBox="1"/>
          <p:nvPr/>
        </p:nvSpPr>
        <p:spPr>
          <a:xfrm>
            <a:off x="854433" y="1504483"/>
            <a:ext cx="1518364" cy="400110"/>
          </a:xfrm>
          <a:prstGeom prst="rect">
            <a:avLst/>
          </a:prstGeom>
          <a:noFill/>
        </p:spPr>
        <p:txBody>
          <a:bodyPr wrap="none" rtlCol="0">
            <a:spAutoFit/>
          </a:bodyPr>
          <a:lstStyle/>
          <a:p>
            <a:r>
              <a:rPr lang="en-US" sz="2000" dirty="0" err="1">
                <a:solidFill>
                  <a:srgbClr val="FF0000"/>
                </a:solidFill>
                <a:latin typeface="Nunito" pitchFamily="2" charset="0"/>
              </a:rPr>
              <a:t>bám</a:t>
            </a:r>
            <a:r>
              <a:rPr lang="en-US" sz="2000" dirty="0">
                <a:solidFill>
                  <a:srgbClr val="FF0000"/>
                </a:solidFill>
                <a:latin typeface="Nunito" pitchFamily="2" charset="0"/>
              </a:rPr>
              <a:t> </a:t>
            </a:r>
            <a:r>
              <a:rPr lang="en-US" sz="2000" dirty="0" err="1">
                <a:solidFill>
                  <a:srgbClr val="FF0000"/>
                </a:solidFill>
                <a:latin typeface="Nunito" pitchFamily="2" charset="0"/>
              </a:rPr>
              <a:t>rễ</a:t>
            </a:r>
            <a:r>
              <a:rPr lang="en-US" sz="2000" dirty="0">
                <a:solidFill>
                  <a:srgbClr val="FF0000"/>
                </a:solidFill>
                <a:latin typeface="Nunito" pitchFamily="2" charset="0"/>
              </a:rPr>
              <a:t> </a:t>
            </a:r>
            <a:r>
              <a:rPr lang="en-US" sz="2000" dirty="0" err="1">
                <a:solidFill>
                  <a:srgbClr val="FF0000"/>
                </a:solidFill>
                <a:latin typeface="Nunito" pitchFamily="2" charset="0"/>
              </a:rPr>
              <a:t>sâu</a:t>
            </a:r>
            <a:r>
              <a:rPr lang="en-US" sz="2000" dirty="0">
                <a:solidFill>
                  <a:srgbClr val="FF0000"/>
                </a:solidFill>
                <a:latin typeface="Nunito" pitchFamily="2" charset="0"/>
              </a:rPr>
              <a:t> </a:t>
            </a:r>
          </a:p>
        </p:txBody>
      </p:sp>
      <p:sp>
        <p:nvSpPr>
          <p:cNvPr id="13" name="TextBox 12">
            <a:extLst>
              <a:ext uri="{FF2B5EF4-FFF2-40B4-BE49-F238E27FC236}">
                <a16:creationId xmlns:a16="http://schemas.microsoft.com/office/drawing/2014/main" id="{F6E94726-E544-20B4-DEF3-A3121ADBB1B8}"/>
              </a:ext>
            </a:extLst>
          </p:cNvPr>
          <p:cNvSpPr txBox="1"/>
          <p:nvPr/>
        </p:nvSpPr>
        <p:spPr>
          <a:xfrm>
            <a:off x="5927406" y="2975511"/>
            <a:ext cx="1979295" cy="400110"/>
          </a:xfrm>
          <a:prstGeom prst="rect">
            <a:avLst/>
          </a:prstGeom>
          <a:noFill/>
        </p:spPr>
        <p:txBody>
          <a:bodyPr wrap="square">
            <a:spAutoFit/>
          </a:bodyPr>
          <a:lstStyle/>
          <a:p>
            <a:r>
              <a:rPr lang="en-US" sz="2000" b="0" i="0" u="sng" dirty="0">
                <a:solidFill>
                  <a:srgbClr val="FF0000"/>
                </a:solidFill>
                <a:effectLst/>
                <a:latin typeface="Comic Sans MS" panose="030F0702030302020204" pitchFamily="66" charset="0"/>
              </a:rPr>
              <a:t>deep-rooted</a:t>
            </a:r>
            <a:endParaRPr lang="en-US" sz="2000" dirty="0">
              <a:solidFill>
                <a:srgbClr val="FF0000"/>
              </a:solidFill>
            </a:endParaRPr>
          </a:p>
        </p:txBody>
      </p:sp>
      <p:sp>
        <p:nvSpPr>
          <p:cNvPr id="14" name="TextBox 13">
            <a:extLst>
              <a:ext uri="{FF2B5EF4-FFF2-40B4-BE49-F238E27FC236}">
                <a16:creationId xmlns:a16="http://schemas.microsoft.com/office/drawing/2014/main" id="{73F8A9C0-A4B5-F575-1506-2ED54A23FA22}"/>
              </a:ext>
            </a:extLst>
          </p:cNvPr>
          <p:cNvSpPr txBox="1"/>
          <p:nvPr/>
        </p:nvSpPr>
        <p:spPr>
          <a:xfrm>
            <a:off x="2924713" y="1504483"/>
            <a:ext cx="1701107" cy="400110"/>
          </a:xfrm>
          <a:prstGeom prst="rect">
            <a:avLst/>
          </a:prstGeom>
          <a:noFill/>
        </p:spPr>
        <p:txBody>
          <a:bodyPr wrap="none" rtlCol="0">
            <a:spAutoFit/>
          </a:bodyPr>
          <a:lstStyle/>
          <a:p>
            <a:r>
              <a:rPr lang="en-US" sz="2000" dirty="0" err="1">
                <a:solidFill>
                  <a:srgbClr val="FF0000"/>
                </a:solidFill>
                <a:latin typeface="Nunito" pitchFamily="2" charset="0"/>
              </a:rPr>
              <a:t>đã</a:t>
            </a:r>
            <a:r>
              <a:rPr lang="en-US" sz="2000" dirty="0">
                <a:solidFill>
                  <a:srgbClr val="FF0000"/>
                </a:solidFill>
                <a:latin typeface="Nunito" pitchFamily="2" charset="0"/>
              </a:rPr>
              <a:t> </a:t>
            </a:r>
            <a:r>
              <a:rPr lang="en-US" sz="2000" dirty="0" err="1">
                <a:solidFill>
                  <a:srgbClr val="FF0000"/>
                </a:solidFill>
                <a:latin typeface="Nunito" pitchFamily="2" charset="0"/>
              </a:rPr>
              <a:t>xuất</a:t>
            </a:r>
            <a:r>
              <a:rPr lang="en-US" sz="2000" dirty="0">
                <a:solidFill>
                  <a:srgbClr val="FF0000"/>
                </a:solidFill>
                <a:latin typeface="Nunito" pitchFamily="2" charset="0"/>
              </a:rPr>
              <a:t> </a:t>
            </a:r>
            <a:r>
              <a:rPr lang="en-US" sz="2000" dirty="0" err="1">
                <a:solidFill>
                  <a:srgbClr val="FF0000"/>
                </a:solidFill>
                <a:latin typeface="Nunito" pitchFamily="2" charset="0"/>
              </a:rPr>
              <a:t>hiện</a:t>
            </a:r>
            <a:r>
              <a:rPr lang="en-US" sz="2000" dirty="0">
                <a:solidFill>
                  <a:srgbClr val="FF0000"/>
                </a:solidFill>
                <a:latin typeface="Nunito" pitchFamily="2" charset="0"/>
              </a:rPr>
              <a:t> </a:t>
            </a:r>
          </a:p>
        </p:txBody>
      </p:sp>
      <p:sp>
        <p:nvSpPr>
          <p:cNvPr id="15" name="TextBox 14">
            <a:extLst>
              <a:ext uri="{FF2B5EF4-FFF2-40B4-BE49-F238E27FC236}">
                <a16:creationId xmlns:a16="http://schemas.microsoft.com/office/drawing/2014/main" id="{0F3DC6F8-7E3C-5374-F665-DD39EB271231}"/>
              </a:ext>
            </a:extLst>
          </p:cNvPr>
          <p:cNvSpPr txBox="1"/>
          <p:nvPr/>
        </p:nvSpPr>
        <p:spPr>
          <a:xfrm>
            <a:off x="5092144" y="1480224"/>
            <a:ext cx="1244251" cy="400110"/>
          </a:xfrm>
          <a:prstGeom prst="rect">
            <a:avLst/>
          </a:prstGeom>
          <a:noFill/>
        </p:spPr>
        <p:txBody>
          <a:bodyPr wrap="none" rtlCol="0">
            <a:spAutoFit/>
          </a:bodyPr>
          <a:lstStyle/>
          <a:p>
            <a:r>
              <a:rPr lang="en-US" sz="2000" dirty="0" err="1">
                <a:solidFill>
                  <a:srgbClr val="FF0000"/>
                </a:solidFill>
                <a:latin typeface="Nunito" pitchFamily="2" charset="0"/>
              </a:rPr>
              <a:t>nền</a:t>
            </a:r>
            <a:r>
              <a:rPr lang="en-US" sz="2000" dirty="0">
                <a:solidFill>
                  <a:srgbClr val="FF0000"/>
                </a:solidFill>
                <a:latin typeface="Nunito" pitchFamily="2" charset="0"/>
              </a:rPr>
              <a:t> </a:t>
            </a:r>
            <a:r>
              <a:rPr lang="en-US" sz="2000" dirty="0" err="1">
                <a:solidFill>
                  <a:srgbClr val="FF0000"/>
                </a:solidFill>
                <a:latin typeface="Nunito" pitchFamily="2" charset="0"/>
              </a:rPr>
              <a:t>tảng</a:t>
            </a:r>
            <a:endParaRPr lang="en-US" sz="2000" dirty="0">
              <a:solidFill>
                <a:srgbClr val="FF0000"/>
              </a:solidFill>
              <a:latin typeface="Nunito" pitchFamily="2" charset="0"/>
            </a:endParaRPr>
          </a:p>
        </p:txBody>
      </p:sp>
      <p:sp>
        <p:nvSpPr>
          <p:cNvPr id="16" name="TextBox 15">
            <a:extLst>
              <a:ext uri="{FF2B5EF4-FFF2-40B4-BE49-F238E27FC236}">
                <a16:creationId xmlns:a16="http://schemas.microsoft.com/office/drawing/2014/main" id="{4328B6D8-5644-0B37-7E10-1766CAE0C0AB}"/>
              </a:ext>
            </a:extLst>
          </p:cNvPr>
          <p:cNvSpPr txBox="1"/>
          <p:nvPr/>
        </p:nvSpPr>
        <p:spPr>
          <a:xfrm>
            <a:off x="6803116" y="1499424"/>
            <a:ext cx="1624163" cy="400110"/>
          </a:xfrm>
          <a:prstGeom prst="rect">
            <a:avLst/>
          </a:prstGeom>
          <a:noFill/>
        </p:spPr>
        <p:txBody>
          <a:bodyPr wrap="none" rtlCol="0">
            <a:spAutoFit/>
          </a:bodyPr>
          <a:lstStyle/>
          <a:p>
            <a:r>
              <a:rPr lang="en-US" sz="2000" dirty="0" err="1">
                <a:solidFill>
                  <a:srgbClr val="FF0000"/>
                </a:solidFill>
                <a:latin typeface="Nunito" pitchFamily="2" charset="0"/>
              </a:rPr>
              <a:t>có</a:t>
            </a:r>
            <a:r>
              <a:rPr lang="en-US" sz="2000" dirty="0">
                <a:solidFill>
                  <a:srgbClr val="FF0000"/>
                </a:solidFill>
                <a:latin typeface="Nunito" pitchFamily="2" charset="0"/>
              </a:rPr>
              <a:t> </a:t>
            </a:r>
            <a:r>
              <a:rPr lang="en-US" sz="2000" dirty="0" err="1">
                <a:solidFill>
                  <a:srgbClr val="FF0000"/>
                </a:solidFill>
                <a:latin typeface="Nunito" pitchFamily="2" charset="0"/>
              </a:rPr>
              <a:t>liên</a:t>
            </a:r>
            <a:r>
              <a:rPr lang="en-US" sz="2000" dirty="0">
                <a:solidFill>
                  <a:srgbClr val="FF0000"/>
                </a:solidFill>
                <a:latin typeface="Nunito" pitchFamily="2" charset="0"/>
              </a:rPr>
              <a:t> </a:t>
            </a:r>
            <a:r>
              <a:rPr lang="en-US" sz="2000" dirty="0" err="1">
                <a:solidFill>
                  <a:srgbClr val="FF0000"/>
                </a:solidFill>
                <a:latin typeface="Nunito" pitchFamily="2" charset="0"/>
              </a:rPr>
              <a:t>quan</a:t>
            </a:r>
            <a:endParaRPr lang="en-US" sz="2000" dirty="0">
              <a:solidFill>
                <a:srgbClr val="FF0000"/>
              </a:solidFill>
              <a:latin typeface="Nunito" pitchFamily="2" charset="0"/>
            </a:endParaRPr>
          </a:p>
        </p:txBody>
      </p:sp>
      <p:sp>
        <p:nvSpPr>
          <p:cNvPr id="17" name="TextBox 16">
            <a:extLst>
              <a:ext uri="{FF2B5EF4-FFF2-40B4-BE49-F238E27FC236}">
                <a16:creationId xmlns:a16="http://schemas.microsoft.com/office/drawing/2014/main" id="{12DDBA70-544E-1F7B-D64A-B89FF0A82CD8}"/>
              </a:ext>
            </a:extLst>
          </p:cNvPr>
          <p:cNvSpPr txBox="1"/>
          <p:nvPr/>
        </p:nvSpPr>
        <p:spPr>
          <a:xfrm>
            <a:off x="6060343" y="3453016"/>
            <a:ext cx="1452978" cy="400110"/>
          </a:xfrm>
          <a:prstGeom prst="rect">
            <a:avLst/>
          </a:prstGeom>
          <a:noFill/>
        </p:spPr>
        <p:txBody>
          <a:bodyPr wrap="square">
            <a:spAutoFit/>
          </a:bodyPr>
          <a:lstStyle/>
          <a:p>
            <a:r>
              <a:rPr lang="en-US" sz="2000" b="0" i="0" u="sng" dirty="0">
                <a:solidFill>
                  <a:srgbClr val="FF0000"/>
                </a:solidFill>
                <a:effectLst/>
                <a:latin typeface="Comic Sans MS" panose="030F0702030302020204" pitchFamily="66" charset="0"/>
              </a:rPr>
              <a:t>appeared</a:t>
            </a:r>
            <a:endParaRPr lang="en-US" sz="2000" dirty="0">
              <a:solidFill>
                <a:srgbClr val="FF0000"/>
              </a:solidFill>
            </a:endParaRPr>
          </a:p>
        </p:txBody>
      </p:sp>
      <p:sp>
        <p:nvSpPr>
          <p:cNvPr id="18" name="TextBox 17">
            <a:extLst>
              <a:ext uri="{FF2B5EF4-FFF2-40B4-BE49-F238E27FC236}">
                <a16:creationId xmlns:a16="http://schemas.microsoft.com/office/drawing/2014/main" id="{79B86CC5-0B7F-B93B-DBB5-1C57F0199E9E}"/>
              </a:ext>
            </a:extLst>
          </p:cNvPr>
          <p:cNvSpPr txBox="1"/>
          <p:nvPr/>
        </p:nvSpPr>
        <p:spPr>
          <a:xfrm>
            <a:off x="6304925" y="3903911"/>
            <a:ext cx="1316355" cy="400110"/>
          </a:xfrm>
          <a:prstGeom prst="rect">
            <a:avLst/>
          </a:prstGeom>
          <a:noFill/>
        </p:spPr>
        <p:txBody>
          <a:bodyPr wrap="square">
            <a:spAutoFit/>
          </a:bodyPr>
          <a:lstStyle/>
          <a:p>
            <a:r>
              <a:rPr lang="en-US" sz="2000" b="0" i="0" u="sng" dirty="0">
                <a:solidFill>
                  <a:srgbClr val="FF0000"/>
                </a:solidFill>
                <a:effectLst/>
                <a:latin typeface="Comic Sans MS" panose="030F0702030302020204" pitchFamily="66" charset="0"/>
              </a:rPr>
              <a:t>basic</a:t>
            </a:r>
            <a:endParaRPr lang="en-US" sz="2000" dirty="0">
              <a:solidFill>
                <a:srgbClr val="FF0000"/>
              </a:solidFill>
            </a:endParaRPr>
          </a:p>
        </p:txBody>
      </p:sp>
      <p:sp>
        <p:nvSpPr>
          <p:cNvPr id="19" name="TextBox 18">
            <a:extLst>
              <a:ext uri="{FF2B5EF4-FFF2-40B4-BE49-F238E27FC236}">
                <a16:creationId xmlns:a16="http://schemas.microsoft.com/office/drawing/2014/main" id="{A4022612-6606-18A4-C65A-5D0D92213753}"/>
              </a:ext>
            </a:extLst>
          </p:cNvPr>
          <p:cNvSpPr txBox="1"/>
          <p:nvPr/>
        </p:nvSpPr>
        <p:spPr>
          <a:xfrm>
            <a:off x="6048846" y="2496458"/>
            <a:ext cx="1527810" cy="400110"/>
          </a:xfrm>
          <a:prstGeom prst="rect">
            <a:avLst/>
          </a:prstGeom>
          <a:noFill/>
        </p:spPr>
        <p:txBody>
          <a:bodyPr wrap="square">
            <a:spAutoFit/>
          </a:bodyPr>
          <a:lstStyle/>
          <a:p>
            <a:r>
              <a:rPr lang="en-US" sz="2000" b="0" i="0" u="sng" dirty="0">
                <a:solidFill>
                  <a:srgbClr val="FF0000"/>
                </a:solidFill>
                <a:effectLst/>
                <a:latin typeface="Comic Sans MS" panose="030F0702030302020204" pitchFamily="66" charset="0"/>
              </a:rPr>
              <a:t>associated</a:t>
            </a:r>
            <a:endParaRPr lang="en-US" sz="2000" dirty="0">
              <a:solidFill>
                <a:srgbClr val="FF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11736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text again and tick (√) T (True) or F (False) for each sentence.</a:t>
            </a:r>
          </a:p>
        </p:txBody>
      </p:sp>
      <p:graphicFrame>
        <p:nvGraphicFramePr>
          <p:cNvPr id="3" name="Table 2">
            <a:extLst>
              <a:ext uri="{FF2B5EF4-FFF2-40B4-BE49-F238E27FC236}">
                <a16:creationId xmlns:a16="http://schemas.microsoft.com/office/drawing/2014/main" id="{9DA52F2D-7F6F-323C-8673-397B56A6BFDB}"/>
              </a:ext>
            </a:extLst>
          </p:cNvPr>
          <p:cNvGraphicFramePr>
            <a:graphicFrameLocks noGrp="1"/>
          </p:cNvGraphicFramePr>
          <p:nvPr>
            <p:extLst>
              <p:ext uri="{D42A27DB-BD31-4B8C-83A1-F6EECF244321}">
                <p14:modId xmlns:p14="http://schemas.microsoft.com/office/powerpoint/2010/main" val="3861917868"/>
              </p:ext>
            </p:extLst>
          </p:nvPr>
        </p:nvGraphicFramePr>
        <p:xfrm>
          <a:off x="501431" y="1183922"/>
          <a:ext cx="7848600" cy="2899410"/>
        </p:xfrm>
        <a:graphic>
          <a:graphicData uri="http://schemas.openxmlformats.org/drawingml/2006/table">
            <a:tbl>
              <a:tblPr firstRow="1" bandRow="1">
                <a:tableStyleId>{EFFCC525-A6E5-4603-9349-80F9AAD2EED3}</a:tableStyleId>
              </a:tblPr>
              <a:tblGrid>
                <a:gridCol w="6602634">
                  <a:extLst>
                    <a:ext uri="{9D8B030D-6E8A-4147-A177-3AD203B41FA5}">
                      <a16:colId xmlns:a16="http://schemas.microsoft.com/office/drawing/2014/main" val="1257843234"/>
                    </a:ext>
                  </a:extLst>
                </a:gridCol>
                <a:gridCol w="627888">
                  <a:extLst>
                    <a:ext uri="{9D8B030D-6E8A-4147-A177-3AD203B41FA5}">
                      <a16:colId xmlns:a16="http://schemas.microsoft.com/office/drawing/2014/main" val="3391640615"/>
                    </a:ext>
                  </a:extLst>
                </a:gridCol>
                <a:gridCol w="618078">
                  <a:extLst>
                    <a:ext uri="{9D8B030D-6E8A-4147-A177-3AD203B41FA5}">
                      <a16:colId xmlns:a16="http://schemas.microsoft.com/office/drawing/2014/main" val="97171445"/>
                    </a:ext>
                  </a:extLst>
                </a:gridCol>
              </a:tblGrid>
              <a:tr h="352441">
                <a:tc>
                  <a:txBody>
                    <a:bodyPr/>
                    <a:lstStyle/>
                    <a:p>
                      <a:pPr algn="ctr"/>
                      <a:r>
                        <a:rPr lang="en-US" sz="1800" b="1" dirty="0">
                          <a:latin typeface="Comic Sans MS" panose="030F0702030302020204" pitchFamily="66" charset="0"/>
                        </a:rPr>
                        <a:t>Meaning/Explanation</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T</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F</a:t>
                      </a:r>
                    </a:p>
                  </a:txBody>
                  <a:tcPr>
                    <a:solidFill>
                      <a:schemeClr val="accent4">
                        <a:lumMod val="40000"/>
                        <a:lumOff val="60000"/>
                      </a:schemeClr>
                    </a:solidFill>
                  </a:tcPr>
                </a:tc>
                <a:extLst>
                  <a:ext uri="{0D108BD9-81ED-4DB2-BD59-A6C34878D82A}">
                    <a16:rowId xmlns:a16="http://schemas.microsoft.com/office/drawing/2014/main" val="149653106"/>
                  </a:ext>
                </a:extLst>
              </a:tr>
              <a:tr h="400050">
                <a:tc>
                  <a:txBody>
                    <a:bodyPr/>
                    <a:lstStyle/>
                    <a:p>
                      <a:r>
                        <a:rPr lang="en-US" sz="1800" dirty="0">
                          <a:latin typeface="Comic Sans MS" panose="030F0702030302020204" pitchFamily="66" charset="0"/>
                        </a:rPr>
                        <a:t>1. English people take great pride in their traditions.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4098738562"/>
                  </a:ext>
                </a:extLst>
              </a:tr>
              <a:tr h="358140">
                <a:tc>
                  <a:txBody>
                    <a:bodyPr/>
                    <a:lstStyle/>
                    <a:p>
                      <a:r>
                        <a:rPr lang="en-US" sz="1800" dirty="0">
                          <a:latin typeface="Comic Sans MS" panose="030F0702030302020204" pitchFamily="66" charset="0"/>
                        </a:rPr>
                        <a:t>2. Fish and chips has been around for hundreds of years.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901268630"/>
                  </a:ext>
                </a:extLst>
              </a:tr>
              <a:tr h="328318">
                <a:tc>
                  <a:txBody>
                    <a:bodyPr/>
                    <a:lstStyle/>
                    <a:p>
                      <a:r>
                        <a:rPr lang="en-US" sz="1800" dirty="0">
                          <a:latin typeface="Comic Sans MS" panose="030F0702030302020204" pitchFamily="66" charset="0"/>
                        </a:rPr>
                        <a:t>3. The earliest fish and chip shop opened in London in 1860.</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825778697"/>
                  </a:ext>
                </a:extLst>
              </a:tr>
              <a:tr h="616771">
                <a:tc>
                  <a:txBody>
                    <a:bodyPr/>
                    <a:lstStyle/>
                    <a:p>
                      <a:r>
                        <a:rPr lang="en-US" sz="1800" dirty="0">
                          <a:latin typeface="Comic Sans MS" panose="030F0702030302020204" pitchFamily="66" charset="0"/>
                        </a:rPr>
                        <a:t>4. Peas, vinegar, lemon, or ketchup are necessary for fish and chips.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423398559"/>
                  </a:ext>
                </a:extLst>
              </a:tr>
              <a:tr h="396240">
                <a:tc>
                  <a:txBody>
                    <a:bodyPr/>
                    <a:lstStyle/>
                    <a:p>
                      <a:r>
                        <a:rPr lang="en-US" sz="1800" dirty="0">
                          <a:latin typeface="Comic Sans MS" panose="030F0702030302020204" pitchFamily="66" charset="0"/>
                        </a:rPr>
                        <a:t>5. Fish and chips is not healthy as it has a lot of oil.</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3428544297"/>
                  </a:ext>
                </a:extLst>
              </a:tr>
              <a:tr h="352441">
                <a:tc>
                  <a:txBody>
                    <a:bodyPr/>
                    <a:lstStyle/>
                    <a:p>
                      <a:r>
                        <a:rPr lang="en-US" sz="1800" dirty="0">
                          <a:latin typeface="Comic Sans MS" panose="030F0702030302020204" pitchFamily="66" charset="0"/>
                        </a:rPr>
                        <a:t>6. Fish and chips is sold in many countries now.</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2864285001"/>
                  </a:ext>
                </a:extLst>
              </a:tr>
            </a:tbl>
          </a:graphicData>
        </a:graphic>
      </p:graphicFrame>
      <p:cxnSp>
        <p:nvCxnSpPr>
          <p:cNvPr id="5" name="Straight Connector 4">
            <a:extLst>
              <a:ext uri="{FF2B5EF4-FFF2-40B4-BE49-F238E27FC236}">
                <a16:creationId xmlns:a16="http://schemas.microsoft.com/office/drawing/2014/main" id="{4B4F3404-BC05-849C-162A-DB6795933B2C}"/>
              </a:ext>
            </a:extLst>
          </p:cNvPr>
          <p:cNvCxnSpPr>
            <a:cxnSpLocks/>
          </p:cNvCxnSpPr>
          <p:nvPr/>
        </p:nvCxnSpPr>
        <p:spPr>
          <a:xfrm>
            <a:off x="2373851" y="1860502"/>
            <a:ext cx="3731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C0B4B53-7BDD-B1CC-9533-3E7ED7617E39}"/>
              </a:ext>
            </a:extLst>
          </p:cNvPr>
          <p:cNvCxnSpPr>
            <a:cxnSpLocks/>
          </p:cNvCxnSpPr>
          <p:nvPr/>
        </p:nvCxnSpPr>
        <p:spPr>
          <a:xfrm>
            <a:off x="868566" y="2259262"/>
            <a:ext cx="150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5D9890-C205-A9F2-137D-BD8DDE75747B}"/>
              </a:ext>
            </a:extLst>
          </p:cNvPr>
          <p:cNvCxnSpPr>
            <a:cxnSpLocks/>
          </p:cNvCxnSpPr>
          <p:nvPr/>
        </p:nvCxnSpPr>
        <p:spPr>
          <a:xfrm>
            <a:off x="2886816" y="2259262"/>
            <a:ext cx="36858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4234A1-18FF-AB1B-34DB-51912AA767D4}"/>
              </a:ext>
            </a:extLst>
          </p:cNvPr>
          <p:cNvCxnSpPr>
            <a:cxnSpLocks/>
          </p:cNvCxnSpPr>
          <p:nvPr/>
        </p:nvCxnSpPr>
        <p:spPr>
          <a:xfrm>
            <a:off x="868566" y="2619877"/>
            <a:ext cx="40678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A824FF-8078-4652-CAA5-11DBBC6D99A9}"/>
              </a:ext>
            </a:extLst>
          </p:cNvPr>
          <p:cNvCxnSpPr>
            <a:cxnSpLocks/>
          </p:cNvCxnSpPr>
          <p:nvPr/>
        </p:nvCxnSpPr>
        <p:spPr>
          <a:xfrm>
            <a:off x="5269832" y="2611472"/>
            <a:ext cx="1536604" cy="84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57656C-27CA-F490-AA9D-20A78099CA50}"/>
              </a:ext>
            </a:extLst>
          </p:cNvPr>
          <p:cNvCxnSpPr>
            <a:cxnSpLocks/>
          </p:cNvCxnSpPr>
          <p:nvPr/>
        </p:nvCxnSpPr>
        <p:spPr>
          <a:xfrm>
            <a:off x="868566" y="2996053"/>
            <a:ext cx="33115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E48A96A-A0A1-A507-F749-6A48B0B8E9AD}"/>
              </a:ext>
            </a:extLst>
          </p:cNvPr>
          <p:cNvCxnSpPr>
            <a:cxnSpLocks/>
          </p:cNvCxnSpPr>
          <p:nvPr/>
        </p:nvCxnSpPr>
        <p:spPr>
          <a:xfrm>
            <a:off x="4729748" y="2996053"/>
            <a:ext cx="1946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3DF827-93A1-908F-3F90-22D8F2755FAF}"/>
              </a:ext>
            </a:extLst>
          </p:cNvPr>
          <p:cNvCxnSpPr>
            <a:cxnSpLocks/>
          </p:cNvCxnSpPr>
          <p:nvPr/>
        </p:nvCxnSpPr>
        <p:spPr>
          <a:xfrm>
            <a:off x="600243" y="3257310"/>
            <a:ext cx="10209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FD7DF8D-8C9B-A1E6-9971-2E4E8605CAB2}"/>
              </a:ext>
            </a:extLst>
          </p:cNvPr>
          <p:cNvCxnSpPr>
            <a:cxnSpLocks/>
          </p:cNvCxnSpPr>
          <p:nvPr/>
        </p:nvCxnSpPr>
        <p:spPr>
          <a:xfrm>
            <a:off x="2674829" y="3621695"/>
            <a:ext cx="11684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8953E4-9A34-46E1-F71B-69D574A66735}"/>
              </a:ext>
            </a:extLst>
          </p:cNvPr>
          <p:cNvCxnSpPr>
            <a:cxnSpLocks/>
          </p:cNvCxnSpPr>
          <p:nvPr/>
        </p:nvCxnSpPr>
        <p:spPr>
          <a:xfrm>
            <a:off x="4936385" y="3621695"/>
            <a:ext cx="10860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C2AEC2-FA38-AF8B-FD68-7BF2C9B59234}"/>
              </a:ext>
            </a:extLst>
          </p:cNvPr>
          <p:cNvCxnSpPr>
            <a:cxnSpLocks/>
          </p:cNvCxnSpPr>
          <p:nvPr/>
        </p:nvCxnSpPr>
        <p:spPr>
          <a:xfrm>
            <a:off x="868565" y="3621695"/>
            <a:ext cx="150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BE0035-34AA-F243-F192-51D8A44C315C}"/>
              </a:ext>
            </a:extLst>
          </p:cNvPr>
          <p:cNvCxnSpPr>
            <a:cxnSpLocks/>
          </p:cNvCxnSpPr>
          <p:nvPr/>
        </p:nvCxnSpPr>
        <p:spPr>
          <a:xfrm>
            <a:off x="868564" y="4020456"/>
            <a:ext cx="150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6ADA94-C9F7-DEAB-2AC9-497D1937B56F}"/>
              </a:ext>
            </a:extLst>
          </p:cNvPr>
          <p:cNvCxnSpPr>
            <a:cxnSpLocks/>
          </p:cNvCxnSpPr>
          <p:nvPr/>
        </p:nvCxnSpPr>
        <p:spPr>
          <a:xfrm>
            <a:off x="2643509" y="4012052"/>
            <a:ext cx="6978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209B8FC-0A0C-8BC1-0F19-B30988079BC6}"/>
              </a:ext>
            </a:extLst>
          </p:cNvPr>
          <p:cNvCxnSpPr>
            <a:cxnSpLocks/>
          </p:cNvCxnSpPr>
          <p:nvPr/>
        </p:nvCxnSpPr>
        <p:spPr>
          <a:xfrm>
            <a:off x="3448096" y="4012052"/>
            <a:ext cx="150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2" name="Straight Connector 1791">
            <a:extLst>
              <a:ext uri="{FF2B5EF4-FFF2-40B4-BE49-F238E27FC236}">
                <a16:creationId xmlns:a16="http://schemas.microsoft.com/office/drawing/2014/main" id="{E010FBFA-0367-8315-AB04-3EC8B68BEFC7}"/>
              </a:ext>
            </a:extLst>
          </p:cNvPr>
          <p:cNvCxnSpPr>
            <a:cxnSpLocks/>
          </p:cNvCxnSpPr>
          <p:nvPr/>
        </p:nvCxnSpPr>
        <p:spPr>
          <a:xfrm>
            <a:off x="5067395" y="4012052"/>
            <a:ext cx="4120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1792"/>
                                        </p:tgtEl>
                                        <p:attrNameLst>
                                          <p:attrName>style.visibility</p:attrName>
                                        </p:attrNameLst>
                                      </p:cBhvr>
                                      <p:to>
                                        <p:strVal val="visible"/>
                                      </p:to>
                                    </p:set>
                                    <p:animEffect transition="in" filter="fade">
                                      <p:cBhvr>
                                        <p:cTn id="59" dur="500"/>
                                        <p:tgtEl>
                                          <p:spTgt spid="1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11736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text again and tick (√) T (True) or F (False) for each sentence.</a:t>
            </a:r>
          </a:p>
        </p:txBody>
      </p:sp>
      <p:graphicFrame>
        <p:nvGraphicFramePr>
          <p:cNvPr id="3" name="Table 2">
            <a:extLst>
              <a:ext uri="{FF2B5EF4-FFF2-40B4-BE49-F238E27FC236}">
                <a16:creationId xmlns:a16="http://schemas.microsoft.com/office/drawing/2014/main" id="{9DA52F2D-7F6F-323C-8673-397B56A6BFDB}"/>
              </a:ext>
            </a:extLst>
          </p:cNvPr>
          <p:cNvGraphicFramePr>
            <a:graphicFrameLocks noGrp="1"/>
          </p:cNvGraphicFramePr>
          <p:nvPr/>
        </p:nvGraphicFramePr>
        <p:xfrm>
          <a:off x="487680" y="1122045"/>
          <a:ext cx="7848600" cy="2899410"/>
        </p:xfrm>
        <a:graphic>
          <a:graphicData uri="http://schemas.openxmlformats.org/drawingml/2006/table">
            <a:tbl>
              <a:tblPr firstRow="1" bandRow="1">
                <a:tableStyleId>{EFFCC525-A6E5-4603-9349-80F9AAD2EED3}</a:tableStyleId>
              </a:tblPr>
              <a:tblGrid>
                <a:gridCol w="6602634">
                  <a:extLst>
                    <a:ext uri="{9D8B030D-6E8A-4147-A177-3AD203B41FA5}">
                      <a16:colId xmlns:a16="http://schemas.microsoft.com/office/drawing/2014/main" val="1257843234"/>
                    </a:ext>
                  </a:extLst>
                </a:gridCol>
                <a:gridCol w="627888">
                  <a:extLst>
                    <a:ext uri="{9D8B030D-6E8A-4147-A177-3AD203B41FA5}">
                      <a16:colId xmlns:a16="http://schemas.microsoft.com/office/drawing/2014/main" val="3391640615"/>
                    </a:ext>
                  </a:extLst>
                </a:gridCol>
                <a:gridCol w="618078">
                  <a:extLst>
                    <a:ext uri="{9D8B030D-6E8A-4147-A177-3AD203B41FA5}">
                      <a16:colId xmlns:a16="http://schemas.microsoft.com/office/drawing/2014/main" val="97171445"/>
                    </a:ext>
                  </a:extLst>
                </a:gridCol>
              </a:tblGrid>
              <a:tr h="352441">
                <a:tc>
                  <a:txBody>
                    <a:bodyPr/>
                    <a:lstStyle/>
                    <a:p>
                      <a:pPr algn="ctr"/>
                      <a:r>
                        <a:rPr lang="en-US" sz="1800" b="1" dirty="0">
                          <a:latin typeface="Comic Sans MS" panose="030F0702030302020204" pitchFamily="66" charset="0"/>
                        </a:rPr>
                        <a:t>Meaning/Explanation</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T</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F</a:t>
                      </a:r>
                    </a:p>
                  </a:txBody>
                  <a:tcPr>
                    <a:solidFill>
                      <a:schemeClr val="accent4">
                        <a:lumMod val="40000"/>
                        <a:lumOff val="60000"/>
                      </a:schemeClr>
                    </a:solidFill>
                  </a:tcPr>
                </a:tc>
                <a:extLst>
                  <a:ext uri="{0D108BD9-81ED-4DB2-BD59-A6C34878D82A}">
                    <a16:rowId xmlns:a16="http://schemas.microsoft.com/office/drawing/2014/main" val="149653106"/>
                  </a:ext>
                </a:extLst>
              </a:tr>
              <a:tr h="400050">
                <a:tc>
                  <a:txBody>
                    <a:bodyPr/>
                    <a:lstStyle/>
                    <a:p>
                      <a:r>
                        <a:rPr lang="en-US" sz="1800" dirty="0">
                          <a:latin typeface="Comic Sans MS" panose="030F0702030302020204" pitchFamily="66" charset="0"/>
                        </a:rPr>
                        <a:t>1. English people take great pride in their traditions.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4098738562"/>
                  </a:ext>
                </a:extLst>
              </a:tr>
              <a:tr h="358140">
                <a:tc>
                  <a:txBody>
                    <a:bodyPr/>
                    <a:lstStyle/>
                    <a:p>
                      <a:r>
                        <a:rPr lang="en-US" sz="1800" dirty="0">
                          <a:latin typeface="Comic Sans MS" panose="030F0702030302020204" pitchFamily="66" charset="0"/>
                        </a:rPr>
                        <a:t>2. Fish and chips has been around for hundreds of years.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901268630"/>
                  </a:ext>
                </a:extLst>
              </a:tr>
              <a:tr h="328318">
                <a:tc>
                  <a:txBody>
                    <a:bodyPr/>
                    <a:lstStyle/>
                    <a:p>
                      <a:r>
                        <a:rPr lang="en-US" sz="1800" dirty="0">
                          <a:latin typeface="Comic Sans MS" panose="030F0702030302020204" pitchFamily="66" charset="0"/>
                        </a:rPr>
                        <a:t>3. The earliest fish and chip shop opened in London in 1860.</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825778697"/>
                  </a:ext>
                </a:extLst>
              </a:tr>
              <a:tr h="616771">
                <a:tc>
                  <a:txBody>
                    <a:bodyPr/>
                    <a:lstStyle/>
                    <a:p>
                      <a:r>
                        <a:rPr lang="en-US" sz="1800" dirty="0">
                          <a:latin typeface="Comic Sans MS" panose="030F0702030302020204" pitchFamily="66" charset="0"/>
                        </a:rPr>
                        <a:t>4. Peas, vinegar, lemon, or ketchup are necessary for fish and chips.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423398559"/>
                  </a:ext>
                </a:extLst>
              </a:tr>
              <a:tr h="396240">
                <a:tc>
                  <a:txBody>
                    <a:bodyPr/>
                    <a:lstStyle/>
                    <a:p>
                      <a:r>
                        <a:rPr lang="en-US" sz="1800" dirty="0">
                          <a:latin typeface="Comic Sans MS" panose="030F0702030302020204" pitchFamily="66" charset="0"/>
                        </a:rPr>
                        <a:t>5. Fish and chips is not healthy as it has a lot of oil.</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3428544297"/>
                  </a:ext>
                </a:extLst>
              </a:tr>
              <a:tr h="352441">
                <a:tc>
                  <a:txBody>
                    <a:bodyPr/>
                    <a:lstStyle/>
                    <a:p>
                      <a:r>
                        <a:rPr lang="en-US" sz="1800" dirty="0">
                          <a:latin typeface="Comic Sans MS" panose="030F0702030302020204" pitchFamily="66" charset="0"/>
                        </a:rPr>
                        <a:t>6. Fish and chips is sold in many countries now.</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2864285001"/>
                  </a:ext>
                </a:extLst>
              </a:tr>
            </a:tbl>
          </a:graphicData>
        </a:graphic>
      </p:graphicFrame>
      <p:sp>
        <p:nvSpPr>
          <p:cNvPr id="2" name="Rectangle: Rounded Corners 1">
            <a:extLst>
              <a:ext uri="{FF2B5EF4-FFF2-40B4-BE49-F238E27FC236}">
                <a16:creationId xmlns:a16="http://schemas.microsoft.com/office/drawing/2014/main" id="{4EC54A68-0AB6-4B27-0954-8386F52F1FC5}"/>
              </a:ext>
            </a:extLst>
          </p:cNvPr>
          <p:cNvSpPr/>
          <p:nvPr/>
        </p:nvSpPr>
        <p:spPr>
          <a:xfrm>
            <a:off x="1676400" y="4241875"/>
            <a:ext cx="5791200" cy="723300"/>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English cuisine is among the deep-rooted traditions that English people are proud to keep alive. </a:t>
            </a:r>
          </a:p>
        </p:txBody>
      </p:sp>
      <p:sp>
        <p:nvSpPr>
          <p:cNvPr id="4" name="TextBox 3">
            <a:extLst>
              <a:ext uri="{FF2B5EF4-FFF2-40B4-BE49-F238E27FC236}">
                <a16:creationId xmlns:a16="http://schemas.microsoft.com/office/drawing/2014/main" id="{0AC18CE6-3FDA-9376-C8BC-84B5718661AC}"/>
              </a:ext>
            </a:extLst>
          </p:cNvPr>
          <p:cNvSpPr txBox="1"/>
          <p:nvPr/>
        </p:nvSpPr>
        <p:spPr>
          <a:xfrm>
            <a:off x="7151917" y="1449569"/>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cxnSp>
        <p:nvCxnSpPr>
          <p:cNvPr id="5" name="Straight Connector 4">
            <a:extLst>
              <a:ext uri="{FF2B5EF4-FFF2-40B4-BE49-F238E27FC236}">
                <a16:creationId xmlns:a16="http://schemas.microsoft.com/office/drawing/2014/main" id="{94A0A7B8-3CD9-F813-D683-A5115FB3AF7C}"/>
              </a:ext>
            </a:extLst>
          </p:cNvPr>
          <p:cNvCxnSpPr>
            <a:cxnSpLocks/>
          </p:cNvCxnSpPr>
          <p:nvPr/>
        </p:nvCxnSpPr>
        <p:spPr>
          <a:xfrm>
            <a:off x="2373851" y="1791752"/>
            <a:ext cx="37313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6829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11736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text again and tick (√) T (True) or F (False) for each sentence.</a:t>
            </a:r>
          </a:p>
        </p:txBody>
      </p:sp>
      <p:graphicFrame>
        <p:nvGraphicFramePr>
          <p:cNvPr id="3" name="Table 2">
            <a:extLst>
              <a:ext uri="{FF2B5EF4-FFF2-40B4-BE49-F238E27FC236}">
                <a16:creationId xmlns:a16="http://schemas.microsoft.com/office/drawing/2014/main" id="{9DA52F2D-7F6F-323C-8673-397B56A6BFDB}"/>
              </a:ext>
            </a:extLst>
          </p:cNvPr>
          <p:cNvGraphicFramePr>
            <a:graphicFrameLocks noGrp="1"/>
          </p:cNvGraphicFramePr>
          <p:nvPr/>
        </p:nvGraphicFramePr>
        <p:xfrm>
          <a:off x="487680" y="1122045"/>
          <a:ext cx="7848600" cy="2899410"/>
        </p:xfrm>
        <a:graphic>
          <a:graphicData uri="http://schemas.openxmlformats.org/drawingml/2006/table">
            <a:tbl>
              <a:tblPr firstRow="1" bandRow="1">
                <a:tableStyleId>{EFFCC525-A6E5-4603-9349-80F9AAD2EED3}</a:tableStyleId>
              </a:tblPr>
              <a:tblGrid>
                <a:gridCol w="6602634">
                  <a:extLst>
                    <a:ext uri="{9D8B030D-6E8A-4147-A177-3AD203B41FA5}">
                      <a16:colId xmlns:a16="http://schemas.microsoft.com/office/drawing/2014/main" val="1257843234"/>
                    </a:ext>
                  </a:extLst>
                </a:gridCol>
                <a:gridCol w="627888">
                  <a:extLst>
                    <a:ext uri="{9D8B030D-6E8A-4147-A177-3AD203B41FA5}">
                      <a16:colId xmlns:a16="http://schemas.microsoft.com/office/drawing/2014/main" val="3391640615"/>
                    </a:ext>
                  </a:extLst>
                </a:gridCol>
                <a:gridCol w="618078">
                  <a:extLst>
                    <a:ext uri="{9D8B030D-6E8A-4147-A177-3AD203B41FA5}">
                      <a16:colId xmlns:a16="http://schemas.microsoft.com/office/drawing/2014/main" val="97171445"/>
                    </a:ext>
                  </a:extLst>
                </a:gridCol>
              </a:tblGrid>
              <a:tr h="352441">
                <a:tc>
                  <a:txBody>
                    <a:bodyPr/>
                    <a:lstStyle/>
                    <a:p>
                      <a:pPr algn="ctr"/>
                      <a:r>
                        <a:rPr lang="en-US" sz="1800" b="1" dirty="0">
                          <a:latin typeface="Comic Sans MS" panose="030F0702030302020204" pitchFamily="66" charset="0"/>
                        </a:rPr>
                        <a:t>Meaning/Explanation</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T</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F</a:t>
                      </a:r>
                    </a:p>
                  </a:txBody>
                  <a:tcPr>
                    <a:solidFill>
                      <a:schemeClr val="accent4">
                        <a:lumMod val="40000"/>
                        <a:lumOff val="60000"/>
                      </a:schemeClr>
                    </a:solidFill>
                  </a:tcPr>
                </a:tc>
                <a:extLst>
                  <a:ext uri="{0D108BD9-81ED-4DB2-BD59-A6C34878D82A}">
                    <a16:rowId xmlns:a16="http://schemas.microsoft.com/office/drawing/2014/main" val="149653106"/>
                  </a:ext>
                </a:extLst>
              </a:tr>
              <a:tr h="400050">
                <a:tc>
                  <a:txBody>
                    <a:bodyPr/>
                    <a:lstStyle/>
                    <a:p>
                      <a:r>
                        <a:rPr lang="en-US" sz="1800" dirty="0">
                          <a:latin typeface="Comic Sans MS" panose="030F0702030302020204" pitchFamily="66" charset="0"/>
                        </a:rPr>
                        <a:t>1. English people take great pride in their traditions.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4098738562"/>
                  </a:ext>
                </a:extLst>
              </a:tr>
              <a:tr h="358140">
                <a:tc>
                  <a:txBody>
                    <a:bodyPr/>
                    <a:lstStyle/>
                    <a:p>
                      <a:r>
                        <a:rPr lang="en-US" sz="1800" dirty="0">
                          <a:latin typeface="Comic Sans MS" panose="030F0702030302020204" pitchFamily="66" charset="0"/>
                        </a:rPr>
                        <a:t>2. Fish and chips has been around for hundreds of years.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901268630"/>
                  </a:ext>
                </a:extLst>
              </a:tr>
              <a:tr h="328318">
                <a:tc>
                  <a:txBody>
                    <a:bodyPr/>
                    <a:lstStyle/>
                    <a:p>
                      <a:r>
                        <a:rPr lang="en-US" sz="1800" dirty="0">
                          <a:latin typeface="Comic Sans MS" panose="030F0702030302020204" pitchFamily="66" charset="0"/>
                        </a:rPr>
                        <a:t>3. The earliest fish and chip shop opened in London in 1860.</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825778697"/>
                  </a:ext>
                </a:extLst>
              </a:tr>
              <a:tr h="616771">
                <a:tc>
                  <a:txBody>
                    <a:bodyPr/>
                    <a:lstStyle/>
                    <a:p>
                      <a:r>
                        <a:rPr lang="en-US" sz="1800" dirty="0">
                          <a:latin typeface="Comic Sans MS" panose="030F0702030302020204" pitchFamily="66" charset="0"/>
                        </a:rPr>
                        <a:t>4. Peas, vinegar, lemon, or ketchup are necessary for fish and chips.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423398559"/>
                  </a:ext>
                </a:extLst>
              </a:tr>
              <a:tr h="396240">
                <a:tc>
                  <a:txBody>
                    <a:bodyPr/>
                    <a:lstStyle/>
                    <a:p>
                      <a:r>
                        <a:rPr lang="en-US" sz="1800" dirty="0">
                          <a:latin typeface="Comic Sans MS" panose="030F0702030302020204" pitchFamily="66" charset="0"/>
                        </a:rPr>
                        <a:t>5. Fish and chips is not healthy as it has a lot of oil.</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3428544297"/>
                  </a:ext>
                </a:extLst>
              </a:tr>
              <a:tr h="352441">
                <a:tc>
                  <a:txBody>
                    <a:bodyPr/>
                    <a:lstStyle/>
                    <a:p>
                      <a:r>
                        <a:rPr lang="en-US" sz="1800" dirty="0">
                          <a:latin typeface="Comic Sans MS" panose="030F0702030302020204" pitchFamily="66" charset="0"/>
                        </a:rPr>
                        <a:t>6. Fish and chips is sold in many countries now.</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2864285001"/>
                  </a:ext>
                </a:extLst>
              </a:tr>
            </a:tbl>
          </a:graphicData>
        </a:graphic>
      </p:graphicFrame>
      <p:sp>
        <p:nvSpPr>
          <p:cNvPr id="2" name="Rectangle: Rounded Corners 1">
            <a:extLst>
              <a:ext uri="{FF2B5EF4-FFF2-40B4-BE49-F238E27FC236}">
                <a16:creationId xmlns:a16="http://schemas.microsoft.com/office/drawing/2014/main" id="{4EC54A68-0AB6-4B27-0954-8386F52F1FC5}"/>
              </a:ext>
            </a:extLst>
          </p:cNvPr>
          <p:cNvSpPr/>
          <p:nvPr/>
        </p:nvSpPr>
        <p:spPr>
          <a:xfrm>
            <a:off x="487680" y="4099560"/>
            <a:ext cx="7848600" cy="941815"/>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Typical English cuisine has developed over many centuries, and people say that fish and chips is the most English dish of all. It is believed that fish and chips appeared in England </a:t>
            </a:r>
            <a:r>
              <a:rPr lang="en-US" sz="1800" dirty="0">
                <a:solidFill>
                  <a:srgbClr val="FF0000"/>
                </a:solidFill>
                <a:latin typeface="Comic Sans MS" panose="030F0702030302020204" pitchFamily="66" charset="0"/>
              </a:rPr>
              <a:t>in the 19th century</a:t>
            </a:r>
            <a:r>
              <a:rPr lang="en-US" sz="1800" dirty="0">
                <a:solidFill>
                  <a:schemeClr val="tx1"/>
                </a:solidFill>
                <a:latin typeface="Comic Sans MS" panose="030F0702030302020204" pitchFamily="66" charset="0"/>
              </a:rPr>
              <a:t>.</a:t>
            </a:r>
          </a:p>
        </p:txBody>
      </p:sp>
      <p:sp>
        <p:nvSpPr>
          <p:cNvPr id="4" name="TextBox 3">
            <a:extLst>
              <a:ext uri="{FF2B5EF4-FFF2-40B4-BE49-F238E27FC236}">
                <a16:creationId xmlns:a16="http://schemas.microsoft.com/office/drawing/2014/main" id="{0AC18CE6-3FDA-9376-C8BC-84B5718661AC}"/>
              </a:ext>
            </a:extLst>
          </p:cNvPr>
          <p:cNvSpPr txBox="1"/>
          <p:nvPr/>
        </p:nvSpPr>
        <p:spPr>
          <a:xfrm>
            <a:off x="7151917" y="1449569"/>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5" name="TextBox 4">
            <a:extLst>
              <a:ext uri="{FF2B5EF4-FFF2-40B4-BE49-F238E27FC236}">
                <a16:creationId xmlns:a16="http://schemas.microsoft.com/office/drawing/2014/main" id="{C076288B-E52A-D366-D5CE-3F323D6A350A}"/>
              </a:ext>
            </a:extLst>
          </p:cNvPr>
          <p:cNvSpPr txBox="1"/>
          <p:nvPr/>
        </p:nvSpPr>
        <p:spPr>
          <a:xfrm>
            <a:off x="7151917" y="1823705"/>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cxnSp>
        <p:nvCxnSpPr>
          <p:cNvPr id="6" name="Straight Connector 5">
            <a:extLst>
              <a:ext uri="{FF2B5EF4-FFF2-40B4-BE49-F238E27FC236}">
                <a16:creationId xmlns:a16="http://schemas.microsoft.com/office/drawing/2014/main" id="{E23783B5-E873-47C7-994C-56E765BDA7E9}"/>
              </a:ext>
            </a:extLst>
          </p:cNvPr>
          <p:cNvCxnSpPr>
            <a:cxnSpLocks/>
          </p:cNvCxnSpPr>
          <p:nvPr/>
        </p:nvCxnSpPr>
        <p:spPr>
          <a:xfrm>
            <a:off x="868566" y="2183637"/>
            <a:ext cx="150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C75EFD-E346-1B1C-2DD5-8FF89206C9AD}"/>
              </a:ext>
            </a:extLst>
          </p:cNvPr>
          <p:cNvCxnSpPr>
            <a:cxnSpLocks/>
          </p:cNvCxnSpPr>
          <p:nvPr/>
        </p:nvCxnSpPr>
        <p:spPr>
          <a:xfrm>
            <a:off x="2886816" y="2183637"/>
            <a:ext cx="36858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42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11736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text again and tick (√) T (True) or F (False) for each sentence.</a:t>
            </a:r>
          </a:p>
        </p:txBody>
      </p:sp>
      <p:graphicFrame>
        <p:nvGraphicFramePr>
          <p:cNvPr id="3" name="Table 2">
            <a:extLst>
              <a:ext uri="{FF2B5EF4-FFF2-40B4-BE49-F238E27FC236}">
                <a16:creationId xmlns:a16="http://schemas.microsoft.com/office/drawing/2014/main" id="{9DA52F2D-7F6F-323C-8673-397B56A6BFDB}"/>
              </a:ext>
            </a:extLst>
          </p:cNvPr>
          <p:cNvGraphicFramePr>
            <a:graphicFrameLocks noGrp="1"/>
          </p:cNvGraphicFramePr>
          <p:nvPr/>
        </p:nvGraphicFramePr>
        <p:xfrm>
          <a:off x="487680" y="1122045"/>
          <a:ext cx="7848600" cy="2899410"/>
        </p:xfrm>
        <a:graphic>
          <a:graphicData uri="http://schemas.openxmlformats.org/drawingml/2006/table">
            <a:tbl>
              <a:tblPr firstRow="1" bandRow="1">
                <a:tableStyleId>{EFFCC525-A6E5-4603-9349-80F9AAD2EED3}</a:tableStyleId>
              </a:tblPr>
              <a:tblGrid>
                <a:gridCol w="6602634">
                  <a:extLst>
                    <a:ext uri="{9D8B030D-6E8A-4147-A177-3AD203B41FA5}">
                      <a16:colId xmlns:a16="http://schemas.microsoft.com/office/drawing/2014/main" val="1257843234"/>
                    </a:ext>
                  </a:extLst>
                </a:gridCol>
                <a:gridCol w="627888">
                  <a:extLst>
                    <a:ext uri="{9D8B030D-6E8A-4147-A177-3AD203B41FA5}">
                      <a16:colId xmlns:a16="http://schemas.microsoft.com/office/drawing/2014/main" val="3391640615"/>
                    </a:ext>
                  </a:extLst>
                </a:gridCol>
                <a:gridCol w="618078">
                  <a:extLst>
                    <a:ext uri="{9D8B030D-6E8A-4147-A177-3AD203B41FA5}">
                      <a16:colId xmlns:a16="http://schemas.microsoft.com/office/drawing/2014/main" val="97171445"/>
                    </a:ext>
                  </a:extLst>
                </a:gridCol>
              </a:tblGrid>
              <a:tr h="352441">
                <a:tc>
                  <a:txBody>
                    <a:bodyPr/>
                    <a:lstStyle/>
                    <a:p>
                      <a:pPr algn="ctr"/>
                      <a:r>
                        <a:rPr lang="en-US" sz="1800" b="1" dirty="0">
                          <a:latin typeface="Comic Sans MS" panose="030F0702030302020204" pitchFamily="66" charset="0"/>
                        </a:rPr>
                        <a:t>Meaning/Explanation</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T</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F</a:t>
                      </a:r>
                    </a:p>
                  </a:txBody>
                  <a:tcPr>
                    <a:solidFill>
                      <a:schemeClr val="accent4">
                        <a:lumMod val="40000"/>
                        <a:lumOff val="60000"/>
                      </a:schemeClr>
                    </a:solidFill>
                  </a:tcPr>
                </a:tc>
                <a:extLst>
                  <a:ext uri="{0D108BD9-81ED-4DB2-BD59-A6C34878D82A}">
                    <a16:rowId xmlns:a16="http://schemas.microsoft.com/office/drawing/2014/main" val="149653106"/>
                  </a:ext>
                </a:extLst>
              </a:tr>
              <a:tr h="400050">
                <a:tc>
                  <a:txBody>
                    <a:bodyPr/>
                    <a:lstStyle/>
                    <a:p>
                      <a:r>
                        <a:rPr lang="en-US" sz="1800" dirty="0">
                          <a:latin typeface="Comic Sans MS" panose="030F0702030302020204" pitchFamily="66" charset="0"/>
                        </a:rPr>
                        <a:t>1. English people take great pride in their traditions.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4098738562"/>
                  </a:ext>
                </a:extLst>
              </a:tr>
              <a:tr h="358140">
                <a:tc>
                  <a:txBody>
                    <a:bodyPr/>
                    <a:lstStyle/>
                    <a:p>
                      <a:r>
                        <a:rPr lang="en-US" sz="1800" dirty="0">
                          <a:latin typeface="Comic Sans MS" panose="030F0702030302020204" pitchFamily="66" charset="0"/>
                        </a:rPr>
                        <a:t>2. Fish and chips has been around for hundreds of years.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901268630"/>
                  </a:ext>
                </a:extLst>
              </a:tr>
              <a:tr h="328318">
                <a:tc>
                  <a:txBody>
                    <a:bodyPr/>
                    <a:lstStyle/>
                    <a:p>
                      <a:r>
                        <a:rPr lang="en-US" sz="1800" dirty="0">
                          <a:latin typeface="Comic Sans MS" panose="030F0702030302020204" pitchFamily="66" charset="0"/>
                        </a:rPr>
                        <a:t>3. The earliest fish and chip shop opened in London in 1860.</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825778697"/>
                  </a:ext>
                </a:extLst>
              </a:tr>
              <a:tr h="616771">
                <a:tc>
                  <a:txBody>
                    <a:bodyPr/>
                    <a:lstStyle/>
                    <a:p>
                      <a:r>
                        <a:rPr lang="en-US" sz="1800" dirty="0">
                          <a:latin typeface="Comic Sans MS" panose="030F0702030302020204" pitchFamily="66" charset="0"/>
                        </a:rPr>
                        <a:t>4. Peas, vinegar, lemon, or ketchup are necessary for fish and chips.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423398559"/>
                  </a:ext>
                </a:extLst>
              </a:tr>
              <a:tr h="396240">
                <a:tc>
                  <a:txBody>
                    <a:bodyPr/>
                    <a:lstStyle/>
                    <a:p>
                      <a:r>
                        <a:rPr lang="en-US" sz="1800" dirty="0">
                          <a:latin typeface="Comic Sans MS" panose="030F0702030302020204" pitchFamily="66" charset="0"/>
                        </a:rPr>
                        <a:t>5. Fish and chips is not healthy as it has a lot of oil.</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3428544297"/>
                  </a:ext>
                </a:extLst>
              </a:tr>
              <a:tr h="352441">
                <a:tc>
                  <a:txBody>
                    <a:bodyPr/>
                    <a:lstStyle/>
                    <a:p>
                      <a:r>
                        <a:rPr lang="en-US" sz="1800" dirty="0">
                          <a:latin typeface="Comic Sans MS" panose="030F0702030302020204" pitchFamily="66" charset="0"/>
                        </a:rPr>
                        <a:t>6. Fish and chips is sold in many countries now.</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2864285001"/>
                  </a:ext>
                </a:extLst>
              </a:tr>
            </a:tbl>
          </a:graphicData>
        </a:graphic>
      </p:graphicFrame>
      <p:sp>
        <p:nvSpPr>
          <p:cNvPr id="2" name="Rectangle: Rounded Corners 1">
            <a:extLst>
              <a:ext uri="{FF2B5EF4-FFF2-40B4-BE49-F238E27FC236}">
                <a16:creationId xmlns:a16="http://schemas.microsoft.com/office/drawing/2014/main" id="{4EC54A68-0AB6-4B27-0954-8386F52F1FC5}"/>
              </a:ext>
            </a:extLst>
          </p:cNvPr>
          <p:cNvSpPr/>
          <p:nvPr/>
        </p:nvSpPr>
        <p:spPr>
          <a:xfrm>
            <a:off x="487680" y="4302835"/>
            <a:ext cx="7848600" cy="553195"/>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The earliest fish and chip shop opened in London </a:t>
            </a:r>
            <a:r>
              <a:rPr lang="en-US" sz="1800" dirty="0">
                <a:solidFill>
                  <a:srgbClr val="FF0000"/>
                </a:solidFill>
                <a:latin typeface="Comic Sans MS" panose="030F0702030302020204" pitchFamily="66" charset="0"/>
              </a:rPr>
              <a:t>during the 1860s</a:t>
            </a:r>
            <a:r>
              <a:rPr lang="en-US" sz="1800" dirty="0">
                <a:solidFill>
                  <a:schemeClr val="tx1"/>
                </a:solidFill>
                <a:latin typeface="Comic Sans MS" panose="030F0702030302020204" pitchFamily="66" charset="0"/>
              </a:rPr>
              <a:t>.</a:t>
            </a:r>
          </a:p>
        </p:txBody>
      </p:sp>
      <p:sp>
        <p:nvSpPr>
          <p:cNvPr id="4" name="TextBox 3">
            <a:extLst>
              <a:ext uri="{FF2B5EF4-FFF2-40B4-BE49-F238E27FC236}">
                <a16:creationId xmlns:a16="http://schemas.microsoft.com/office/drawing/2014/main" id="{0AC18CE6-3FDA-9376-C8BC-84B5718661AC}"/>
              </a:ext>
            </a:extLst>
          </p:cNvPr>
          <p:cNvSpPr txBox="1"/>
          <p:nvPr/>
        </p:nvSpPr>
        <p:spPr>
          <a:xfrm>
            <a:off x="7151917" y="1449569"/>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5" name="TextBox 4">
            <a:extLst>
              <a:ext uri="{FF2B5EF4-FFF2-40B4-BE49-F238E27FC236}">
                <a16:creationId xmlns:a16="http://schemas.microsoft.com/office/drawing/2014/main" id="{C076288B-E52A-D366-D5CE-3F323D6A350A}"/>
              </a:ext>
            </a:extLst>
          </p:cNvPr>
          <p:cNvSpPr txBox="1"/>
          <p:nvPr/>
        </p:nvSpPr>
        <p:spPr>
          <a:xfrm>
            <a:off x="7151917" y="1823705"/>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6" name="TextBox 5">
            <a:extLst>
              <a:ext uri="{FF2B5EF4-FFF2-40B4-BE49-F238E27FC236}">
                <a16:creationId xmlns:a16="http://schemas.microsoft.com/office/drawing/2014/main" id="{44A1BED9-025D-94C0-3474-0F453D4C90B7}"/>
              </a:ext>
            </a:extLst>
          </p:cNvPr>
          <p:cNvSpPr txBox="1"/>
          <p:nvPr/>
        </p:nvSpPr>
        <p:spPr>
          <a:xfrm>
            <a:off x="7751718" y="2166605"/>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cxnSp>
        <p:nvCxnSpPr>
          <p:cNvPr id="7" name="Straight Connector 6">
            <a:extLst>
              <a:ext uri="{FF2B5EF4-FFF2-40B4-BE49-F238E27FC236}">
                <a16:creationId xmlns:a16="http://schemas.microsoft.com/office/drawing/2014/main" id="{336E9000-68E4-47CA-F272-9016CF49AA50}"/>
              </a:ext>
            </a:extLst>
          </p:cNvPr>
          <p:cNvCxnSpPr>
            <a:cxnSpLocks/>
          </p:cNvCxnSpPr>
          <p:nvPr/>
        </p:nvCxnSpPr>
        <p:spPr>
          <a:xfrm>
            <a:off x="868566" y="2558002"/>
            <a:ext cx="40678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9FC302-CBAF-E2A8-523C-59D9BA82C8B9}"/>
              </a:ext>
            </a:extLst>
          </p:cNvPr>
          <p:cNvCxnSpPr>
            <a:cxnSpLocks/>
          </p:cNvCxnSpPr>
          <p:nvPr/>
        </p:nvCxnSpPr>
        <p:spPr>
          <a:xfrm>
            <a:off x="5269832" y="2549597"/>
            <a:ext cx="1536604" cy="84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43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11736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text again and tick (√) T (True) or F (False) for each sentence.</a:t>
            </a:r>
          </a:p>
        </p:txBody>
      </p:sp>
      <p:graphicFrame>
        <p:nvGraphicFramePr>
          <p:cNvPr id="3" name="Table 2">
            <a:extLst>
              <a:ext uri="{FF2B5EF4-FFF2-40B4-BE49-F238E27FC236}">
                <a16:creationId xmlns:a16="http://schemas.microsoft.com/office/drawing/2014/main" id="{9DA52F2D-7F6F-323C-8673-397B56A6BFDB}"/>
              </a:ext>
            </a:extLst>
          </p:cNvPr>
          <p:cNvGraphicFramePr>
            <a:graphicFrameLocks noGrp="1"/>
          </p:cNvGraphicFramePr>
          <p:nvPr>
            <p:extLst>
              <p:ext uri="{D42A27DB-BD31-4B8C-83A1-F6EECF244321}">
                <p14:modId xmlns:p14="http://schemas.microsoft.com/office/powerpoint/2010/main" val="2438921513"/>
              </p:ext>
            </p:extLst>
          </p:nvPr>
        </p:nvGraphicFramePr>
        <p:xfrm>
          <a:off x="487680" y="1122045"/>
          <a:ext cx="7848600" cy="2899410"/>
        </p:xfrm>
        <a:graphic>
          <a:graphicData uri="http://schemas.openxmlformats.org/drawingml/2006/table">
            <a:tbl>
              <a:tblPr firstRow="1" bandRow="1">
                <a:tableStyleId>{EFFCC525-A6E5-4603-9349-80F9AAD2EED3}</a:tableStyleId>
              </a:tblPr>
              <a:tblGrid>
                <a:gridCol w="6602634">
                  <a:extLst>
                    <a:ext uri="{9D8B030D-6E8A-4147-A177-3AD203B41FA5}">
                      <a16:colId xmlns:a16="http://schemas.microsoft.com/office/drawing/2014/main" val="1257843234"/>
                    </a:ext>
                  </a:extLst>
                </a:gridCol>
                <a:gridCol w="627888">
                  <a:extLst>
                    <a:ext uri="{9D8B030D-6E8A-4147-A177-3AD203B41FA5}">
                      <a16:colId xmlns:a16="http://schemas.microsoft.com/office/drawing/2014/main" val="3391640615"/>
                    </a:ext>
                  </a:extLst>
                </a:gridCol>
                <a:gridCol w="618078">
                  <a:extLst>
                    <a:ext uri="{9D8B030D-6E8A-4147-A177-3AD203B41FA5}">
                      <a16:colId xmlns:a16="http://schemas.microsoft.com/office/drawing/2014/main" val="97171445"/>
                    </a:ext>
                  </a:extLst>
                </a:gridCol>
              </a:tblGrid>
              <a:tr h="352441">
                <a:tc>
                  <a:txBody>
                    <a:bodyPr/>
                    <a:lstStyle/>
                    <a:p>
                      <a:pPr algn="ctr"/>
                      <a:r>
                        <a:rPr lang="en-US" sz="1800" b="1" dirty="0">
                          <a:latin typeface="Comic Sans MS" panose="030F0702030302020204" pitchFamily="66" charset="0"/>
                        </a:rPr>
                        <a:t>Meaning/Explanation</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T</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F</a:t>
                      </a:r>
                    </a:p>
                  </a:txBody>
                  <a:tcPr>
                    <a:solidFill>
                      <a:schemeClr val="accent4">
                        <a:lumMod val="40000"/>
                        <a:lumOff val="60000"/>
                      </a:schemeClr>
                    </a:solidFill>
                  </a:tcPr>
                </a:tc>
                <a:extLst>
                  <a:ext uri="{0D108BD9-81ED-4DB2-BD59-A6C34878D82A}">
                    <a16:rowId xmlns:a16="http://schemas.microsoft.com/office/drawing/2014/main" val="149653106"/>
                  </a:ext>
                </a:extLst>
              </a:tr>
              <a:tr h="400050">
                <a:tc>
                  <a:txBody>
                    <a:bodyPr/>
                    <a:lstStyle/>
                    <a:p>
                      <a:r>
                        <a:rPr lang="en-US" sz="1800" dirty="0">
                          <a:latin typeface="Comic Sans MS" panose="030F0702030302020204" pitchFamily="66" charset="0"/>
                        </a:rPr>
                        <a:t>1. English people take great pride in their traditions.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4098738562"/>
                  </a:ext>
                </a:extLst>
              </a:tr>
              <a:tr h="358140">
                <a:tc>
                  <a:txBody>
                    <a:bodyPr/>
                    <a:lstStyle/>
                    <a:p>
                      <a:r>
                        <a:rPr lang="en-US" sz="1800" dirty="0">
                          <a:latin typeface="Comic Sans MS" panose="030F0702030302020204" pitchFamily="66" charset="0"/>
                        </a:rPr>
                        <a:t>2. Fish and chips has been around for hundreds of years.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901268630"/>
                  </a:ext>
                </a:extLst>
              </a:tr>
              <a:tr h="328318">
                <a:tc>
                  <a:txBody>
                    <a:bodyPr/>
                    <a:lstStyle/>
                    <a:p>
                      <a:r>
                        <a:rPr lang="en-US" sz="1800" dirty="0">
                          <a:latin typeface="Comic Sans MS" panose="030F0702030302020204" pitchFamily="66" charset="0"/>
                        </a:rPr>
                        <a:t>3. The earliest fish and chip shop opened in London in 1860.</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825778697"/>
                  </a:ext>
                </a:extLst>
              </a:tr>
              <a:tr h="616771">
                <a:tc>
                  <a:txBody>
                    <a:bodyPr/>
                    <a:lstStyle/>
                    <a:p>
                      <a:r>
                        <a:rPr lang="en-US" sz="1800" dirty="0">
                          <a:latin typeface="Comic Sans MS" panose="030F0702030302020204" pitchFamily="66" charset="0"/>
                        </a:rPr>
                        <a:t>4. Peas, vinegar, lemon, or ketchup are </a:t>
                      </a:r>
                      <a:r>
                        <a:rPr lang="en-US" sz="1800" dirty="0">
                          <a:solidFill>
                            <a:srgbClr val="FF0000"/>
                          </a:solidFill>
                          <a:latin typeface="Comic Sans MS" panose="030F0702030302020204" pitchFamily="66" charset="0"/>
                        </a:rPr>
                        <a:t>necessary</a:t>
                      </a:r>
                      <a:r>
                        <a:rPr lang="en-US" sz="1800" dirty="0">
                          <a:latin typeface="Comic Sans MS" panose="030F0702030302020204" pitchFamily="66" charset="0"/>
                        </a:rPr>
                        <a:t> for fish and chips.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423398559"/>
                  </a:ext>
                </a:extLst>
              </a:tr>
              <a:tr h="396240">
                <a:tc>
                  <a:txBody>
                    <a:bodyPr/>
                    <a:lstStyle/>
                    <a:p>
                      <a:r>
                        <a:rPr lang="en-US" sz="1800" dirty="0">
                          <a:latin typeface="Comic Sans MS" panose="030F0702030302020204" pitchFamily="66" charset="0"/>
                        </a:rPr>
                        <a:t>5. Fish and chips is not healthy as it has a lot of oil.</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3428544297"/>
                  </a:ext>
                </a:extLst>
              </a:tr>
              <a:tr h="352441">
                <a:tc>
                  <a:txBody>
                    <a:bodyPr/>
                    <a:lstStyle/>
                    <a:p>
                      <a:r>
                        <a:rPr lang="en-US" sz="1800" dirty="0">
                          <a:latin typeface="Comic Sans MS" panose="030F0702030302020204" pitchFamily="66" charset="0"/>
                        </a:rPr>
                        <a:t>6. Fish and chips is sold in many countries now.</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2864285001"/>
                  </a:ext>
                </a:extLst>
              </a:tr>
            </a:tbl>
          </a:graphicData>
        </a:graphic>
      </p:graphicFrame>
      <p:sp>
        <p:nvSpPr>
          <p:cNvPr id="2" name="Rectangle: Rounded Corners 1">
            <a:extLst>
              <a:ext uri="{FF2B5EF4-FFF2-40B4-BE49-F238E27FC236}">
                <a16:creationId xmlns:a16="http://schemas.microsoft.com/office/drawing/2014/main" id="{4EC54A68-0AB6-4B27-0954-8386F52F1FC5}"/>
              </a:ext>
            </a:extLst>
          </p:cNvPr>
          <p:cNvSpPr/>
          <p:nvPr/>
        </p:nvSpPr>
        <p:spPr>
          <a:xfrm>
            <a:off x="487680" y="4188535"/>
            <a:ext cx="7848600" cy="723300"/>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The basic ingredients of the dish are fried fish served with chips. People in different places </a:t>
            </a:r>
            <a:r>
              <a:rPr lang="en-US" sz="1800" dirty="0">
                <a:solidFill>
                  <a:srgbClr val="FF0000"/>
                </a:solidFill>
                <a:latin typeface="Comic Sans MS" panose="030F0702030302020204" pitchFamily="66" charset="0"/>
              </a:rPr>
              <a:t>may add </a:t>
            </a:r>
            <a:r>
              <a:rPr lang="en-US" sz="1800" dirty="0">
                <a:solidFill>
                  <a:schemeClr val="tx1"/>
                </a:solidFill>
                <a:latin typeface="Comic Sans MS" panose="030F0702030302020204" pitchFamily="66" charset="0"/>
              </a:rPr>
              <a:t>peas, vinegar, lemon, or ketchup. </a:t>
            </a:r>
          </a:p>
        </p:txBody>
      </p:sp>
      <p:sp>
        <p:nvSpPr>
          <p:cNvPr id="4" name="TextBox 3">
            <a:extLst>
              <a:ext uri="{FF2B5EF4-FFF2-40B4-BE49-F238E27FC236}">
                <a16:creationId xmlns:a16="http://schemas.microsoft.com/office/drawing/2014/main" id="{0AC18CE6-3FDA-9376-C8BC-84B5718661AC}"/>
              </a:ext>
            </a:extLst>
          </p:cNvPr>
          <p:cNvSpPr txBox="1"/>
          <p:nvPr/>
        </p:nvSpPr>
        <p:spPr>
          <a:xfrm>
            <a:off x="7151917" y="1449569"/>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5" name="TextBox 4">
            <a:extLst>
              <a:ext uri="{FF2B5EF4-FFF2-40B4-BE49-F238E27FC236}">
                <a16:creationId xmlns:a16="http://schemas.microsoft.com/office/drawing/2014/main" id="{C076288B-E52A-D366-D5CE-3F323D6A350A}"/>
              </a:ext>
            </a:extLst>
          </p:cNvPr>
          <p:cNvSpPr txBox="1"/>
          <p:nvPr/>
        </p:nvSpPr>
        <p:spPr>
          <a:xfrm>
            <a:off x="7151917" y="1823705"/>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6" name="TextBox 5">
            <a:extLst>
              <a:ext uri="{FF2B5EF4-FFF2-40B4-BE49-F238E27FC236}">
                <a16:creationId xmlns:a16="http://schemas.microsoft.com/office/drawing/2014/main" id="{44A1BED9-025D-94C0-3474-0F453D4C90B7}"/>
              </a:ext>
            </a:extLst>
          </p:cNvPr>
          <p:cNvSpPr txBox="1"/>
          <p:nvPr/>
        </p:nvSpPr>
        <p:spPr>
          <a:xfrm>
            <a:off x="7744098" y="2181845"/>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7" name="TextBox 6">
            <a:extLst>
              <a:ext uri="{FF2B5EF4-FFF2-40B4-BE49-F238E27FC236}">
                <a16:creationId xmlns:a16="http://schemas.microsoft.com/office/drawing/2014/main" id="{68224DAB-EC86-9DA4-31EB-D13D12E531E4}"/>
              </a:ext>
            </a:extLst>
          </p:cNvPr>
          <p:cNvSpPr txBox="1"/>
          <p:nvPr/>
        </p:nvSpPr>
        <p:spPr>
          <a:xfrm>
            <a:off x="7759338" y="2648932"/>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cxnSp>
        <p:nvCxnSpPr>
          <p:cNvPr id="8" name="Straight Connector 7">
            <a:extLst>
              <a:ext uri="{FF2B5EF4-FFF2-40B4-BE49-F238E27FC236}">
                <a16:creationId xmlns:a16="http://schemas.microsoft.com/office/drawing/2014/main" id="{4D7C6928-943E-C425-6584-E5D1C219773C}"/>
              </a:ext>
            </a:extLst>
          </p:cNvPr>
          <p:cNvCxnSpPr>
            <a:cxnSpLocks/>
          </p:cNvCxnSpPr>
          <p:nvPr/>
        </p:nvCxnSpPr>
        <p:spPr>
          <a:xfrm>
            <a:off x="868566" y="2927303"/>
            <a:ext cx="33115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5E52C8-3434-AB1B-2AA9-CC46512E933A}"/>
              </a:ext>
            </a:extLst>
          </p:cNvPr>
          <p:cNvCxnSpPr>
            <a:cxnSpLocks/>
          </p:cNvCxnSpPr>
          <p:nvPr/>
        </p:nvCxnSpPr>
        <p:spPr>
          <a:xfrm>
            <a:off x="4729748" y="2927303"/>
            <a:ext cx="1946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6DD5F1-3768-178F-76FA-8C917454B519}"/>
              </a:ext>
            </a:extLst>
          </p:cNvPr>
          <p:cNvCxnSpPr>
            <a:cxnSpLocks/>
          </p:cNvCxnSpPr>
          <p:nvPr/>
        </p:nvCxnSpPr>
        <p:spPr>
          <a:xfrm>
            <a:off x="600243" y="3188560"/>
            <a:ext cx="10209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21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11736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text again and tick (√) T (True) or F (False) for each sentence.</a:t>
            </a:r>
          </a:p>
        </p:txBody>
      </p:sp>
      <p:graphicFrame>
        <p:nvGraphicFramePr>
          <p:cNvPr id="3" name="Table 2">
            <a:extLst>
              <a:ext uri="{FF2B5EF4-FFF2-40B4-BE49-F238E27FC236}">
                <a16:creationId xmlns:a16="http://schemas.microsoft.com/office/drawing/2014/main" id="{9DA52F2D-7F6F-323C-8673-397B56A6BFDB}"/>
              </a:ext>
            </a:extLst>
          </p:cNvPr>
          <p:cNvGraphicFramePr>
            <a:graphicFrameLocks noGrp="1"/>
          </p:cNvGraphicFramePr>
          <p:nvPr>
            <p:extLst>
              <p:ext uri="{D42A27DB-BD31-4B8C-83A1-F6EECF244321}">
                <p14:modId xmlns:p14="http://schemas.microsoft.com/office/powerpoint/2010/main" val="3196244364"/>
              </p:ext>
            </p:extLst>
          </p:nvPr>
        </p:nvGraphicFramePr>
        <p:xfrm>
          <a:off x="487680" y="1122045"/>
          <a:ext cx="7848600" cy="2899410"/>
        </p:xfrm>
        <a:graphic>
          <a:graphicData uri="http://schemas.openxmlformats.org/drawingml/2006/table">
            <a:tbl>
              <a:tblPr firstRow="1" bandRow="1">
                <a:tableStyleId>{EFFCC525-A6E5-4603-9349-80F9AAD2EED3}</a:tableStyleId>
              </a:tblPr>
              <a:tblGrid>
                <a:gridCol w="6602634">
                  <a:extLst>
                    <a:ext uri="{9D8B030D-6E8A-4147-A177-3AD203B41FA5}">
                      <a16:colId xmlns:a16="http://schemas.microsoft.com/office/drawing/2014/main" val="1257843234"/>
                    </a:ext>
                  </a:extLst>
                </a:gridCol>
                <a:gridCol w="627888">
                  <a:extLst>
                    <a:ext uri="{9D8B030D-6E8A-4147-A177-3AD203B41FA5}">
                      <a16:colId xmlns:a16="http://schemas.microsoft.com/office/drawing/2014/main" val="3391640615"/>
                    </a:ext>
                  </a:extLst>
                </a:gridCol>
                <a:gridCol w="618078">
                  <a:extLst>
                    <a:ext uri="{9D8B030D-6E8A-4147-A177-3AD203B41FA5}">
                      <a16:colId xmlns:a16="http://schemas.microsoft.com/office/drawing/2014/main" val="97171445"/>
                    </a:ext>
                  </a:extLst>
                </a:gridCol>
              </a:tblGrid>
              <a:tr h="352441">
                <a:tc>
                  <a:txBody>
                    <a:bodyPr/>
                    <a:lstStyle/>
                    <a:p>
                      <a:pPr algn="ctr"/>
                      <a:r>
                        <a:rPr lang="en-US" sz="1800" b="1" dirty="0">
                          <a:latin typeface="Comic Sans MS" panose="030F0702030302020204" pitchFamily="66" charset="0"/>
                        </a:rPr>
                        <a:t>Meaning/Explanation</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T</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F</a:t>
                      </a:r>
                    </a:p>
                  </a:txBody>
                  <a:tcPr>
                    <a:solidFill>
                      <a:schemeClr val="accent4">
                        <a:lumMod val="40000"/>
                        <a:lumOff val="60000"/>
                      </a:schemeClr>
                    </a:solidFill>
                  </a:tcPr>
                </a:tc>
                <a:extLst>
                  <a:ext uri="{0D108BD9-81ED-4DB2-BD59-A6C34878D82A}">
                    <a16:rowId xmlns:a16="http://schemas.microsoft.com/office/drawing/2014/main" val="149653106"/>
                  </a:ext>
                </a:extLst>
              </a:tr>
              <a:tr h="400050">
                <a:tc>
                  <a:txBody>
                    <a:bodyPr/>
                    <a:lstStyle/>
                    <a:p>
                      <a:r>
                        <a:rPr lang="en-US" sz="1800" dirty="0">
                          <a:latin typeface="Comic Sans MS" panose="030F0702030302020204" pitchFamily="66" charset="0"/>
                        </a:rPr>
                        <a:t>1. English people take great pride in their traditions.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4098738562"/>
                  </a:ext>
                </a:extLst>
              </a:tr>
              <a:tr h="358140">
                <a:tc>
                  <a:txBody>
                    <a:bodyPr/>
                    <a:lstStyle/>
                    <a:p>
                      <a:r>
                        <a:rPr lang="en-US" sz="1800" dirty="0">
                          <a:latin typeface="Comic Sans MS" panose="030F0702030302020204" pitchFamily="66" charset="0"/>
                        </a:rPr>
                        <a:t>2. Fish and chips has been around for hundreds of years.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901268630"/>
                  </a:ext>
                </a:extLst>
              </a:tr>
              <a:tr h="328318">
                <a:tc>
                  <a:txBody>
                    <a:bodyPr/>
                    <a:lstStyle/>
                    <a:p>
                      <a:r>
                        <a:rPr lang="en-US" sz="1800" dirty="0">
                          <a:latin typeface="Comic Sans MS" panose="030F0702030302020204" pitchFamily="66" charset="0"/>
                        </a:rPr>
                        <a:t>3. The earliest fish and chip shop opened in London in 1860.</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825778697"/>
                  </a:ext>
                </a:extLst>
              </a:tr>
              <a:tr h="616771">
                <a:tc>
                  <a:txBody>
                    <a:bodyPr/>
                    <a:lstStyle/>
                    <a:p>
                      <a:r>
                        <a:rPr lang="en-US" sz="1800" dirty="0">
                          <a:latin typeface="Comic Sans MS" panose="030F0702030302020204" pitchFamily="66" charset="0"/>
                        </a:rPr>
                        <a:t>4. Peas, vinegar, lemon, or ketchup are </a:t>
                      </a:r>
                      <a:r>
                        <a:rPr lang="en-US" sz="1800" dirty="0">
                          <a:solidFill>
                            <a:schemeClr val="tx1"/>
                          </a:solidFill>
                          <a:latin typeface="Comic Sans MS" panose="030F0702030302020204" pitchFamily="66" charset="0"/>
                        </a:rPr>
                        <a:t>necessary</a:t>
                      </a:r>
                      <a:r>
                        <a:rPr lang="en-US" sz="1800" dirty="0">
                          <a:latin typeface="Comic Sans MS" panose="030F0702030302020204" pitchFamily="66" charset="0"/>
                        </a:rPr>
                        <a:t> for fish and chips.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423398559"/>
                  </a:ext>
                </a:extLst>
              </a:tr>
              <a:tr h="396240">
                <a:tc>
                  <a:txBody>
                    <a:bodyPr/>
                    <a:lstStyle/>
                    <a:p>
                      <a:r>
                        <a:rPr lang="en-US" sz="1800" dirty="0">
                          <a:latin typeface="Comic Sans MS" panose="030F0702030302020204" pitchFamily="66" charset="0"/>
                        </a:rPr>
                        <a:t>5. Fish and chips is not healthy as it has a lot of oil.</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3428544297"/>
                  </a:ext>
                </a:extLst>
              </a:tr>
              <a:tr h="352441">
                <a:tc>
                  <a:txBody>
                    <a:bodyPr/>
                    <a:lstStyle/>
                    <a:p>
                      <a:r>
                        <a:rPr lang="en-US" sz="1800" dirty="0">
                          <a:latin typeface="Comic Sans MS" panose="030F0702030302020204" pitchFamily="66" charset="0"/>
                        </a:rPr>
                        <a:t>6. Fish and chips is sold in many countries now.</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2864285001"/>
                  </a:ext>
                </a:extLst>
              </a:tr>
            </a:tbl>
          </a:graphicData>
        </a:graphic>
      </p:graphicFrame>
      <p:sp>
        <p:nvSpPr>
          <p:cNvPr id="2" name="Rectangle: Rounded Corners 1">
            <a:extLst>
              <a:ext uri="{FF2B5EF4-FFF2-40B4-BE49-F238E27FC236}">
                <a16:creationId xmlns:a16="http://schemas.microsoft.com/office/drawing/2014/main" id="{4EC54A68-0AB6-4B27-0954-8386F52F1FC5}"/>
              </a:ext>
            </a:extLst>
          </p:cNvPr>
          <p:cNvSpPr/>
          <p:nvPr/>
        </p:nvSpPr>
        <p:spPr>
          <a:xfrm>
            <a:off x="487680" y="4188535"/>
            <a:ext cx="7848600" cy="723300"/>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Although there is oil and carbohydrates in fish and chips, </a:t>
            </a:r>
            <a:r>
              <a:rPr lang="en-US" sz="1800" dirty="0">
                <a:solidFill>
                  <a:srgbClr val="FF0000"/>
                </a:solidFill>
                <a:latin typeface="Comic Sans MS" panose="030F0702030302020204" pitchFamily="66" charset="0"/>
              </a:rPr>
              <a:t>it is healthier than other takeaway dishes.</a:t>
            </a:r>
          </a:p>
        </p:txBody>
      </p:sp>
      <p:sp>
        <p:nvSpPr>
          <p:cNvPr id="4" name="TextBox 3">
            <a:extLst>
              <a:ext uri="{FF2B5EF4-FFF2-40B4-BE49-F238E27FC236}">
                <a16:creationId xmlns:a16="http://schemas.microsoft.com/office/drawing/2014/main" id="{0AC18CE6-3FDA-9376-C8BC-84B5718661AC}"/>
              </a:ext>
            </a:extLst>
          </p:cNvPr>
          <p:cNvSpPr txBox="1"/>
          <p:nvPr/>
        </p:nvSpPr>
        <p:spPr>
          <a:xfrm>
            <a:off x="7151917" y="1449569"/>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5" name="TextBox 4">
            <a:extLst>
              <a:ext uri="{FF2B5EF4-FFF2-40B4-BE49-F238E27FC236}">
                <a16:creationId xmlns:a16="http://schemas.microsoft.com/office/drawing/2014/main" id="{C076288B-E52A-D366-D5CE-3F323D6A350A}"/>
              </a:ext>
            </a:extLst>
          </p:cNvPr>
          <p:cNvSpPr txBox="1"/>
          <p:nvPr/>
        </p:nvSpPr>
        <p:spPr>
          <a:xfrm>
            <a:off x="7151917" y="1823705"/>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6" name="TextBox 5">
            <a:extLst>
              <a:ext uri="{FF2B5EF4-FFF2-40B4-BE49-F238E27FC236}">
                <a16:creationId xmlns:a16="http://schemas.microsoft.com/office/drawing/2014/main" id="{44A1BED9-025D-94C0-3474-0F453D4C90B7}"/>
              </a:ext>
            </a:extLst>
          </p:cNvPr>
          <p:cNvSpPr txBox="1"/>
          <p:nvPr/>
        </p:nvSpPr>
        <p:spPr>
          <a:xfrm>
            <a:off x="7744098" y="2181845"/>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7" name="TextBox 6">
            <a:extLst>
              <a:ext uri="{FF2B5EF4-FFF2-40B4-BE49-F238E27FC236}">
                <a16:creationId xmlns:a16="http://schemas.microsoft.com/office/drawing/2014/main" id="{68224DAB-EC86-9DA4-31EB-D13D12E531E4}"/>
              </a:ext>
            </a:extLst>
          </p:cNvPr>
          <p:cNvSpPr txBox="1"/>
          <p:nvPr/>
        </p:nvSpPr>
        <p:spPr>
          <a:xfrm>
            <a:off x="7786754" y="2656552"/>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8" name="TextBox 7">
            <a:extLst>
              <a:ext uri="{FF2B5EF4-FFF2-40B4-BE49-F238E27FC236}">
                <a16:creationId xmlns:a16="http://schemas.microsoft.com/office/drawing/2014/main" id="{50C32161-9268-410C-88D1-C4FC55A11E53}"/>
              </a:ext>
            </a:extLst>
          </p:cNvPr>
          <p:cNvSpPr txBox="1"/>
          <p:nvPr/>
        </p:nvSpPr>
        <p:spPr>
          <a:xfrm>
            <a:off x="7759338" y="3204973"/>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cxnSp>
        <p:nvCxnSpPr>
          <p:cNvPr id="9" name="Straight Connector 8">
            <a:extLst>
              <a:ext uri="{FF2B5EF4-FFF2-40B4-BE49-F238E27FC236}">
                <a16:creationId xmlns:a16="http://schemas.microsoft.com/office/drawing/2014/main" id="{ED4702DE-4BC6-F7AE-1D9E-EA6F4E00840C}"/>
              </a:ext>
            </a:extLst>
          </p:cNvPr>
          <p:cNvCxnSpPr>
            <a:cxnSpLocks/>
          </p:cNvCxnSpPr>
          <p:nvPr/>
        </p:nvCxnSpPr>
        <p:spPr>
          <a:xfrm>
            <a:off x="2674829" y="3566695"/>
            <a:ext cx="11684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85481C-3948-E800-9D79-D0D061F07438}"/>
              </a:ext>
            </a:extLst>
          </p:cNvPr>
          <p:cNvCxnSpPr>
            <a:cxnSpLocks/>
          </p:cNvCxnSpPr>
          <p:nvPr/>
        </p:nvCxnSpPr>
        <p:spPr>
          <a:xfrm>
            <a:off x="4936385" y="3566695"/>
            <a:ext cx="10860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B318E7-CD5A-97DA-4F11-1DBE3E1C3C18}"/>
              </a:ext>
            </a:extLst>
          </p:cNvPr>
          <p:cNvCxnSpPr>
            <a:cxnSpLocks/>
          </p:cNvCxnSpPr>
          <p:nvPr/>
        </p:nvCxnSpPr>
        <p:spPr>
          <a:xfrm>
            <a:off x="868565" y="3566695"/>
            <a:ext cx="150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12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11736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Ex3: Read the text again and tick (√) T (True) or F (False) for each sentence.</a:t>
            </a:r>
          </a:p>
        </p:txBody>
      </p:sp>
      <p:graphicFrame>
        <p:nvGraphicFramePr>
          <p:cNvPr id="3" name="Table 2">
            <a:extLst>
              <a:ext uri="{FF2B5EF4-FFF2-40B4-BE49-F238E27FC236}">
                <a16:creationId xmlns:a16="http://schemas.microsoft.com/office/drawing/2014/main" id="{9DA52F2D-7F6F-323C-8673-397B56A6BFDB}"/>
              </a:ext>
            </a:extLst>
          </p:cNvPr>
          <p:cNvGraphicFramePr>
            <a:graphicFrameLocks noGrp="1"/>
          </p:cNvGraphicFramePr>
          <p:nvPr/>
        </p:nvGraphicFramePr>
        <p:xfrm>
          <a:off x="487680" y="1122045"/>
          <a:ext cx="7848600" cy="2899410"/>
        </p:xfrm>
        <a:graphic>
          <a:graphicData uri="http://schemas.openxmlformats.org/drawingml/2006/table">
            <a:tbl>
              <a:tblPr firstRow="1" bandRow="1">
                <a:tableStyleId>{EFFCC525-A6E5-4603-9349-80F9AAD2EED3}</a:tableStyleId>
              </a:tblPr>
              <a:tblGrid>
                <a:gridCol w="6602634">
                  <a:extLst>
                    <a:ext uri="{9D8B030D-6E8A-4147-A177-3AD203B41FA5}">
                      <a16:colId xmlns:a16="http://schemas.microsoft.com/office/drawing/2014/main" val="1257843234"/>
                    </a:ext>
                  </a:extLst>
                </a:gridCol>
                <a:gridCol w="627888">
                  <a:extLst>
                    <a:ext uri="{9D8B030D-6E8A-4147-A177-3AD203B41FA5}">
                      <a16:colId xmlns:a16="http://schemas.microsoft.com/office/drawing/2014/main" val="3391640615"/>
                    </a:ext>
                  </a:extLst>
                </a:gridCol>
                <a:gridCol w="618078">
                  <a:extLst>
                    <a:ext uri="{9D8B030D-6E8A-4147-A177-3AD203B41FA5}">
                      <a16:colId xmlns:a16="http://schemas.microsoft.com/office/drawing/2014/main" val="97171445"/>
                    </a:ext>
                  </a:extLst>
                </a:gridCol>
              </a:tblGrid>
              <a:tr h="352441">
                <a:tc>
                  <a:txBody>
                    <a:bodyPr/>
                    <a:lstStyle/>
                    <a:p>
                      <a:pPr algn="ctr"/>
                      <a:r>
                        <a:rPr lang="en-US" sz="1800" b="1" dirty="0">
                          <a:latin typeface="Comic Sans MS" panose="030F0702030302020204" pitchFamily="66" charset="0"/>
                        </a:rPr>
                        <a:t>Meaning/Explanation</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T</a:t>
                      </a:r>
                    </a:p>
                  </a:txBody>
                  <a:tcPr>
                    <a:solidFill>
                      <a:schemeClr val="accent4">
                        <a:lumMod val="40000"/>
                        <a:lumOff val="60000"/>
                      </a:schemeClr>
                    </a:solidFill>
                  </a:tcPr>
                </a:tc>
                <a:tc>
                  <a:txBody>
                    <a:bodyPr/>
                    <a:lstStyle/>
                    <a:p>
                      <a:pPr algn="ctr"/>
                      <a:r>
                        <a:rPr lang="en-US" sz="1800" b="1" dirty="0">
                          <a:latin typeface="Comic Sans MS" panose="030F0702030302020204" pitchFamily="66" charset="0"/>
                        </a:rPr>
                        <a:t>F</a:t>
                      </a:r>
                    </a:p>
                  </a:txBody>
                  <a:tcPr>
                    <a:solidFill>
                      <a:schemeClr val="accent4">
                        <a:lumMod val="40000"/>
                        <a:lumOff val="60000"/>
                      </a:schemeClr>
                    </a:solidFill>
                  </a:tcPr>
                </a:tc>
                <a:extLst>
                  <a:ext uri="{0D108BD9-81ED-4DB2-BD59-A6C34878D82A}">
                    <a16:rowId xmlns:a16="http://schemas.microsoft.com/office/drawing/2014/main" val="149653106"/>
                  </a:ext>
                </a:extLst>
              </a:tr>
              <a:tr h="400050">
                <a:tc>
                  <a:txBody>
                    <a:bodyPr/>
                    <a:lstStyle/>
                    <a:p>
                      <a:r>
                        <a:rPr lang="en-US" sz="1800" dirty="0">
                          <a:latin typeface="Comic Sans MS" panose="030F0702030302020204" pitchFamily="66" charset="0"/>
                        </a:rPr>
                        <a:t>1. English people take great pride in their traditions.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4098738562"/>
                  </a:ext>
                </a:extLst>
              </a:tr>
              <a:tr h="358140">
                <a:tc>
                  <a:txBody>
                    <a:bodyPr/>
                    <a:lstStyle/>
                    <a:p>
                      <a:r>
                        <a:rPr lang="en-US" sz="1800" dirty="0">
                          <a:latin typeface="Comic Sans MS" panose="030F0702030302020204" pitchFamily="66" charset="0"/>
                        </a:rPr>
                        <a:t>2. Fish and chips has been around for hundreds of years.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901268630"/>
                  </a:ext>
                </a:extLst>
              </a:tr>
              <a:tr h="328318">
                <a:tc>
                  <a:txBody>
                    <a:bodyPr/>
                    <a:lstStyle/>
                    <a:p>
                      <a:r>
                        <a:rPr lang="en-US" sz="1800" dirty="0">
                          <a:latin typeface="Comic Sans MS" panose="030F0702030302020204" pitchFamily="66" charset="0"/>
                        </a:rPr>
                        <a:t>3. The earliest fish and chip shop opened in London in 1860.</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825778697"/>
                  </a:ext>
                </a:extLst>
              </a:tr>
              <a:tr h="616771">
                <a:tc>
                  <a:txBody>
                    <a:bodyPr/>
                    <a:lstStyle/>
                    <a:p>
                      <a:r>
                        <a:rPr lang="en-US" sz="1800" dirty="0">
                          <a:latin typeface="Comic Sans MS" panose="030F0702030302020204" pitchFamily="66" charset="0"/>
                        </a:rPr>
                        <a:t>4. Peas, vinegar, lemon, or ketchup are </a:t>
                      </a:r>
                      <a:r>
                        <a:rPr lang="en-US" sz="1800" dirty="0">
                          <a:solidFill>
                            <a:schemeClr val="tx1"/>
                          </a:solidFill>
                          <a:latin typeface="Comic Sans MS" panose="030F0702030302020204" pitchFamily="66" charset="0"/>
                        </a:rPr>
                        <a:t>necessary</a:t>
                      </a:r>
                      <a:r>
                        <a:rPr lang="en-US" sz="1800" dirty="0">
                          <a:latin typeface="Comic Sans MS" panose="030F0702030302020204" pitchFamily="66" charset="0"/>
                        </a:rPr>
                        <a:t> for fish and chips.</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1423398559"/>
                  </a:ext>
                </a:extLst>
              </a:tr>
              <a:tr h="396240">
                <a:tc>
                  <a:txBody>
                    <a:bodyPr/>
                    <a:lstStyle/>
                    <a:p>
                      <a:r>
                        <a:rPr lang="en-US" sz="1800" dirty="0">
                          <a:latin typeface="Comic Sans MS" panose="030F0702030302020204" pitchFamily="66" charset="0"/>
                        </a:rPr>
                        <a:t>5. Fish and chips is not healthy as it has a lot of oil.</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extLst>
                  <a:ext uri="{0D108BD9-81ED-4DB2-BD59-A6C34878D82A}">
                    <a16:rowId xmlns:a16="http://schemas.microsoft.com/office/drawing/2014/main" val="3428544297"/>
                  </a:ext>
                </a:extLst>
              </a:tr>
              <a:tr h="352441">
                <a:tc>
                  <a:txBody>
                    <a:bodyPr/>
                    <a:lstStyle/>
                    <a:p>
                      <a:r>
                        <a:rPr lang="en-US" sz="1800" dirty="0">
                          <a:latin typeface="Comic Sans MS" panose="030F0702030302020204" pitchFamily="66" charset="0"/>
                        </a:rPr>
                        <a:t>6. Fish and chips is sold in many countries now.</a:t>
                      </a:r>
                    </a:p>
                  </a:txBody>
                  <a:tcPr>
                    <a:solidFill>
                      <a:schemeClr val="accent6"/>
                    </a:solidFill>
                  </a:tcPr>
                </a:tc>
                <a:tc>
                  <a:txBody>
                    <a:bodyPr/>
                    <a:lstStyle/>
                    <a:p>
                      <a:endParaRPr lang="en-US" sz="1800">
                        <a:latin typeface="Comic Sans MS" panose="030F0702030302020204" pitchFamily="66" charset="0"/>
                      </a:endParaRPr>
                    </a:p>
                  </a:txBody>
                  <a:tcPr>
                    <a:solidFill>
                      <a:schemeClr val="accent6"/>
                    </a:solidFill>
                  </a:tcPr>
                </a:tc>
                <a:tc>
                  <a:txBody>
                    <a:bodyPr/>
                    <a:lstStyle/>
                    <a:p>
                      <a:endParaRPr lang="en-US" sz="1800" dirty="0">
                        <a:latin typeface="Comic Sans MS" panose="030F0702030302020204" pitchFamily="66" charset="0"/>
                      </a:endParaRPr>
                    </a:p>
                  </a:txBody>
                  <a:tcPr>
                    <a:solidFill>
                      <a:schemeClr val="accent6"/>
                    </a:solidFill>
                  </a:tcPr>
                </a:tc>
                <a:extLst>
                  <a:ext uri="{0D108BD9-81ED-4DB2-BD59-A6C34878D82A}">
                    <a16:rowId xmlns:a16="http://schemas.microsoft.com/office/drawing/2014/main" val="2864285001"/>
                  </a:ext>
                </a:extLst>
              </a:tr>
            </a:tbl>
          </a:graphicData>
        </a:graphic>
      </p:graphicFrame>
      <p:sp>
        <p:nvSpPr>
          <p:cNvPr id="2" name="Rectangle: Rounded Corners 1">
            <a:extLst>
              <a:ext uri="{FF2B5EF4-FFF2-40B4-BE49-F238E27FC236}">
                <a16:creationId xmlns:a16="http://schemas.microsoft.com/office/drawing/2014/main" id="{4EC54A68-0AB6-4B27-0954-8386F52F1FC5}"/>
              </a:ext>
            </a:extLst>
          </p:cNvPr>
          <p:cNvSpPr/>
          <p:nvPr/>
        </p:nvSpPr>
        <p:spPr>
          <a:xfrm>
            <a:off x="487680" y="4188535"/>
            <a:ext cx="7848600" cy="723300"/>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Now there are fish and chip shops in many countries, and </a:t>
            </a:r>
            <a:r>
              <a:rPr lang="en-US" sz="1800" dirty="0">
                <a:solidFill>
                  <a:srgbClr val="FF0000"/>
                </a:solidFill>
                <a:latin typeface="Comic Sans MS" panose="030F0702030302020204" pitchFamily="66" charset="0"/>
              </a:rPr>
              <a:t>it is becoming more and more popular in other countries too.</a:t>
            </a:r>
          </a:p>
        </p:txBody>
      </p:sp>
      <p:sp>
        <p:nvSpPr>
          <p:cNvPr id="4" name="TextBox 3">
            <a:extLst>
              <a:ext uri="{FF2B5EF4-FFF2-40B4-BE49-F238E27FC236}">
                <a16:creationId xmlns:a16="http://schemas.microsoft.com/office/drawing/2014/main" id="{0AC18CE6-3FDA-9376-C8BC-84B5718661AC}"/>
              </a:ext>
            </a:extLst>
          </p:cNvPr>
          <p:cNvSpPr txBox="1"/>
          <p:nvPr/>
        </p:nvSpPr>
        <p:spPr>
          <a:xfrm>
            <a:off x="7151917" y="1449569"/>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5" name="TextBox 4">
            <a:extLst>
              <a:ext uri="{FF2B5EF4-FFF2-40B4-BE49-F238E27FC236}">
                <a16:creationId xmlns:a16="http://schemas.microsoft.com/office/drawing/2014/main" id="{C076288B-E52A-D366-D5CE-3F323D6A350A}"/>
              </a:ext>
            </a:extLst>
          </p:cNvPr>
          <p:cNvSpPr txBox="1"/>
          <p:nvPr/>
        </p:nvSpPr>
        <p:spPr>
          <a:xfrm>
            <a:off x="7151917" y="1823705"/>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6" name="TextBox 5">
            <a:extLst>
              <a:ext uri="{FF2B5EF4-FFF2-40B4-BE49-F238E27FC236}">
                <a16:creationId xmlns:a16="http://schemas.microsoft.com/office/drawing/2014/main" id="{44A1BED9-025D-94C0-3474-0F453D4C90B7}"/>
              </a:ext>
            </a:extLst>
          </p:cNvPr>
          <p:cNvSpPr txBox="1"/>
          <p:nvPr/>
        </p:nvSpPr>
        <p:spPr>
          <a:xfrm>
            <a:off x="7744098" y="2181845"/>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7" name="TextBox 6">
            <a:extLst>
              <a:ext uri="{FF2B5EF4-FFF2-40B4-BE49-F238E27FC236}">
                <a16:creationId xmlns:a16="http://schemas.microsoft.com/office/drawing/2014/main" id="{68224DAB-EC86-9DA4-31EB-D13D12E531E4}"/>
              </a:ext>
            </a:extLst>
          </p:cNvPr>
          <p:cNvSpPr txBox="1"/>
          <p:nvPr/>
        </p:nvSpPr>
        <p:spPr>
          <a:xfrm>
            <a:off x="7786754" y="2656552"/>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8" name="TextBox 7">
            <a:extLst>
              <a:ext uri="{FF2B5EF4-FFF2-40B4-BE49-F238E27FC236}">
                <a16:creationId xmlns:a16="http://schemas.microsoft.com/office/drawing/2014/main" id="{50C32161-9268-410C-88D1-C4FC55A11E53}"/>
              </a:ext>
            </a:extLst>
          </p:cNvPr>
          <p:cNvSpPr txBox="1"/>
          <p:nvPr/>
        </p:nvSpPr>
        <p:spPr>
          <a:xfrm>
            <a:off x="7759338" y="3197353"/>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9" name="TextBox 8">
            <a:extLst>
              <a:ext uri="{FF2B5EF4-FFF2-40B4-BE49-F238E27FC236}">
                <a16:creationId xmlns:a16="http://schemas.microsoft.com/office/drawing/2014/main" id="{953A5430-E260-DEE1-9428-B49CD76DAB67}"/>
              </a:ext>
            </a:extLst>
          </p:cNvPr>
          <p:cNvSpPr txBox="1"/>
          <p:nvPr/>
        </p:nvSpPr>
        <p:spPr>
          <a:xfrm>
            <a:off x="7151917" y="3580900"/>
            <a:ext cx="506870" cy="584775"/>
          </a:xfrm>
          <a:prstGeom prst="rect">
            <a:avLst/>
          </a:prstGeom>
          <a:noFill/>
        </p:spPr>
        <p:txBody>
          <a:bodyPr wrap="non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cxnSp>
        <p:nvCxnSpPr>
          <p:cNvPr id="10" name="Straight Connector 9">
            <a:extLst>
              <a:ext uri="{FF2B5EF4-FFF2-40B4-BE49-F238E27FC236}">
                <a16:creationId xmlns:a16="http://schemas.microsoft.com/office/drawing/2014/main" id="{0AE45A65-681A-AB4F-1DC8-F3C3A1721CB9}"/>
              </a:ext>
            </a:extLst>
          </p:cNvPr>
          <p:cNvCxnSpPr>
            <a:cxnSpLocks/>
          </p:cNvCxnSpPr>
          <p:nvPr/>
        </p:nvCxnSpPr>
        <p:spPr>
          <a:xfrm>
            <a:off x="868564" y="3951706"/>
            <a:ext cx="150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E5DE3E-C9D8-011A-30C4-2DBACB5514D3}"/>
              </a:ext>
            </a:extLst>
          </p:cNvPr>
          <p:cNvCxnSpPr>
            <a:cxnSpLocks/>
          </p:cNvCxnSpPr>
          <p:nvPr/>
        </p:nvCxnSpPr>
        <p:spPr>
          <a:xfrm>
            <a:off x="2643509" y="3943302"/>
            <a:ext cx="6978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4C9AF8-3266-118F-0650-73576F38F9CF}"/>
              </a:ext>
            </a:extLst>
          </p:cNvPr>
          <p:cNvCxnSpPr>
            <a:cxnSpLocks/>
          </p:cNvCxnSpPr>
          <p:nvPr/>
        </p:nvCxnSpPr>
        <p:spPr>
          <a:xfrm>
            <a:off x="3448096" y="3943302"/>
            <a:ext cx="150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CDF1BD-170C-BA9C-2B95-0B51DE71531F}"/>
              </a:ext>
            </a:extLst>
          </p:cNvPr>
          <p:cNvCxnSpPr>
            <a:cxnSpLocks/>
          </p:cNvCxnSpPr>
          <p:nvPr/>
        </p:nvCxnSpPr>
        <p:spPr>
          <a:xfrm>
            <a:off x="5067395" y="3943302"/>
            <a:ext cx="4120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16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grpSp>
        <p:nvGrpSpPr>
          <p:cNvPr id="2086" name="Google Shape;2086;p49"/>
          <p:cNvGrpSpPr/>
          <p:nvPr/>
        </p:nvGrpSpPr>
        <p:grpSpPr>
          <a:xfrm>
            <a:off x="714461" y="3301811"/>
            <a:ext cx="2600550" cy="1063840"/>
            <a:chOff x="5649631" y="9800138"/>
            <a:chExt cx="4424962" cy="1810175"/>
          </a:xfrm>
        </p:grpSpPr>
        <p:sp>
          <p:nvSpPr>
            <p:cNvPr id="2087" name="Google Shape;2087;p49"/>
            <p:cNvSpPr/>
            <p:nvPr/>
          </p:nvSpPr>
          <p:spPr>
            <a:xfrm>
              <a:off x="6765034" y="10609089"/>
              <a:ext cx="3041288" cy="874935"/>
            </a:xfrm>
            <a:custGeom>
              <a:avLst/>
              <a:gdLst/>
              <a:ahLst/>
              <a:cxnLst/>
              <a:rect l="l" t="t" r="r" b="b"/>
              <a:pathLst>
                <a:path w="16087" h="4628" extrusionOk="0">
                  <a:moveTo>
                    <a:pt x="14508" y="0"/>
                  </a:moveTo>
                  <a:cubicBezTo>
                    <a:pt x="13379" y="0"/>
                    <a:pt x="11807" y="98"/>
                    <a:pt x="11262" y="98"/>
                  </a:cubicBezTo>
                  <a:cubicBezTo>
                    <a:pt x="9514" y="128"/>
                    <a:pt x="7782" y="173"/>
                    <a:pt x="6034" y="292"/>
                  </a:cubicBezTo>
                  <a:cubicBezTo>
                    <a:pt x="5034" y="337"/>
                    <a:pt x="4048" y="412"/>
                    <a:pt x="3047" y="501"/>
                  </a:cubicBezTo>
                  <a:cubicBezTo>
                    <a:pt x="2285" y="576"/>
                    <a:pt x="1494" y="665"/>
                    <a:pt x="822" y="1054"/>
                  </a:cubicBezTo>
                  <a:cubicBezTo>
                    <a:pt x="598" y="1173"/>
                    <a:pt x="389" y="1338"/>
                    <a:pt x="254" y="1547"/>
                  </a:cubicBezTo>
                  <a:cubicBezTo>
                    <a:pt x="45" y="1845"/>
                    <a:pt x="0" y="2204"/>
                    <a:pt x="15" y="2562"/>
                  </a:cubicBezTo>
                  <a:cubicBezTo>
                    <a:pt x="60" y="3324"/>
                    <a:pt x="478" y="4086"/>
                    <a:pt x="1165" y="4414"/>
                  </a:cubicBezTo>
                  <a:cubicBezTo>
                    <a:pt x="1518" y="4582"/>
                    <a:pt x="1906" y="4627"/>
                    <a:pt x="2296" y="4627"/>
                  </a:cubicBezTo>
                  <a:cubicBezTo>
                    <a:pt x="2533" y="4627"/>
                    <a:pt x="2771" y="4611"/>
                    <a:pt x="3002" y="4594"/>
                  </a:cubicBezTo>
                  <a:cubicBezTo>
                    <a:pt x="7319" y="4235"/>
                    <a:pt x="11605" y="3772"/>
                    <a:pt x="15892" y="3190"/>
                  </a:cubicBezTo>
                  <a:cubicBezTo>
                    <a:pt x="15922" y="3190"/>
                    <a:pt x="15952" y="3190"/>
                    <a:pt x="15997" y="3160"/>
                  </a:cubicBezTo>
                  <a:cubicBezTo>
                    <a:pt x="16056" y="3115"/>
                    <a:pt x="16086" y="3010"/>
                    <a:pt x="16056" y="2936"/>
                  </a:cubicBezTo>
                  <a:cubicBezTo>
                    <a:pt x="15668" y="2025"/>
                    <a:pt x="15593" y="1681"/>
                    <a:pt x="15713" y="1084"/>
                  </a:cubicBezTo>
                  <a:cubicBezTo>
                    <a:pt x="15758" y="845"/>
                    <a:pt x="15892" y="292"/>
                    <a:pt x="15728" y="128"/>
                  </a:cubicBezTo>
                  <a:cubicBezTo>
                    <a:pt x="15636" y="31"/>
                    <a:pt x="15142" y="0"/>
                    <a:pt x="1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9"/>
            <p:cNvSpPr/>
            <p:nvPr/>
          </p:nvSpPr>
          <p:spPr>
            <a:xfrm>
              <a:off x="5649631" y="10271443"/>
              <a:ext cx="4218707" cy="1338870"/>
            </a:xfrm>
            <a:custGeom>
              <a:avLst/>
              <a:gdLst/>
              <a:ahLst/>
              <a:cxnLst/>
              <a:rect l="l" t="t" r="r" b="b"/>
              <a:pathLst>
                <a:path w="22315" h="7082" extrusionOk="0">
                  <a:moveTo>
                    <a:pt x="18257" y="0"/>
                  </a:moveTo>
                  <a:cubicBezTo>
                    <a:pt x="18243" y="0"/>
                    <a:pt x="18257" y="22"/>
                    <a:pt x="18279" y="33"/>
                  </a:cubicBezTo>
                  <a:lnTo>
                    <a:pt x="18279" y="33"/>
                  </a:lnTo>
                  <a:lnTo>
                    <a:pt x="957" y="435"/>
                  </a:lnTo>
                  <a:cubicBezTo>
                    <a:pt x="1" y="599"/>
                    <a:pt x="314" y="2168"/>
                    <a:pt x="314" y="2168"/>
                  </a:cubicBezTo>
                  <a:cubicBezTo>
                    <a:pt x="374" y="2765"/>
                    <a:pt x="598" y="3363"/>
                    <a:pt x="1046" y="3766"/>
                  </a:cubicBezTo>
                  <a:cubicBezTo>
                    <a:pt x="1225" y="3930"/>
                    <a:pt x="1434" y="4050"/>
                    <a:pt x="1644" y="4169"/>
                  </a:cubicBezTo>
                  <a:cubicBezTo>
                    <a:pt x="3316" y="5125"/>
                    <a:pt x="6438" y="7082"/>
                    <a:pt x="8230" y="7082"/>
                  </a:cubicBezTo>
                  <a:cubicBezTo>
                    <a:pt x="8619" y="7082"/>
                    <a:pt x="9007" y="7067"/>
                    <a:pt x="9395" y="7022"/>
                  </a:cubicBezTo>
                  <a:cubicBezTo>
                    <a:pt x="13458" y="6559"/>
                    <a:pt x="17520" y="6081"/>
                    <a:pt x="21583" y="5618"/>
                  </a:cubicBezTo>
                  <a:cubicBezTo>
                    <a:pt x="21911" y="5573"/>
                    <a:pt x="22315" y="5439"/>
                    <a:pt x="22315" y="5110"/>
                  </a:cubicBezTo>
                  <a:cubicBezTo>
                    <a:pt x="22300" y="4878"/>
                    <a:pt x="22102" y="4631"/>
                    <a:pt x="21886" y="4631"/>
                  </a:cubicBezTo>
                  <a:cubicBezTo>
                    <a:pt x="21879" y="4631"/>
                    <a:pt x="21873" y="4632"/>
                    <a:pt x="21867" y="4632"/>
                  </a:cubicBezTo>
                  <a:cubicBezTo>
                    <a:pt x="20179" y="4722"/>
                    <a:pt x="18491" y="4841"/>
                    <a:pt x="16818" y="5050"/>
                  </a:cubicBezTo>
                  <a:cubicBezTo>
                    <a:pt x="13995" y="5409"/>
                    <a:pt x="11173" y="5752"/>
                    <a:pt x="8365" y="6111"/>
                  </a:cubicBezTo>
                  <a:cubicBezTo>
                    <a:pt x="8207" y="6134"/>
                    <a:pt x="8046" y="6154"/>
                    <a:pt x="7886" y="6154"/>
                  </a:cubicBezTo>
                  <a:cubicBezTo>
                    <a:pt x="7744" y="6154"/>
                    <a:pt x="7603" y="6138"/>
                    <a:pt x="7469" y="6096"/>
                  </a:cubicBezTo>
                  <a:cubicBezTo>
                    <a:pt x="7095" y="5976"/>
                    <a:pt x="6841" y="5663"/>
                    <a:pt x="6692" y="5319"/>
                  </a:cubicBezTo>
                  <a:cubicBezTo>
                    <a:pt x="6543" y="4976"/>
                    <a:pt x="6498" y="4587"/>
                    <a:pt x="6468" y="4229"/>
                  </a:cubicBezTo>
                  <a:cubicBezTo>
                    <a:pt x="6438" y="3915"/>
                    <a:pt x="6423" y="3587"/>
                    <a:pt x="6602" y="3348"/>
                  </a:cubicBezTo>
                  <a:cubicBezTo>
                    <a:pt x="6826" y="3079"/>
                    <a:pt x="7230" y="3019"/>
                    <a:pt x="7573" y="3004"/>
                  </a:cubicBezTo>
                  <a:cubicBezTo>
                    <a:pt x="12263" y="2720"/>
                    <a:pt x="16968" y="2690"/>
                    <a:pt x="21628" y="2168"/>
                  </a:cubicBezTo>
                  <a:cubicBezTo>
                    <a:pt x="21822" y="2138"/>
                    <a:pt x="22076" y="2078"/>
                    <a:pt x="22135" y="1869"/>
                  </a:cubicBezTo>
                  <a:cubicBezTo>
                    <a:pt x="22195" y="1645"/>
                    <a:pt x="21926" y="1481"/>
                    <a:pt x="21702" y="1376"/>
                  </a:cubicBezTo>
                  <a:cubicBezTo>
                    <a:pt x="20552" y="913"/>
                    <a:pt x="19417" y="465"/>
                    <a:pt x="18267" y="2"/>
                  </a:cubicBezTo>
                  <a:cubicBezTo>
                    <a:pt x="18263" y="1"/>
                    <a:pt x="18260" y="0"/>
                    <a:pt x="18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9"/>
            <p:cNvSpPr/>
            <p:nvPr/>
          </p:nvSpPr>
          <p:spPr>
            <a:xfrm>
              <a:off x="5900880" y="10438376"/>
              <a:ext cx="960387" cy="406652"/>
            </a:xfrm>
            <a:custGeom>
              <a:avLst/>
              <a:gdLst/>
              <a:ahLst/>
              <a:cxnLst/>
              <a:rect l="l" t="t" r="r" b="b"/>
              <a:pathLst>
                <a:path w="5080" h="2151" extrusionOk="0">
                  <a:moveTo>
                    <a:pt x="46" y="0"/>
                  </a:moveTo>
                  <a:lnTo>
                    <a:pt x="1" y="105"/>
                  </a:lnTo>
                  <a:cubicBezTo>
                    <a:pt x="404" y="329"/>
                    <a:pt x="822" y="508"/>
                    <a:pt x="1241" y="687"/>
                  </a:cubicBezTo>
                  <a:cubicBezTo>
                    <a:pt x="2495" y="1180"/>
                    <a:pt x="3795" y="1613"/>
                    <a:pt x="5034" y="2151"/>
                  </a:cubicBezTo>
                  <a:lnTo>
                    <a:pt x="5079" y="2061"/>
                  </a:lnTo>
                  <a:cubicBezTo>
                    <a:pt x="4661" y="1897"/>
                    <a:pt x="4243" y="1718"/>
                    <a:pt x="3824" y="1539"/>
                  </a:cubicBezTo>
                  <a:cubicBezTo>
                    <a:pt x="2555" y="1016"/>
                    <a:pt x="1360" y="374"/>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9"/>
            <p:cNvSpPr/>
            <p:nvPr/>
          </p:nvSpPr>
          <p:spPr>
            <a:xfrm>
              <a:off x="7103814" y="10768648"/>
              <a:ext cx="2541433" cy="196615"/>
            </a:xfrm>
            <a:custGeom>
              <a:avLst/>
              <a:gdLst/>
              <a:ahLst/>
              <a:cxnLst/>
              <a:rect l="l" t="t" r="r" b="b"/>
              <a:pathLst>
                <a:path w="13443" h="1040" extrusionOk="0">
                  <a:moveTo>
                    <a:pt x="13383" y="1"/>
                  </a:moveTo>
                  <a:lnTo>
                    <a:pt x="11725" y="120"/>
                  </a:lnTo>
                  <a:cubicBezTo>
                    <a:pt x="9321" y="314"/>
                    <a:pt x="5796" y="598"/>
                    <a:pt x="3391" y="807"/>
                  </a:cubicBezTo>
                  <a:cubicBezTo>
                    <a:pt x="2564" y="884"/>
                    <a:pt x="1744" y="929"/>
                    <a:pt x="921" y="929"/>
                  </a:cubicBezTo>
                  <a:cubicBezTo>
                    <a:pt x="630" y="929"/>
                    <a:pt x="338" y="924"/>
                    <a:pt x="45" y="912"/>
                  </a:cubicBezTo>
                  <a:cubicBezTo>
                    <a:pt x="16" y="912"/>
                    <a:pt x="1" y="927"/>
                    <a:pt x="1" y="957"/>
                  </a:cubicBezTo>
                  <a:cubicBezTo>
                    <a:pt x="1" y="986"/>
                    <a:pt x="16" y="1001"/>
                    <a:pt x="45" y="1001"/>
                  </a:cubicBezTo>
                  <a:cubicBezTo>
                    <a:pt x="392" y="1028"/>
                    <a:pt x="766" y="1040"/>
                    <a:pt x="1157" y="1040"/>
                  </a:cubicBezTo>
                  <a:cubicBezTo>
                    <a:pt x="2954" y="1040"/>
                    <a:pt x="5115" y="798"/>
                    <a:pt x="6722" y="688"/>
                  </a:cubicBezTo>
                  <a:cubicBezTo>
                    <a:pt x="8604" y="523"/>
                    <a:pt x="11531" y="270"/>
                    <a:pt x="13398" y="90"/>
                  </a:cubicBezTo>
                  <a:cubicBezTo>
                    <a:pt x="13428" y="90"/>
                    <a:pt x="13443" y="75"/>
                    <a:pt x="13428" y="46"/>
                  </a:cubicBezTo>
                  <a:cubicBezTo>
                    <a:pt x="13428" y="16"/>
                    <a:pt x="13413" y="1"/>
                    <a:pt x="1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9"/>
            <p:cNvSpPr/>
            <p:nvPr/>
          </p:nvSpPr>
          <p:spPr>
            <a:xfrm>
              <a:off x="7182837" y="10884537"/>
              <a:ext cx="2425733" cy="240097"/>
            </a:xfrm>
            <a:custGeom>
              <a:avLst/>
              <a:gdLst/>
              <a:ahLst/>
              <a:cxnLst/>
              <a:rect l="l" t="t" r="r" b="b"/>
              <a:pathLst>
                <a:path w="12831" h="1270" extrusionOk="0">
                  <a:moveTo>
                    <a:pt x="12771" y="0"/>
                  </a:moveTo>
                  <a:lnTo>
                    <a:pt x="6408" y="598"/>
                  </a:lnTo>
                  <a:cubicBezTo>
                    <a:pt x="4586" y="777"/>
                    <a:pt x="1853" y="1046"/>
                    <a:pt x="46" y="1165"/>
                  </a:cubicBezTo>
                  <a:cubicBezTo>
                    <a:pt x="16" y="1180"/>
                    <a:pt x="1" y="1195"/>
                    <a:pt x="1" y="1225"/>
                  </a:cubicBezTo>
                  <a:cubicBezTo>
                    <a:pt x="1" y="1255"/>
                    <a:pt x="16" y="1270"/>
                    <a:pt x="46" y="1270"/>
                  </a:cubicBezTo>
                  <a:cubicBezTo>
                    <a:pt x="4213" y="1031"/>
                    <a:pt x="8634" y="538"/>
                    <a:pt x="12786" y="90"/>
                  </a:cubicBezTo>
                  <a:cubicBezTo>
                    <a:pt x="12816" y="75"/>
                    <a:pt x="12831" y="60"/>
                    <a:pt x="12816" y="30"/>
                  </a:cubicBezTo>
                  <a:cubicBezTo>
                    <a:pt x="12816" y="15"/>
                    <a:pt x="12801" y="0"/>
                    <a:pt x="1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9"/>
            <p:cNvSpPr/>
            <p:nvPr/>
          </p:nvSpPr>
          <p:spPr>
            <a:xfrm>
              <a:off x="7120829" y="11034076"/>
              <a:ext cx="2482070" cy="279798"/>
            </a:xfrm>
            <a:custGeom>
              <a:avLst/>
              <a:gdLst/>
              <a:ahLst/>
              <a:cxnLst/>
              <a:rect l="l" t="t" r="r" b="b"/>
              <a:pathLst>
                <a:path w="13129" h="1480" extrusionOk="0">
                  <a:moveTo>
                    <a:pt x="13084" y="1"/>
                  </a:moveTo>
                  <a:cubicBezTo>
                    <a:pt x="11979" y="45"/>
                    <a:pt x="10903" y="180"/>
                    <a:pt x="9813" y="329"/>
                  </a:cubicBezTo>
                  <a:cubicBezTo>
                    <a:pt x="6691" y="762"/>
                    <a:pt x="3211" y="1076"/>
                    <a:pt x="60" y="1375"/>
                  </a:cubicBezTo>
                  <a:cubicBezTo>
                    <a:pt x="15" y="1375"/>
                    <a:pt x="0" y="1405"/>
                    <a:pt x="0" y="1435"/>
                  </a:cubicBezTo>
                  <a:cubicBezTo>
                    <a:pt x="0" y="1464"/>
                    <a:pt x="30" y="1479"/>
                    <a:pt x="60" y="1479"/>
                  </a:cubicBezTo>
                  <a:cubicBezTo>
                    <a:pt x="2181" y="1330"/>
                    <a:pt x="4481" y="1121"/>
                    <a:pt x="6587" y="897"/>
                  </a:cubicBezTo>
                  <a:cubicBezTo>
                    <a:pt x="8753" y="658"/>
                    <a:pt x="10918" y="255"/>
                    <a:pt x="13084" y="90"/>
                  </a:cubicBezTo>
                  <a:cubicBezTo>
                    <a:pt x="13114" y="75"/>
                    <a:pt x="13129" y="60"/>
                    <a:pt x="13129" y="45"/>
                  </a:cubicBezTo>
                  <a:cubicBezTo>
                    <a:pt x="13129" y="16"/>
                    <a:pt x="13099" y="1"/>
                    <a:pt x="1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9"/>
            <p:cNvSpPr/>
            <p:nvPr/>
          </p:nvSpPr>
          <p:spPr>
            <a:xfrm>
              <a:off x="7208359" y="10085039"/>
              <a:ext cx="2798355" cy="540312"/>
            </a:xfrm>
            <a:custGeom>
              <a:avLst/>
              <a:gdLst/>
              <a:ahLst/>
              <a:cxnLst/>
              <a:rect l="l" t="t" r="r" b="b"/>
              <a:pathLst>
                <a:path w="14802" h="2858" extrusionOk="0">
                  <a:moveTo>
                    <a:pt x="8604" y="1"/>
                  </a:moveTo>
                  <a:cubicBezTo>
                    <a:pt x="7612" y="1"/>
                    <a:pt x="6619" y="14"/>
                    <a:pt x="5631" y="32"/>
                  </a:cubicBezTo>
                  <a:cubicBezTo>
                    <a:pt x="4720" y="47"/>
                    <a:pt x="3794" y="77"/>
                    <a:pt x="2883" y="122"/>
                  </a:cubicBezTo>
                  <a:cubicBezTo>
                    <a:pt x="2166" y="152"/>
                    <a:pt x="1434" y="196"/>
                    <a:pt x="792" y="450"/>
                  </a:cubicBezTo>
                  <a:cubicBezTo>
                    <a:pt x="583" y="525"/>
                    <a:pt x="389" y="630"/>
                    <a:pt x="254" y="764"/>
                  </a:cubicBezTo>
                  <a:cubicBezTo>
                    <a:pt x="60" y="958"/>
                    <a:pt x="0" y="1197"/>
                    <a:pt x="0" y="1436"/>
                  </a:cubicBezTo>
                  <a:cubicBezTo>
                    <a:pt x="15" y="1944"/>
                    <a:pt x="374" y="2467"/>
                    <a:pt x="1001" y="2691"/>
                  </a:cubicBezTo>
                  <a:cubicBezTo>
                    <a:pt x="1345" y="2822"/>
                    <a:pt x="1730" y="2858"/>
                    <a:pt x="2119" y="2858"/>
                  </a:cubicBezTo>
                  <a:cubicBezTo>
                    <a:pt x="2304" y="2858"/>
                    <a:pt x="2491" y="2850"/>
                    <a:pt x="2674" y="2840"/>
                  </a:cubicBezTo>
                  <a:cubicBezTo>
                    <a:pt x="6662" y="2706"/>
                    <a:pt x="10634" y="2482"/>
                    <a:pt x="14607" y="2168"/>
                  </a:cubicBezTo>
                  <a:cubicBezTo>
                    <a:pt x="14637" y="2168"/>
                    <a:pt x="14667" y="2168"/>
                    <a:pt x="14697" y="2153"/>
                  </a:cubicBezTo>
                  <a:cubicBezTo>
                    <a:pt x="14757" y="2123"/>
                    <a:pt x="14802" y="2063"/>
                    <a:pt x="14757" y="2019"/>
                  </a:cubicBezTo>
                  <a:cubicBezTo>
                    <a:pt x="14428" y="1391"/>
                    <a:pt x="14383" y="1167"/>
                    <a:pt x="14518" y="764"/>
                  </a:cubicBezTo>
                  <a:cubicBezTo>
                    <a:pt x="14578" y="600"/>
                    <a:pt x="14712" y="241"/>
                    <a:pt x="14563" y="122"/>
                  </a:cubicBezTo>
                  <a:cubicBezTo>
                    <a:pt x="14446" y="30"/>
                    <a:pt x="13425" y="13"/>
                    <a:pt x="12407" y="13"/>
                  </a:cubicBezTo>
                  <a:cubicBezTo>
                    <a:pt x="11786" y="13"/>
                    <a:pt x="11165" y="19"/>
                    <a:pt x="10752" y="19"/>
                  </a:cubicBezTo>
                  <a:cubicBezTo>
                    <a:pt x="10627" y="19"/>
                    <a:pt x="10522" y="19"/>
                    <a:pt x="10440" y="17"/>
                  </a:cubicBezTo>
                  <a:cubicBezTo>
                    <a:pt x="9830" y="6"/>
                    <a:pt x="9217" y="1"/>
                    <a:pt x="8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9"/>
            <p:cNvSpPr/>
            <p:nvPr/>
          </p:nvSpPr>
          <p:spPr>
            <a:xfrm>
              <a:off x="5827528" y="9800138"/>
              <a:ext cx="4247064" cy="922576"/>
            </a:xfrm>
            <a:custGeom>
              <a:avLst/>
              <a:gdLst/>
              <a:ahLst/>
              <a:cxnLst/>
              <a:rect l="l" t="t" r="r" b="b"/>
              <a:pathLst>
                <a:path w="22465" h="4880" extrusionOk="0">
                  <a:moveTo>
                    <a:pt x="14175" y="1"/>
                  </a:moveTo>
                  <a:lnTo>
                    <a:pt x="3929" y="120"/>
                  </a:lnTo>
                  <a:lnTo>
                    <a:pt x="1210" y="270"/>
                  </a:lnTo>
                  <a:cubicBezTo>
                    <a:pt x="1210" y="270"/>
                    <a:pt x="1137" y="262"/>
                    <a:pt x="1026" y="262"/>
                  </a:cubicBezTo>
                  <a:cubicBezTo>
                    <a:pt x="692" y="262"/>
                    <a:pt x="23" y="329"/>
                    <a:pt x="1" y="867"/>
                  </a:cubicBezTo>
                  <a:lnTo>
                    <a:pt x="45" y="1793"/>
                  </a:lnTo>
                  <a:cubicBezTo>
                    <a:pt x="60" y="2181"/>
                    <a:pt x="299" y="2525"/>
                    <a:pt x="643" y="2689"/>
                  </a:cubicBezTo>
                  <a:cubicBezTo>
                    <a:pt x="1330" y="3003"/>
                    <a:pt x="2077" y="3182"/>
                    <a:pt x="2809" y="3376"/>
                  </a:cubicBezTo>
                  <a:lnTo>
                    <a:pt x="7588" y="4586"/>
                  </a:lnTo>
                  <a:cubicBezTo>
                    <a:pt x="7932" y="4691"/>
                    <a:pt x="8514" y="4780"/>
                    <a:pt x="8872" y="4810"/>
                  </a:cubicBezTo>
                  <a:cubicBezTo>
                    <a:pt x="9565" y="4859"/>
                    <a:pt x="10258" y="4880"/>
                    <a:pt x="10950" y="4880"/>
                  </a:cubicBezTo>
                  <a:cubicBezTo>
                    <a:pt x="13229" y="4880"/>
                    <a:pt x="15506" y="4651"/>
                    <a:pt x="17774" y="4422"/>
                  </a:cubicBezTo>
                  <a:lnTo>
                    <a:pt x="22135" y="3989"/>
                  </a:lnTo>
                  <a:cubicBezTo>
                    <a:pt x="22225" y="3974"/>
                    <a:pt x="22315" y="3929"/>
                    <a:pt x="22359" y="3824"/>
                  </a:cubicBezTo>
                  <a:cubicBezTo>
                    <a:pt x="22464" y="3600"/>
                    <a:pt x="22106" y="3466"/>
                    <a:pt x="21852" y="3466"/>
                  </a:cubicBezTo>
                  <a:cubicBezTo>
                    <a:pt x="18175" y="3521"/>
                    <a:pt x="14511" y="4198"/>
                    <a:pt x="10836" y="4198"/>
                  </a:cubicBezTo>
                  <a:cubicBezTo>
                    <a:pt x="10525" y="4198"/>
                    <a:pt x="10214" y="4193"/>
                    <a:pt x="9903" y="4183"/>
                  </a:cubicBezTo>
                  <a:cubicBezTo>
                    <a:pt x="9724" y="4183"/>
                    <a:pt x="9530" y="4168"/>
                    <a:pt x="9380" y="4048"/>
                  </a:cubicBezTo>
                  <a:cubicBezTo>
                    <a:pt x="9186" y="3899"/>
                    <a:pt x="9156" y="3630"/>
                    <a:pt x="9156" y="3391"/>
                  </a:cubicBezTo>
                  <a:cubicBezTo>
                    <a:pt x="9156" y="3137"/>
                    <a:pt x="9186" y="2868"/>
                    <a:pt x="9321" y="2644"/>
                  </a:cubicBezTo>
                  <a:cubicBezTo>
                    <a:pt x="9574" y="2256"/>
                    <a:pt x="10112" y="2166"/>
                    <a:pt x="10590" y="2122"/>
                  </a:cubicBezTo>
                  <a:cubicBezTo>
                    <a:pt x="14324" y="1733"/>
                    <a:pt x="18073" y="1763"/>
                    <a:pt x="21822" y="1659"/>
                  </a:cubicBezTo>
                  <a:cubicBezTo>
                    <a:pt x="21971" y="1644"/>
                    <a:pt x="22135" y="1644"/>
                    <a:pt x="22255" y="1524"/>
                  </a:cubicBezTo>
                  <a:cubicBezTo>
                    <a:pt x="22315" y="1464"/>
                    <a:pt x="22345" y="1360"/>
                    <a:pt x="22315" y="1285"/>
                  </a:cubicBezTo>
                  <a:cubicBezTo>
                    <a:pt x="22270" y="1181"/>
                    <a:pt x="22165" y="1166"/>
                    <a:pt x="22061" y="1136"/>
                  </a:cubicBezTo>
                  <a:cubicBezTo>
                    <a:pt x="19447" y="703"/>
                    <a:pt x="16818" y="314"/>
                    <a:pt x="1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9"/>
            <p:cNvSpPr/>
            <p:nvPr/>
          </p:nvSpPr>
          <p:spPr>
            <a:xfrm>
              <a:off x="7821075" y="10178619"/>
              <a:ext cx="2069936" cy="104546"/>
            </a:xfrm>
            <a:custGeom>
              <a:avLst/>
              <a:gdLst/>
              <a:ahLst/>
              <a:cxnLst/>
              <a:rect l="l" t="t" r="r" b="b"/>
              <a:pathLst>
                <a:path w="10949" h="553" extrusionOk="0">
                  <a:moveTo>
                    <a:pt x="10903" y="0"/>
                  </a:moveTo>
                  <a:cubicBezTo>
                    <a:pt x="10112" y="45"/>
                    <a:pt x="8977" y="105"/>
                    <a:pt x="8185" y="135"/>
                  </a:cubicBezTo>
                  <a:cubicBezTo>
                    <a:pt x="5825" y="224"/>
                    <a:pt x="2763" y="388"/>
                    <a:pt x="404" y="433"/>
                  </a:cubicBezTo>
                  <a:lnTo>
                    <a:pt x="60" y="433"/>
                  </a:lnTo>
                  <a:cubicBezTo>
                    <a:pt x="30" y="433"/>
                    <a:pt x="0" y="448"/>
                    <a:pt x="0" y="478"/>
                  </a:cubicBezTo>
                  <a:cubicBezTo>
                    <a:pt x="0" y="508"/>
                    <a:pt x="30" y="523"/>
                    <a:pt x="60" y="523"/>
                  </a:cubicBezTo>
                  <a:cubicBezTo>
                    <a:pt x="150" y="538"/>
                    <a:pt x="314" y="553"/>
                    <a:pt x="404" y="553"/>
                  </a:cubicBezTo>
                  <a:cubicBezTo>
                    <a:pt x="3899" y="523"/>
                    <a:pt x="7423" y="344"/>
                    <a:pt x="10903" y="105"/>
                  </a:cubicBezTo>
                  <a:cubicBezTo>
                    <a:pt x="10933" y="105"/>
                    <a:pt x="10948" y="75"/>
                    <a:pt x="10948" y="45"/>
                  </a:cubicBezTo>
                  <a:cubicBezTo>
                    <a:pt x="10948" y="15"/>
                    <a:pt x="10918" y="0"/>
                    <a:pt x="10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9"/>
            <p:cNvSpPr/>
            <p:nvPr/>
          </p:nvSpPr>
          <p:spPr>
            <a:xfrm>
              <a:off x="7894427" y="10257642"/>
              <a:ext cx="1973897" cy="145759"/>
            </a:xfrm>
            <a:custGeom>
              <a:avLst/>
              <a:gdLst/>
              <a:ahLst/>
              <a:cxnLst/>
              <a:rect l="l" t="t" r="r" b="b"/>
              <a:pathLst>
                <a:path w="10441" h="771" extrusionOk="0">
                  <a:moveTo>
                    <a:pt x="10396" y="0"/>
                  </a:moveTo>
                  <a:lnTo>
                    <a:pt x="9097" y="90"/>
                  </a:lnTo>
                  <a:cubicBezTo>
                    <a:pt x="8275" y="150"/>
                    <a:pt x="6065" y="314"/>
                    <a:pt x="5213" y="374"/>
                  </a:cubicBezTo>
                  <a:cubicBezTo>
                    <a:pt x="3496" y="508"/>
                    <a:pt x="1778" y="672"/>
                    <a:pt x="45" y="672"/>
                  </a:cubicBezTo>
                  <a:cubicBezTo>
                    <a:pt x="16" y="672"/>
                    <a:pt x="1" y="687"/>
                    <a:pt x="1" y="717"/>
                  </a:cubicBezTo>
                  <a:cubicBezTo>
                    <a:pt x="1" y="747"/>
                    <a:pt x="16" y="762"/>
                    <a:pt x="45" y="762"/>
                  </a:cubicBezTo>
                  <a:cubicBezTo>
                    <a:pt x="260" y="768"/>
                    <a:pt x="474" y="770"/>
                    <a:pt x="688" y="770"/>
                  </a:cubicBezTo>
                  <a:cubicBezTo>
                    <a:pt x="2206" y="770"/>
                    <a:pt x="3723" y="641"/>
                    <a:pt x="5228" y="523"/>
                  </a:cubicBezTo>
                  <a:cubicBezTo>
                    <a:pt x="6692" y="419"/>
                    <a:pt x="8962" y="224"/>
                    <a:pt x="10396" y="90"/>
                  </a:cubicBezTo>
                  <a:cubicBezTo>
                    <a:pt x="10426" y="90"/>
                    <a:pt x="10441" y="75"/>
                    <a:pt x="10441" y="45"/>
                  </a:cubicBezTo>
                  <a:cubicBezTo>
                    <a:pt x="10441" y="15"/>
                    <a:pt x="10411" y="0"/>
                    <a:pt x="10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9"/>
            <p:cNvSpPr/>
            <p:nvPr/>
          </p:nvSpPr>
          <p:spPr>
            <a:xfrm>
              <a:off x="7806896" y="10359352"/>
              <a:ext cx="2055757" cy="165421"/>
            </a:xfrm>
            <a:custGeom>
              <a:avLst/>
              <a:gdLst/>
              <a:ahLst/>
              <a:cxnLst/>
              <a:rect l="l" t="t" r="r" b="b"/>
              <a:pathLst>
                <a:path w="10874" h="875" extrusionOk="0">
                  <a:moveTo>
                    <a:pt x="10829" y="0"/>
                  </a:moveTo>
                  <a:lnTo>
                    <a:pt x="9470" y="105"/>
                  </a:lnTo>
                  <a:cubicBezTo>
                    <a:pt x="8619" y="164"/>
                    <a:pt x="6333" y="358"/>
                    <a:pt x="5437" y="433"/>
                  </a:cubicBezTo>
                  <a:cubicBezTo>
                    <a:pt x="3762" y="573"/>
                    <a:pt x="2086" y="765"/>
                    <a:pt x="398" y="765"/>
                  </a:cubicBezTo>
                  <a:cubicBezTo>
                    <a:pt x="281" y="765"/>
                    <a:pt x="163" y="764"/>
                    <a:pt x="45" y="762"/>
                  </a:cubicBezTo>
                  <a:cubicBezTo>
                    <a:pt x="16" y="762"/>
                    <a:pt x="1" y="777"/>
                    <a:pt x="1" y="807"/>
                  </a:cubicBezTo>
                  <a:cubicBezTo>
                    <a:pt x="1" y="836"/>
                    <a:pt x="16" y="851"/>
                    <a:pt x="45" y="851"/>
                  </a:cubicBezTo>
                  <a:cubicBezTo>
                    <a:pt x="363" y="867"/>
                    <a:pt x="680" y="874"/>
                    <a:pt x="997" y="874"/>
                  </a:cubicBezTo>
                  <a:cubicBezTo>
                    <a:pt x="2483" y="874"/>
                    <a:pt x="3963" y="721"/>
                    <a:pt x="5452" y="597"/>
                  </a:cubicBezTo>
                  <a:cubicBezTo>
                    <a:pt x="6961" y="448"/>
                    <a:pt x="9335" y="239"/>
                    <a:pt x="10829" y="90"/>
                  </a:cubicBezTo>
                  <a:cubicBezTo>
                    <a:pt x="10844" y="90"/>
                    <a:pt x="10874" y="75"/>
                    <a:pt x="10874" y="30"/>
                  </a:cubicBezTo>
                  <a:cubicBezTo>
                    <a:pt x="10874" y="15"/>
                    <a:pt x="10844" y="0"/>
                    <a:pt x="10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9"/>
            <p:cNvSpPr/>
            <p:nvPr/>
          </p:nvSpPr>
          <p:spPr>
            <a:xfrm>
              <a:off x="7058631" y="10158769"/>
              <a:ext cx="316474" cy="522541"/>
            </a:xfrm>
            <a:custGeom>
              <a:avLst/>
              <a:gdLst/>
              <a:ahLst/>
              <a:cxnLst/>
              <a:rect l="l" t="t" r="r" b="b"/>
              <a:pathLst>
                <a:path w="1674" h="2764" extrusionOk="0">
                  <a:moveTo>
                    <a:pt x="434" y="1"/>
                  </a:moveTo>
                  <a:cubicBezTo>
                    <a:pt x="195" y="673"/>
                    <a:pt x="1" y="1718"/>
                    <a:pt x="16" y="2435"/>
                  </a:cubicBezTo>
                  <a:cubicBezTo>
                    <a:pt x="434" y="2540"/>
                    <a:pt x="852" y="2659"/>
                    <a:pt x="1330" y="2764"/>
                  </a:cubicBezTo>
                  <a:cubicBezTo>
                    <a:pt x="1285" y="2017"/>
                    <a:pt x="1405" y="912"/>
                    <a:pt x="1673" y="210"/>
                  </a:cubicBezTo>
                  <a:cubicBezTo>
                    <a:pt x="1210" y="150"/>
                    <a:pt x="912" y="75"/>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9"/>
            <p:cNvSpPr/>
            <p:nvPr/>
          </p:nvSpPr>
          <p:spPr>
            <a:xfrm>
              <a:off x="6002590" y="9907519"/>
              <a:ext cx="319310" cy="505526"/>
            </a:xfrm>
            <a:custGeom>
              <a:avLst/>
              <a:gdLst/>
              <a:ahLst/>
              <a:cxnLst/>
              <a:rect l="l" t="t" r="r" b="b"/>
              <a:pathLst>
                <a:path w="1689" h="2674" extrusionOk="0">
                  <a:moveTo>
                    <a:pt x="434" y="0"/>
                  </a:moveTo>
                  <a:cubicBezTo>
                    <a:pt x="180" y="672"/>
                    <a:pt x="1" y="1539"/>
                    <a:pt x="16" y="2256"/>
                  </a:cubicBezTo>
                  <a:cubicBezTo>
                    <a:pt x="464" y="2405"/>
                    <a:pt x="897" y="2569"/>
                    <a:pt x="1345" y="2674"/>
                  </a:cubicBezTo>
                  <a:cubicBezTo>
                    <a:pt x="1300" y="1912"/>
                    <a:pt x="1420" y="1001"/>
                    <a:pt x="1688" y="299"/>
                  </a:cubicBezTo>
                  <a:cubicBezTo>
                    <a:pt x="1225" y="254"/>
                    <a:pt x="912" y="75"/>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9"/>
            <p:cNvSpPr/>
            <p:nvPr/>
          </p:nvSpPr>
          <p:spPr>
            <a:xfrm>
              <a:off x="6059116" y="9893340"/>
              <a:ext cx="1516390" cy="338971"/>
            </a:xfrm>
            <a:custGeom>
              <a:avLst/>
              <a:gdLst/>
              <a:ahLst/>
              <a:cxnLst/>
              <a:rect l="l" t="t" r="r" b="b"/>
              <a:pathLst>
                <a:path w="8021" h="1793" extrusionOk="0">
                  <a:moveTo>
                    <a:pt x="75" y="1"/>
                  </a:moveTo>
                  <a:cubicBezTo>
                    <a:pt x="45" y="1"/>
                    <a:pt x="15" y="16"/>
                    <a:pt x="15" y="30"/>
                  </a:cubicBezTo>
                  <a:cubicBezTo>
                    <a:pt x="0" y="60"/>
                    <a:pt x="15" y="90"/>
                    <a:pt x="45" y="105"/>
                  </a:cubicBezTo>
                  <a:cubicBezTo>
                    <a:pt x="672" y="344"/>
                    <a:pt x="1315" y="538"/>
                    <a:pt x="1972" y="718"/>
                  </a:cubicBezTo>
                  <a:cubicBezTo>
                    <a:pt x="3928" y="1210"/>
                    <a:pt x="5945" y="1494"/>
                    <a:pt x="7931" y="1793"/>
                  </a:cubicBezTo>
                  <a:cubicBezTo>
                    <a:pt x="8006" y="1793"/>
                    <a:pt x="8021" y="1688"/>
                    <a:pt x="7946" y="1688"/>
                  </a:cubicBezTo>
                  <a:cubicBezTo>
                    <a:pt x="7289" y="1614"/>
                    <a:pt x="6632" y="1509"/>
                    <a:pt x="5960" y="1390"/>
                  </a:cubicBezTo>
                  <a:cubicBezTo>
                    <a:pt x="3973" y="1031"/>
                    <a:pt x="2047" y="419"/>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9"/>
            <p:cNvSpPr/>
            <p:nvPr/>
          </p:nvSpPr>
          <p:spPr>
            <a:xfrm>
              <a:off x="6954085" y="10180320"/>
              <a:ext cx="93392" cy="383209"/>
            </a:xfrm>
            <a:custGeom>
              <a:avLst/>
              <a:gdLst/>
              <a:ahLst/>
              <a:cxnLst/>
              <a:rect l="l" t="t" r="r" b="b"/>
              <a:pathLst>
                <a:path w="494" h="2027" extrusionOk="0">
                  <a:moveTo>
                    <a:pt x="416" y="0"/>
                  </a:moveTo>
                  <a:cubicBezTo>
                    <a:pt x="384" y="0"/>
                    <a:pt x="356" y="17"/>
                    <a:pt x="345" y="51"/>
                  </a:cubicBezTo>
                  <a:cubicBezTo>
                    <a:pt x="270" y="200"/>
                    <a:pt x="225" y="350"/>
                    <a:pt x="180" y="499"/>
                  </a:cubicBezTo>
                  <a:cubicBezTo>
                    <a:pt x="135" y="663"/>
                    <a:pt x="106" y="828"/>
                    <a:pt x="76" y="977"/>
                  </a:cubicBezTo>
                  <a:cubicBezTo>
                    <a:pt x="61" y="1052"/>
                    <a:pt x="46" y="1141"/>
                    <a:pt x="31" y="1216"/>
                  </a:cubicBezTo>
                  <a:cubicBezTo>
                    <a:pt x="31" y="1291"/>
                    <a:pt x="16" y="1380"/>
                    <a:pt x="16" y="1455"/>
                  </a:cubicBezTo>
                  <a:cubicBezTo>
                    <a:pt x="1" y="1604"/>
                    <a:pt x="1" y="1768"/>
                    <a:pt x="1" y="1933"/>
                  </a:cubicBezTo>
                  <a:cubicBezTo>
                    <a:pt x="1" y="1978"/>
                    <a:pt x="31" y="2007"/>
                    <a:pt x="76" y="2022"/>
                  </a:cubicBezTo>
                  <a:cubicBezTo>
                    <a:pt x="83" y="2025"/>
                    <a:pt x="91" y="2026"/>
                    <a:pt x="99" y="2026"/>
                  </a:cubicBezTo>
                  <a:cubicBezTo>
                    <a:pt x="135" y="2026"/>
                    <a:pt x="168" y="1997"/>
                    <a:pt x="180" y="1948"/>
                  </a:cubicBezTo>
                  <a:cubicBezTo>
                    <a:pt x="225" y="1798"/>
                    <a:pt x="255" y="1634"/>
                    <a:pt x="285" y="1485"/>
                  </a:cubicBezTo>
                  <a:cubicBezTo>
                    <a:pt x="300" y="1410"/>
                    <a:pt x="300" y="1335"/>
                    <a:pt x="315" y="1261"/>
                  </a:cubicBezTo>
                  <a:lnTo>
                    <a:pt x="359" y="1022"/>
                  </a:lnTo>
                  <a:lnTo>
                    <a:pt x="434" y="559"/>
                  </a:lnTo>
                  <a:cubicBezTo>
                    <a:pt x="449" y="409"/>
                    <a:pt x="479" y="245"/>
                    <a:pt x="494" y="96"/>
                  </a:cubicBezTo>
                  <a:cubicBezTo>
                    <a:pt x="494" y="66"/>
                    <a:pt x="479" y="21"/>
                    <a:pt x="449" y="6"/>
                  </a:cubicBezTo>
                  <a:cubicBezTo>
                    <a:pt x="438" y="2"/>
                    <a:pt x="427"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9"/>
            <p:cNvSpPr/>
            <p:nvPr/>
          </p:nvSpPr>
          <p:spPr>
            <a:xfrm>
              <a:off x="6796038" y="10146480"/>
              <a:ext cx="93392" cy="383209"/>
            </a:xfrm>
            <a:custGeom>
              <a:avLst/>
              <a:gdLst/>
              <a:ahLst/>
              <a:cxnLst/>
              <a:rect l="l" t="t" r="r" b="b"/>
              <a:pathLst>
                <a:path w="494" h="2027" extrusionOk="0">
                  <a:moveTo>
                    <a:pt x="430" y="0"/>
                  </a:moveTo>
                  <a:cubicBezTo>
                    <a:pt x="393" y="0"/>
                    <a:pt x="356" y="20"/>
                    <a:pt x="344" y="66"/>
                  </a:cubicBezTo>
                  <a:cubicBezTo>
                    <a:pt x="269" y="200"/>
                    <a:pt x="225" y="364"/>
                    <a:pt x="180" y="514"/>
                  </a:cubicBezTo>
                  <a:cubicBezTo>
                    <a:pt x="135" y="663"/>
                    <a:pt x="105" y="827"/>
                    <a:pt x="75" y="992"/>
                  </a:cubicBezTo>
                  <a:cubicBezTo>
                    <a:pt x="60" y="1066"/>
                    <a:pt x="45" y="1141"/>
                    <a:pt x="30" y="1231"/>
                  </a:cubicBezTo>
                  <a:cubicBezTo>
                    <a:pt x="30" y="1305"/>
                    <a:pt x="16" y="1380"/>
                    <a:pt x="16" y="1470"/>
                  </a:cubicBezTo>
                  <a:cubicBezTo>
                    <a:pt x="1" y="1619"/>
                    <a:pt x="1" y="1783"/>
                    <a:pt x="1" y="1947"/>
                  </a:cubicBezTo>
                  <a:cubicBezTo>
                    <a:pt x="1" y="1977"/>
                    <a:pt x="30" y="2022"/>
                    <a:pt x="75" y="2022"/>
                  </a:cubicBezTo>
                  <a:cubicBezTo>
                    <a:pt x="83" y="2025"/>
                    <a:pt x="92" y="2026"/>
                    <a:pt x="100" y="2026"/>
                  </a:cubicBezTo>
                  <a:cubicBezTo>
                    <a:pt x="140" y="2026"/>
                    <a:pt x="182" y="1999"/>
                    <a:pt x="195" y="1962"/>
                  </a:cubicBezTo>
                  <a:cubicBezTo>
                    <a:pt x="225" y="1798"/>
                    <a:pt x="254" y="1649"/>
                    <a:pt x="284" y="1499"/>
                  </a:cubicBezTo>
                  <a:cubicBezTo>
                    <a:pt x="299" y="1425"/>
                    <a:pt x="299" y="1335"/>
                    <a:pt x="314" y="1260"/>
                  </a:cubicBezTo>
                  <a:lnTo>
                    <a:pt x="359" y="1036"/>
                  </a:lnTo>
                  <a:lnTo>
                    <a:pt x="434" y="573"/>
                  </a:lnTo>
                  <a:cubicBezTo>
                    <a:pt x="464" y="409"/>
                    <a:pt x="479" y="260"/>
                    <a:pt x="493" y="110"/>
                  </a:cubicBezTo>
                  <a:cubicBezTo>
                    <a:pt x="493" y="66"/>
                    <a:pt x="479" y="36"/>
                    <a:pt x="464" y="6"/>
                  </a:cubicBezTo>
                  <a:cubicBezTo>
                    <a:pt x="453" y="2"/>
                    <a:pt x="442" y="0"/>
                    <a:pt x="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9"/>
            <p:cNvSpPr/>
            <p:nvPr/>
          </p:nvSpPr>
          <p:spPr>
            <a:xfrm>
              <a:off x="6637991" y="10115287"/>
              <a:ext cx="96039" cy="383209"/>
            </a:xfrm>
            <a:custGeom>
              <a:avLst/>
              <a:gdLst/>
              <a:ahLst/>
              <a:cxnLst/>
              <a:rect l="l" t="t" r="r" b="b"/>
              <a:pathLst>
                <a:path w="508" h="2027" extrusionOk="0">
                  <a:moveTo>
                    <a:pt x="428" y="1"/>
                  </a:moveTo>
                  <a:cubicBezTo>
                    <a:pt x="391" y="1"/>
                    <a:pt x="355" y="18"/>
                    <a:pt x="344" y="51"/>
                  </a:cubicBezTo>
                  <a:cubicBezTo>
                    <a:pt x="269" y="201"/>
                    <a:pt x="224" y="350"/>
                    <a:pt x="179" y="514"/>
                  </a:cubicBezTo>
                  <a:cubicBezTo>
                    <a:pt x="135" y="664"/>
                    <a:pt x="105" y="828"/>
                    <a:pt x="75" y="977"/>
                  </a:cubicBezTo>
                  <a:cubicBezTo>
                    <a:pt x="60" y="1052"/>
                    <a:pt x="45" y="1142"/>
                    <a:pt x="30" y="1216"/>
                  </a:cubicBezTo>
                  <a:cubicBezTo>
                    <a:pt x="30" y="1291"/>
                    <a:pt x="15" y="1381"/>
                    <a:pt x="15" y="1455"/>
                  </a:cubicBezTo>
                  <a:cubicBezTo>
                    <a:pt x="0" y="1620"/>
                    <a:pt x="0" y="1769"/>
                    <a:pt x="0" y="1933"/>
                  </a:cubicBezTo>
                  <a:cubicBezTo>
                    <a:pt x="0" y="1978"/>
                    <a:pt x="30" y="2008"/>
                    <a:pt x="75" y="2023"/>
                  </a:cubicBezTo>
                  <a:cubicBezTo>
                    <a:pt x="85" y="2025"/>
                    <a:pt x="95" y="2027"/>
                    <a:pt x="104" y="2027"/>
                  </a:cubicBezTo>
                  <a:cubicBezTo>
                    <a:pt x="149" y="2027"/>
                    <a:pt x="182" y="1998"/>
                    <a:pt x="194" y="1948"/>
                  </a:cubicBezTo>
                  <a:cubicBezTo>
                    <a:pt x="224" y="1799"/>
                    <a:pt x="254" y="1649"/>
                    <a:pt x="284" y="1485"/>
                  </a:cubicBezTo>
                  <a:cubicBezTo>
                    <a:pt x="299" y="1411"/>
                    <a:pt x="314" y="1336"/>
                    <a:pt x="329" y="1261"/>
                  </a:cubicBezTo>
                  <a:lnTo>
                    <a:pt x="359" y="1022"/>
                  </a:lnTo>
                  <a:lnTo>
                    <a:pt x="433" y="559"/>
                  </a:lnTo>
                  <a:cubicBezTo>
                    <a:pt x="463" y="410"/>
                    <a:pt x="478" y="260"/>
                    <a:pt x="493" y="96"/>
                  </a:cubicBezTo>
                  <a:cubicBezTo>
                    <a:pt x="508" y="66"/>
                    <a:pt x="478" y="36"/>
                    <a:pt x="463" y="7"/>
                  </a:cubicBezTo>
                  <a:cubicBezTo>
                    <a:pt x="452" y="3"/>
                    <a:pt x="44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9"/>
            <p:cNvSpPr/>
            <p:nvPr/>
          </p:nvSpPr>
          <p:spPr>
            <a:xfrm>
              <a:off x="6482591" y="10070103"/>
              <a:ext cx="93392" cy="381508"/>
            </a:xfrm>
            <a:custGeom>
              <a:avLst/>
              <a:gdLst/>
              <a:ahLst/>
              <a:cxnLst/>
              <a:rect l="l" t="t" r="r" b="b"/>
              <a:pathLst>
                <a:path w="494" h="2018" extrusionOk="0">
                  <a:moveTo>
                    <a:pt x="422" y="1"/>
                  </a:moveTo>
                  <a:cubicBezTo>
                    <a:pt x="383" y="1"/>
                    <a:pt x="355" y="18"/>
                    <a:pt x="344" y="51"/>
                  </a:cubicBezTo>
                  <a:cubicBezTo>
                    <a:pt x="270" y="201"/>
                    <a:pt x="225" y="350"/>
                    <a:pt x="180" y="499"/>
                  </a:cubicBezTo>
                  <a:cubicBezTo>
                    <a:pt x="135" y="664"/>
                    <a:pt x="105" y="813"/>
                    <a:pt x="75" y="977"/>
                  </a:cubicBezTo>
                  <a:cubicBezTo>
                    <a:pt x="60" y="1052"/>
                    <a:pt x="46" y="1142"/>
                    <a:pt x="31" y="1216"/>
                  </a:cubicBezTo>
                  <a:cubicBezTo>
                    <a:pt x="31" y="1291"/>
                    <a:pt x="16" y="1381"/>
                    <a:pt x="16" y="1455"/>
                  </a:cubicBezTo>
                  <a:cubicBezTo>
                    <a:pt x="1" y="1605"/>
                    <a:pt x="1" y="1769"/>
                    <a:pt x="1" y="1933"/>
                  </a:cubicBezTo>
                  <a:cubicBezTo>
                    <a:pt x="1" y="1963"/>
                    <a:pt x="31" y="2008"/>
                    <a:pt x="75" y="2008"/>
                  </a:cubicBezTo>
                  <a:cubicBezTo>
                    <a:pt x="85" y="2015"/>
                    <a:pt x="96" y="2018"/>
                    <a:pt x="106" y="2018"/>
                  </a:cubicBezTo>
                  <a:cubicBezTo>
                    <a:pt x="140" y="2018"/>
                    <a:pt x="172" y="1983"/>
                    <a:pt x="195" y="1948"/>
                  </a:cubicBezTo>
                  <a:cubicBezTo>
                    <a:pt x="225" y="1784"/>
                    <a:pt x="255" y="1635"/>
                    <a:pt x="284" y="1485"/>
                  </a:cubicBezTo>
                  <a:cubicBezTo>
                    <a:pt x="299" y="1411"/>
                    <a:pt x="299" y="1321"/>
                    <a:pt x="314" y="1246"/>
                  </a:cubicBezTo>
                  <a:lnTo>
                    <a:pt x="359" y="1022"/>
                  </a:lnTo>
                  <a:lnTo>
                    <a:pt x="434" y="559"/>
                  </a:lnTo>
                  <a:cubicBezTo>
                    <a:pt x="464" y="395"/>
                    <a:pt x="479" y="246"/>
                    <a:pt x="494" y="96"/>
                  </a:cubicBezTo>
                  <a:cubicBezTo>
                    <a:pt x="494" y="51"/>
                    <a:pt x="479" y="21"/>
                    <a:pt x="464" y="7"/>
                  </a:cubicBezTo>
                  <a:cubicBezTo>
                    <a:pt x="449" y="3"/>
                    <a:pt x="43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9"/>
            <p:cNvSpPr/>
            <p:nvPr/>
          </p:nvSpPr>
          <p:spPr>
            <a:xfrm>
              <a:off x="6324544" y="10033428"/>
              <a:ext cx="96228" cy="383209"/>
            </a:xfrm>
            <a:custGeom>
              <a:avLst/>
              <a:gdLst/>
              <a:ahLst/>
              <a:cxnLst/>
              <a:rect l="l" t="t" r="r" b="b"/>
              <a:pathLst>
                <a:path w="509" h="2027" extrusionOk="0">
                  <a:moveTo>
                    <a:pt x="430" y="1"/>
                  </a:moveTo>
                  <a:cubicBezTo>
                    <a:pt x="398" y="1"/>
                    <a:pt x="370" y="18"/>
                    <a:pt x="359" y="51"/>
                  </a:cubicBezTo>
                  <a:cubicBezTo>
                    <a:pt x="284" y="201"/>
                    <a:pt x="239" y="350"/>
                    <a:pt x="194" y="499"/>
                  </a:cubicBezTo>
                  <a:cubicBezTo>
                    <a:pt x="150" y="664"/>
                    <a:pt x="120" y="813"/>
                    <a:pt x="75" y="977"/>
                  </a:cubicBezTo>
                  <a:cubicBezTo>
                    <a:pt x="60" y="1052"/>
                    <a:pt x="45" y="1142"/>
                    <a:pt x="45" y="1216"/>
                  </a:cubicBezTo>
                  <a:cubicBezTo>
                    <a:pt x="30" y="1291"/>
                    <a:pt x="30" y="1380"/>
                    <a:pt x="15" y="1455"/>
                  </a:cubicBezTo>
                  <a:cubicBezTo>
                    <a:pt x="0" y="1605"/>
                    <a:pt x="0" y="1769"/>
                    <a:pt x="15" y="1933"/>
                  </a:cubicBezTo>
                  <a:cubicBezTo>
                    <a:pt x="15" y="1963"/>
                    <a:pt x="45" y="2008"/>
                    <a:pt x="75" y="2023"/>
                  </a:cubicBezTo>
                  <a:cubicBezTo>
                    <a:pt x="85" y="2025"/>
                    <a:pt x="95" y="2027"/>
                    <a:pt x="104" y="2027"/>
                  </a:cubicBezTo>
                  <a:cubicBezTo>
                    <a:pt x="149" y="2027"/>
                    <a:pt x="182" y="1998"/>
                    <a:pt x="194" y="1948"/>
                  </a:cubicBezTo>
                  <a:cubicBezTo>
                    <a:pt x="239" y="1799"/>
                    <a:pt x="254" y="1634"/>
                    <a:pt x="284" y="1485"/>
                  </a:cubicBezTo>
                  <a:cubicBezTo>
                    <a:pt x="299" y="1410"/>
                    <a:pt x="314" y="1336"/>
                    <a:pt x="329" y="1246"/>
                  </a:cubicBezTo>
                  <a:lnTo>
                    <a:pt x="374" y="1022"/>
                  </a:lnTo>
                  <a:lnTo>
                    <a:pt x="448" y="559"/>
                  </a:lnTo>
                  <a:cubicBezTo>
                    <a:pt x="463" y="410"/>
                    <a:pt x="493" y="245"/>
                    <a:pt x="508" y="96"/>
                  </a:cubicBezTo>
                  <a:cubicBezTo>
                    <a:pt x="508" y="51"/>
                    <a:pt x="493" y="21"/>
                    <a:pt x="463" y="6"/>
                  </a:cubicBezTo>
                  <a:cubicBezTo>
                    <a:pt x="452" y="3"/>
                    <a:pt x="441"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9"/>
            <p:cNvSpPr/>
            <p:nvPr/>
          </p:nvSpPr>
          <p:spPr>
            <a:xfrm>
              <a:off x="5805031" y="10611357"/>
              <a:ext cx="926357" cy="586630"/>
            </a:xfrm>
            <a:custGeom>
              <a:avLst/>
              <a:gdLst/>
              <a:ahLst/>
              <a:cxnLst/>
              <a:rect l="l" t="t" r="r" b="b"/>
              <a:pathLst>
                <a:path w="4900" h="3103" extrusionOk="0">
                  <a:moveTo>
                    <a:pt x="782" y="0"/>
                  </a:moveTo>
                  <a:cubicBezTo>
                    <a:pt x="515" y="0"/>
                    <a:pt x="269" y="93"/>
                    <a:pt x="135" y="370"/>
                  </a:cubicBezTo>
                  <a:cubicBezTo>
                    <a:pt x="0" y="609"/>
                    <a:pt x="90" y="907"/>
                    <a:pt x="239" y="1131"/>
                  </a:cubicBezTo>
                  <a:cubicBezTo>
                    <a:pt x="403" y="1341"/>
                    <a:pt x="642" y="1490"/>
                    <a:pt x="881" y="1624"/>
                  </a:cubicBezTo>
                  <a:cubicBezTo>
                    <a:pt x="1763" y="2132"/>
                    <a:pt x="2689" y="2580"/>
                    <a:pt x="3630" y="2954"/>
                  </a:cubicBezTo>
                  <a:cubicBezTo>
                    <a:pt x="3809" y="3013"/>
                    <a:pt x="3988" y="3088"/>
                    <a:pt x="4182" y="3103"/>
                  </a:cubicBezTo>
                  <a:cubicBezTo>
                    <a:pt x="4361" y="3103"/>
                    <a:pt x="4570" y="3043"/>
                    <a:pt x="4705" y="2909"/>
                  </a:cubicBezTo>
                  <a:cubicBezTo>
                    <a:pt x="4780" y="2804"/>
                    <a:pt x="4809" y="2700"/>
                    <a:pt x="4839" y="2580"/>
                  </a:cubicBezTo>
                  <a:cubicBezTo>
                    <a:pt x="4899" y="2252"/>
                    <a:pt x="4795" y="1893"/>
                    <a:pt x="4585" y="1639"/>
                  </a:cubicBezTo>
                  <a:cubicBezTo>
                    <a:pt x="4346" y="1355"/>
                    <a:pt x="3988" y="1206"/>
                    <a:pt x="3659" y="1072"/>
                  </a:cubicBezTo>
                  <a:cubicBezTo>
                    <a:pt x="2957" y="788"/>
                    <a:pt x="2226" y="519"/>
                    <a:pt x="1553" y="190"/>
                  </a:cubicBezTo>
                  <a:cubicBezTo>
                    <a:pt x="1337" y="93"/>
                    <a:pt x="1049"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23E013A3-042C-BB1A-C216-A750F87C3E39}"/>
              </a:ext>
            </a:extLst>
          </p:cNvPr>
          <p:cNvSpPr txBox="1"/>
          <p:nvPr/>
        </p:nvSpPr>
        <p:spPr>
          <a:xfrm>
            <a:off x="921895" y="243617"/>
            <a:ext cx="7462947" cy="1938992"/>
          </a:xfrm>
          <a:prstGeom prst="rect">
            <a:avLst/>
          </a:prstGeom>
          <a:noFill/>
        </p:spPr>
        <p:txBody>
          <a:bodyPr wrap="square">
            <a:spAutoFit/>
          </a:bodyPr>
          <a:lstStyle/>
          <a:p>
            <a:pPr algn="ctr" rtl="0">
              <a:spcBef>
                <a:spcPts val="0"/>
              </a:spcBef>
              <a:spcAft>
                <a:spcPts val="0"/>
              </a:spcAft>
            </a:pPr>
            <a:r>
              <a:rPr lang="en-US" sz="4000" b="1" dirty="0">
                <a:latin typeface="Alata" panose="020B0604020202020204" charset="0"/>
              </a:rPr>
              <a:t>REMEMBER CHECK</a:t>
            </a:r>
            <a:endParaRPr lang="en-US" sz="4000" b="1" dirty="0">
              <a:effectLst/>
              <a:latin typeface="Alata" panose="020B0604020202020204" charset="0"/>
            </a:endParaRPr>
          </a:p>
          <a:p>
            <a:br>
              <a:rPr lang="en-US" sz="4000" b="1" dirty="0">
                <a:latin typeface="Alata" panose="020B0604020202020204" charset="0"/>
              </a:rPr>
            </a:br>
            <a:endParaRPr lang="en-US" sz="4000" b="1" dirty="0">
              <a:latin typeface="Alata" panose="020B0604020202020204" charset="0"/>
            </a:endParaRPr>
          </a:p>
        </p:txBody>
      </p:sp>
      <p:sp>
        <p:nvSpPr>
          <p:cNvPr id="5" name="Subtitle 4">
            <a:extLst>
              <a:ext uri="{FF2B5EF4-FFF2-40B4-BE49-F238E27FC236}">
                <a16:creationId xmlns:a16="http://schemas.microsoft.com/office/drawing/2014/main" id="{A904D5F0-447A-FC81-6B75-195B04FC4E8E}"/>
              </a:ext>
            </a:extLst>
          </p:cNvPr>
          <p:cNvSpPr>
            <a:spLocks noGrp="1"/>
          </p:cNvSpPr>
          <p:nvPr>
            <p:ph type="subTitle" idx="1"/>
          </p:nvPr>
        </p:nvSpPr>
        <p:spPr>
          <a:xfrm>
            <a:off x="1015724" y="990421"/>
            <a:ext cx="7015135" cy="533830"/>
          </a:xfrm>
        </p:spPr>
        <p:txBody>
          <a:bodyPr/>
          <a:lstStyle/>
          <a:p>
            <a:pPr algn="ctr"/>
            <a:r>
              <a:rPr lang="en-US" sz="2000" dirty="0"/>
              <a:t>Work in pairs to ask and answer the questions.</a:t>
            </a:r>
          </a:p>
        </p:txBody>
      </p:sp>
      <p:sp>
        <p:nvSpPr>
          <p:cNvPr id="7" name="Title 6">
            <a:extLst>
              <a:ext uri="{FF2B5EF4-FFF2-40B4-BE49-F238E27FC236}">
                <a16:creationId xmlns:a16="http://schemas.microsoft.com/office/drawing/2014/main" id="{522D2AE8-BEB4-23C2-71DE-66E290F2A037}"/>
              </a:ext>
            </a:extLst>
          </p:cNvPr>
          <p:cNvSpPr>
            <a:spLocks noGrp="1"/>
          </p:cNvSpPr>
          <p:nvPr>
            <p:ph type="title"/>
          </p:nvPr>
        </p:nvSpPr>
        <p:spPr>
          <a:xfrm>
            <a:off x="3487634" y="1662871"/>
            <a:ext cx="5529628" cy="554100"/>
          </a:xfrm>
        </p:spPr>
        <p:txBody>
          <a:bodyPr/>
          <a:lstStyle/>
          <a:p>
            <a:pPr algn="l">
              <a:lnSpc>
                <a:spcPct val="150000"/>
              </a:lnSpc>
            </a:pPr>
            <a:r>
              <a:rPr lang="en-US" sz="2000" dirty="0">
                <a:latin typeface="Comic Sans MS" panose="030F0702030302020204" pitchFamily="66" charset="0"/>
              </a:rPr>
              <a:t>1. Do the Vietnamese people feel proud of their traditions and customs?</a:t>
            </a:r>
            <a:br>
              <a:rPr lang="en-US" sz="2000" dirty="0">
                <a:latin typeface="Comic Sans MS" panose="030F0702030302020204" pitchFamily="66" charset="0"/>
              </a:rPr>
            </a:br>
            <a:r>
              <a:rPr lang="en-US" sz="2000" dirty="0">
                <a:latin typeface="Comic Sans MS" panose="030F0702030302020204" pitchFamily="66" charset="0"/>
              </a:rPr>
              <a:t>2. Is the Vietnamese cuisine famous? Do foreigners like it?</a:t>
            </a:r>
            <a:br>
              <a:rPr lang="en-US" sz="2000" dirty="0">
                <a:latin typeface="Comic Sans MS" panose="030F0702030302020204" pitchFamily="66" charset="0"/>
              </a:rPr>
            </a:br>
            <a:r>
              <a:rPr lang="en-US" sz="2000" dirty="0">
                <a:latin typeface="Comic Sans MS" panose="030F0702030302020204" pitchFamily="66" charset="0"/>
              </a:rPr>
              <a:t>3. What are some popular Vietnamese dishes? </a:t>
            </a:r>
            <a:br>
              <a:rPr lang="en-US" sz="2000" dirty="0">
                <a:latin typeface="Comic Sans MS" panose="030F0702030302020204" pitchFamily="66" charset="0"/>
              </a:rPr>
            </a:br>
            <a:endParaRPr lang="en-US" sz="2000" dirty="0">
              <a:latin typeface="Comic Sans MS" panose="030F0702030302020204"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1"/>
        <p:cNvGrpSpPr/>
        <p:nvPr/>
      </p:nvGrpSpPr>
      <p:grpSpPr>
        <a:xfrm>
          <a:off x="0" y="0"/>
          <a:ext cx="0" cy="0"/>
          <a:chOff x="0" y="0"/>
          <a:chExt cx="0" cy="0"/>
        </a:xfrm>
      </p:grpSpPr>
      <p:grpSp>
        <p:nvGrpSpPr>
          <p:cNvPr id="2174" name="Google Shape;2174;p53"/>
          <p:cNvGrpSpPr/>
          <p:nvPr/>
        </p:nvGrpSpPr>
        <p:grpSpPr>
          <a:xfrm>
            <a:off x="4691610" y="-65764"/>
            <a:ext cx="4452392" cy="4737059"/>
            <a:chOff x="4691610" y="-65764"/>
            <a:chExt cx="4452392" cy="4737059"/>
          </a:xfrm>
        </p:grpSpPr>
        <p:sp>
          <p:nvSpPr>
            <p:cNvPr id="2175" name="Google Shape;2175;p53"/>
            <p:cNvSpPr/>
            <p:nvPr/>
          </p:nvSpPr>
          <p:spPr>
            <a:xfrm flipH="1">
              <a:off x="6433243" y="14783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6" name="Google Shape;2176;p53"/>
            <p:cNvGrpSpPr/>
            <p:nvPr/>
          </p:nvGrpSpPr>
          <p:grpSpPr>
            <a:xfrm>
              <a:off x="4691610" y="2357"/>
              <a:ext cx="4452392" cy="3987280"/>
              <a:chOff x="64923" y="-6"/>
              <a:chExt cx="4632378" cy="4148464"/>
            </a:xfrm>
          </p:grpSpPr>
          <p:sp>
            <p:nvSpPr>
              <p:cNvPr id="2177" name="Google Shape;2177;p53"/>
              <p:cNvSpPr/>
              <p:nvPr/>
            </p:nvSpPr>
            <p:spPr>
              <a:xfrm>
                <a:off x="64923" y="-6"/>
                <a:ext cx="4632378" cy="4148464"/>
              </a:xfrm>
              <a:custGeom>
                <a:avLst/>
                <a:gdLst/>
                <a:ahLst/>
                <a:cxnLst/>
                <a:rect l="l" t="t" r="r" b="b"/>
                <a:pathLst>
                  <a:path w="15862" h="14205" extrusionOk="0">
                    <a:moveTo>
                      <a:pt x="45" y="0"/>
                    </a:moveTo>
                    <a:cubicBezTo>
                      <a:pt x="0" y="687"/>
                      <a:pt x="1673" y="1135"/>
                      <a:pt x="2211" y="2196"/>
                    </a:cubicBezTo>
                    <a:cubicBezTo>
                      <a:pt x="2539" y="2808"/>
                      <a:pt x="2539" y="4347"/>
                      <a:pt x="3062" y="4810"/>
                    </a:cubicBezTo>
                    <a:cubicBezTo>
                      <a:pt x="4003" y="5646"/>
                      <a:pt x="5765" y="5302"/>
                      <a:pt x="6542" y="6288"/>
                    </a:cubicBezTo>
                    <a:cubicBezTo>
                      <a:pt x="7349" y="7274"/>
                      <a:pt x="7095" y="8200"/>
                      <a:pt x="7767" y="9275"/>
                    </a:cubicBezTo>
                    <a:cubicBezTo>
                      <a:pt x="8275" y="10067"/>
                      <a:pt x="9365" y="10859"/>
                      <a:pt x="8991" y="11740"/>
                    </a:cubicBezTo>
                    <a:cubicBezTo>
                      <a:pt x="8782" y="12263"/>
                      <a:pt x="8065" y="12487"/>
                      <a:pt x="7841" y="13741"/>
                    </a:cubicBezTo>
                    <a:cubicBezTo>
                      <a:pt x="8215" y="13920"/>
                      <a:pt x="8633" y="14085"/>
                      <a:pt x="9260" y="14204"/>
                    </a:cubicBezTo>
                    <a:cubicBezTo>
                      <a:pt x="9141" y="13816"/>
                      <a:pt x="9111" y="13428"/>
                      <a:pt x="9425" y="13159"/>
                    </a:cubicBezTo>
                    <a:cubicBezTo>
                      <a:pt x="9738" y="12905"/>
                      <a:pt x="10127" y="12726"/>
                      <a:pt x="10366" y="12397"/>
                    </a:cubicBezTo>
                    <a:cubicBezTo>
                      <a:pt x="10649" y="11979"/>
                      <a:pt x="10664" y="11426"/>
                      <a:pt x="10605" y="10933"/>
                    </a:cubicBezTo>
                    <a:cubicBezTo>
                      <a:pt x="10545" y="10425"/>
                      <a:pt x="10455" y="9903"/>
                      <a:pt x="10590" y="9410"/>
                    </a:cubicBezTo>
                    <a:cubicBezTo>
                      <a:pt x="10769" y="8693"/>
                      <a:pt x="11396" y="8185"/>
                      <a:pt x="11964" y="7692"/>
                    </a:cubicBezTo>
                    <a:cubicBezTo>
                      <a:pt x="12516" y="7199"/>
                      <a:pt x="13069" y="6572"/>
                      <a:pt x="13039" y="5825"/>
                    </a:cubicBezTo>
                    <a:cubicBezTo>
                      <a:pt x="13024" y="5467"/>
                      <a:pt x="12890" y="5138"/>
                      <a:pt x="12845" y="4780"/>
                    </a:cubicBezTo>
                    <a:cubicBezTo>
                      <a:pt x="12740" y="3809"/>
                      <a:pt x="13427" y="2943"/>
                      <a:pt x="14129" y="2285"/>
                    </a:cubicBezTo>
                    <a:cubicBezTo>
                      <a:pt x="14831" y="1613"/>
                      <a:pt x="15623" y="956"/>
                      <a:pt x="15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3"/>
              <p:cNvSpPr/>
              <p:nvPr/>
            </p:nvSpPr>
            <p:spPr>
              <a:xfrm>
                <a:off x="732239" y="606857"/>
                <a:ext cx="3406968" cy="1617915"/>
              </a:xfrm>
              <a:custGeom>
                <a:avLst/>
                <a:gdLst/>
                <a:ahLst/>
                <a:cxnLst/>
                <a:rect l="l" t="t" r="r" b="b"/>
                <a:pathLst>
                  <a:path w="11666" h="5540" extrusionOk="0">
                    <a:moveTo>
                      <a:pt x="8583" y="1"/>
                    </a:moveTo>
                    <a:cubicBezTo>
                      <a:pt x="7805" y="1"/>
                      <a:pt x="7025" y="54"/>
                      <a:pt x="6258" y="118"/>
                    </a:cubicBezTo>
                    <a:cubicBezTo>
                      <a:pt x="5293" y="186"/>
                      <a:pt x="4402" y="378"/>
                      <a:pt x="3438" y="378"/>
                    </a:cubicBezTo>
                    <a:cubicBezTo>
                      <a:pt x="3344" y="378"/>
                      <a:pt x="3248" y="376"/>
                      <a:pt x="3152" y="372"/>
                    </a:cubicBezTo>
                    <a:cubicBezTo>
                      <a:pt x="2341" y="325"/>
                      <a:pt x="1511" y="268"/>
                      <a:pt x="678" y="268"/>
                    </a:cubicBezTo>
                    <a:cubicBezTo>
                      <a:pt x="452" y="268"/>
                      <a:pt x="226" y="273"/>
                      <a:pt x="0" y="282"/>
                    </a:cubicBezTo>
                    <a:cubicBezTo>
                      <a:pt x="254" y="984"/>
                      <a:pt x="299" y="2313"/>
                      <a:pt x="777" y="2732"/>
                    </a:cubicBezTo>
                    <a:cubicBezTo>
                      <a:pt x="1718" y="3568"/>
                      <a:pt x="3480" y="3224"/>
                      <a:pt x="4257" y="4210"/>
                    </a:cubicBezTo>
                    <a:cubicBezTo>
                      <a:pt x="4615" y="4658"/>
                      <a:pt x="4765" y="5091"/>
                      <a:pt x="4884" y="5539"/>
                    </a:cubicBezTo>
                    <a:cubicBezTo>
                      <a:pt x="6229" y="4793"/>
                      <a:pt x="7588" y="4106"/>
                      <a:pt x="8977" y="3508"/>
                    </a:cubicBezTo>
                    <a:cubicBezTo>
                      <a:pt x="9514" y="3269"/>
                      <a:pt x="10037" y="3045"/>
                      <a:pt x="10575" y="2821"/>
                    </a:cubicBezTo>
                    <a:cubicBezTo>
                      <a:pt x="10575" y="2776"/>
                      <a:pt x="10560" y="2746"/>
                      <a:pt x="10560" y="2702"/>
                    </a:cubicBezTo>
                    <a:cubicBezTo>
                      <a:pt x="10455" y="1820"/>
                      <a:pt x="11023" y="1014"/>
                      <a:pt x="11665" y="387"/>
                    </a:cubicBezTo>
                    <a:cubicBezTo>
                      <a:pt x="10665" y="96"/>
                      <a:pt x="9625" y="1"/>
                      <a:pt x="8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3"/>
              <p:cNvSpPr/>
              <p:nvPr/>
            </p:nvSpPr>
            <p:spPr>
              <a:xfrm>
                <a:off x="1674367" y="1090479"/>
                <a:ext cx="2207257" cy="3057977"/>
              </a:xfrm>
              <a:custGeom>
                <a:avLst/>
                <a:gdLst/>
                <a:ahLst/>
                <a:cxnLst/>
                <a:rect l="l" t="t" r="r" b="b"/>
                <a:pathLst>
                  <a:path w="7558" h="10471" extrusionOk="0">
                    <a:moveTo>
                      <a:pt x="7498" y="0"/>
                    </a:moveTo>
                    <a:lnTo>
                      <a:pt x="7498" y="0"/>
                    </a:lnTo>
                    <a:cubicBezTo>
                      <a:pt x="6975" y="299"/>
                      <a:pt x="6348" y="448"/>
                      <a:pt x="5721" y="508"/>
                    </a:cubicBezTo>
                    <a:cubicBezTo>
                      <a:pt x="4825" y="613"/>
                      <a:pt x="3899" y="568"/>
                      <a:pt x="3003" y="762"/>
                    </a:cubicBezTo>
                    <a:cubicBezTo>
                      <a:pt x="2017" y="971"/>
                      <a:pt x="1136" y="1464"/>
                      <a:pt x="195" y="1837"/>
                    </a:cubicBezTo>
                    <a:cubicBezTo>
                      <a:pt x="135" y="1867"/>
                      <a:pt x="60" y="1897"/>
                      <a:pt x="0" y="1912"/>
                    </a:cubicBezTo>
                    <a:cubicBezTo>
                      <a:pt x="404" y="2046"/>
                      <a:pt x="777" y="2226"/>
                      <a:pt x="1031" y="2554"/>
                    </a:cubicBezTo>
                    <a:cubicBezTo>
                      <a:pt x="1838" y="3540"/>
                      <a:pt x="1584" y="4466"/>
                      <a:pt x="2256" y="5541"/>
                    </a:cubicBezTo>
                    <a:cubicBezTo>
                      <a:pt x="2764" y="6333"/>
                      <a:pt x="3854" y="7125"/>
                      <a:pt x="3480" y="8006"/>
                    </a:cubicBezTo>
                    <a:cubicBezTo>
                      <a:pt x="3271" y="8529"/>
                      <a:pt x="2554" y="8753"/>
                      <a:pt x="2330" y="10007"/>
                    </a:cubicBezTo>
                    <a:cubicBezTo>
                      <a:pt x="2704" y="10186"/>
                      <a:pt x="3122" y="10351"/>
                      <a:pt x="3749" y="10470"/>
                    </a:cubicBezTo>
                    <a:cubicBezTo>
                      <a:pt x="3630" y="10082"/>
                      <a:pt x="3600" y="9694"/>
                      <a:pt x="3914" y="9440"/>
                    </a:cubicBezTo>
                    <a:cubicBezTo>
                      <a:pt x="4227" y="9171"/>
                      <a:pt x="4616" y="8992"/>
                      <a:pt x="4855" y="8663"/>
                    </a:cubicBezTo>
                    <a:cubicBezTo>
                      <a:pt x="5138" y="8245"/>
                      <a:pt x="5153" y="7692"/>
                      <a:pt x="5094" y="7199"/>
                    </a:cubicBezTo>
                    <a:cubicBezTo>
                      <a:pt x="5034" y="6691"/>
                      <a:pt x="4944" y="6169"/>
                      <a:pt x="5079" y="5676"/>
                    </a:cubicBezTo>
                    <a:cubicBezTo>
                      <a:pt x="5258" y="4959"/>
                      <a:pt x="5885" y="4451"/>
                      <a:pt x="6453" y="3958"/>
                    </a:cubicBezTo>
                    <a:cubicBezTo>
                      <a:pt x="7005" y="3465"/>
                      <a:pt x="7558" y="2838"/>
                      <a:pt x="7528" y="2091"/>
                    </a:cubicBezTo>
                    <a:cubicBezTo>
                      <a:pt x="7513" y="1733"/>
                      <a:pt x="7379" y="1404"/>
                      <a:pt x="7334" y="1046"/>
                    </a:cubicBezTo>
                    <a:cubicBezTo>
                      <a:pt x="7289" y="687"/>
                      <a:pt x="7364" y="329"/>
                      <a:pt x="7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53"/>
            <p:cNvGrpSpPr/>
            <p:nvPr/>
          </p:nvGrpSpPr>
          <p:grpSpPr>
            <a:xfrm>
              <a:off x="5357520" y="2084203"/>
              <a:ext cx="3120519" cy="2587091"/>
              <a:chOff x="11463231" y="935451"/>
              <a:chExt cx="4424962" cy="3668550"/>
            </a:xfrm>
          </p:grpSpPr>
          <p:sp>
            <p:nvSpPr>
              <p:cNvPr id="2181" name="Google Shape;2181;p53"/>
              <p:cNvSpPr/>
              <p:nvPr/>
            </p:nvSpPr>
            <p:spPr>
              <a:xfrm>
                <a:off x="12578634" y="3602776"/>
                <a:ext cx="3041288" cy="874935"/>
              </a:xfrm>
              <a:custGeom>
                <a:avLst/>
                <a:gdLst/>
                <a:ahLst/>
                <a:cxnLst/>
                <a:rect l="l" t="t" r="r" b="b"/>
                <a:pathLst>
                  <a:path w="16087" h="4628" extrusionOk="0">
                    <a:moveTo>
                      <a:pt x="14508" y="0"/>
                    </a:moveTo>
                    <a:cubicBezTo>
                      <a:pt x="13379" y="0"/>
                      <a:pt x="11807" y="98"/>
                      <a:pt x="11262" y="98"/>
                    </a:cubicBezTo>
                    <a:cubicBezTo>
                      <a:pt x="9514" y="128"/>
                      <a:pt x="7782" y="173"/>
                      <a:pt x="6034" y="292"/>
                    </a:cubicBezTo>
                    <a:cubicBezTo>
                      <a:pt x="5034" y="337"/>
                      <a:pt x="4048" y="412"/>
                      <a:pt x="3047" y="501"/>
                    </a:cubicBezTo>
                    <a:cubicBezTo>
                      <a:pt x="2285" y="576"/>
                      <a:pt x="1494" y="665"/>
                      <a:pt x="822" y="1054"/>
                    </a:cubicBezTo>
                    <a:cubicBezTo>
                      <a:pt x="598" y="1173"/>
                      <a:pt x="389" y="1338"/>
                      <a:pt x="254" y="1547"/>
                    </a:cubicBezTo>
                    <a:cubicBezTo>
                      <a:pt x="45" y="1845"/>
                      <a:pt x="0" y="2204"/>
                      <a:pt x="15" y="2562"/>
                    </a:cubicBezTo>
                    <a:cubicBezTo>
                      <a:pt x="60" y="3324"/>
                      <a:pt x="478" y="4086"/>
                      <a:pt x="1165" y="4414"/>
                    </a:cubicBezTo>
                    <a:cubicBezTo>
                      <a:pt x="1518" y="4582"/>
                      <a:pt x="1906" y="4627"/>
                      <a:pt x="2296" y="4627"/>
                    </a:cubicBezTo>
                    <a:cubicBezTo>
                      <a:pt x="2533" y="4627"/>
                      <a:pt x="2771" y="4611"/>
                      <a:pt x="3002" y="4594"/>
                    </a:cubicBezTo>
                    <a:cubicBezTo>
                      <a:pt x="7319" y="4235"/>
                      <a:pt x="11605" y="3772"/>
                      <a:pt x="15892" y="3190"/>
                    </a:cubicBezTo>
                    <a:cubicBezTo>
                      <a:pt x="15922" y="3190"/>
                      <a:pt x="15952" y="3190"/>
                      <a:pt x="15997" y="3160"/>
                    </a:cubicBezTo>
                    <a:cubicBezTo>
                      <a:pt x="16056" y="3115"/>
                      <a:pt x="16086" y="3010"/>
                      <a:pt x="16056" y="2936"/>
                    </a:cubicBezTo>
                    <a:cubicBezTo>
                      <a:pt x="15668" y="2025"/>
                      <a:pt x="15593" y="1681"/>
                      <a:pt x="15713" y="1084"/>
                    </a:cubicBezTo>
                    <a:cubicBezTo>
                      <a:pt x="15758" y="845"/>
                      <a:pt x="15892" y="292"/>
                      <a:pt x="15728" y="128"/>
                    </a:cubicBezTo>
                    <a:cubicBezTo>
                      <a:pt x="15636" y="31"/>
                      <a:pt x="15142" y="0"/>
                      <a:pt x="1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3"/>
              <p:cNvSpPr/>
              <p:nvPr/>
            </p:nvSpPr>
            <p:spPr>
              <a:xfrm>
                <a:off x="11463231" y="3265131"/>
                <a:ext cx="4218707" cy="1338870"/>
              </a:xfrm>
              <a:custGeom>
                <a:avLst/>
                <a:gdLst/>
                <a:ahLst/>
                <a:cxnLst/>
                <a:rect l="l" t="t" r="r" b="b"/>
                <a:pathLst>
                  <a:path w="22315" h="7082" extrusionOk="0">
                    <a:moveTo>
                      <a:pt x="18257" y="0"/>
                    </a:moveTo>
                    <a:cubicBezTo>
                      <a:pt x="18243" y="0"/>
                      <a:pt x="18257" y="22"/>
                      <a:pt x="18279" y="33"/>
                    </a:cubicBezTo>
                    <a:lnTo>
                      <a:pt x="18279" y="33"/>
                    </a:lnTo>
                    <a:lnTo>
                      <a:pt x="957" y="435"/>
                    </a:lnTo>
                    <a:cubicBezTo>
                      <a:pt x="1" y="599"/>
                      <a:pt x="314" y="2168"/>
                      <a:pt x="314" y="2168"/>
                    </a:cubicBezTo>
                    <a:cubicBezTo>
                      <a:pt x="374" y="2765"/>
                      <a:pt x="598" y="3363"/>
                      <a:pt x="1046" y="3766"/>
                    </a:cubicBezTo>
                    <a:cubicBezTo>
                      <a:pt x="1225" y="3930"/>
                      <a:pt x="1434" y="4050"/>
                      <a:pt x="1644" y="4169"/>
                    </a:cubicBezTo>
                    <a:cubicBezTo>
                      <a:pt x="3316" y="5125"/>
                      <a:pt x="6438" y="7082"/>
                      <a:pt x="8230" y="7082"/>
                    </a:cubicBezTo>
                    <a:cubicBezTo>
                      <a:pt x="8619" y="7082"/>
                      <a:pt x="9007" y="7067"/>
                      <a:pt x="9395" y="7022"/>
                    </a:cubicBezTo>
                    <a:cubicBezTo>
                      <a:pt x="13458" y="6559"/>
                      <a:pt x="17520" y="6081"/>
                      <a:pt x="21583" y="5618"/>
                    </a:cubicBezTo>
                    <a:cubicBezTo>
                      <a:pt x="21911" y="5573"/>
                      <a:pt x="22315" y="5439"/>
                      <a:pt x="22315" y="5110"/>
                    </a:cubicBezTo>
                    <a:cubicBezTo>
                      <a:pt x="22300" y="4878"/>
                      <a:pt x="22102" y="4631"/>
                      <a:pt x="21886" y="4631"/>
                    </a:cubicBezTo>
                    <a:cubicBezTo>
                      <a:pt x="21879" y="4631"/>
                      <a:pt x="21873" y="4632"/>
                      <a:pt x="21867" y="4632"/>
                    </a:cubicBezTo>
                    <a:cubicBezTo>
                      <a:pt x="20179" y="4722"/>
                      <a:pt x="18491" y="4841"/>
                      <a:pt x="16818" y="5050"/>
                    </a:cubicBezTo>
                    <a:cubicBezTo>
                      <a:pt x="13995" y="5409"/>
                      <a:pt x="11173" y="5752"/>
                      <a:pt x="8365" y="6111"/>
                    </a:cubicBezTo>
                    <a:cubicBezTo>
                      <a:pt x="8207" y="6134"/>
                      <a:pt x="8046" y="6154"/>
                      <a:pt x="7886" y="6154"/>
                    </a:cubicBezTo>
                    <a:cubicBezTo>
                      <a:pt x="7744" y="6154"/>
                      <a:pt x="7603" y="6138"/>
                      <a:pt x="7469" y="6096"/>
                    </a:cubicBezTo>
                    <a:cubicBezTo>
                      <a:pt x="7095" y="5976"/>
                      <a:pt x="6841" y="5663"/>
                      <a:pt x="6692" y="5319"/>
                    </a:cubicBezTo>
                    <a:cubicBezTo>
                      <a:pt x="6543" y="4976"/>
                      <a:pt x="6498" y="4587"/>
                      <a:pt x="6468" y="4229"/>
                    </a:cubicBezTo>
                    <a:cubicBezTo>
                      <a:pt x="6438" y="3915"/>
                      <a:pt x="6423" y="3587"/>
                      <a:pt x="6602" y="3348"/>
                    </a:cubicBezTo>
                    <a:cubicBezTo>
                      <a:pt x="6826" y="3079"/>
                      <a:pt x="7230" y="3019"/>
                      <a:pt x="7573" y="3004"/>
                    </a:cubicBezTo>
                    <a:cubicBezTo>
                      <a:pt x="12263" y="2720"/>
                      <a:pt x="16968" y="2690"/>
                      <a:pt x="21628" y="2168"/>
                    </a:cubicBezTo>
                    <a:cubicBezTo>
                      <a:pt x="21822" y="2138"/>
                      <a:pt x="22076" y="2078"/>
                      <a:pt x="22135" y="1869"/>
                    </a:cubicBezTo>
                    <a:cubicBezTo>
                      <a:pt x="22195" y="1645"/>
                      <a:pt x="21926" y="1481"/>
                      <a:pt x="21702" y="1376"/>
                    </a:cubicBezTo>
                    <a:cubicBezTo>
                      <a:pt x="20552" y="913"/>
                      <a:pt x="19417" y="465"/>
                      <a:pt x="18267" y="2"/>
                    </a:cubicBezTo>
                    <a:cubicBezTo>
                      <a:pt x="18263" y="1"/>
                      <a:pt x="18260" y="0"/>
                      <a:pt x="18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3"/>
              <p:cNvSpPr/>
              <p:nvPr/>
            </p:nvSpPr>
            <p:spPr>
              <a:xfrm>
                <a:off x="11714480" y="3432063"/>
                <a:ext cx="960387" cy="406652"/>
              </a:xfrm>
              <a:custGeom>
                <a:avLst/>
                <a:gdLst/>
                <a:ahLst/>
                <a:cxnLst/>
                <a:rect l="l" t="t" r="r" b="b"/>
                <a:pathLst>
                  <a:path w="5080" h="2151" extrusionOk="0">
                    <a:moveTo>
                      <a:pt x="46" y="0"/>
                    </a:moveTo>
                    <a:lnTo>
                      <a:pt x="1" y="105"/>
                    </a:lnTo>
                    <a:cubicBezTo>
                      <a:pt x="404" y="329"/>
                      <a:pt x="822" y="508"/>
                      <a:pt x="1241" y="687"/>
                    </a:cubicBezTo>
                    <a:cubicBezTo>
                      <a:pt x="2495" y="1180"/>
                      <a:pt x="3795" y="1613"/>
                      <a:pt x="5034" y="2151"/>
                    </a:cubicBezTo>
                    <a:lnTo>
                      <a:pt x="5079" y="2061"/>
                    </a:lnTo>
                    <a:cubicBezTo>
                      <a:pt x="4661" y="1897"/>
                      <a:pt x="4243" y="1718"/>
                      <a:pt x="3824" y="1539"/>
                    </a:cubicBezTo>
                    <a:cubicBezTo>
                      <a:pt x="2555" y="1016"/>
                      <a:pt x="1360" y="374"/>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3"/>
              <p:cNvSpPr/>
              <p:nvPr/>
            </p:nvSpPr>
            <p:spPr>
              <a:xfrm>
                <a:off x="12917414" y="3762336"/>
                <a:ext cx="2541433" cy="196615"/>
              </a:xfrm>
              <a:custGeom>
                <a:avLst/>
                <a:gdLst/>
                <a:ahLst/>
                <a:cxnLst/>
                <a:rect l="l" t="t" r="r" b="b"/>
                <a:pathLst>
                  <a:path w="13443" h="1040" extrusionOk="0">
                    <a:moveTo>
                      <a:pt x="13383" y="1"/>
                    </a:moveTo>
                    <a:lnTo>
                      <a:pt x="11725" y="120"/>
                    </a:lnTo>
                    <a:cubicBezTo>
                      <a:pt x="9321" y="314"/>
                      <a:pt x="5796" y="598"/>
                      <a:pt x="3391" y="807"/>
                    </a:cubicBezTo>
                    <a:cubicBezTo>
                      <a:pt x="2564" y="884"/>
                      <a:pt x="1744" y="929"/>
                      <a:pt x="921" y="929"/>
                    </a:cubicBezTo>
                    <a:cubicBezTo>
                      <a:pt x="630" y="929"/>
                      <a:pt x="338" y="924"/>
                      <a:pt x="45" y="912"/>
                    </a:cubicBezTo>
                    <a:cubicBezTo>
                      <a:pt x="16" y="912"/>
                      <a:pt x="1" y="927"/>
                      <a:pt x="1" y="957"/>
                    </a:cubicBezTo>
                    <a:cubicBezTo>
                      <a:pt x="1" y="986"/>
                      <a:pt x="16" y="1001"/>
                      <a:pt x="45" y="1001"/>
                    </a:cubicBezTo>
                    <a:cubicBezTo>
                      <a:pt x="392" y="1028"/>
                      <a:pt x="766" y="1040"/>
                      <a:pt x="1157" y="1040"/>
                    </a:cubicBezTo>
                    <a:cubicBezTo>
                      <a:pt x="2954" y="1040"/>
                      <a:pt x="5115" y="798"/>
                      <a:pt x="6722" y="688"/>
                    </a:cubicBezTo>
                    <a:cubicBezTo>
                      <a:pt x="8604" y="523"/>
                      <a:pt x="11531" y="270"/>
                      <a:pt x="13398" y="90"/>
                    </a:cubicBezTo>
                    <a:cubicBezTo>
                      <a:pt x="13428" y="90"/>
                      <a:pt x="13443" y="75"/>
                      <a:pt x="13428" y="46"/>
                    </a:cubicBezTo>
                    <a:cubicBezTo>
                      <a:pt x="13428" y="16"/>
                      <a:pt x="13413" y="1"/>
                      <a:pt x="1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3"/>
              <p:cNvSpPr/>
              <p:nvPr/>
            </p:nvSpPr>
            <p:spPr>
              <a:xfrm>
                <a:off x="12996437" y="3878224"/>
                <a:ext cx="2425733" cy="240097"/>
              </a:xfrm>
              <a:custGeom>
                <a:avLst/>
                <a:gdLst/>
                <a:ahLst/>
                <a:cxnLst/>
                <a:rect l="l" t="t" r="r" b="b"/>
                <a:pathLst>
                  <a:path w="12831" h="1270" extrusionOk="0">
                    <a:moveTo>
                      <a:pt x="12771" y="0"/>
                    </a:moveTo>
                    <a:lnTo>
                      <a:pt x="6408" y="598"/>
                    </a:lnTo>
                    <a:cubicBezTo>
                      <a:pt x="4586" y="777"/>
                      <a:pt x="1853" y="1046"/>
                      <a:pt x="46" y="1165"/>
                    </a:cubicBezTo>
                    <a:cubicBezTo>
                      <a:pt x="16" y="1180"/>
                      <a:pt x="1" y="1195"/>
                      <a:pt x="1" y="1225"/>
                    </a:cubicBezTo>
                    <a:cubicBezTo>
                      <a:pt x="1" y="1255"/>
                      <a:pt x="16" y="1270"/>
                      <a:pt x="46" y="1270"/>
                    </a:cubicBezTo>
                    <a:cubicBezTo>
                      <a:pt x="4213" y="1031"/>
                      <a:pt x="8634" y="538"/>
                      <a:pt x="12786" y="90"/>
                    </a:cubicBezTo>
                    <a:cubicBezTo>
                      <a:pt x="12816" y="75"/>
                      <a:pt x="12831" y="60"/>
                      <a:pt x="12816" y="30"/>
                    </a:cubicBezTo>
                    <a:cubicBezTo>
                      <a:pt x="12816" y="15"/>
                      <a:pt x="12801" y="0"/>
                      <a:pt x="1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3"/>
              <p:cNvSpPr/>
              <p:nvPr/>
            </p:nvSpPr>
            <p:spPr>
              <a:xfrm>
                <a:off x="12934429" y="4027764"/>
                <a:ext cx="2482070" cy="279798"/>
              </a:xfrm>
              <a:custGeom>
                <a:avLst/>
                <a:gdLst/>
                <a:ahLst/>
                <a:cxnLst/>
                <a:rect l="l" t="t" r="r" b="b"/>
                <a:pathLst>
                  <a:path w="13129" h="1480" extrusionOk="0">
                    <a:moveTo>
                      <a:pt x="13084" y="1"/>
                    </a:moveTo>
                    <a:cubicBezTo>
                      <a:pt x="11979" y="45"/>
                      <a:pt x="10903" y="180"/>
                      <a:pt x="9813" y="329"/>
                    </a:cubicBezTo>
                    <a:cubicBezTo>
                      <a:pt x="6691" y="762"/>
                      <a:pt x="3211" y="1076"/>
                      <a:pt x="60" y="1375"/>
                    </a:cubicBezTo>
                    <a:cubicBezTo>
                      <a:pt x="15" y="1375"/>
                      <a:pt x="0" y="1405"/>
                      <a:pt x="0" y="1435"/>
                    </a:cubicBezTo>
                    <a:cubicBezTo>
                      <a:pt x="0" y="1464"/>
                      <a:pt x="30" y="1479"/>
                      <a:pt x="60" y="1479"/>
                    </a:cubicBezTo>
                    <a:cubicBezTo>
                      <a:pt x="2181" y="1330"/>
                      <a:pt x="4481" y="1121"/>
                      <a:pt x="6587" y="897"/>
                    </a:cubicBezTo>
                    <a:cubicBezTo>
                      <a:pt x="8753" y="658"/>
                      <a:pt x="10918" y="255"/>
                      <a:pt x="13084" y="90"/>
                    </a:cubicBezTo>
                    <a:cubicBezTo>
                      <a:pt x="13114" y="75"/>
                      <a:pt x="13129" y="60"/>
                      <a:pt x="13129" y="45"/>
                    </a:cubicBezTo>
                    <a:cubicBezTo>
                      <a:pt x="13129" y="16"/>
                      <a:pt x="13099" y="1"/>
                      <a:pt x="1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3"/>
              <p:cNvSpPr/>
              <p:nvPr/>
            </p:nvSpPr>
            <p:spPr>
              <a:xfrm>
                <a:off x="13021959" y="3078726"/>
                <a:ext cx="2798355" cy="540312"/>
              </a:xfrm>
              <a:custGeom>
                <a:avLst/>
                <a:gdLst/>
                <a:ahLst/>
                <a:cxnLst/>
                <a:rect l="l" t="t" r="r" b="b"/>
                <a:pathLst>
                  <a:path w="14802" h="2858" extrusionOk="0">
                    <a:moveTo>
                      <a:pt x="8604" y="1"/>
                    </a:moveTo>
                    <a:cubicBezTo>
                      <a:pt x="7612" y="1"/>
                      <a:pt x="6619" y="14"/>
                      <a:pt x="5631" y="32"/>
                    </a:cubicBezTo>
                    <a:cubicBezTo>
                      <a:pt x="4720" y="47"/>
                      <a:pt x="3794" y="77"/>
                      <a:pt x="2883" y="122"/>
                    </a:cubicBezTo>
                    <a:cubicBezTo>
                      <a:pt x="2166" y="152"/>
                      <a:pt x="1434" y="196"/>
                      <a:pt x="792" y="450"/>
                    </a:cubicBezTo>
                    <a:cubicBezTo>
                      <a:pt x="583" y="525"/>
                      <a:pt x="389" y="630"/>
                      <a:pt x="254" y="764"/>
                    </a:cubicBezTo>
                    <a:cubicBezTo>
                      <a:pt x="60" y="958"/>
                      <a:pt x="0" y="1197"/>
                      <a:pt x="0" y="1436"/>
                    </a:cubicBezTo>
                    <a:cubicBezTo>
                      <a:pt x="15" y="1944"/>
                      <a:pt x="374" y="2467"/>
                      <a:pt x="1001" y="2691"/>
                    </a:cubicBezTo>
                    <a:cubicBezTo>
                      <a:pt x="1345" y="2822"/>
                      <a:pt x="1730" y="2858"/>
                      <a:pt x="2119" y="2858"/>
                    </a:cubicBezTo>
                    <a:cubicBezTo>
                      <a:pt x="2304" y="2858"/>
                      <a:pt x="2491" y="2850"/>
                      <a:pt x="2674" y="2840"/>
                    </a:cubicBezTo>
                    <a:cubicBezTo>
                      <a:pt x="6662" y="2706"/>
                      <a:pt x="10634" y="2482"/>
                      <a:pt x="14607" y="2168"/>
                    </a:cubicBezTo>
                    <a:cubicBezTo>
                      <a:pt x="14637" y="2168"/>
                      <a:pt x="14667" y="2168"/>
                      <a:pt x="14697" y="2153"/>
                    </a:cubicBezTo>
                    <a:cubicBezTo>
                      <a:pt x="14757" y="2123"/>
                      <a:pt x="14802" y="2063"/>
                      <a:pt x="14757" y="2019"/>
                    </a:cubicBezTo>
                    <a:cubicBezTo>
                      <a:pt x="14428" y="1391"/>
                      <a:pt x="14383" y="1167"/>
                      <a:pt x="14518" y="764"/>
                    </a:cubicBezTo>
                    <a:cubicBezTo>
                      <a:pt x="14578" y="600"/>
                      <a:pt x="14712" y="241"/>
                      <a:pt x="14563" y="122"/>
                    </a:cubicBezTo>
                    <a:cubicBezTo>
                      <a:pt x="14446" y="30"/>
                      <a:pt x="13425" y="13"/>
                      <a:pt x="12407" y="13"/>
                    </a:cubicBezTo>
                    <a:cubicBezTo>
                      <a:pt x="11786" y="13"/>
                      <a:pt x="11165" y="19"/>
                      <a:pt x="10752" y="19"/>
                    </a:cubicBezTo>
                    <a:cubicBezTo>
                      <a:pt x="10627" y="19"/>
                      <a:pt x="10522" y="19"/>
                      <a:pt x="10440" y="17"/>
                    </a:cubicBezTo>
                    <a:cubicBezTo>
                      <a:pt x="9830" y="6"/>
                      <a:pt x="9217" y="1"/>
                      <a:pt x="8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3"/>
              <p:cNvSpPr/>
              <p:nvPr/>
            </p:nvSpPr>
            <p:spPr>
              <a:xfrm>
                <a:off x="11641128" y="2793826"/>
                <a:ext cx="4247064" cy="922576"/>
              </a:xfrm>
              <a:custGeom>
                <a:avLst/>
                <a:gdLst/>
                <a:ahLst/>
                <a:cxnLst/>
                <a:rect l="l" t="t" r="r" b="b"/>
                <a:pathLst>
                  <a:path w="22465" h="4880" extrusionOk="0">
                    <a:moveTo>
                      <a:pt x="14175" y="1"/>
                    </a:moveTo>
                    <a:lnTo>
                      <a:pt x="3929" y="120"/>
                    </a:lnTo>
                    <a:lnTo>
                      <a:pt x="1210" y="270"/>
                    </a:lnTo>
                    <a:cubicBezTo>
                      <a:pt x="1210" y="270"/>
                      <a:pt x="1137" y="262"/>
                      <a:pt x="1026" y="262"/>
                    </a:cubicBezTo>
                    <a:cubicBezTo>
                      <a:pt x="692" y="262"/>
                      <a:pt x="23" y="329"/>
                      <a:pt x="1" y="867"/>
                    </a:cubicBezTo>
                    <a:lnTo>
                      <a:pt x="45" y="1793"/>
                    </a:lnTo>
                    <a:cubicBezTo>
                      <a:pt x="60" y="2181"/>
                      <a:pt x="299" y="2525"/>
                      <a:pt x="643" y="2689"/>
                    </a:cubicBezTo>
                    <a:cubicBezTo>
                      <a:pt x="1330" y="3003"/>
                      <a:pt x="2077" y="3182"/>
                      <a:pt x="2809" y="3376"/>
                    </a:cubicBezTo>
                    <a:lnTo>
                      <a:pt x="7588" y="4586"/>
                    </a:lnTo>
                    <a:cubicBezTo>
                      <a:pt x="7932" y="4691"/>
                      <a:pt x="8514" y="4780"/>
                      <a:pt x="8872" y="4810"/>
                    </a:cubicBezTo>
                    <a:cubicBezTo>
                      <a:pt x="9565" y="4859"/>
                      <a:pt x="10258" y="4880"/>
                      <a:pt x="10950" y="4880"/>
                    </a:cubicBezTo>
                    <a:cubicBezTo>
                      <a:pt x="13229" y="4880"/>
                      <a:pt x="15506" y="4651"/>
                      <a:pt x="17774" y="4422"/>
                    </a:cubicBezTo>
                    <a:lnTo>
                      <a:pt x="22135" y="3989"/>
                    </a:lnTo>
                    <a:cubicBezTo>
                      <a:pt x="22225" y="3974"/>
                      <a:pt x="22315" y="3929"/>
                      <a:pt x="22359" y="3824"/>
                    </a:cubicBezTo>
                    <a:cubicBezTo>
                      <a:pt x="22464" y="3600"/>
                      <a:pt x="22106" y="3466"/>
                      <a:pt x="21852" y="3466"/>
                    </a:cubicBezTo>
                    <a:cubicBezTo>
                      <a:pt x="18175" y="3521"/>
                      <a:pt x="14511" y="4198"/>
                      <a:pt x="10836" y="4198"/>
                    </a:cubicBezTo>
                    <a:cubicBezTo>
                      <a:pt x="10525" y="4198"/>
                      <a:pt x="10214" y="4193"/>
                      <a:pt x="9903" y="4183"/>
                    </a:cubicBezTo>
                    <a:cubicBezTo>
                      <a:pt x="9724" y="4183"/>
                      <a:pt x="9530" y="4168"/>
                      <a:pt x="9380" y="4048"/>
                    </a:cubicBezTo>
                    <a:cubicBezTo>
                      <a:pt x="9186" y="3899"/>
                      <a:pt x="9156" y="3630"/>
                      <a:pt x="9156" y="3391"/>
                    </a:cubicBezTo>
                    <a:cubicBezTo>
                      <a:pt x="9156" y="3137"/>
                      <a:pt x="9186" y="2868"/>
                      <a:pt x="9321" y="2644"/>
                    </a:cubicBezTo>
                    <a:cubicBezTo>
                      <a:pt x="9574" y="2256"/>
                      <a:pt x="10112" y="2166"/>
                      <a:pt x="10590" y="2122"/>
                    </a:cubicBezTo>
                    <a:cubicBezTo>
                      <a:pt x="14324" y="1733"/>
                      <a:pt x="18073" y="1763"/>
                      <a:pt x="21822" y="1659"/>
                    </a:cubicBezTo>
                    <a:cubicBezTo>
                      <a:pt x="21971" y="1644"/>
                      <a:pt x="22135" y="1644"/>
                      <a:pt x="22255" y="1524"/>
                    </a:cubicBezTo>
                    <a:cubicBezTo>
                      <a:pt x="22315" y="1464"/>
                      <a:pt x="22345" y="1360"/>
                      <a:pt x="22315" y="1285"/>
                    </a:cubicBezTo>
                    <a:cubicBezTo>
                      <a:pt x="22270" y="1181"/>
                      <a:pt x="22165" y="1166"/>
                      <a:pt x="22061" y="1136"/>
                    </a:cubicBezTo>
                    <a:cubicBezTo>
                      <a:pt x="19447" y="703"/>
                      <a:pt x="16818" y="314"/>
                      <a:pt x="1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3"/>
              <p:cNvSpPr/>
              <p:nvPr/>
            </p:nvSpPr>
            <p:spPr>
              <a:xfrm>
                <a:off x="13634675" y="3172306"/>
                <a:ext cx="2069936" cy="104546"/>
              </a:xfrm>
              <a:custGeom>
                <a:avLst/>
                <a:gdLst/>
                <a:ahLst/>
                <a:cxnLst/>
                <a:rect l="l" t="t" r="r" b="b"/>
                <a:pathLst>
                  <a:path w="10949" h="553" extrusionOk="0">
                    <a:moveTo>
                      <a:pt x="10903" y="0"/>
                    </a:moveTo>
                    <a:cubicBezTo>
                      <a:pt x="10112" y="45"/>
                      <a:pt x="8977" y="105"/>
                      <a:pt x="8185" y="135"/>
                    </a:cubicBezTo>
                    <a:cubicBezTo>
                      <a:pt x="5825" y="224"/>
                      <a:pt x="2763" y="388"/>
                      <a:pt x="404" y="433"/>
                    </a:cubicBezTo>
                    <a:lnTo>
                      <a:pt x="60" y="433"/>
                    </a:lnTo>
                    <a:cubicBezTo>
                      <a:pt x="30" y="433"/>
                      <a:pt x="0" y="448"/>
                      <a:pt x="0" y="478"/>
                    </a:cubicBezTo>
                    <a:cubicBezTo>
                      <a:pt x="0" y="508"/>
                      <a:pt x="30" y="523"/>
                      <a:pt x="60" y="523"/>
                    </a:cubicBezTo>
                    <a:cubicBezTo>
                      <a:pt x="150" y="538"/>
                      <a:pt x="314" y="553"/>
                      <a:pt x="404" y="553"/>
                    </a:cubicBezTo>
                    <a:cubicBezTo>
                      <a:pt x="3899" y="523"/>
                      <a:pt x="7423" y="344"/>
                      <a:pt x="10903" y="105"/>
                    </a:cubicBezTo>
                    <a:cubicBezTo>
                      <a:pt x="10933" y="105"/>
                      <a:pt x="10948" y="75"/>
                      <a:pt x="10948" y="45"/>
                    </a:cubicBezTo>
                    <a:cubicBezTo>
                      <a:pt x="10948" y="15"/>
                      <a:pt x="10918" y="0"/>
                      <a:pt x="10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3"/>
              <p:cNvSpPr/>
              <p:nvPr/>
            </p:nvSpPr>
            <p:spPr>
              <a:xfrm>
                <a:off x="13708027" y="3251330"/>
                <a:ext cx="1973897" cy="145759"/>
              </a:xfrm>
              <a:custGeom>
                <a:avLst/>
                <a:gdLst/>
                <a:ahLst/>
                <a:cxnLst/>
                <a:rect l="l" t="t" r="r" b="b"/>
                <a:pathLst>
                  <a:path w="10441" h="771" extrusionOk="0">
                    <a:moveTo>
                      <a:pt x="10396" y="0"/>
                    </a:moveTo>
                    <a:lnTo>
                      <a:pt x="9097" y="90"/>
                    </a:lnTo>
                    <a:cubicBezTo>
                      <a:pt x="8275" y="150"/>
                      <a:pt x="6065" y="314"/>
                      <a:pt x="5213" y="374"/>
                    </a:cubicBezTo>
                    <a:cubicBezTo>
                      <a:pt x="3496" y="508"/>
                      <a:pt x="1778" y="672"/>
                      <a:pt x="45" y="672"/>
                    </a:cubicBezTo>
                    <a:cubicBezTo>
                      <a:pt x="16" y="672"/>
                      <a:pt x="1" y="687"/>
                      <a:pt x="1" y="717"/>
                    </a:cubicBezTo>
                    <a:cubicBezTo>
                      <a:pt x="1" y="747"/>
                      <a:pt x="16" y="762"/>
                      <a:pt x="45" y="762"/>
                    </a:cubicBezTo>
                    <a:cubicBezTo>
                      <a:pt x="260" y="768"/>
                      <a:pt x="474" y="770"/>
                      <a:pt x="688" y="770"/>
                    </a:cubicBezTo>
                    <a:cubicBezTo>
                      <a:pt x="2206" y="770"/>
                      <a:pt x="3723" y="641"/>
                      <a:pt x="5228" y="523"/>
                    </a:cubicBezTo>
                    <a:cubicBezTo>
                      <a:pt x="6692" y="419"/>
                      <a:pt x="8962" y="224"/>
                      <a:pt x="10396" y="90"/>
                    </a:cubicBezTo>
                    <a:cubicBezTo>
                      <a:pt x="10426" y="90"/>
                      <a:pt x="10441" y="75"/>
                      <a:pt x="10441" y="45"/>
                    </a:cubicBezTo>
                    <a:cubicBezTo>
                      <a:pt x="10441" y="15"/>
                      <a:pt x="10411" y="0"/>
                      <a:pt x="10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3"/>
              <p:cNvSpPr/>
              <p:nvPr/>
            </p:nvSpPr>
            <p:spPr>
              <a:xfrm>
                <a:off x="13620496" y="3353040"/>
                <a:ext cx="2055757" cy="165421"/>
              </a:xfrm>
              <a:custGeom>
                <a:avLst/>
                <a:gdLst/>
                <a:ahLst/>
                <a:cxnLst/>
                <a:rect l="l" t="t" r="r" b="b"/>
                <a:pathLst>
                  <a:path w="10874" h="875" extrusionOk="0">
                    <a:moveTo>
                      <a:pt x="10829" y="0"/>
                    </a:moveTo>
                    <a:lnTo>
                      <a:pt x="9470" y="105"/>
                    </a:lnTo>
                    <a:cubicBezTo>
                      <a:pt x="8619" y="164"/>
                      <a:pt x="6333" y="358"/>
                      <a:pt x="5437" y="433"/>
                    </a:cubicBezTo>
                    <a:cubicBezTo>
                      <a:pt x="3762" y="573"/>
                      <a:pt x="2086" y="765"/>
                      <a:pt x="398" y="765"/>
                    </a:cubicBezTo>
                    <a:cubicBezTo>
                      <a:pt x="281" y="765"/>
                      <a:pt x="163" y="764"/>
                      <a:pt x="45" y="762"/>
                    </a:cubicBezTo>
                    <a:cubicBezTo>
                      <a:pt x="16" y="762"/>
                      <a:pt x="1" y="777"/>
                      <a:pt x="1" y="807"/>
                    </a:cubicBezTo>
                    <a:cubicBezTo>
                      <a:pt x="1" y="836"/>
                      <a:pt x="16" y="851"/>
                      <a:pt x="45" y="851"/>
                    </a:cubicBezTo>
                    <a:cubicBezTo>
                      <a:pt x="363" y="867"/>
                      <a:pt x="680" y="874"/>
                      <a:pt x="997" y="874"/>
                    </a:cubicBezTo>
                    <a:cubicBezTo>
                      <a:pt x="2483" y="874"/>
                      <a:pt x="3963" y="721"/>
                      <a:pt x="5452" y="597"/>
                    </a:cubicBezTo>
                    <a:cubicBezTo>
                      <a:pt x="6961" y="448"/>
                      <a:pt x="9335" y="239"/>
                      <a:pt x="10829" y="90"/>
                    </a:cubicBezTo>
                    <a:cubicBezTo>
                      <a:pt x="10844" y="90"/>
                      <a:pt x="10874" y="75"/>
                      <a:pt x="10874" y="30"/>
                    </a:cubicBezTo>
                    <a:cubicBezTo>
                      <a:pt x="10874" y="15"/>
                      <a:pt x="10844" y="0"/>
                      <a:pt x="10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3"/>
              <p:cNvSpPr/>
              <p:nvPr/>
            </p:nvSpPr>
            <p:spPr>
              <a:xfrm>
                <a:off x="12872231" y="3152456"/>
                <a:ext cx="316474" cy="522541"/>
              </a:xfrm>
              <a:custGeom>
                <a:avLst/>
                <a:gdLst/>
                <a:ahLst/>
                <a:cxnLst/>
                <a:rect l="l" t="t" r="r" b="b"/>
                <a:pathLst>
                  <a:path w="1674" h="2764" extrusionOk="0">
                    <a:moveTo>
                      <a:pt x="434" y="1"/>
                    </a:moveTo>
                    <a:cubicBezTo>
                      <a:pt x="195" y="673"/>
                      <a:pt x="1" y="1718"/>
                      <a:pt x="16" y="2435"/>
                    </a:cubicBezTo>
                    <a:cubicBezTo>
                      <a:pt x="434" y="2540"/>
                      <a:pt x="852" y="2659"/>
                      <a:pt x="1330" y="2764"/>
                    </a:cubicBezTo>
                    <a:cubicBezTo>
                      <a:pt x="1285" y="2017"/>
                      <a:pt x="1405" y="912"/>
                      <a:pt x="1673" y="210"/>
                    </a:cubicBezTo>
                    <a:cubicBezTo>
                      <a:pt x="1210" y="150"/>
                      <a:pt x="912" y="75"/>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3"/>
              <p:cNvSpPr/>
              <p:nvPr/>
            </p:nvSpPr>
            <p:spPr>
              <a:xfrm>
                <a:off x="11816190" y="2901207"/>
                <a:ext cx="319310" cy="505526"/>
              </a:xfrm>
              <a:custGeom>
                <a:avLst/>
                <a:gdLst/>
                <a:ahLst/>
                <a:cxnLst/>
                <a:rect l="l" t="t" r="r" b="b"/>
                <a:pathLst>
                  <a:path w="1689" h="2674" extrusionOk="0">
                    <a:moveTo>
                      <a:pt x="434" y="0"/>
                    </a:moveTo>
                    <a:cubicBezTo>
                      <a:pt x="180" y="672"/>
                      <a:pt x="1" y="1539"/>
                      <a:pt x="16" y="2256"/>
                    </a:cubicBezTo>
                    <a:cubicBezTo>
                      <a:pt x="464" y="2405"/>
                      <a:pt x="897" y="2569"/>
                      <a:pt x="1345" y="2674"/>
                    </a:cubicBezTo>
                    <a:cubicBezTo>
                      <a:pt x="1300" y="1912"/>
                      <a:pt x="1420" y="1001"/>
                      <a:pt x="1688" y="299"/>
                    </a:cubicBezTo>
                    <a:cubicBezTo>
                      <a:pt x="1225" y="254"/>
                      <a:pt x="912" y="75"/>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p:cNvSpPr/>
              <p:nvPr/>
            </p:nvSpPr>
            <p:spPr>
              <a:xfrm>
                <a:off x="11872716" y="2887028"/>
                <a:ext cx="1516390" cy="338971"/>
              </a:xfrm>
              <a:custGeom>
                <a:avLst/>
                <a:gdLst/>
                <a:ahLst/>
                <a:cxnLst/>
                <a:rect l="l" t="t" r="r" b="b"/>
                <a:pathLst>
                  <a:path w="8021" h="1793" extrusionOk="0">
                    <a:moveTo>
                      <a:pt x="75" y="1"/>
                    </a:moveTo>
                    <a:cubicBezTo>
                      <a:pt x="45" y="1"/>
                      <a:pt x="15" y="16"/>
                      <a:pt x="15" y="30"/>
                    </a:cubicBezTo>
                    <a:cubicBezTo>
                      <a:pt x="0" y="60"/>
                      <a:pt x="15" y="90"/>
                      <a:pt x="45" y="105"/>
                    </a:cubicBezTo>
                    <a:cubicBezTo>
                      <a:pt x="672" y="344"/>
                      <a:pt x="1315" y="538"/>
                      <a:pt x="1972" y="718"/>
                    </a:cubicBezTo>
                    <a:cubicBezTo>
                      <a:pt x="3928" y="1210"/>
                      <a:pt x="5945" y="1494"/>
                      <a:pt x="7931" y="1793"/>
                    </a:cubicBezTo>
                    <a:cubicBezTo>
                      <a:pt x="8006" y="1793"/>
                      <a:pt x="8021" y="1688"/>
                      <a:pt x="7946" y="1688"/>
                    </a:cubicBezTo>
                    <a:cubicBezTo>
                      <a:pt x="7289" y="1614"/>
                      <a:pt x="6632" y="1509"/>
                      <a:pt x="5960" y="1390"/>
                    </a:cubicBezTo>
                    <a:cubicBezTo>
                      <a:pt x="3973" y="1031"/>
                      <a:pt x="2047" y="419"/>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p:cNvSpPr/>
              <p:nvPr/>
            </p:nvSpPr>
            <p:spPr>
              <a:xfrm>
                <a:off x="12767685" y="3174008"/>
                <a:ext cx="93392" cy="383209"/>
              </a:xfrm>
              <a:custGeom>
                <a:avLst/>
                <a:gdLst/>
                <a:ahLst/>
                <a:cxnLst/>
                <a:rect l="l" t="t" r="r" b="b"/>
                <a:pathLst>
                  <a:path w="494" h="2027" extrusionOk="0">
                    <a:moveTo>
                      <a:pt x="416" y="0"/>
                    </a:moveTo>
                    <a:cubicBezTo>
                      <a:pt x="384" y="0"/>
                      <a:pt x="356" y="17"/>
                      <a:pt x="345" y="51"/>
                    </a:cubicBezTo>
                    <a:cubicBezTo>
                      <a:pt x="270" y="200"/>
                      <a:pt x="225" y="350"/>
                      <a:pt x="180" y="499"/>
                    </a:cubicBezTo>
                    <a:cubicBezTo>
                      <a:pt x="135" y="663"/>
                      <a:pt x="106" y="828"/>
                      <a:pt x="76" y="977"/>
                    </a:cubicBezTo>
                    <a:cubicBezTo>
                      <a:pt x="61" y="1052"/>
                      <a:pt x="46" y="1141"/>
                      <a:pt x="31" y="1216"/>
                    </a:cubicBezTo>
                    <a:cubicBezTo>
                      <a:pt x="31" y="1291"/>
                      <a:pt x="16" y="1380"/>
                      <a:pt x="16" y="1455"/>
                    </a:cubicBezTo>
                    <a:cubicBezTo>
                      <a:pt x="1" y="1604"/>
                      <a:pt x="1" y="1768"/>
                      <a:pt x="1" y="1933"/>
                    </a:cubicBezTo>
                    <a:cubicBezTo>
                      <a:pt x="1" y="1978"/>
                      <a:pt x="31" y="2007"/>
                      <a:pt x="76" y="2022"/>
                    </a:cubicBezTo>
                    <a:cubicBezTo>
                      <a:pt x="83" y="2025"/>
                      <a:pt x="91" y="2026"/>
                      <a:pt x="99" y="2026"/>
                    </a:cubicBezTo>
                    <a:cubicBezTo>
                      <a:pt x="135" y="2026"/>
                      <a:pt x="168" y="1997"/>
                      <a:pt x="180" y="1948"/>
                    </a:cubicBezTo>
                    <a:cubicBezTo>
                      <a:pt x="225" y="1798"/>
                      <a:pt x="255" y="1634"/>
                      <a:pt x="285" y="1485"/>
                    </a:cubicBezTo>
                    <a:cubicBezTo>
                      <a:pt x="300" y="1410"/>
                      <a:pt x="300" y="1335"/>
                      <a:pt x="315" y="1261"/>
                    </a:cubicBezTo>
                    <a:lnTo>
                      <a:pt x="359" y="1022"/>
                    </a:lnTo>
                    <a:lnTo>
                      <a:pt x="434" y="559"/>
                    </a:lnTo>
                    <a:cubicBezTo>
                      <a:pt x="449" y="409"/>
                      <a:pt x="479" y="245"/>
                      <a:pt x="494" y="96"/>
                    </a:cubicBezTo>
                    <a:cubicBezTo>
                      <a:pt x="494" y="66"/>
                      <a:pt x="479" y="21"/>
                      <a:pt x="449" y="6"/>
                    </a:cubicBezTo>
                    <a:cubicBezTo>
                      <a:pt x="438" y="2"/>
                      <a:pt x="427"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p:cNvSpPr/>
              <p:nvPr/>
            </p:nvSpPr>
            <p:spPr>
              <a:xfrm>
                <a:off x="12609638" y="3140168"/>
                <a:ext cx="93392" cy="383209"/>
              </a:xfrm>
              <a:custGeom>
                <a:avLst/>
                <a:gdLst/>
                <a:ahLst/>
                <a:cxnLst/>
                <a:rect l="l" t="t" r="r" b="b"/>
                <a:pathLst>
                  <a:path w="494" h="2027" extrusionOk="0">
                    <a:moveTo>
                      <a:pt x="430" y="0"/>
                    </a:moveTo>
                    <a:cubicBezTo>
                      <a:pt x="393" y="0"/>
                      <a:pt x="356" y="20"/>
                      <a:pt x="344" y="66"/>
                    </a:cubicBezTo>
                    <a:cubicBezTo>
                      <a:pt x="269" y="200"/>
                      <a:pt x="225" y="364"/>
                      <a:pt x="180" y="514"/>
                    </a:cubicBezTo>
                    <a:cubicBezTo>
                      <a:pt x="135" y="663"/>
                      <a:pt x="105" y="827"/>
                      <a:pt x="75" y="992"/>
                    </a:cubicBezTo>
                    <a:cubicBezTo>
                      <a:pt x="60" y="1066"/>
                      <a:pt x="45" y="1141"/>
                      <a:pt x="30" y="1231"/>
                    </a:cubicBezTo>
                    <a:cubicBezTo>
                      <a:pt x="30" y="1305"/>
                      <a:pt x="16" y="1380"/>
                      <a:pt x="16" y="1470"/>
                    </a:cubicBezTo>
                    <a:cubicBezTo>
                      <a:pt x="1" y="1619"/>
                      <a:pt x="1" y="1783"/>
                      <a:pt x="1" y="1947"/>
                    </a:cubicBezTo>
                    <a:cubicBezTo>
                      <a:pt x="1" y="1977"/>
                      <a:pt x="30" y="2022"/>
                      <a:pt x="75" y="2022"/>
                    </a:cubicBezTo>
                    <a:cubicBezTo>
                      <a:pt x="83" y="2025"/>
                      <a:pt x="92" y="2026"/>
                      <a:pt x="100" y="2026"/>
                    </a:cubicBezTo>
                    <a:cubicBezTo>
                      <a:pt x="140" y="2026"/>
                      <a:pt x="182" y="1999"/>
                      <a:pt x="195" y="1962"/>
                    </a:cubicBezTo>
                    <a:cubicBezTo>
                      <a:pt x="225" y="1798"/>
                      <a:pt x="254" y="1649"/>
                      <a:pt x="284" y="1499"/>
                    </a:cubicBezTo>
                    <a:cubicBezTo>
                      <a:pt x="299" y="1425"/>
                      <a:pt x="299" y="1335"/>
                      <a:pt x="314" y="1260"/>
                    </a:cubicBezTo>
                    <a:lnTo>
                      <a:pt x="359" y="1036"/>
                    </a:lnTo>
                    <a:lnTo>
                      <a:pt x="434" y="573"/>
                    </a:lnTo>
                    <a:cubicBezTo>
                      <a:pt x="464" y="409"/>
                      <a:pt x="479" y="260"/>
                      <a:pt x="493" y="110"/>
                    </a:cubicBezTo>
                    <a:cubicBezTo>
                      <a:pt x="493" y="66"/>
                      <a:pt x="479" y="36"/>
                      <a:pt x="464" y="6"/>
                    </a:cubicBezTo>
                    <a:cubicBezTo>
                      <a:pt x="453" y="2"/>
                      <a:pt x="442" y="0"/>
                      <a:pt x="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p:cNvSpPr/>
              <p:nvPr/>
            </p:nvSpPr>
            <p:spPr>
              <a:xfrm>
                <a:off x="12451591" y="3108974"/>
                <a:ext cx="96039" cy="383209"/>
              </a:xfrm>
              <a:custGeom>
                <a:avLst/>
                <a:gdLst/>
                <a:ahLst/>
                <a:cxnLst/>
                <a:rect l="l" t="t" r="r" b="b"/>
                <a:pathLst>
                  <a:path w="508" h="2027" extrusionOk="0">
                    <a:moveTo>
                      <a:pt x="428" y="1"/>
                    </a:moveTo>
                    <a:cubicBezTo>
                      <a:pt x="391" y="1"/>
                      <a:pt x="355" y="18"/>
                      <a:pt x="344" y="51"/>
                    </a:cubicBezTo>
                    <a:cubicBezTo>
                      <a:pt x="269" y="201"/>
                      <a:pt x="224" y="350"/>
                      <a:pt x="179" y="514"/>
                    </a:cubicBezTo>
                    <a:cubicBezTo>
                      <a:pt x="135" y="664"/>
                      <a:pt x="105" y="828"/>
                      <a:pt x="75" y="977"/>
                    </a:cubicBezTo>
                    <a:cubicBezTo>
                      <a:pt x="60" y="1052"/>
                      <a:pt x="45" y="1142"/>
                      <a:pt x="30" y="1216"/>
                    </a:cubicBezTo>
                    <a:cubicBezTo>
                      <a:pt x="30" y="1291"/>
                      <a:pt x="15" y="1381"/>
                      <a:pt x="15" y="1455"/>
                    </a:cubicBezTo>
                    <a:cubicBezTo>
                      <a:pt x="0" y="1620"/>
                      <a:pt x="0" y="1769"/>
                      <a:pt x="0" y="1933"/>
                    </a:cubicBezTo>
                    <a:cubicBezTo>
                      <a:pt x="0" y="1978"/>
                      <a:pt x="30" y="2008"/>
                      <a:pt x="75" y="2023"/>
                    </a:cubicBezTo>
                    <a:cubicBezTo>
                      <a:pt x="85" y="2025"/>
                      <a:pt x="95" y="2027"/>
                      <a:pt x="104" y="2027"/>
                    </a:cubicBezTo>
                    <a:cubicBezTo>
                      <a:pt x="149" y="2027"/>
                      <a:pt x="182" y="1998"/>
                      <a:pt x="194" y="1948"/>
                    </a:cubicBezTo>
                    <a:cubicBezTo>
                      <a:pt x="224" y="1799"/>
                      <a:pt x="254" y="1649"/>
                      <a:pt x="284" y="1485"/>
                    </a:cubicBezTo>
                    <a:cubicBezTo>
                      <a:pt x="299" y="1411"/>
                      <a:pt x="314" y="1336"/>
                      <a:pt x="329" y="1261"/>
                    </a:cubicBezTo>
                    <a:lnTo>
                      <a:pt x="359" y="1022"/>
                    </a:lnTo>
                    <a:lnTo>
                      <a:pt x="433" y="559"/>
                    </a:lnTo>
                    <a:cubicBezTo>
                      <a:pt x="463" y="410"/>
                      <a:pt x="478" y="260"/>
                      <a:pt x="493" y="96"/>
                    </a:cubicBezTo>
                    <a:cubicBezTo>
                      <a:pt x="508" y="66"/>
                      <a:pt x="478" y="36"/>
                      <a:pt x="463" y="7"/>
                    </a:cubicBezTo>
                    <a:cubicBezTo>
                      <a:pt x="452" y="3"/>
                      <a:pt x="44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p:cNvSpPr/>
              <p:nvPr/>
            </p:nvSpPr>
            <p:spPr>
              <a:xfrm>
                <a:off x="12296191" y="3063791"/>
                <a:ext cx="93392" cy="381508"/>
              </a:xfrm>
              <a:custGeom>
                <a:avLst/>
                <a:gdLst/>
                <a:ahLst/>
                <a:cxnLst/>
                <a:rect l="l" t="t" r="r" b="b"/>
                <a:pathLst>
                  <a:path w="494" h="2018" extrusionOk="0">
                    <a:moveTo>
                      <a:pt x="422" y="1"/>
                    </a:moveTo>
                    <a:cubicBezTo>
                      <a:pt x="383" y="1"/>
                      <a:pt x="355" y="18"/>
                      <a:pt x="344" y="51"/>
                    </a:cubicBezTo>
                    <a:cubicBezTo>
                      <a:pt x="270" y="201"/>
                      <a:pt x="225" y="350"/>
                      <a:pt x="180" y="499"/>
                    </a:cubicBezTo>
                    <a:cubicBezTo>
                      <a:pt x="135" y="664"/>
                      <a:pt x="105" y="813"/>
                      <a:pt x="75" y="977"/>
                    </a:cubicBezTo>
                    <a:cubicBezTo>
                      <a:pt x="60" y="1052"/>
                      <a:pt x="46" y="1142"/>
                      <a:pt x="31" y="1216"/>
                    </a:cubicBezTo>
                    <a:cubicBezTo>
                      <a:pt x="31" y="1291"/>
                      <a:pt x="16" y="1381"/>
                      <a:pt x="16" y="1455"/>
                    </a:cubicBezTo>
                    <a:cubicBezTo>
                      <a:pt x="1" y="1605"/>
                      <a:pt x="1" y="1769"/>
                      <a:pt x="1" y="1933"/>
                    </a:cubicBezTo>
                    <a:cubicBezTo>
                      <a:pt x="1" y="1963"/>
                      <a:pt x="31" y="2008"/>
                      <a:pt x="75" y="2008"/>
                    </a:cubicBezTo>
                    <a:cubicBezTo>
                      <a:pt x="85" y="2015"/>
                      <a:pt x="96" y="2018"/>
                      <a:pt x="106" y="2018"/>
                    </a:cubicBezTo>
                    <a:cubicBezTo>
                      <a:pt x="140" y="2018"/>
                      <a:pt x="172" y="1983"/>
                      <a:pt x="195" y="1948"/>
                    </a:cubicBezTo>
                    <a:cubicBezTo>
                      <a:pt x="225" y="1784"/>
                      <a:pt x="255" y="1635"/>
                      <a:pt x="284" y="1485"/>
                    </a:cubicBezTo>
                    <a:cubicBezTo>
                      <a:pt x="299" y="1411"/>
                      <a:pt x="299" y="1321"/>
                      <a:pt x="314" y="1246"/>
                    </a:cubicBezTo>
                    <a:lnTo>
                      <a:pt x="359" y="1022"/>
                    </a:lnTo>
                    <a:lnTo>
                      <a:pt x="434" y="559"/>
                    </a:lnTo>
                    <a:cubicBezTo>
                      <a:pt x="464" y="395"/>
                      <a:pt x="479" y="246"/>
                      <a:pt x="494" y="96"/>
                    </a:cubicBezTo>
                    <a:cubicBezTo>
                      <a:pt x="494" y="51"/>
                      <a:pt x="479" y="21"/>
                      <a:pt x="464" y="7"/>
                    </a:cubicBezTo>
                    <a:cubicBezTo>
                      <a:pt x="449" y="3"/>
                      <a:pt x="43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3"/>
              <p:cNvSpPr/>
              <p:nvPr/>
            </p:nvSpPr>
            <p:spPr>
              <a:xfrm>
                <a:off x="12138144" y="3027115"/>
                <a:ext cx="96228" cy="383209"/>
              </a:xfrm>
              <a:custGeom>
                <a:avLst/>
                <a:gdLst/>
                <a:ahLst/>
                <a:cxnLst/>
                <a:rect l="l" t="t" r="r" b="b"/>
                <a:pathLst>
                  <a:path w="509" h="2027" extrusionOk="0">
                    <a:moveTo>
                      <a:pt x="430" y="1"/>
                    </a:moveTo>
                    <a:cubicBezTo>
                      <a:pt x="398" y="1"/>
                      <a:pt x="370" y="18"/>
                      <a:pt x="359" y="51"/>
                    </a:cubicBezTo>
                    <a:cubicBezTo>
                      <a:pt x="284" y="201"/>
                      <a:pt x="239" y="350"/>
                      <a:pt x="194" y="499"/>
                    </a:cubicBezTo>
                    <a:cubicBezTo>
                      <a:pt x="150" y="664"/>
                      <a:pt x="120" y="813"/>
                      <a:pt x="75" y="977"/>
                    </a:cubicBezTo>
                    <a:cubicBezTo>
                      <a:pt x="60" y="1052"/>
                      <a:pt x="45" y="1142"/>
                      <a:pt x="45" y="1216"/>
                    </a:cubicBezTo>
                    <a:cubicBezTo>
                      <a:pt x="30" y="1291"/>
                      <a:pt x="30" y="1380"/>
                      <a:pt x="15" y="1455"/>
                    </a:cubicBezTo>
                    <a:cubicBezTo>
                      <a:pt x="0" y="1605"/>
                      <a:pt x="0" y="1769"/>
                      <a:pt x="15" y="1933"/>
                    </a:cubicBezTo>
                    <a:cubicBezTo>
                      <a:pt x="15" y="1963"/>
                      <a:pt x="45" y="2008"/>
                      <a:pt x="75" y="2023"/>
                    </a:cubicBezTo>
                    <a:cubicBezTo>
                      <a:pt x="85" y="2025"/>
                      <a:pt x="95" y="2027"/>
                      <a:pt x="104" y="2027"/>
                    </a:cubicBezTo>
                    <a:cubicBezTo>
                      <a:pt x="149" y="2027"/>
                      <a:pt x="182" y="1998"/>
                      <a:pt x="194" y="1948"/>
                    </a:cubicBezTo>
                    <a:cubicBezTo>
                      <a:pt x="239" y="1799"/>
                      <a:pt x="254" y="1634"/>
                      <a:pt x="284" y="1485"/>
                    </a:cubicBezTo>
                    <a:cubicBezTo>
                      <a:pt x="299" y="1410"/>
                      <a:pt x="314" y="1336"/>
                      <a:pt x="329" y="1246"/>
                    </a:cubicBezTo>
                    <a:lnTo>
                      <a:pt x="374" y="1022"/>
                    </a:lnTo>
                    <a:lnTo>
                      <a:pt x="448" y="559"/>
                    </a:lnTo>
                    <a:cubicBezTo>
                      <a:pt x="463" y="410"/>
                      <a:pt x="493" y="245"/>
                      <a:pt x="508" y="96"/>
                    </a:cubicBezTo>
                    <a:cubicBezTo>
                      <a:pt x="508" y="51"/>
                      <a:pt x="493" y="21"/>
                      <a:pt x="463" y="6"/>
                    </a:cubicBezTo>
                    <a:cubicBezTo>
                      <a:pt x="452" y="3"/>
                      <a:pt x="441"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3"/>
              <p:cNvSpPr/>
              <p:nvPr/>
            </p:nvSpPr>
            <p:spPr>
              <a:xfrm>
                <a:off x="11618631" y="3605045"/>
                <a:ext cx="926357" cy="586630"/>
              </a:xfrm>
              <a:custGeom>
                <a:avLst/>
                <a:gdLst/>
                <a:ahLst/>
                <a:cxnLst/>
                <a:rect l="l" t="t" r="r" b="b"/>
                <a:pathLst>
                  <a:path w="4900" h="3103" extrusionOk="0">
                    <a:moveTo>
                      <a:pt x="782" y="0"/>
                    </a:moveTo>
                    <a:cubicBezTo>
                      <a:pt x="515" y="0"/>
                      <a:pt x="269" y="93"/>
                      <a:pt x="135" y="370"/>
                    </a:cubicBezTo>
                    <a:cubicBezTo>
                      <a:pt x="0" y="609"/>
                      <a:pt x="90" y="907"/>
                      <a:pt x="239" y="1131"/>
                    </a:cubicBezTo>
                    <a:cubicBezTo>
                      <a:pt x="403" y="1341"/>
                      <a:pt x="642" y="1490"/>
                      <a:pt x="881" y="1624"/>
                    </a:cubicBezTo>
                    <a:cubicBezTo>
                      <a:pt x="1763" y="2132"/>
                      <a:pt x="2689" y="2580"/>
                      <a:pt x="3630" y="2954"/>
                    </a:cubicBezTo>
                    <a:cubicBezTo>
                      <a:pt x="3809" y="3013"/>
                      <a:pt x="3988" y="3088"/>
                      <a:pt x="4182" y="3103"/>
                    </a:cubicBezTo>
                    <a:cubicBezTo>
                      <a:pt x="4361" y="3103"/>
                      <a:pt x="4570" y="3043"/>
                      <a:pt x="4705" y="2909"/>
                    </a:cubicBezTo>
                    <a:cubicBezTo>
                      <a:pt x="4780" y="2804"/>
                      <a:pt x="4809" y="2700"/>
                      <a:pt x="4839" y="2580"/>
                    </a:cubicBezTo>
                    <a:cubicBezTo>
                      <a:pt x="4899" y="2252"/>
                      <a:pt x="4795" y="1893"/>
                      <a:pt x="4585" y="1639"/>
                    </a:cubicBezTo>
                    <a:cubicBezTo>
                      <a:pt x="4346" y="1355"/>
                      <a:pt x="3988" y="1206"/>
                      <a:pt x="3659" y="1072"/>
                    </a:cubicBezTo>
                    <a:cubicBezTo>
                      <a:pt x="2957" y="788"/>
                      <a:pt x="2226" y="519"/>
                      <a:pt x="1553" y="190"/>
                    </a:cubicBezTo>
                    <a:cubicBezTo>
                      <a:pt x="1337" y="93"/>
                      <a:pt x="1049" y="0"/>
                      <a:pt x="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3"/>
              <p:cNvSpPr/>
              <p:nvPr/>
            </p:nvSpPr>
            <p:spPr>
              <a:xfrm>
                <a:off x="13751438" y="1813973"/>
                <a:ext cx="980048" cy="548063"/>
              </a:xfrm>
              <a:custGeom>
                <a:avLst/>
                <a:gdLst/>
                <a:ahLst/>
                <a:cxnLst/>
                <a:rect l="l" t="t" r="r" b="b"/>
                <a:pathLst>
                  <a:path w="5184" h="2899" extrusionOk="0">
                    <a:moveTo>
                      <a:pt x="3451" y="1"/>
                    </a:moveTo>
                    <a:lnTo>
                      <a:pt x="971" y="150"/>
                    </a:lnTo>
                    <a:cubicBezTo>
                      <a:pt x="971" y="150"/>
                      <a:pt x="165" y="554"/>
                      <a:pt x="75" y="1554"/>
                    </a:cubicBezTo>
                    <a:cubicBezTo>
                      <a:pt x="1" y="2540"/>
                      <a:pt x="658" y="2899"/>
                      <a:pt x="658" y="2899"/>
                    </a:cubicBezTo>
                    <a:lnTo>
                      <a:pt x="4825" y="2899"/>
                    </a:lnTo>
                    <a:lnTo>
                      <a:pt x="5183" y="1091"/>
                    </a:lnTo>
                    <a:cubicBezTo>
                      <a:pt x="4944" y="539"/>
                      <a:pt x="4138" y="315"/>
                      <a:pt x="3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3"/>
              <p:cNvSpPr/>
              <p:nvPr/>
            </p:nvSpPr>
            <p:spPr>
              <a:xfrm>
                <a:off x="14611692" y="3931726"/>
                <a:ext cx="214764" cy="76566"/>
              </a:xfrm>
              <a:custGeom>
                <a:avLst/>
                <a:gdLst/>
                <a:ahLst/>
                <a:cxnLst/>
                <a:rect l="l" t="t" r="r" b="b"/>
                <a:pathLst>
                  <a:path w="1136" h="405" extrusionOk="0">
                    <a:moveTo>
                      <a:pt x="1135" y="1"/>
                    </a:moveTo>
                    <a:lnTo>
                      <a:pt x="0" y="16"/>
                    </a:lnTo>
                    <a:lnTo>
                      <a:pt x="30" y="359"/>
                    </a:lnTo>
                    <a:lnTo>
                      <a:pt x="1135" y="404"/>
                    </a:lnTo>
                    <a:lnTo>
                      <a:pt x="11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3"/>
              <p:cNvSpPr/>
              <p:nvPr/>
            </p:nvSpPr>
            <p:spPr>
              <a:xfrm>
                <a:off x="15038003" y="3906393"/>
                <a:ext cx="211928" cy="87720"/>
              </a:xfrm>
              <a:custGeom>
                <a:avLst/>
                <a:gdLst/>
                <a:ahLst/>
                <a:cxnLst/>
                <a:rect l="l" t="t" r="r" b="b"/>
                <a:pathLst>
                  <a:path w="1121" h="464" extrusionOk="0">
                    <a:moveTo>
                      <a:pt x="1121" y="0"/>
                    </a:moveTo>
                    <a:lnTo>
                      <a:pt x="0" y="75"/>
                    </a:lnTo>
                    <a:lnTo>
                      <a:pt x="0" y="419"/>
                    </a:lnTo>
                    <a:lnTo>
                      <a:pt x="1121" y="463"/>
                    </a:lnTo>
                    <a:lnTo>
                      <a:pt x="11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3"/>
              <p:cNvSpPr/>
              <p:nvPr/>
            </p:nvSpPr>
            <p:spPr>
              <a:xfrm>
                <a:off x="15009834" y="3934561"/>
                <a:ext cx="296623" cy="313449"/>
              </a:xfrm>
              <a:custGeom>
                <a:avLst/>
                <a:gdLst/>
                <a:ahLst/>
                <a:cxnLst/>
                <a:rect l="l" t="t" r="r" b="b"/>
                <a:pathLst>
                  <a:path w="1569" h="1658" extrusionOk="0">
                    <a:moveTo>
                      <a:pt x="164" y="1"/>
                    </a:moveTo>
                    <a:cubicBezTo>
                      <a:pt x="105" y="165"/>
                      <a:pt x="60" y="344"/>
                      <a:pt x="30" y="524"/>
                    </a:cubicBezTo>
                    <a:cubicBezTo>
                      <a:pt x="15" y="613"/>
                      <a:pt x="0" y="703"/>
                      <a:pt x="30" y="777"/>
                    </a:cubicBezTo>
                    <a:cubicBezTo>
                      <a:pt x="60" y="852"/>
                      <a:pt x="119" y="927"/>
                      <a:pt x="179" y="987"/>
                    </a:cubicBezTo>
                    <a:cubicBezTo>
                      <a:pt x="433" y="1226"/>
                      <a:pt x="732" y="1435"/>
                      <a:pt x="1046" y="1584"/>
                    </a:cubicBezTo>
                    <a:cubicBezTo>
                      <a:pt x="1135" y="1624"/>
                      <a:pt x="1231" y="1657"/>
                      <a:pt x="1317" y="1657"/>
                    </a:cubicBezTo>
                    <a:cubicBezTo>
                      <a:pt x="1359" y="1657"/>
                      <a:pt x="1399" y="1649"/>
                      <a:pt x="1434" y="1629"/>
                    </a:cubicBezTo>
                    <a:cubicBezTo>
                      <a:pt x="1509" y="1569"/>
                      <a:pt x="1553" y="1494"/>
                      <a:pt x="1568" y="1405"/>
                    </a:cubicBezTo>
                    <a:cubicBezTo>
                      <a:pt x="1568" y="1315"/>
                      <a:pt x="1553" y="1240"/>
                      <a:pt x="1538" y="1151"/>
                    </a:cubicBezTo>
                    <a:cubicBezTo>
                      <a:pt x="1479" y="852"/>
                      <a:pt x="1374" y="598"/>
                      <a:pt x="1270" y="314"/>
                    </a:cubicBez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3"/>
              <p:cNvSpPr/>
              <p:nvPr/>
            </p:nvSpPr>
            <p:spPr>
              <a:xfrm>
                <a:off x="15196050" y="4044778"/>
                <a:ext cx="51044" cy="27413"/>
              </a:xfrm>
              <a:custGeom>
                <a:avLst/>
                <a:gdLst/>
                <a:ahLst/>
                <a:cxnLst/>
                <a:rect l="l" t="t" r="r" b="b"/>
                <a:pathLst>
                  <a:path w="270" h="145" extrusionOk="0">
                    <a:moveTo>
                      <a:pt x="176" y="0"/>
                    </a:moveTo>
                    <a:cubicBezTo>
                      <a:pt x="124" y="0"/>
                      <a:pt x="61" y="15"/>
                      <a:pt x="31" y="30"/>
                    </a:cubicBezTo>
                    <a:cubicBezTo>
                      <a:pt x="1" y="45"/>
                      <a:pt x="1" y="90"/>
                      <a:pt x="31" y="120"/>
                    </a:cubicBezTo>
                    <a:cubicBezTo>
                      <a:pt x="57" y="136"/>
                      <a:pt x="88" y="144"/>
                      <a:pt x="118" y="144"/>
                    </a:cubicBezTo>
                    <a:cubicBezTo>
                      <a:pt x="173" y="144"/>
                      <a:pt x="226" y="117"/>
                      <a:pt x="255" y="60"/>
                    </a:cubicBezTo>
                    <a:cubicBezTo>
                      <a:pt x="270" y="15"/>
                      <a:pt x="22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3"/>
              <p:cNvSpPr/>
              <p:nvPr/>
            </p:nvSpPr>
            <p:spPr>
              <a:xfrm>
                <a:off x="15218736" y="4085992"/>
                <a:ext cx="36865" cy="27791"/>
              </a:xfrm>
              <a:custGeom>
                <a:avLst/>
                <a:gdLst/>
                <a:ahLst/>
                <a:cxnLst/>
                <a:rect l="l" t="t" r="r" b="b"/>
                <a:pathLst>
                  <a:path w="195" h="147" extrusionOk="0">
                    <a:moveTo>
                      <a:pt x="104" y="1"/>
                    </a:moveTo>
                    <a:cubicBezTo>
                      <a:pt x="75" y="1"/>
                      <a:pt x="53" y="18"/>
                      <a:pt x="30" y="51"/>
                    </a:cubicBezTo>
                    <a:cubicBezTo>
                      <a:pt x="0" y="66"/>
                      <a:pt x="15" y="111"/>
                      <a:pt x="30" y="126"/>
                    </a:cubicBezTo>
                    <a:cubicBezTo>
                      <a:pt x="49" y="140"/>
                      <a:pt x="70" y="147"/>
                      <a:pt x="90" y="147"/>
                    </a:cubicBezTo>
                    <a:cubicBezTo>
                      <a:pt x="133" y="147"/>
                      <a:pt x="174" y="117"/>
                      <a:pt x="194" y="66"/>
                    </a:cubicBezTo>
                    <a:cubicBezTo>
                      <a:pt x="194" y="36"/>
                      <a:pt x="165" y="6"/>
                      <a:pt x="135" y="6"/>
                    </a:cubicBezTo>
                    <a:cubicBezTo>
                      <a:pt x="123" y="3"/>
                      <a:pt x="11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3"/>
              <p:cNvSpPr/>
              <p:nvPr/>
            </p:nvSpPr>
            <p:spPr>
              <a:xfrm>
                <a:off x="15235562" y="4128339"/>
                <a:ext cx="37054" cy="26656"/>
              </a:xfrm>
              <a:custGeom>
                <a:avLst/>
                <a:gdLst/>
                <a:ahLst/>
                <a:cxnLst/>
                <a:rect l="l" t="t" r="r" b="b"/>
                <a:pathLst>
                  <a:path w="196" h="141" extrusionOk="0">
                    <a:moveTo>
                      <a:pt x="110" y="1"/>
                    </a:moveTo>
                    <a:cubicBezTo>
                      <a:pt x="75" y="1"/>
                      <a:pt x="49" y="18"/>
                      <a:pt x="16" y="51"/>
                    </a:cubicBezTo>
                    <a:cubicBezTo>
                      <a:pt x="1" y="66"/>
                      <a:pt x="1" y="111"/>
                      <a:pt x="31" y="126"/>
                    </a:cubicBezTo>
                    <a:cubicBezTo>
                      <a:pt x="45" y="135"/>
                      <a:pt x="64" y="140"/>
                      <a:pt x="83" y="140"/>
                    </a:cubicBezTo>
                    <a:cubicBezTo>
                      <a:pt x="125" y="140"/>
                      <a:pt x="170" y="117"/>
                      <a:pt x="180" y="66"/>
                    </a:cubicBezTo>
                    <a:cubicBezTo>
                      <a:pt x="195" y="36"/>
                      <a:pt x="180" y="6"/>
                      <a:pt x="150" y="6"/>
                    </a:cubicBezTo>
                    <a:cubicBezTo>
                      <a:pt x="135" y="3"/>
                      <a:pt x="122"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3"/>
              <p:cNvSpPr/>
              <p:nvPr/>
            </p:nvSpPr>
            <p:spPr>
              <a:xfrm>
                <a:off x="15027605" y="4054609"/>
                <a:ext cx="183759" cy="152565"/>
              </a:xfrm>
              <a:custGeom>
                <a:avLst/>
                <a:gdLst/>
                <a:ahLst/>
                <a:cxnLst/>
                <a:rect l="l" t="t" r="r" b="b"/>
                <a:pathLst>
                  <a:path w="972" h="807" extrusionOk="0">
                    <a:moveTo>
                      <a:pt x="54" y="1"/>
                    </a:moveTo>
                    <a:cubicBezTo>
                      <a:pt x="29" y="1"/>
                      <a:pt x="1" y="24"/>
                      <a:pt x="11" y="53"/>
                    </a:cubicBezTo>
                    <a:cubicBezTo>
                      <a:pt x="55" y="262"/>
                      <a:pt x="220" y="396"/>
                      <a:pt x="384" y="516"/>
                    </a:cubicBezTo>
                    <a:cubicBezTo>
                      <a:pt x="533" y="635"/>
                      <a:pt x="698" y="740"/>
                      <a:pt x="892" y="800"/>
                    </a:cubicBezTo>
                    <a:cubicBezTo>
                      <a:pt x="899" y="804"/>
                      <a:pt x="906" y="807"/>
                      <a:pt x="913" y="807"/>
                    </a:cubicBezTo>
                    <a:cubicBezTo>
                      <a:pt x="948" y="807"/>
                      <a:pt x="972" y="750"/>
                      <a:pt x="922" y="725"/>
                    </a:cubicBezTo>
                    <a:cubicBezTo>
                      <a:pt x="772" y="620"/>
                      <a:pt x="608" y="516"/>
                      <a:pt x="459" y="396"/>
                    </a:cubicBezTo>
                    <a:cubicBezTo>
                      <a:pt x="324" y="292"/>
                      <a:pt x="175" y="187"/>
                      <a:pt x="85" y="23"/>
                    </a:cubicBezTo>
                    <a:cubicBezTo>
                      <a:pt x="80" y="7"/>
                      <a:pt x="68"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3"/>
              <p:cNvSpPr/>
              <p:nvPr/>
            </p:nvSpPr>
            <p:spPr>
              <a:xfrm>
                <a:off x="14591842" y="3957248"/>
                <a:ext cx="302295" cy="303996"/>
              </a:xfrm>
              <a:custGeom>
                <a:avLst/>
                <a:gdLst/>
                <a:ahLst/>
                <a:cxnLst/>
                <a:rect l="l" t="t" r="r" b="b"/>
                <a:pathLst>
                  <a:path w="1599" h="1608" extrusionOk="0">
                    <a:moveTo>
                      <a:pt x="135" y="0"/>
                    </a:moveTo>
                    <a:cubicBezTo>
                      <a:pt x="90" y="180"/>
                      <a:pt x="45" y="359"/>
                      <a:pt x="15" y="538"/>
                    </a:cubicBezTo>
                    <a:cubicBezTo>
                      <a:pt x="1" y="628"/>
                      <a:pt x="1" y="702"/>
                      <a:pt x="30" y="792"/>
                    </a:cubicBezTo>
                    <a:cubicBezTo>
                      <a:pt x="60" y="867"/>
                      <a:pt x="120" y="926"/>
                      <a:pt x="195" y="986"/>
                    </a:cubicBezTo>
                    <a:cubicBezTo>
                      <a:pt x="464" y="1210"/>
                      <a:pt x="777" y="1404"/>
                      <a:pt x="1091" y="1539"/>
                    </a:cubicBezTo>
                    <a:cubicBezTo>
                      <a:pt x="1175" y="1576"/>
                      <a:pt x="1265" y="1608"/>
                      <a:pt x="1346" y="1608"/>
                    </a:cubicBezTo>
                    <a:cubicBezTo>
                      <a:pt x="1395" y="1608"/>
                      <a:pt x="1440" y="1596"/>
                      <a:pt x="1479" y="1569"/>
                    </a:cubicBezTo>
                    <a:cubicBezTo>
                      <a:pt x="1554" y="1509"/>
                      <a:pt x="1584" y="1419"/>
                      <a:pt x="1599" y="1345"/>
                    </a:cubicBezTo>
                    <a:cubicBezTo>
                      <a:pt x="1599" y="1255"/>
                      <a:pt x="1584" y="1165"/>
                      <a:pt x="1554" y="1091"/>
                    </a:cubicBezTo>
                    <a:cubicBezTo>
                      <a:pt x="1479" y="792"/>
                      <a:pt x="1360" y="553"/>
                      <a:pt x="1240" y="269"/>
                    </a:cubicBezTo>
                    <a:lnTo>
                      <a:pt x="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3"/>
              <p:cNvSpPr/>
              <p:nvPr/>
            </p:nvSpPr>
            <p:spPr>
              <a:xfrm>
                <a:off x="14781082" y="4053853"/>
                <a:ext cx="51989" cy="28925"/>
              </a:xfrm>
              <a:custGeom>
                <a:avLst/>
                <a:gdLst/>
                <a:ahLst/>
                <a:cxnLst/>
                <a:rect l="l" t="t" r="r" b="b"/>
                <a:pathLst>
                  <a:path w="275" h="153" extrusionOk="0">
                    <a:moveTo>
                      <a:pt x="191" y="0"/>
                    </a:moveTo>
                    <a:cubicBezTo>
                      <a:pt x="133" y="0"/>
                      <a:pt x="55" y="26"/>
                      <a:pt x="30" y="42"/>
                    </a:cubicBezTo>
                    <a:cubicBezTo>
                      <a:pt x="0" y="57"/>
                      <a:pt x="0" y="102"/>
                      <a:pt x="30" y="132"/>
                    </a:cubicBezTo>
                    <a:cubicBezTo>
                      <a:pt x="54" y="146"/>
                      <a:pt x="83" y="153"/>
                      <a:pt x="111" y="153"/>
                    </a:cubicBezTo>
                    <a:cubicBezTo>
                      <a:pt x="172" y="153"/>
                      <a:pt x="234" y="123"/>
                      <a:pt x="254" y="72"/>
                    </a:cubicBezTo>
                    <a:cubicBezTo>
                      <a:pt x="274" y="18"/>
                      <a:pt x="24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3"/>
              <p:cNvSpPr/>
              <p:nvPr/>
            </p:nvSpPr>
            <p:spPr>
              <a:xfrm>
                <a:off x="14806415" y="4097335"/>
                <a:ext cx="36865" cy="28547"/>
              </a:xfrm>
              <a:custGeom>
                <a:avLst/>
                <a:gdLst/>
                <a:ahLst/>
                <a:cxnLst/>
                <a:rect l="l" t="t" r="r" b="b"/>
                <a:pathLst>
                  <a:path w="195" h="151" extrusionOk="0">
                    <a:moveTo>
                      <a:pt x="97" y="1"/>
                    </a:moveTo>
                    <a:cubicBezTo>
                      <a:pt x="61" y="1"/>
                      <a:pt x="38" y="20"/>
                      <a:pt x="16" y="66"/>
                    </a:cubicBezTo>
                    <a:cubicBezTo>
                      <a:pt x="1" y="81"/>
                      <a:pt x="1" y="126"/>
                      <a:pt x="31" y="141"/>
                    </a:cubicBezTo>
                    <a:cubicBezTo>
                      <a:pt x="47" y="147"/>
                      <a:pt x="63" y="150"/>
                      <a:pt x="79" y="150"/>
                    </a:cubicBezTo>
                    <a:cubicBezTo>
                      <a:pt x="135" y="150"/>
                      <a:pt x="183" y="112"/>
                      <a:pt x="195" y="66"/>
                    </a:cubicBezTo>
                    <a:cubicBezTo>
                      <a:pt x="195" y="21"/>
                      <a:pt x="165" y="6"/>
                      <a:pt x="135" y="6"/>
                    </a:cubicBezTo>
                    <a:cubicBezTo>
                      <a:pt x="121" y="3"/>
                      <a:pt x="109"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3"/>
              <p:cNvSpPr/>
              <p:nvPr/>
            </p:nvSpPr>
            <p:spPr>
              <a:xfrm>
                <a:off x="14823430" y="4139682"/>
                <a:ext cx="39701" cy="28925"/>
              </a:xfrm>
              <a:custGeom>
                <a:avLst/>
                <a:gdLst/>
                <a:ahLst/>
                <a:cxnLst/>
                <a:rect l="l" t="t" r="r" b="b"/>
                <a:pathLst>
                  <a:path w="210" h="153" extrusionOk="0">
                    <a:moveTo>
                      <a:pt x="112" y="1"/>
                    </a:moveTo>
                    <a:cubicBezTo>
                      <a:pt x="76" y="1"/>
                      <a:pt x="53" y="20"/>
                      <a:pt x="30" y="66"/>
                    </a:cubicBezTo>
                    <a:cubicBezTo>
                      <a:pt x="0" y="81"/>
                      <a:pt x="15" y="126"/>
                      <a:pt x="45" y="141"/>
                    </a:cubicBezTo>
                    <a:cubicBezTo>
                      <a:pt x="61" y="149"/>
                      <a:pt x="78" y="152"/>
                      <a:pt x="95" y="152"/>
                    </a:cubicBezTo>
                    <a:cubicBezTo>
                      <a:pt x="142" y="152"/>
                      <a:pt x="187" y="125"/>
                      <a:pt x="209" y="81"/>
                    </a:cubicBezTo>
                    <a:cubicBezTo>
                      <a:pt x="209" y="51"/>
                      <a:pt x="179" y="6"/>
                      <a:pt x="150" y="6"/>
                    </a:cubicBezTo>
                    <a:cubicBezTo>
                      <a:pt x="135" y="3"/>
                      <a:pt x="12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3"/>
              <p:cNvSpPr/>
              <p:nvPr/>
            </p:nvSpPr>
            <p:spPr>
              <a:xfrm>
                <a:off x="14606966" y="4080131"/>
                <a:ext cx="189809" cy="144058"/>
              </a:xfrm>
              <a:custGeom>
                <a:avLst/>
                <a:gdLst/>
                <a:ahLst/>
                <a:cxnLst/>
                <a:rect l="l" t="t" r="r" b="b"/>
                <a:pathLst>
                  <a:path w="1004" h="762" extrusionOk="0">
                    <a:moveTo>
                      <a:pt x="54" y="0"/>
                    </a:moveTo>
                    <a:cubicBezTo>
                      <a:pt x="29" y="0"/>
                      <a:pt x="0" y="23"/>
                      <a:pt x="10" y="52"/>
                    </a:cubicBezTo>
                    <a:cubicBezTo>
                      <a:pt x="70" y="246"/>
                      <a:pt x="249" y="381"/>
                      <a:pt x="398" y="500"/>
                    </a:cubicBezTo>
                    <a:cubicBezTo>
                      <a:pt x="563" y="605"/>
                      <a:pt x="742" y="695"/>
                      <a:pt x="936" y="754"/>
                    </a:cubicBezTo>
                    <a:cubicBezTo>
                      <a:pt x="943" y="759"/>
                      <a:pt x="950" y="761"/>
                      <a:pt x="956" y="761"/>
                    </a:cubicBezTo>
                    <a:cubicBezTo>
                      <a:pt x="989" y="761"/>
                      <a:pt x="1004" y="705"/>
                      <a:pt x="966" y="680"/>
                    </a:cubicBezTo>
                    <a:cubicBezTo>
                      <a:pt x="802" y="590"/>
                      <a:pt x="637" y="485"/>
                      <a:pt x="488" y="381"/>
                    </a:cubicBezTo>
                    <a:cubicBezTo>
                      <a:pt x="339" y="276"/>
                      <a:pt x="174" y="172"/>
                      <a:pt x="85" y="22"/>
                    </a:cubicBezTo>
                    <a:cubicBezTo>
                      <a:pt x="80" y="7"/>
                      <a:pt x="67"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3"/>
              <p:cNvSpPr/>
              <p:nvPr/>
            </p:nvSpPr>
            <p:spPr>
              <a:xfrm>
                <a:off x="14312235" y="2641450"/>
                <a:ext cx="1016724" cy="1335656"/>
              </a:xfrm>
              <a:custGeom>
                <a:avLst/>
                <a:gdLst/>
                <a:ahLst/>
                <a:cxnLst/>
                <a:rect l="l" t="t" r="r" b="b"/>
                <a:pathLst>
                  <a:path w="5378" h="7065" extrusionOk="0">
                    <a:moveTo>
                      <a:pt x="4317" y="0"/>
                    </a:moveTo>
                    <a:lnTo>
                      <a:pt x="4317" y="0"/>
                    </a:lnTo>
                    <a:cubicBezTo>
                      <a:pt x="3856" y="158"/>
                      <a:pt x="3151" y="205"/>
                      <a:pt x="2476" y="205"/>
                    </a:cubicBezTo>
                    <a:cubicBezTo>
                      <a:pt x="1490" y="205"/>
                      <a:pt x="568" y="105"/>
                      <a:pt x="568" y="105"/>
                    </a:cubicBezTo>
                    <a:cubicBezTo>
                      <a:pt x="195" y="777"/>
                      <a:pt x="1" y="1748"/>
                      <a:pt x="285" y="2465"/>
                    </a:cubicBezTo>
                    <a:cubicBezTo>
                      <a:pt x="434" y="2868"/>
                      <a:pt x="852" y="3077"/>
                      <a:pt x="972" y="3570"/>
                    </a:cubicBezTo>
                    <a:cubicBezTo>
                      <a:pt x="1211" y="4541"/>
                      <a:pt x="1136" y="5571"/>
                      <a:pt x="1330" y="6557"/>
                    </a:cubicBezTo>
                    <a:cubicBezTo>
                      <a:pt x="1360" y="6721"/>
                      <a:pt x="1405" y="6886"/>
                      <a:pt x="1539" y="6960"/>
                    </a:cubicBezTo>
                    <a:cubicBezTo>
                      <a:pt x="1614" y="7020"/>
                      <a:pt x="1718" y="7020"/>
                      <a:pt x="1823" y="7035"/>
                    </a:cubicBezTo>
                    <a:cubicBezTo>
                      <a:pt x="2077" y="7050"/>
                      <a:pt x="2331" y="7065"/>
                      <a:pt x="2585" y="7065"/>
                    </a:cubicBezTo>
                    <a:cubicBezTo>
                      <a:pt x="2913" y="7065"/>
                      <a:pt x="2958" y="6886"/>
                      <a:pt x="2973" y="6766"/>
                    </a:cubicBezTo>
                    <a:cubicBezTo>
                      <a:pt x="3152" y="5721"/>
                      <a:pt x="3122" y="4615"/>
                      <a:pt x="3063" y="3555"/>
                    </a:cubicBezTo>
                    <a:lnTo>
                      <a:pt x="3063" y="3555"/>
                    </a:lnTo>
                    <a:cubicBezTo>
                      <a:pt x="3063" y="3555"/>
                      <a:pt x="3063" y="3555"/>
                      <a:pt x="3063" y="3555"/>
                    </a:cubicBezTo>
                    <a:cubicBezTo>
                      <a:pt x="3063" y="3555"/>
                      <a:pt x="3062" y="3554"/>
                      <a:pt x="3062" y="3551"/>
                    </a:cubicBezTo>
                    <a:lnTo>
                      <a:pt x="3062" y="3551"/>
                    </a:lnTo>
                    <a:lnTo>
                      <a:pt x="3063" y="3555"/>
                    </a:lnTo>
                    <a:cubicBezTo>
                      <a:pt x="3212" y="4705"/>
                      <a:pt x="3511" y="5960"/>
                      <a:pt x="3675" y="6930"/>
                    </a:cubicBezTo>
                    <a:cubicBezTo>
                      <a:pt x="3733" y="6933"/>
                      <a:pt x="3792" y="6933"/>
                      <a:pt x="3849" y="6933"/>
                    </a:cubicBezTo>
                    <a:cubicBezTo>
                      <a:pt x="4206" y="6933"/>
                      <a:pt x="4557" y="6898"/>
                      <a:pt x="4930" y="6886"/>
                    </a:cubicBezTo>
                    <a:cubicBezTo>
                      <a:pt x="5064" y="6886"/>
                      <a:pt x="5184" y="6856"/>
                      <a:pt x="5228" y="6587"/>
                    </a:cubicBezTo>
                    <a:cubicBezTo>
                      <a:pt x="5243" y="5855"/>
                      <a:pt x="5243" y="5855"/>
                      <a:pt x="5258" y="5123"/>
                    </a:cubicBezTo>
                    <a:lnTo>
                      <a:pt x="5288" y="4690"/>
                    </a:lnTo>
                    <a:cubicBezTo>
                      <a:pt x="5378" y="3510"/>
                      <a:pt x="5169" y="2300"/>
                      <a:pt x="4676" y="1240"/>
                    </a:cubicBezTo>
                    <a:cubicBezTo>
                      <a:pt x="4497" y="852"/>
                      <a:pt x="4258" y="433"/>
                      <a:pt x="43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3"/>
              <p:cNvSpPr/>
              <p:nvPr/>
            </p:nvSpPr>
            <p:spPr>
              <a:xfrm>
                <a:off x="14371597" y="1035648"/>
                <a:ext cx="802150" cy="798369"/>
              </a:xfrm>
              <a:custGeom>
                <a:avLst/>
                <a:gdLst/>
                <a:ahLst/>
                <a:cxnLst/>
                <a:rect l="l" t="t" r="r" b="b"/>
                <a:pathLst>
                  <a:path w="4243" h="4223" extrusionOk="0">
                    <a:moveTo>
                      <a:pt x="2138" y="1"/>
                    </a:moveTo>
                    <a:cubicBezTo>
                      <a:pt x="1071" y="1"/>
                      <a:pt x="288" y="644"/>
                      <a:pt x="60" y="1758"/>
                    </a:cubicBezTo>
                    <a:cubicBezTo>
                      <a:pt x="60" y="1758"/>
                      <a:pt x="1" y="2266"/>
                      <a:pt x="150" y="2819"/>
                    </a:cubicBezTo>
                    <a:cubicBezTo>
                      <a:pt x="150" y="2819"/>
                      <a:pt x="269" y="3580"/>
                      <a:pt x="1136" y="3998"/>
                    </a:cubicBezTo>
                    <a:cubicBezTo>
                      <a:pt x="1390" y="4118"/>
                      <a:pt x="1643" y="4178"/>
                      <a:pt x="1882" y="4208"/>
                    </a:cubicBezTo>
                    <a:cubicBezTo>
                      <a:pt x="1983" y="4218"/>
                      <a:pt x="2079" y="4222"/>
                      <a:pt x="2171" y="4222"/>
                    </a:cubicBezTo>
                    <a:cubicBezTo>
                      <a:pt x="3732" y="4222"/>
                      <a:pt x="4078" y="2863"/>
                      <a:pt x="4078" y="2863"/>
                    </a:cubicBezTo>
                    <a:cubicBezTo>
                      <a:pt x="4242" y="2296"/>
                      <a:pt x="4183" y="1788"/>
                      <a:pt x="4183" y="1788"/>
                    </a:cubicBezTo>
                    <a:cubicBezTo>
                      <a:pt x="4183" y="1788"/>
                      <a:pt x="4063" y="235"/>
                      <a:pt x="2510" y="26"/>
                    </a:cubicBezTo>
                    <a:cubicBezTo>
                      <a:pt x="2382" y="9"/>
                      <a:pt x="2258" y="1"/>
                      <a:pt x="2138" y="1"/>
                    </a:cubicBezTo>
                    <a:close/>
                  </a:path>
                </a:pathLst>
              </a:custGeom>
              <a:solidFill>
                <a:srgbClr val="BB9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3"/>
              <p:cNvSpPr/>
              <p:nvPr/>
            </p:nvSpPr>
            <p:spPr>
              <a:xfrm>
                <a:off x="14295409" y="1856509"/>
                <a:ext cx="946019" cy="408353"/>
              </a:xfrm>
              <a:custGeom>
                <a:avLst/>
                <a:gdLst/>
                <a:ahLst/>
                <a:cxnLst/>
                <a:rect l="l" t="t" r="r" b="b"/>
                <a:pathLst>
                  <a:path w="5004" h="2160" extrusionOk="0">
                    <a:moveTo>
                      <a:pt x="1942" y="0"/>
                    </a:moveTo>
                    <a:cubicBezTo>
                      <a:pt x="553" y="0"/>
                      <a:pt x="0" y="911"/>
                      <a:pt x="0" y="1016"/>
                    </a:cubicBezTo>
                    <a:cubicBezTo>
                      <a:pt x="44" y="1864"/>
                      <a:pt x="902" y="2159"/>
                      <a:pt x="1897" y="2159"/>
                    </a:cubicBezTo>
                    <a:cubicBezTo>
                      <a:pt x="2601" y="2159"/>
                      <a:pt x="3373" y="2011"/>
                      <a:pt x="3973" y="1807"/>
                    </a:cubicBezTo>
                    <a:cubicBezTo>
                      <a:pt x="4630" y="1583"/>
                      <a:pt x="5004" y="956"/>
                      <a:pt x="5004" y="956"/>
                    </a:cubicBezTo>
                    <a:cubicBezTo>
                      <a:pt x="4959" y="687"/>
                      <a:pt x="4347" y="90"/>
                      <a:pt x="3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3"/>
              <p:cNvSpPr/>
              <p:nvPr/>
            </p:nvSpPr>
            <p:spPr>
              <a:xfrm>
                <a:off x="14662358" y="1723795"/>
                <a:ext cx="240286" cy="154078"/>
              </a:xfrm>
              <a:custGeom>
                <a:avLst/>
                <a:gdLst/>
                <a:ahLst/>
                <a:cxnLst/>
                <a:rect l="l" t="t" r="r" b="b"/>
                <a:pathLst>
                  <a:path w="1271" h="815" extrusionOk="0">
                    <a:moveTo>
                      <a:pt x="1" y="0"/>
                    </a:moveTo>
                    <a:lnTo>
                      <a:pt x="1" y="702"/>
                    </a:lnTo>
                    <a:cubicBezTo>
                      <a:pt x="1" y="702"/>
                      <a:pt x="200" y="815"/>
                      <a:pt x="576" y="815"/>
                    </a:cubicBezTo>
                    <a:cubicBezTo>
                      <a:pt x="764" y="815"/>
                      <a:pt x="997" y="787"/>
                      <a:pt x="1270" y="702"/>
                    </a:cubicBezTo>
                    <a:lnTo>
                      <a:pt x="1270" y="75"/>
                    </a:lnTo>
                    <a:lnTo>
                      <a:pt x="1" y="0"/>
                    </a:lnTo>
                    <a:close/>
                  </a:path>
                </a:pathLst>
              </a:custGeom>
              <a:solidFill>
                <a:srgbClr val="BB9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3"/>
              <p:cNvSpPr/>
              <p:nvPr/>
            </p:nvSpPr>
            <p:spPr>
              <a:xfrm>
                <a:off x="14659522" y="1480486"/>
                <a:ext cx="39890" cy="42915"/>
              </a:xfrm>
              <a:custGeom>
                <a:avLst/>
                <a:gdLst/>
                <a:ahLst/>
                <a:cxnLst/>
                <a:rect l="l" t="t" r="r" b="b"/>
                <a:pathLst>
                  <a:path w="211" h="227" extrusionOk="0">
                    <a:moveTo>
                      <a:pt x="91" y="0"/>
                    </a:moveTo>
                    <a:cubicBezTo>
                      <a:pt x="52" y="0"/>
                      <a:pt x="16" y="54"/>
                      <a:pt x="16" y="107"/>
                    </a:cubicBezTo>
                    <a:cubicBezTo>
                      <a:pt x="1" y="167"/>
                      <a:pt x="46" y="227"/>
                      <a:pt x="91" y="227"/>
                    </a:cubicBezTo>
                    <a:cubicBezTo>
                      <a:pt x="150" y="227"/>
                      <a:pt x="195" y="182"/>
                      <a:pt x="195" y="122"/>
                    </a:cubicBezTo>
                    <a:cubicBezTo>
                      <a:pt x="210" y="62"/>
                      <a:pt x="165" y="3"/>
                      <a:pt x="106" y="3"/>
                    </a:cubicBezTo>
                    <a:cubicBezTo>
                      <a:pt x="101" y="1"/>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3"/>
              <p:cNvSpPr/>
              <p:nvPr/>
            </p:nvSpPr>
            <p:spPr>
              <a:xfrm>
                <a:off x="14998491" y="1478028"/>
                <a:ext cx="36865" cy="45373"/>
              </a:xfrm>
              <a:custGeom>
                <a:avLst/>
                <a:gdLst/>
                <a:ahLst/>
                <a:cxnLst/>
                <a:rect l="l" t="t" r="r" b="b"/>
                <a:pathLst>
                  <a:path w="195" h="240" extrusionOk="0">
                    <a:moveTo>
                      <a:pt x="105" y="1"/>
                    </a:moveTo>
                    <a:cubicBezTo>
                      <a:pt x="45" y="1"/>
                      <a:pt x="15" y="60"/>
                      <a:pt x="0" y="120"/>
                    </a:cubicBezTo>
                    <a:cubicBezTo>
                      <a:pt x="0" y="180"/>
                      <a:pt x="30" y="225"/>
                      <a:pt x="90" y="240"/>
                    </a:cubicBezTo>
                    <a:cubicBezTo>
                      <a:pt x="135" y="240"/>
                      <a:pt x="179" y="195"/>
                      <a:pt x="179" y="135"/>
                    </a:cubicBezTo>
                    <a:cubicBezTo>
                      <a:pt x="194" y="75"/>
                      <a:pt x="150" y="16"/>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3"/>
              <p:cNvSpPr/>
              <p:nvPr/>
            </p:nvSpPr>
            <p:spPr>
              <a:xfrm>
                <a:off x="14812087" y="1472735"/>
                <a:ext cx="66546" cy="62387"/>
              </a:xfrm>
              <a:custGeom>
                <a:avLst/>
                <a:gdLst/>
                <a:ahLst/>
                <a:cxnLst/>
                <a:rect l="l" t="t" r="r" b="b"/>
                <a:pathLst>
                  <a:path w="352" h="330" extrusionOk="0">
                    <a:moveTo>
                      <a:pt x="140" y="0"/>
                    </a:moveTo>
                    <a:cubicBezTo>
                      <a:pt x="103" y="0"/>
                      <a:pt x="64" y="13"/>
                      <a:pt x="30" y="44"/>
                    </a:cubicBezTo>
                    <a:cubicBezTo>
                      <a:pt x="1" y="58"/>
                      <a:pt x="1" y="118"/>
                      <a:pt x="45" y="133"/>
                    </a:cubicBezTo>
                    <a:cubicBezTo>
                      <a:pt x="75" y="133"/>
                      <a:pt x="120" y="133"/>
                      <a:pt x="120" y="148"/>
                    </a:cubicBezTo>
                    <a:cubicBezTo>
                      <a:pt x="135" y="148"/>
                      <a:pt x="135" y="163"/>
                      <a:pt x="135" y="178"/>
                    </a:cubicBezTo>
                    <a:cubicBezTo>
                      <a:pt x="135" y="193"/>
                      <a:pt x="120" y="238"/>
                      <a:pt x="120" y="253"/>
                    </a:cubicBezTo>
                    <a:cubicBezTo>
                      <a:pt x="107" y="279"/>
                      <a:pt x="129" y="330"/>
                      <a:pt x="155" y="330"/>
                    </a:cubicBezTo>
                    <a:cubicBezTo>
                      <a:pt x="158" y="330"/>
                      <a:pt x="162" y="329"/>
                      <a:pt x="165" y="327"/>
                    </a:cubicBezTo>
                    <a:cubicBezTo>
                      <a:pt x="210" y="327"/>
                      <a:pt x="269" y="283"/>
                      <a:pt x="284" y="238"/>
                    </a:cubicBezTo>
                    <a:cubicBezTo>
                      <a:pt x="351" y="115"/>
                      <a:pt x="251"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3"/>
              <p:cNvSpPr/>
              <p:nvPr/>
            </p:nvSpPr>
            <p:spPr>
              <a:xfrm>
                <a:off x="14800743" y="1553649"/>
                <a:ext cx="75999" cy="37432"/>
              </a:xfrm>
              <a:custGeom>
                <a:avLst/>
                <a:gdLst/>
                <a:ahLst/>
                <a:cxnLst/>
                <a:rect l="l" t="t" r="r" b="b"/>
                <a:pathLst>
                  <a:path w="402" h="198" extrusionOk="0">
                    <a:moveTo>
                      <a:pt x="342" y="1"/>
                    </a:moveTo>
                    <a:cubicBezTo>
                      <a:pt x="338" y="1"/>
                      <a:pt x="333" y="2"/>
                      <a:pt x="329" y="4"/>
                    </a:cubicBezTo>
                    <a:cubicBezTo>
                      <a:pt x="225" y="34"/>
                      <a:pt x="150" y="64"/>
                      <a:pt x="46" y="79"/>
                    </a:cubicBezTo>
                    <a:cubicBezTo>
                      <a:pt x="16" y="93"/>
                      <a:pt x="1" y="153"/>
                      <a:pt x="31" y="168"/>
                    </a:cubicBezTo>
                    <a:cubicBezTo>
                      <a:pt x="69" y="188"/>
                      <a:pt x="113" y="198"/>
                      <a:pt x="157" y="198"/>
                    </a:cubicBezTo>
                    <a:cubicBezTo>
                      <a:pt x="247" y="198"/>
                      <a:pt x="339" y="154"/>
                      <a:pt x="389" y="64"/>
                    </a:cubicBezTo>
                    <a:cubicBezTo>
                      <a:pt x="402" y="38"/>
                      <a:pt x="370"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3"/>
              <p:cNvSpPr/>
              <p:nvPr/>
            </p:nvSpPr>
            <p:spPr>
              <a:xfrm>
                <a:off x="14600349" y="1534555"/>
                <a:ext cx="84885" cy="56716"/>
              </a:xfrm>
              <a:custGeom>
                <a:avLst/>
                <a:gdLst/>
                <a:ahLst/>
                <a:cxnLst/>
                <a:rect l="l" t="t" r="r" b="b"/>
                <a:pathLst>
                  <a:path w="449" h="300" extrusionOk="0">
                    <a:moveTo>
                      <a:pt x="224" y="0"/>
                    </a:moveTo>
                    <a:cubicBezTo>
                      <a:pt x="105" y="0"/>
                      <a:pt x="0" y="75"/>
                      <a:pt x="0" y="150"/>
                    </a:cubicBezTo>
                    <a:cubicBezTo>
                      <a:pt x="0" y="224"/>
                      <a:pt x="105" y="299"/>
                      <a:pt x="224" y="299"/>
                    </a:cubicBezTo>
                    <a:cubicBezTo>
                      <a:pt x="344" y="299"/>
                      <a:pt x="448" y="224"/>
                      <a:pt x="448" y="150"/>
                    </a:cubicBezTo>
                    <a:cubicBezTo>
                      <a:pt x="448" y="75"/>
                      <a:pt x="344" y="0"/>
                      <a:pt x="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3"/>
              <p:cNvSpPr/>
              <p:nvPr/>
            </p:nvSpPr>
            <p:spPr>
              <a:xfrm>
                <a:off x="15015317" y="1531719"/>
                <a:ext cx="82238" cy="53880"/>
              </a:xfrm>
              <a:custGeom>
                <a:avLst/>
                <a:gdLst/>
                <a:ahLst/>
                <a:cxnLst/>
                <a:rect l="l" t="t" r="r" b="b"/>
                <a:pathLst>
                  <a:path w="435" h="285" extrusionOk="0">
                    <a:moveTo>
                      <a:pt x="210" y="0"/>
                    </a:moveTo>
                    <a:cubicBezTo>
                      <a:pt x="90" y="0"/>
                      <a:pt x="1" y="75"/>
                      <a:pt x="1" y="150"/>
                    </a:cubicBezTo>
                    <a:cubicBezTo>
                      <a:pt x="1" y="224"/>
                      <a:pt x="105" y="284"/>
                      <a:pt x="225" y="284"/>
                    </a:cubicBezTo>
                    <a:cubicBezTo>
                      <a:pt x="344" y="284"/>
                      <a:pt x="434" y="209"/>
                      <a:pt x="434" y="135"/>
                    </a:cubicBezTo>
                    <a:cubicBezTo>
                      <a:pt x="434" y="60"/>
                      <a:pt x="329" y="0"/>
                      <a:pt x="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3"/>
              <p:cNvSpPr/>
              <p:nvPr/>
            </p:nvSpPr>
            <p:spPr>
              <a:xfrm>
                <a:off x="14315071" y="935451"/>
                <a:ext cx="926357" cy="531805"/>
              </a:xfrm>
              <a:custGeom>
                <a:avLst/>
                <a:gdLst/>
                <a:ahLst/>
                <a:cxnLst/>
                <a:rect l="l" t="t" r="r" b="b"/>
                <a:pathLst>
                  <a:path w="4900" h="2813" extrusionOk="0">
                    <a:moveTo>
                      <a:pt x="3542" y="1"/>
                    </a:moveTo>
                    <a:cubicBezTo>
                      <a:pt x="3314" y="1"/>
                      <a:pt x="3094" y="97"/>
                      <a:pt x="2913" y="242"/>
                    </a:cubicBezTo>
                    <a:cubicBezTo>
                      <a:pt x="2674" y="94"/>
                      <a:pt x="2400" y="7"/>
                      <a:pt x="2125" y="7"/>
                    </a:cubicBezTo>
                    <a:cubicBezTo>
                      <a:pt x="2039" y="7"/>
                      <a:pt x="1953" y="15"/>
                      <a:pt x="1868" y="33"/>
                    </a:cubicBezTo>
                    <a:cubicBezTo>
                      <a:pt x="1524" y="107"/>
                      <a:pt x="1211" y="376"/>
                      <a:pt x="1151" y="720"/>
                    </a:cubicBezTo>
                    <a:cubicBezTo>
                      <a:pt x="1104" y="711"/>
                      <a:pt x="1058" y="706"/>
                      <a:pt x="1011" y="706"/>
                    </a:cubicBezTo>
                    <a:cubicBezTo>
                      <a:pt x="687" y="706"/>
                      <a:pt x="380" y="923"/>
                      <a:pt x="210" y="1198"/>
                    </a:cubicBezTo>
                    <a:cubicBezTo>
                      <a:pt x="16" y="1511"/>
                      <a:pt x="1" y="1885"/>
                      <a:pt x="31" y="2258"/>
                    </a:cubicBezTo>
                    <a:cubicBezTo>
                      <a:pt x="61" y="2512"/>
                      <a:pt x="61" y="2572"/>
                      <a:pt x="120" y="2676"/>
                    </a:cubicBezTo>
                    <a:cubicBezTo>
                      <a:pt x="165" y="2765"/>
                      <a:pt x="184" y="2813"/>
                      <a:pt x="241" y="2813"/>
                    </a:cubicBezTo>
                    <a:cubicBezTo>
                      <a:pt x="260" y="2813"/>
                      <a:pt x="284" y="2807"/>
                      <a:pt x="314" y="2796"/>
                    </a:cubicBezTo>
                    <a:cubicBezTo>
                      <a:pt x="777" y="2602"/>
                      <a:pt x="1091" y="2109"/>
                      <a:pt x="1076" y="1616"/>
                    </a:cubicBezTo>
                    <a:lnTo>
                      <a:pt x="1076" y="1616"/>
                    </a:lnTo>
                    <a:cubicBezTo>
                      <a:pt x="1151" y="1870"/>
                      <a:pt x="1345" y="2094"/>
                      <a:pt x="1614" y="2154"/>
                    </a:cubicBezTo>
                    <a:cubicBezTo>
                      <a:pt x="1664" y="2165"/>
                      <a:pt x="1716" y="2170"/>
                      <a:pt x="1768" y="2170"/>
                    </a:cubicBezTo>
                    <a:cubicBezTo>
                      <a:pt x="1991" y="2170"/>
                      <a:pt x="2215" y="2070"/>
                      <a:pt x="2361" y="1900"/>
                    </a:cubicBezTo>
                    <a:cubicBezTo>
                      <a:pt x="2504" y="2143"/>
                      <a:pt x="2770" y="2304"/>
                      <a:pt x="3042" y="2304"/>
                    </a:cubicBezTo>
                    <a:cubicBezTo>
                      <a:pt x="3054" y="2304"/>
                      <a:pt x="3066" y="2304"/>
                      <a:pt x="3078" y="2303"/>
                    </a:cubicBezTo>
                    <a:cubicBezTo>
                      <a:pt x="3376" y="2288"/>
                      <a:pt x="3645" y="2109"/>
                      <a:pt x="3780" y="1855"/>
                    </a:cubicBezTo>
                    <a:cubicBezTo>
                      <a:pt x="3846" y="1885"/>
                      <a:pt x="3915" y="1896"/>
                      <a:pt x="3985" y="1896"/>
                    </a:cubicBezTo>
                    <a:cubicBezTo>
                      <a:pt x="4089" y="1896"/>
                      <a:pt x="4196" y="1873"/>
                      <a:pt x="4302" y="1855"/>
                    </a:cubicBezTo>
                    <a:cubicBezTo>
                      <a:pt x="4795" y="1750"/>
                      <a:pt x="4900" y="780"/>
                      <a:pt x="4183" y="645"/>
                    </a:cubicBezTo>
                    <a:cubicBezTo>
                      <a:pt x="4228" y="346"/>
                      <a:pt x="3989" y="78"/>
                      <a:pt x="3705" y="18"/>
                    </a:cubicBezTo>
                    <a:cubicBezTo>
                      <a:pt x="3650" y="6"/>
                      <a:pt x="3596"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3"/>
              <p:cNvSpPr/>
              <p:nvPr/>
            </p:nvSpPr>
            <p:spPr>
              <a:xfrm>
                <a:off x="14275559" y="1384259"/>
                <a:ext cx="127232" cy="129123"/>
              </a:xfrm>
              <a:custGeom>
                <a:avLst/>
                <a:gdLst/>
                <a:ahLst/>
                <a:cxnLst/>
                <a:rect l="l" t="t" r="r" b="b"/>
                <a:pathLst>
                  <a:path w="673" h="683" extrusionOk="0">
                    <a:moveTo>
                      <a:pt x="260" y="1"/>
                    </a:moveTo>
                    <a:cubicBezTo>
                      <a:pt x="166" y="1"/>
                      <a:pt x="70" y="47"/>
                      <a:pt x="31" y="138"/>
                    </a:cubicBezTo>
                    <a:cubicBezTo>
                      <a:pt x="16" y="168"/>
                      <a:pt x="16" y="198"/>
                      <a:pt x="16" y="228"/>
                    </a:cubicBezTo>
                    <a:cubicBezTo>
                      <a:pt x="16" y="273"/>
                      <a:pt x="1" y="317"/>
                      <a:pt x="16" y="362"/>
                    </a:cubicBezTo>
                    <a:cubicBezTo>
                      <a:pt x="31" y="512"/>
                      <a:pt x="150" y="646"/>
                      <a:pt x="284" y="676"/>
                    </a:cubicBezTo>
                    <a:cubicBezTo>
                      <a:pt x="307" y="680"/>
                      <a:pt x="329" y="682"/>
                      <a:pt x="352" y="682"/>
                    </a:cubicBezTo>
                    <a:cubicBezTo>
                      <a:pt x="481" y="682"/>
                      <a:pt x="609" y="613"/>
                      <a:pt x="673" y="512"/>
                    </a:cubicBezTo>
                    <a:lnTo>
                      <a:pt x="658" y="153"/>
                    </a:lnTo>
                    <a:cubicBezTo>
                      <a:pt x="583" y="93"/>
                      <a:pt x="404" y="4"/>
                      <a:pt x="299" y="4"/>
                    </a:cubicBezTo>
                    <a:cubicBezTo>
                      <a:pt x="286" y="2"/>
                      <a:pt x="273" y="1"/>
                      <a:pt x="260" y="1"/>
                    </a:cubicBezTo>
                    <a:close/>
                  </a:path>
                </a:pathLst>
              </a:custGeom>
              <a:solidFill>
                <a:srgbClr val="BB9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3"/>
              <p:cNvSpPr/>
              <p:nvPr/>
            </p:nvSpPr>
            <p:spPr>
              <a:xfrm>
                <a:off x="14295598" y="1428119"/>
                <a:ext cx="76188" cy="45751"/>
              </a:xfrm>
              <a:custGeom>
                <a:avLst/>
                <a:gdLst/>
                <a:ahLst/>
                <a:cxnLst/>
                <a:rect l="l" t="t" r="r" b="b"/>
                <a:pathLst>
                  <a:path w="403" h="242" extrusionOk="0">
                    <a:moveTo>
                      <a:pt x="101" y="0"/>
                    </a:moveTo>
                    <a:cubicBezTo>
                      <a:pt x="77" y="0"/>
                      <a:pt x="53" y="4"/>
                      <a:pt x="29" y="11"/>
                    </a:cubicBezTo>
                    <a:cubicBezTo>
                      <a:pt x="23" y="8"/>
                      <a:pt x="19" y="7"/>
                      <a:pt x="15" y="7"/>
                    </a:cubicBezTo>
                    <a:cubicBezTo>
                      <a:pt x="0" y="7"/>
                      <a:pt x="5" y="28"/>
                      <a:pt x="29" y="41"/>
                    </a:cubicBezTo>
                    <a:cubicBezTo>
                      <a:pt x="44" y="48"/>
                      <a:pt x="55" y="48"/>
                      <a:pt x="65" y="48"/>
                    </a:cubicBezTo>
                    <a:cubicBezTo>
                      <a:pt x="74" y="48"/>
                      <a:pt x="81" y="48"/>
                      <a:pt x="89" y="56"/>
                    </a:cubicBezTo>
                    <a:cubicBezTo>
                      <a:pt x="193" y="70"/>
                      <a:pt x="283" y="145"/>
                      <a:pt x="358" y="235"/>
                    </a:cubicBezTo>
                    <a:cubicBezTo>
                      <a:pt x="358" y="235"/>
                      <a:pt x="364" y="241"/>
                      <a:pt x="373" y="241"/>
                    </a:cubicBezTo>
                    <a:cubicBezTo>
                      <a:pt x="378" y="241"/>
                      <a:pt x="383" y="240"/>
                      <a:pt x="388" y="235"/>
                    </a:cubicBezTo>
                    <a:cubicBezTo>
                      <a:pt x="388" y="235"/>
                      <a:pt x="403" y="220"/>
                      <a:pt x="388" y="205"/>
                    </a:cubicBezTo>
                    <a:cubicBezTo>
                      <a:pt x="337" y="92"/>
                      <a:pt x="224" y="0"/>
                      <a:pt x="101" y="0"/>
                    </a:cubicBezTo>
                    <a:close/>
                  </a:path>
                </a:pathLst>
              </a:custGeom>
              <a:solidFill>
                <a:srgbClr val="DA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p:cNvSpPr/>
              <p:nvPr/>
            </p:nvSpPr>
            <p:spPr>
              <a:xfrm>
                <a:off x="14303916" y="1438517"/>
                <a:ext cx="39701" cy="42537"/>
              </a:xfrm>
              <a:custGeom>
                <a:avLst/>
                <a:gdLst/>
                <a:ahLst/>
                <a:cxnLst/>
                <a:rect l="l" t="t" r="r" b="b"/>
                <a:pathLst>
                  <a:path w="210" h="225" extrusionOk="0">
                    <a:moveTo>
                      <a:pt x="164" y="1"/>
                    </a:moveTo>
                    <a:cubicBezTo>
                      <a:pt x="75" y="1"/>
                      <a:pt x="0" y="120"/>
                      <a:pt x="45" y="210"/>
                    </a:cubicBezTo>
                    <a:cubicBezTo>
                      <a:pt x="45" y="210"/>
                      <a:pt x="45" y="225"/>
                      <a:pt x="60" y="225"/>
                    </a:cubicBezTo>
                    <a:cubicBezTo>
                      <a:pt x="75" y="225"/>
                      <a:pt x="90" y="210"/>
                      <a:pt x="90" y="195"/>
                    </a:cubicBezTo>
                    <a:cubicBezTo>
                      <a:pt x="105" y="135"/>
                      <a:pt x="120" y="90"/>
                      <a:pt x="179" y="45"/>
                    </a:cubicBezTo>
                    <a:cubicBezTo>
                      <a:pt x="209" y="30"/>
                      <a:pt x="194" y="1"/>
                      <a:pt x="164" y="1"/>
                    </a:cubicBezTo>
                    <a:close/>
                  </a:path>
                </a:pathLst>
              </a:custGeom>
              <a:solidFill>
                <a:srgbClr val="DA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p:cNvSpPr/>
              <p:nvPr/>
            </p:nvSpPr>
            <p:spPr>
              <a:xfrm>
                <a:off x="15086022" y="1163825"/>
                <a:ext cx="110218" cy="320066"/>
              </a:xfrm>
              <a:custGeom>
                <a:avLst/>
                <a:gdLst/>
                <a:ahLst/>
                <a:cxnLst/>
                <a:rect l="l" t="t" r="r" b="b"/>
                <a:pathLst>
                  <a:path w="583" h="1693" extrusionOk="0">
                    <a:moveTo>
                      <a:pt x="143" y="1"/>
                    </a:moveTo>
                    <a:cubicBezTo>
                      <a:pt x="131" y="1"/>
                      <a:pt x="118" y="2"/>
                      <a:pt x="105" y="5"/>
                    </a:cubicBezTo>
                    <a:cubicBezTo>
                      <a:pt x="60" y="5"/>
                      <a:pt x="30" y="50"/>
                      <a:pt x="15" y="94"/>
                    </a:cubicBezTo>
                    <a:cubicBezTo>
                      <a:pt x="0" y="139"/>
                      <a:pt x="0" y="184"/>
                      <a:pt x="15" y="229"/>
                    </a:cubicBezTo>
                    <a:cubicBezTo>
                      <a:pt x="30" y="363"/>
                      <a:pt x="105" y="468"/>
                      <a:pt x="165" y="587"/>
                    </a:cubicBezTo>
                    <a:cubicBezTo>
                      <a:pt x="314" y="931"/>
                      <a:pt x="359" y="1319"/>
                      <a:pt x="389" y="1692"/>
                    </a:cubicBezTo>
                    <a:cubicBezTo>
                      <a:pt x="433" y="1692"/>
                      <a:pt x="463" y="1663"/>
                      <a:pt x="478" y="1633"/>
                    </a:cubicBezTo>
                    <a:cubicBezTo>
                      <a:pt x="553" y="1454"/>
                      <a:pt x="583" y="1259"/>
                      <a:pt x="568" y="1050"/>
                    </a:cubicBezTo>
                    <a:cubicBezTo>
                      <a:pt x="568" y="856"/>
                      <a:pt x="523" y="662"/>
                      <a:pt x="478" y="468"/>
                    </a:cubicBezTo>
                    <a:cubicBezTo>
                      <a:pt x="433" y="333"/>
                      <a:pt x="389" y="184"/>
                      <a:pt x="284" y="64"/>
                    </a:cubicBezTo>
                    <a:cubicBezTo>
                      <a:pt x="247" y="28"/>
                      <a:pt x="200"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3"/>
              <p:cNvSpPr/>
              <p:nvPr/>
            </p:nvSpPr>
            <p:spPr>
              <a:xfrm>
                <a:off x="14755560" y="1819644"/>
                <a:ext cx="147083" cy="25522"/>
              </a:xfrm>
              <a:custGeom>
                <a:avLst/>
                <a:gdLst/>
                <a:ahLst/>
                <a:cxnLst/>
                <a:rect l="l" t="t" r="r" b="b"/>
                <a:pathLst>
                  <a:path w="778" h="135" extrusionOk="0">
                    <a:moveTo>
                      <a:pt x="777" y="1"/>
                    </a:moveTo>
                    <a:cubicBezTo>
                      <a:pt x="777" y="1"/>
                      <a:pt x="625" y="39"/>
                      <a:pt x="288" y="39"/>
                    </a:cubicBezTo>
                    <a:cubicBezTo>
                      <a:pt x="204" y="39"/>
                      <a:pt x="108" y="37"/>
                      <a:pt x="1" y="31"/>
                    </a:cubicBezTo>
                    <a:lnTo>
                      <a:pt x="1" y="31"/>
                    </a:lnTo>
                    <a:cubicBezTo>
                      <a:pt x="1" y="31"/>
                      <a:pt x="219" y="134"/>
                      <a:pt x="559" y="134"/>
                    </a:cubicBezTo>
                    <a:cubicBezTo>
                      <a:pt x="627" y="134"/>
                      <a:pt x="700" y="130"/>
                      <a:pt x="777" y="120"/>
                    </a:cubicBezTo>
                    <a:lnTo>
                      <a:pt x="7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3"/>
              <p:cNvSpPr/>
              <p:nvPr/>
            </p:nvSpPr>
            <p:spPr>
              <a:xfrm>
                <a:off x="14817758" y="2887028"/>
                <a:ext cx="76377" cy="426502"/>
              </a:xfrm>
              <a:custGeom>
                <a:avLst/>
                <a:gdLst/>
                <a:ahLst/>
                <a:cxnLst/>
                <a:rect l="l" t="t" r="r" b="b"/>
                <a:pathLst>
                  <a:path w="404" h="2256" extrusionOk="0">
                    <a:moveTo>
                      <a:pt x="0" y="1"/>
                    </a:moveTo>
                    <a:cubicBezTo>
                      <a:pt x="254" y="732"/>
                      <a:pt x="239" y="1494"/>
                      <a:pt x="314" y="2256"/>
                    </a:cubicBezTo>
                    <a:cubicBezTo>
                      <a:pt x="404" y="1509"/>
                      <a:pt x="404" y="65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p:cNvSpPr/>
              <p:nvPr/>
            </p:nvSpPr>
            <p:spPr>
              <a:xfrm>
                <a:off x="13826562" y="1338508"/>
                <a:ext cx="711783" cy="611207"/>
              </a:xfrm>
              <a:custGeom>
                <a:avLst/>
                <a:gdLst/>
                <a:ahLst/>
                <a:cxnLst/>
                <a:rect l="l" t="t" r="r" b="b"/>
                <a:pathLst>
                  <a:path w="3765" h="3233" extrusionOk="0">
                    <a:moveTo>
                      <a:pt x="1764" y="0"/>
                    </a:moveTo>
                    <a:cubicBezTo>
                      <a:pt x="1132" y="0"/>
                      <a:pt x="540" y="316"/>
                      <a:pt x="240" y="903"/>
                    </a:cubicBezTo>
                    <a:cubicBezTo>
                      <a:pt x="91" y="1187"/>
                      <a:pt x="31" y="1515"/>
                      <a:pt x="16" y="1829"/>
                    </a:cubicBezTo>
                    <a:cubicBezTo>
                      <a:pt x="1" y="2143"/>
                      <a:pt x="31" y="2501"/>
                      <a:pt x="255" y="2725"/>
                    </a:cubicBezTo>
                    <a:cubicBezTo>
                      <a:pt x="344" y="2830"/>
                      <a:pt x="748" y="3233"/>
                      <a:pt x="1763" y="3233"/>
                    </a:cubicBezTo>
                    <a:cubicBezTo>
                      <a:pt x="2211" y="3233"/>
                      <a:pt x="2704" y="3039"/>
                      <a:pt x="3078" y="2785"/>
                    </a:cubicBezTo>
                    <a:cubicBezTo>
                      <a:pt x="3586" y="2426"/>
                      <a:pt x="3765" y="1799"/>
                      <a:pt x="3541" y="1202"/>
                    </a:cubicBezTo>
                    <a:cubicBezTo>
                      <a:pt x="3317" y="619"/>
                      <a:pt x="2764" y="186"/>
                      <a:pt x="2137" y="37"/>
                    </a:cubicBezTo>
                    <a:cubicBezTo>
                      <a:pt x="2012" y="12"/>
                      <a:pt x="1887" y="0"/>
                      <a:pt x="1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3"/>
              <p:cNvSpPr/>
              <p:nvPr/>
            </p:nvSpPr>
            <p:spPr>
              <a:xfrm>
                <a:off x="13950958" y="1856509"/>
                <a:ext cx="468850" cy="116267"/>
              </a:xfrm>
              <a:custGeom>
                <a:avLst/>
                <a:gdLst/>
                <a:ahLst/>
                <a:cxnLst/>
                <a:rect l="l" t="t" r="r" b="b"/>
                <a:pathLst>
                  <a:path w="2480" h="615" extrusionOk="0">
                    <a:moveTo>
                      <a:pt x="2479" y="0"/>
                    </a:moveTo>
                    <a:cubicBezTo>
                      <a:pt x="2464" y="15"/>
                      <a:pt x="2435" y="30"/>
                      <a:pt x="2420" y="45"/>
                    </a:cubicBezTo>
                    <a:cubicBezTo>
                      <a:pt x="2046" y="299"/>
                      <a:pt x="1553" y="493"/>
                      <a:pt x="1105" y="493"/>
                    </a:cubicBezTo>
                    <a:cubicBezTo>
                      <a:pt x="583" y="493"/>
                      <a:pt x="239" y="403"/>
                      <a:pt x="0" y="284"/>
                    </a:cubicBezTo>
                    <a:lnTo>
                      <a:pt x="0" y="284"/>
                    </a:lnTo>
                    <a:cubicBezTo>
                      <a:pt x="0" y="284"/>
                      <a:pt x="59" y="614"/>
                      <a:pt x="859" y="614"/>
                    </a:cubicBezTo>
                    <a:cubicBezTo>
                      <a:pt x="959" y="614"/>
                      <a:pt x="1070" y="609"/>
                      <a:pt x="1195" y="597"/>
                    </a:cubicBezTo>
                    <a:cubicBezTo>
                      <a:pt x="2315" y="478"/>
                      <a:pt x="2479" y="0"/>
                      <a:pt x="2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3"/>
              <p:cNvSpPr/>
              <p:nvPr/>
            </p:nvSpPr>
            <p:spPr>
              <a:xfrm>
                <a:off x="13956440" y="1710561"/>
                <a:ext cx="68059" cy="45184"/>
              </a:xfrm>
              <a:custGeom>
                <a:avLst/>
                <a:gdLst/>
                <a:ahLst/>
                <a:cxnLst/>
                <a:rect l="l" t="t" r="r" b="b"/>
                <a:pathLst>
                  <a:path w="360" h="239" extrusionOk="0">
                    <a:moveTo>
                      <a:pt x="208" y="1"/>
                    </a:moveTo>
                    <a:cubicBezTo>
                      <a:pt x="190" y="1"/>
                      <a:pt x="170" y="4"/>
                      <a:pt x="150" y="10"/>
                    </a:cubicBezTo>
                    <a:cubicBezTo>
                      <a:pt x="61" y="25"/>
                      <a:pt x="1" y="85"/>
                      <a:pt x="1" y="145"/>
                    </a:cubicBezTo>
                    <a:cubicBezTo>
                      <a:pt x="13" y="207"/>
                      <a:pt x="78" y="238"/>
                      <a:pt x="151" y="238"/>
                    </a:cubicBezTo>
                    <a:cubicBezTo>
                      <a:pt x="165" y="238"/>
                      <a:pt x="180" y="237"/>
                      <a:pt x="195" y="234"/>
                    </a:cubicBezTo>
                    <a:cubicBezTo>
                      <a:pt x="285" y="219"/>
                      <a:pt x="359" y="145"/>
                      <a:pt x="344" y="85"/>
                    </a:cubicBezTo>
                    <a:cubicBezTo>
                      <a:pt x="333" y="38"/>
                      <a:pt x="276"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3"/>
              <p:cNvSpPr/>
              <p:nvPr/>
            </p:nvSpPr>
            <p:spPr>
              <a:xfrm>
                <a:off x="14368761" y="1632861"/>
                <a:ext cx="68059" cy="43104"/>
              </a:xfrm>
              <a:custGeom>
                <a:avLst/>
                <a:gdLst/>
                <a:ahLst/>
                <a:cxnLst/>
                <a:rect l="l" t="t" r="r" b="b"/>
                <a:pathLst>
                  <a:path w="360" h="228" extrusionOk="0">
                    <a:moveTo>
                      <a:pt x="200" y="0"/>
                    </a:moveTo>
                    <a:cubicBezTo>
                      <a:pt x="188" y="0"/>
                      <a:pt x="177" y="1"/>
                      <a:pt x="165" y="3"/>
                    </a:cubicBezTo>
                    <a:cubicBezTo>
                      <a:pt x="75" y="3"/>
                      <a:pt x="1" y="63"/>
                      <a:pt x="1" y="123"/>
                    </a:cubicBezTo>
                    <a:cubicBezTo>
                      <a:pt x="16" y="197"/>
                      <a:pt x="105" y="227"/>
                      <a:pt x="195" y="227"/>
                    </a:cubicBezTo>
                    <a:cubicBezTo>
                      <a:pt x="284" y="212"/>
                      <a:pt x="359" y="152"/>
                      <a:pt x="344" y="93"/>
                    </a:cubicBezTo>
                    <a:cubicBezTo>
                      <a:pt x="344" y="41"/>
                      <a:pt x="277"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3"/>
              <p:cNvSpPr/>
              <p:nvPr/>
            </p:nvSpPr>
            <p:spPr>
              <a:xfrm>
                <a:off x="14010131" y="1661030"/>
                <a:ext cx="31383" cy="40835"/>
              </a:xfrm>
              <a:custGeom>
                <a:avLst/>
                <a:gdLst/>
                <a:ahLst/>
                <a:cxnLst/>
                <a:rect l="l" t="t" r="r" b="b"/>
                <a:pathLst>
                  <a:path w="166" h="216" extrusionOk="0">
                    <a:moveTo>
                      <a:pt x="73" y="1"/>
                    </a:moveTo>
                    <a:cubicBezTo>
                      <a:pt x="69" y="1"/>
                      <a:pt x="64" y="1"/>
                      <a:pt x="60" y="3"/>
                    </a:cubicBezTo>
                    <a:cubicBezTo>
                      <a:pt x="16" y="18"/>
                      <a:pt x="1" y="63"/>
                      <a:pt x="16" y="123"/>
                    </a:cubicBezTo>
                    <a:cubicBezTo>
                      <a:pt x="29" y="175"/>
                      <a:pt x="53" y="215"/>
                      <a:pt x="88" y="215"/>
                    </a:cubicBezTo>
                    <a:cubicBezTo>
                      <a:pt x="94" y="215"/>
                      <a:pt x="99" y="215"/>
                      <a:pt x="105" y="213"/>
                    </a:cubicBezTo>
                    <a:cubicBezTo>
                      <a:pt x="150" y="213"/>
                      <a:pt x="165" y="153"/>
                      <a:pt x="150" y="93"/>
                    </a:cubicBezTo>
                    <a:cubicBezTo>
                      <a:pt x="137" y="41"/>
                      <a:pt x="102"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3"/>
              <p:cNvSpPr/>
              <p:nvPr/>
            </p:nvSpPr>
            <p:spPr>
              <a:xfrm>
                <a:off x="14165531" y="1652712"/>
                <a:ext cx="51044" cy="31572"/>
              </a:xfrm>
              <a:custGeom>
                <a:avLst/>
                <a:gdLst/>
                <a:ahLst/>
                <a:cxnLst/>
                <a:rect l="l" t="t" r="r" b="b"/>
                <a:pathLst>
                  <a:path w="270" h="167" extrusionOk="0">
                    <a:moveTo>
                      <a:pt x="188" y="0"/>
                    </a:moveTo>
                    <a:cubicBezTo>
                      <a:pt x="144" y="0"/>
                      <a:pt x="92" y="9"/>
                      <a:pt x="75" y="18"/>
                    </a:cubicBezTo>
                    <a:cubicBezTo>
                      <a:pt x="45" y="18"/>
                      <a:pt x="15" y="47"/>
                      <a:pt x="15" y="62"/>
                    </a:cubicBezTo>
                    <a:cubicBezTo>
                      <a:pt x="0" y="77"/>
                      <a:pt x="15" y="92"/>
                      <a:pt x="15" y="107"/>
                    </a:cubicBezTo>
                    <a:cubicBezTo>
                      <a:pt x="30" y="122"/>
                      <a:pt x="30" y="122"/>
                      <a:pt x="45" y="137"/>
                    </a:cubicBezTo>
                    <a:cubicBezTo>
                      <a:pt x="75" y="152"/>
                      <a:pt x="105" y="167"/>
                      <a:pt x="135" y="167"/>
                    </a:cubicBezTo>
                    <a:cubicBezTo>
                      <a:pt x="164" y="167"/>
                      <a:pt x="194" y="137"/>
                      <a:pt x="224" y="122"/>
                    </a:cubicBezTo>
                    <a:cubicBezTo>
                      <a:pt x="239" y="107"/>
                      <a:pt x="254" y="92"/>
                      <a:pt x="269" y="77"/>
                    </a:cubicBezTo>
                    <a:cubicBezTo>
                      <a:pt x="269" y="62"/>
                      <a:pt x="269" y="33"/>
                      <a:pt x="254" y="18"/>
                    </a:cubicBezTo>
                    <a:cubicBezTo>
                      <a:pt x="248" y="5"/>
                      <a:pt x="220"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3"/>
              <p:cNvSpPr/>
              <p:nvPr/>
            </p:nvSpPr>
            <p:spPr>
              <a:xfrm>
                <a:off x="14337757" y="1598832"/>
                <a:ext cx="28358" cy="40835"/>
              </a:xfrm>
              <a:custGeom>
                <a:avLst/>
                <a:gdLst/>
                <a:ahLst/>
                <a:cxnLst/>
                <a:rect l="l" t="t" r="r" b="b"/>
                <a:pathLst>
                  <a:path w="150" h="216" extrusionOk="0">
                    <a:moveTo>
                      <a:pt x="72" y="1"/>
                    </a:moveTo>
                    <a:cubicBezTo>
                      <a:pt x="68" y="1"/>
                      <a:pt x="64" y="2"/>
                      <a:pt x="60" y="4"/>
                    </a:cubicBezTo>
                    <a:cubicBezTo>
                      <a:pt x="15" y="4"/>
                      <a:pt x="0" y="64"/>
                      <a:pt x="15" y="123"/>
                    </a:cubicBezTo>
                    <a:cubicBezTo>
                      <a:pt x="28" y="175"/>
                      <a:pt x="52" y="216"/>
                      <a:pt x="88" y="216"/>
                    </a:cubicBezTo>
                    <a:cubicBezTo>
                      <a:pt x="93" y="216"/>
                      <a:pt x="99" y="215"/>
                      <a:pt x="105" y="213"/>
                    </a:cubicBezTo>
                    <a:cubicBezTo>
                      <a:pt x="135" y="213"/>
                      <a:pt x="150" y="153"/>
                      <a:pt x="150" y="93"/>
                    </a:cubicBezTo>
                    <a:cubicBezTo>
                      <a:pt x="137" y="42"/>
                      <a:pt x="101"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3"/>
              <p:cNvSpPr/>
              <p:nvPr/>
            </p:nvSpPr>
            <p:spPr>
              <a:xfrm>
                <a:off x="14179521" y="1694681"/>
                <a:ext cx="34219" cy="17204"/>
              </a:xfrm>
              <a:custGeom>
                <a:avLst/>
                <a:gdLst/>
                <a:ahLst/>
                <a:cxnLst/>
                <a:rect l="l" t="t" r="r" b="b"/>
                <a:pathLst>
                  <a:path w="181" h="91" extrusionOk="0">
                    <a:moveTo>
                      <a:pt x="159" y="1"/>
                    </a:moveTo>
                    <a:cubicBezTo>
                      <a:pt x="156" y="1"/>
                      <a:pt x="153" y="2"/>
                      <a:pt x="150" y="5"/>
                    </a:cubicBezTo>
                    <a:cubicBezTo>
                      <a:pt x="105" y="20"/>
                      <a:pt x="76" y="20"/>
                      <a:pt x="31" y="20"/>
                    </a:cubicBezTo>
                    <a:cubicBezTo>
                      <a:pt x="16" y="20"/>
                      <a:pt x="1" y="49"/>
                      <a:pt x="16" y="64"/>
                    </a:cubicBezTo>
                    <a:cubicBezTo>
                      <a:pt x="33" y="82"/>
                      <a:pt x="58" y="90"/>
                      <a:pt x="83" y="90"/>
                    </a:cubicBezTo>
                    <a:cubicBezTo>
                      <a:pt x="122" y="90"/>
                      <a:pt x="162" y="71"/>
                      <a:pt x="180" y="35"/>
                    </a:cubicBezTo>
                    <a:cubicBezTo>
                      <a:pt x="180" y="22"/>
                      <a:pt x="170"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3"/>
              <p:cNvSpPr/>
              <p:nvPr/>
            </p:nvSpPr>
            <p:spPr>
              <a:xfrm>
                <a:off x="13990469" y="1026196"/>
                <a:ext cx="310802" cy="380185"/>
              </a:xfrm>
              <a:custGeom>
                <a:avLst/>
                <a:gdLst/>
                <a:ahLst/>
                <a:cxnLst/>
                <a:rect l="l" t="t" r="r" b="b"/>
                <a:pathLst>
                  <a:path w="1644" h="2011" extrusionOk="0">
                    <a:moveTo>
                      <a:pt x="448" y="1"/>
                    </a:moveTo>
                    <a:cubicBezTo>
                      <a:pt x="329" y="1"/>
                      <a:pt x="179" y="31"/>
                      <a:pt x="105" y="135"/>
                    </a:cubicBezTo>
                    <a:cubicBezTo>
                      <a:pt x="0" y="255"/>
                      <a:pt x="45" y="449"/>
                      <a:pt x="150" y="554"/>
                    </a:cubicBezTo>
                    <a:cubicBezTo>
                      <a:pt x="254" y="673"/>
                      <a:pt x="403" y="748"/>
                      <a:pt x="553" y="807"/>
                    </a:cubicBezTo>
                    <a:cubicBezTo>
                      <a:pt x="687" y="882"/>
                      <a:pt x="822" y="957"/>
                      <a:pt x="971" y="1031"/>
                    </a:cubicBezTo>
                    <a:cubicBezTo>
                      <a:pt x="1061" y="1091"/>
                      <a:pt x="1165" y="1151"/>
                      <a:pt x="1240" y="1226"/>
                    </a:cubicBezTo>
                    <a:cubicBezTo>
                      <a:pt x="1374" y="1375"/>
                      <a:pt x="1449" y="1584"/>
                      <a:pt x="1419" y="1778"/>
                    </a:cubicBezTo>
                    <a:cubicBezTo>
                      <a:pt x="1404" y="1838"/>
                      <a:pt x="1389" y="1898"/>
                      <a:pt x="1419" y="1943"/>
                    </a:cubicBezTo>
                    <a:cubicBezTo>
                      <a:pt x="1437" y="1992"/>
                      <a:pt x="1455" y="2010"/>
                      <a:pt x="1472" y="2010"/>
                    </a:cubicBezTo>
                    <a:cubicBezTo>
                      <a:pt x="1511" y="2010"/>
                      <a:pt x="1543" y="1910"/>
                      <a:pt x="1554" y="1868"/>
                    </a:cubicBezTo>
                    <a:cubicBezTo>
                      <a:pt x="1583" y="1719"/>
                      <a:pt x="1598" y="1584"/>
                      <a:pt x="1613" y="1450"/>
                    </a:cubicBezTo>
                    <a:cubicBezTo>
                      <a:pt x="1643" y="1181"/>
                      <a:pt x="1628" y="912"/>
                      <a:pt x="1509" y="658"/>
                    </a:cubicBezTo>
                    <a:cubicBezTo>
                      <a:pt x="1315" y="270"/>
                      <a:pt x="881" y="1"/>
                      <a:pt x="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3"/>
              <p:cNvSpPr/>
              <p:nvPr/>
            </p:nvSpPr>
            <p:spPr>
              <a:xfrm>
                <a:off x="13691012" y="1081966"/>
                <a:ext cx="324981" cy="335568"/>
              </a:xfrm>
              <a:custGeom>
                <a:avLst/>
                <a:gdLst/>
                <a:ahLst/>
                <a:cxnLst/>
                <a:rect l="l" t="t" r="r" b="b"/>
                <a:pathLst>
                  <a:path w="1719" h="1775" extrusionOk="0">
                    <a:moveTo>
                      <a:pt x="350" y="1"/>
                    </a:moveTo>
                    <a:cubicBezTo>
                      <a:pt x="328" y="1"/>
                      <a:pt x="306" y="2"/>
                      <a:pt x="285" y="5"/>
                    </a:cubicBezTo>
                    <a:cubicBezTo>
                      <a:pt x="165" y="20"/>
                      <a:pt x="31" y="109"/>
                      <a:pt x="16" y="229"/>
                    </a:cubicBezTo>
                    <a:cubicBezTo>
                      <a:pt x="1" y="303"/>
                      <a:pt x="16" y="378"/>
                      <a:pt x="61" y="438"/>
                    </a:cubicBezTo>
                    <a:cubicBezTo>
                      <a:pt x="150" y="602"/>
                      <a:pt x="330" y="707"/>
                      <a:pt x="509" y="766"/>
                    </a:cubicBezTo>
                    <a:cubicBezTo>
                      <a:pt x="688" y="826"/>
                      <a:pt x="867" y="856"/>
                      <a:pt x="1046" y="916"/>
                    </a:cubicBezTo>
                    <a:cubicBezTo>
                      <a:pt x="1226" y="990"/>
                      <a:pt x="1390" y="1095"/>
                      <a:pt x="1480" y="1259"/>
                    </a:cubicBezTo>
                    <a:cubicBezTo>
                      <a:pt x="1554" y="1394"/>
                      <a:pt x="1569" y="1558"/>
                      <a:pt x="1584" y="1722"/>
                    </a:cubicBezTo>
                    <a:cubicBezTo>
                      <a:pt x="1590" y="1760"/>
                      <a:pt x="1603" y="1775"/>
                      <a:pt x="1618" y="1775"/>
                    </a:cubicBezTo>
                    <a:cubicBezTo>
                      <a:pt x="1645" y="1775"/>
                      <a:pt x="1679" y="1730"/>
                      <a:pt x="1689" y="1692"/>
                    </a:cubicBezTo>
                    <a:cubicBezTo>
                      <a:pt x="1719" y="1588"/>
                      <a:pt x="1719" y="1498"/>
                      <a:pt x="1719" y="1394"/>
                    </a:cubicBezTo>
                    <a:cubicBezTo>
                      <a:pt x="1719" y="1199"/>
                      <a:pt x="1644" y="990"/>
                      <a:pt x="1539" y="796"/>
                    </a:cubicBezTo>
                    <a:cubicBezTo>
                      <a:pt x="1465" y="647"/>
                      <a:pt x="1375" y="497"/>
                      <a:pt x="1241" y="378"/>
                    </a:cubicBezTo>
                    <a:cubicBezTo>
                      <a:pt x="1076" y="229"/>
                      <a:pt x="867" y="139"/>
                      <a:pt x="658" y="64"/>
                    </a:cubicBezTo>
                    <a:cubicBezTo>
                      <a:pt x="560" y="27"/>
                      <a:pt x="451"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3"/>
              <p:cNvSpPr/>
              <p:nvPr/>
            </p:nvSpPr>
            <p:spPr>
              <a:xfrm>
                <a:off x="14055314" y="1279713"/>
                <a:ext cx="161262" cy="102466"/>
              </a:xfrm>
              <a:custGeom>
                <a:avLst/>
                <a:gdLst/>
                <a:ahLst/>
                <a:cxnLst/>
                <a:rect l="l" t="t" r="r" b="b"/>
                <a:pathLst>
                  <a:path w="853" h="542" extrusionOk="0">
                    <a:moveTo>
                      <a:pt x="478" y="0"/>
                    </a:moveTo>
                    <a:cubicBezTo>
                      <a:pt x="433" y="0"/>
                      <a:pt x="399" y="27"/>
                      <a:pt x="374" y="64"/>
                    </a:cubicBezTo>
                    <a:cubicBezTo>
                      <a:pt x="344" y="109"/>
                      <a:pt x="329" y="153"/>
                      <a:pt x="314" y="213"/>
                    </a:cubicBezTo>
                    <a:cubicBezTo>
                      <a:pt x="304" y="192"/>
                      <a:pt x="278" y="171"/>
                      <a:pt x="248" y="171"/>
                    </a:cubicBezTo>
                    <a:cubicBezTo>
                      <a:pt x="236" y="171"/>
                      <a:pt x="223" y="175"/>
                      <a:pt x="210" y="183"/>
                    </a:cubicBezTo>
                    <a:cubicBezTo>
                      <a:pt x="180" y="198"/>
                      <a:pt x="150" y="228"/>
                      <a:pt x="135" y="258"/>
                    </a:cubicBezTo>
                    <a:cubicBezTo>
                      <a:pt x="61" y="347"/>
                      <a:pt x="16" y="451"/>
                      <a:pt x="1" y="540"/>
                    </a:cubicBezTo>
                    <a:lnTo>
                      <a:pt x="1" y="540"/>
                    </a:lnTo>
                    <a:cubicBezTo>
                      <a:pt x="11" y="510"/>
                      <a:pt x="285" y="467"/>
                      <a:pt x="314" y="452"/>
                    </a:cubicBezTo>
                    <a:cubicBezTo>
                      <a:pt x="434" y="437"/>
                      <a:pt x="553" y="422"/>
                      <a:pt x="673" y="392"/>
                    </a:cubicBezTo>
                    <a:cubicBezTo>
                      <a:pt x="762" y="392"/>
                      <a:pt x="807" y="392"/>
                      <a:pt x="822" y="303"/>
                    </a:cubicBezTo>
                    <a:cubicBezTo>
                      <a:pt x="852" y="243"/>
                      <a:pt x="837" y="94"/>
                      <a:pt x="747" y="79"/>
                    </a:cubicBezTo>
                    <a:cubicBezTo>
                      <a:pt x="703" y="79"/>
                      <a:pt x="658" y="139"/>
                      <a:pt x="628" y="183"/>
                    </a:cubicBezTo>
                    <a:cubicBezTo>
                      <a:pt x="628" y="109"/>
                      <a:pt x="598" y="19"/>
                      <a:pt x="509" y="4"/>
                    </a:cubicBezTo>
                    <a:cubicBezTo>
                      <a:pt x="498" y="1"/>
                      <a:pt x="488" y="0"/>
                      <a:pt x="478" y="0"/>
                    </a:cubicBezTo>
                    <a:close/>
                    <a:moveTo>
                      <a:pt x="1" y="540"/>
                    </a:moveTo>
                    <a:cubicBezTo>
                      <a:pt x="1" y="541"/>
                      <a:pt x="1" y="541"/>
                      <a:pt x="1" y="542"/>
                    </a:cubicBezTo>
                    <a:cubicBezTo>
                      <a:pt x="1" y="541"/>
                      <a:pt x="1" y="541"/>
                      <a:pt x="1" y="5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3"/>
              <p:cNvSpPr/>
              <p:nvPr/>
            </p:nvSpPr>
            <p:spPr>
              <a:xfrm>
                <a:off x="14483515" y="1374050"/>
                <a:ext cx="317419" cy="288305"/>
              </a:xfrm>
              <a:custGeom>
                <a:avLst/>
                <a:gdLst/>
                <a:ahLst/>
                <a:cxnLst/>
                <a:rect l="l" t="t" r="r" b="b"/>
                <a:pathLst>
                  <a:path w="1679" h="1525" extrusionOk="0">
                    <a:moveTo>
                      <a:pt x="810" y="126"/>
                    </a:moveTo>
                    <a:cubicBezTo>
                      <a:pt x="943" y="126"/>
                      <a:pt x="1079" y="169"/>
                      <a:pt x="1201" y="267"/>
                    </a:cubicBezTo>
                    <a:cubicBezTo>
                      <a:pt x="1470" y="476"/>
                      <a:pt x="1529" y="894"/>
                      <a:pt x="1320" y="1163"/>
                    </a:cubicBezTo>
                    <a:cubicBezTo>
                      <a:pt x="1186" y="1331"/>
                      <a:pt x="1000" y="1406"/>
                      <a:pt x="815" y="1406"/>
                    </a:cubicBezTo>
                    <a:cubicBezTo>
                      <a:pt x="506" y="1406"/>
                      <a:pt x="202" y="1195"/>
                      <a:pt x="155" y="849"/>
                    </a:cubicBezTo>
                    <a:cubicBezTo>
                      <a:pt x="123" y="436"/>
                      <a:pt x="454" y="126"/>
                      <a:pt x="810" y="126"/>
                    </a:cubicBezTo>
                    <a:close/>
                    <a:moveTo>
                      <a:pt x="833" y="0"/>
                    </a:moveTo>
                    <a:cubicBezTo>
                      <a:pt x="406" y="0"/>
                      <a:pt x="0" y="369"/>
                      <a:pt x="66" y="849"/>
                    </a:cubicBezTo>
                    <a:cubicBezTo>
                      <a:pt x="122" y="1264"/>
                      <a:pt x="477" y="1524"/>
                      <a:pt x="835" y="1524"/>
                    </a:cubicBezTo>
                    <a:cubicBezTo>
                      <a:pt x="1045" y="1524"/>
                      <a:pt x="1256" y="1436"/>
                      <a:pt x="1410" y="1238"/>
                    </a:cubicBezTo>
                    <a:cubicBezTo>
                      <a:pt x="1679" y="924"/>
                      <a:pt x="1619" y="401"/>
                      <a:pt x="1290" y="162"/>
                    </a:cubicBezTo>
                    <a:cubicBezTo>
                      <a:pt x="1150" y="50"/>
                      <a:pt x="990" y="0"/>
                      <a:pt x="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3"/>
              <p:cNvSpPr/>
              <p:nvPr/>
            </p:nvSpPr>
            <p:spPr>
              <a:xfrm>
                <a:off x="14870314" y="1357225"/>
                <a:ext cx="317419" cy="288872"/>
              </a:xfrm>
              <a:custGeom>
                <a:avLst/>
                <a:gdLst/>
                <a:ahLst/>
                <a:cxnLst/>
                <a:rect l="l" t="t" r="r" b="b"/>
                <a:pathLst>
                  <a:path w="1679" h="1528" extrusionOk="0">
                    <a:moveTo>
                      <a:pt x="803" y="128"/>
                    </a:moveTo>
                    <a:cubicBezTo>
                      <a:pt x="983" y="128"/>
                      <a:pt x="1163" y="204"/>
                      <a:pt x="1291" y="371"/>
                    </a:cubicBezTo>
                    <a:cubicBezTo>
                      <a:pt x="1500" y="640"/>
                      <a:pt x="1455" y="1058"/>
                      <a:pt x="1186" y="1267"/>
                    </a:cubicBezTo>
                    <a:cubicBezTo>
                      <a:pt x="1068" y="1365"/>
                      <a:pt x="932" y="1408"/>
                      <a:pt x="798" y="1408"/>
                    </a:cubicBezTo>
                    <a:cubicBezTo>
                      <a:pt x="440" y="1408"/>
                      <a:pt x="97" y="1101"/>
                      <a:pt x="141" y="699"/>
                    </a:cubicBezTo>
                    <a:cubicBezTo>
                      <a:pt x="197" y="343"/>
                      <a:pt x="500" y="128"/>
                      <a:pt x="803" y="128"/>
                    </a:cubicBezTo>
                    <a:close/>
                    <a:moveTo>
                      <a:pt x="827" y="1"/>
                    </a:moveTo>
                    <a:cubicBezTo>
                      <a:pt x="462" y="1"/>
                      <a:pt x="104" y="255"/>
                      <a:pt x="66" y="669"/>
                    </a:cubicBezTo>
                    <a:cubicBezTo>
                      <a:pt x="1" y="1158"/>
                      <a:pt x="385" y="1528"/>
                      <a:pt x="806" y="1528"/>
                    </a:cubicBezTo>
                    <a:cubicBezTo>
                      <a:pt x="965" y="1528"/>
                      <a:pt x="1129" y="1475"/>
                      <a:pt x="1276" y="1357"/>
                    </a:cubicBezTo>
                    <a:cubicBezTo>
                      <a:pt x="1619" y="1118"/>
                      <a:pt x="1679" y="595"/>
                      <a:pt x="1410" y="281"/>
                    </a:cubicBezTo>
                    <a:cubicBezTo>
                      <a:pt x="1256" y="88"/>
                      <a:pt x="1040"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3"/>
              <p:cNvSpPr/>
              <p:nvPr/>
            </p:nvSpPr>
            <p:spPr>
              <a:xfrm>
                <a:off x="14764067" y="1416019"/>
                <a:ext cx="127232" cy="56527"/>
              </a:xfrm>
              <a:custGeom>
                <a:avLst/>
                <a:gdLst/>
                <a:ahLst/>
                <a:cxnLst/>
                <a:rect l="l" t="t" r="r" b="b"/>
                <a:pathLst>
                  <a:path w="673" h="299" fill="none" extrusionOk="0">
                    <a:moveTo>
                      <a:pt x="673" y="299"/>
                    </a:moveTo>
                    <a:cubicBezTo>
                      <a:pt x="673" y="299"/>
                      <a:pt x="404" y="0"/>
                      <a:pt x="1" y="29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3"/>
              <p:cNvSpPr/>
              <p:nvPr/>
            </p:nvSpPr>
            <p:spPr>
              <a:xfrm>
                <a:off x="14419616" y="1435681"/>
                <a:ext cx="82049" cy="68059"/>
              </a:xfrm>
              <a:custGeom>
                <a:avLst/>
                <a:gdLst/>
                <a:ahLst/>
                <a:cxnLst/>
                <a:rect l="l" t="t" r="r" b="b"/>
                <a:pathLst>
                  <a:path w="434" h="360" fill="none" extrusionOk="0">
                    <a:moveTo>
                      <a:pt x="434" y="359"/>
                    </a:moveTo>
                    <a:lnTo>
                      <a:pt x="0"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3"/>
              <p:cNvSpPr/>
              <p:nvPr/>
            </p:nvSpPr>
            <p:spPr>
              <a:xfrm>
                <a:off x="13863427" y="1816808"/>
                <a:ext cx="1793163" cy="362414"/>
              </a:xfrm>
              <a:custGeom>
                <a:avLst/>
                <a:gdLst/>
                <a:ahLst/>
                <a:cxnLst/>
                <a:rect l="l" t="t" r="r" b="b"/>
                <a:pathLst>
                  <a:path w="9485" h="1917" extrusionOk="0">
                    <a:moveTo>
                      <a:pt x="284" y="1"/>
                    </a:moveTo>
                    <a:cubicBezTo>
                      <a:pt x="45" y="643"/>
                      <a:pt x="284" y="1"/>
                      <a:pt x="0" y="912"/>
                    </a:cubicBezTo>
                    <a:cubicBezTo>
                      <a:pt x="0" y="912"/>
                      <a:pt x="3361" y="1917"/>
                      <a:pt x="5157" y="1917"/>
                    </a:cubicBezTo>
                    <a:cubicBezTo>
                      <a:pt x="5295" y="1917"/>
                      <a:pt x="5424" y="1911"/>
                      <a:pt x="5541" y="1898"/>
                    </a:cubicBezTo>
                    <a:cubicBezTo>
                      <a:pt x="7169" y="1733"/>
                      <a:pt x="9484" y="1076"/>
                      <a:pt x="9484" y="1076"/>
                    </a:cubicBezTo>
                    <a:cubicBezTo>
                      <a:pt x="9484" y="884"/>
                      <a:pt x="9265" y="240"/>
                      <a:pt x="9246" y="240"/>
                    </a:cubicBezTo>
                    <a:cubicBezTo>
                      <a:pt x="9246" y="240"/>
                      <a:pt x="9245" y="240"/>
                      <a:pt x="9245" y="240"/>
                    </a:cubicBezTo>
                    <a:cubicBezTo>
                      <a:pt x="8170" y="927"/>
                      <a:pt x="6019" y="210"/>
                      <a:pt x="5272" y="1420"/>
                    </a:cubicBezTo>
                    <a:cubicBezTo>
                      <a:pt x="4809" y="882"/>
                      <a:pt x="4048" y="852"/>
                      <a:pt x="3839" y="852"/>
                    </a:cubicBezTo>
                    <a:cubicBezTo>
                      <a:pt x="2569" y="822"/>
                      <a:pt x="1404" y="539"/>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3"/>
              <p:cNvSpPr/>
              <p:nvPr/>
            </p:nvSpPr>
            <p:spPr>
              <a:xfrm>
                <a:off x="14713213" y="2124584"/>
                <a:ext cx="288305" cy="1004814"/>
              </a:xfrm>
              <a:custGeom>
                <a:avLst/>
                <a:gdLst/>
                <a:ahLst/>
                <a:cxnLst/>
                <a:rect l="l" t="t" r="r" b="b"/>
                <a:pathLst>
                  <a:path w="1525" h="5315" extrusionOk="0">
                    <a:moveTo>
                      <a:pt x="1509" y="1"/>
                    </a:moveTo>
                    <a:cubicBezTo>
                      <a:pt x="1282" y="92"/>
                      <a:pt x="1017" y="120"/>
                      <a:pt x="777" y="120"/>
                    </a:cubicBezTo>
                    <a:cubicBezTo>
                      <a:pt x="387" y="120"/>
                      <a:pt x="60" y="46"/>
                      <a:pt x="60" y="46"/>
                    </a:cubicBezTo>
                    <a:lnTo>
                      <a:pt x="1" y="5169"/>
                    </a:lnTo>
                    <a:cubicBezTo>
                      <a:pt x="293" y="5277"/>
                      <a:pt x="552" y="5314"/>
                      <a:pt x="770" y="5314"/>
                    </a:cubicBezTo>
                    <a:cubicBezTo>
                      <a:pt x="1244" y="5314"/>
                      <a:pt x="1524" y="5139"/>
                      <a:pt x="1524" y="5139"/>
                    </a:cubicBezTo>
                    <a:lnTo>
                      <a:pt x="15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3"/>
              <p:cNvSpPr/>
              <p:nvPr/>
            </p:nvSpPr>
            <p:spPr>
              <a:xfrm>
                <a:off x="14998491" y="1972209"/>
                <a:ext cx="674917" cy="1121081"/>
              </a:xfrm>
              <a:custGeom>
                <a:avLst/>
                <a:gdLst/>
                <a:ahLst/>
                <a:cxnLst/>
                <a:rect l="l" t="t" r="r" b="b"/>
                <a:pathLst>
                  <a:path w="3570" h="5930" extrusionOk="0">
                    <a:moveTo>
                      <a:pt x="3570" y="0"/>
                    </a:moveTo>
                    <a:lnTo>
                      <a:pt x="0" y="807"/>
                    </a:lnTo>
                    <a:lnTo>
                      <a:pt x="15" y="5930"/>
                    </a:lnTo>
                    <a:lnTo>
                      <a:pt x="3495" y="5362"/>
                    </a:lnTo>
                    <a:lnTo>
                      <a:pt x="35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3"/>
              <p:cNvSpPr/>
              <p:nvPr/>
            </p:nvSpPr>
            <p:spPr>
              <a:xfrm>
                <a:off x="13829398" y="1949522"/>
                <a:ext cx="895353" cy="1152275"/>
              </a:xfrm>
              <a:custGeom>
                <a:avLst/>
                <a:gdLst/>
                <a:ahLst/>
                <a:cxnLst/>
                <a:rect l="l" t="t" r="r" b="b"/>
                <a:pathLst>
                  <a:path w="4736" h="6095" extrusionOk="0">
                    <a:moveTo>
                      <a:pt x="46" y="1"/>
                    </a:moveTo>
                    <a:lnTo>
                      <a:pt x="1" y="5303"/>
                    </a:lnTo>
                    <a:lnTo>
                      <a:pt x="4676" y="6095"/>
                    </a:lnTo>
                    <a:lnTo>
                      <a:pt x="4735" y="972"/>
                    </a:lnTo>
                    <a:lnTo>
                      <a:pt x="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3"/>
              <p:cNvSpPr/>
              <p:nvPr/>
            </p:nvSpPr>
            <p:spPr>
              <a:xfrm>
                <a:off x="14783918" y="2251815"/>
                <a:ext cx="172416" cy="25522"/>
              </a:xfrm>
              <a:custGeom>
                <a:avLst/>
                <a:gdLst/>
                <a:ahLst/>
                <a:cxnLst/>
                <a:rect l="l" t="t" r="r" b="b"/>
                <a:pathLst>
                  <a:path w="912" h="135" extrusionOk="0">
                    <a:moveTo>
                      <a:pt x="45" y="0"/>
                    </a:moveTo>
                    <a:cubicBezTo>
                      <a:pt x="30" y="0"/>
                      <a:pt x="15" y="0"/>
                      <a:pt x="15" y="15"/>
                    </a:cubicBezTo>
                    <a:cubicBezTo>
                      <a:pt x="0" y="30"/>
                      <a:pt x="15" y="45"/>
                      <a:pt x="30" y="60"/>
                    </a:cubicBezTo>
                    <a:cubicBezTo>
                      <a:pt x="164" y="105"/>
                      <a:pt x="314" y="134"/>
                      <a:pt x="463" y="134"/>
                    </a:cubicBezTo>
                    <a:cubicBezTo>
                      <a:pt x="598" y="134"/>
                      <a:pt x="747" y="105"/>
                      <a:pt x="896" y="60"/>
                    </a:cubicBezTo>
                    <a:cubicBezTo>
                      <a:pt x="911" y="60"/>
                      <a:pt x="911" y="45"/>
                      <a:pt x="911" y="30"/>
                    </a:cubicBezTo>
                    <a:cubicBezTo>
                      <a:pt x="911" y="15"/>
                      <a:pt x="896" y="15"/>
                      <a:pt x="881" y="15"/>
                    </a:cubicBezTo>
                    <a:cubicBezTo>
                      <a:pt x="732" y="30"/>
                      <a:pt x="598" y="45"/>
                      <a:pt x="463" y="45"/>
                    </a:cubicBezTo>
                    <a:cubicBezTo>
                      <a:pt x="314" y="30"/>
                      <a:pt x="179" y="3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3"/>
              <p:cNvSpPr/>
              <p:nvPr/>
            </p:nvSpPr>
            <p:spPr>
              <a:xfrm>
                <a:off x="14783918" y="2199826"/>
                <a:ext cx="172416" cy="23821"/>
              </a:xfrm>
              <a:custGeom>
                <a:avLst/>
                <a:gdLst/>
                <a:ahLst/>
                <a:cxnLst/>
                <a:rect l="l" t="t" r="r" b="b"/>
                <a:pathLst>
                  <a:path w="912" h="126" extrusionOk="0">
                    <a:moveTo>
                      <a:pt x="32" y="0"/>
                    </a:moveTo>
                    <a:cubicBezTo>
                      <a:pt x="23" y="0"/>
                      <a:pt x="15" y="11"/>
                      <a:pt x="15" y="21"/>
                    </a:cubicBezTo>
                    <a:cubicBezTo>
                      <a:pt x="0" y="36"/>
                      <a:pt x="15" y="51"/>
                      <a:pt x="30" y="51"/>
                    </a:cubicBezTo>
                    <a:cubicBezTo>
                      <a:pt x="164" y="96"/>
                      <a:pt x="314" y="126"/>
                      <a:pt x="463" y="126"/>
                    </a:cubicBezTo>
                    <a:cubicBezTo>
                      <a:pt x="598" y="126"/>
                      <a:pt x="747" y="96"/>
                      <a:pt x="896" y="51"/>
                    </a:cubicBezTo>
                    <a:cubicBezTo>
                      <a:pt x="911" y="51"/>
                      <a:pt x="911" y="36"/>
                      <a:pt x="911" y="36"/>
                    </a:cubicBezTo>
                    <a:cubicBezTo>
                      <a:pt x="911" y="21"/>
                      <a:pt x="896" y="6"/>
                      <a:pt x="881" y="6"/>
                    </a:cubicBezTo>
                    <a:cubicBezTo>
                      <a:pt x="732" y="36"/>
                      <a:pt x="598" y="36"/>
                      <a:pt x="463" y="36"/>
                    </a:cubicBezTo>
                    <a:cubicBezTo>
                      <a:pt x="314" y="36"/>
                      <a:pt x="179" y="21"/>
                      <a:pt x="45" y="6"/>
                    </a:cubicBezTo>
                    <a:cubicBezTo>
                      <a:pt x="41" y="2"/>
                      <a:pt x="36"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3"/>
              <p:cNvSpPr/>
              <p:nvPr/>
            </p:nvSpPr>
            <p:spPr>
              <a:xfrm>
                <a:off x="14783918" y="2316660"/>
                <a:ext cx="169580" cy="22875"/>
              </a:xfrm>
              <a:custGeom>
                <a:avLst/>
                <a:gdLst/>
                <a:ahLst/>
                <a:cxnLst/>
                <a:rect l="l" t="t" r="r" b="b"/>
                <a:pathLst>
                  <a:path w="897" h="121" extrusionOk="0">
                    <a:moveTo>
                      <a:pt x="30" y="1"/>
                    </a:moveTo>
                    <a:cubicBezTo>
                      <a:pt x="15" y="1"/>
                      <a:pt x="15" y="1"/>
                      <a:pt x="0" y="15"/>
                    </a:cubicBezTo>
                    <a:cubicBezTo>
                      <a:pt x="0" y="30"/>
                      <a:pt x="0" y="45"/>
                      <a:pt x="15" y="60"/>
                    </a:cubicBezTo>
                    <a:cubicBezTo>
                      <a:pt x="150" y="105"/>
                      <a:pt x="299" y="120"/>
                      <a:pt x="448" y="120"/>
                    </a:cubicBezTo>
                    <a:cubicBezTo>
                      <a:pt x="598" y="120"/>
                      <a:pt x="747" y="105"/>
                      <a:pt x="881" y="60"/>
                    </a:cubicBezTo>
                    <a:cubicBezTo>
                      <a:pt x="896" y="60"/>
                      <a:pt x="896" y="45"/>
                      <a:pt x="896" y="30"/>
                    </a:cubicBezTo>
                    <a:cubicBezTo>
                      <a:pt x="896" y="15"/>
                      <a:pt x="881" y="15"/>
                      <a:pt x="866" y="15"/>
                    </a:cubicBezTo>
                    <a:cubicBezTo>
                      <a:pt x="732" y="30"/>
                      <a:pt x="583" y="45"/>
                      <a:pt x="448" y="45"/>
                    </a:cubicBezTo>
                    <a:cubicBezTo>
                      <a:pt x="314" y="30"/>
                      <a:pt x="179" y="30"/>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3"/>
              <p:cNvSpPr/>
              <p:nvPr/>
            </p:nvSpPr>
            <p:spPr>
              <a:xfrm>
                <a:off x="14783918" y="2380370"/>
                <a:ext cx="169580" cy="24010"/>
              </a:xfrm>
              <a:custGeom>
                <a:avLst/>
                <a:gdLst/>
                <a:ahLst/>
                <a:cxnLst/>
                <a:rect l="l" t="t" r="r" b="b"/>
                <a:pathLst>
                  <a:path w="897" h="127" extrusionOk="0">
                    <a:moveTo>
                      <a:pt x="20" y="1"/>
                    </a:moveTo>
                    <a:cubicBezTo>
                      <a:pt x="14" y="1"/>
                      <a:pt x="11" y="11"/>
                      <a:pt x="0" y="22"/>
                    </a:cubicBezTo>
                    <a:cubicBezTo>
                      <a:pt x="0" y="37"/>
                      <a:pt x="0" y="52"/>
                      <a:pt x="15" y="52"/>
                    </a:cubicBezTo>
                    <a:cubicBezTo>
                      <a:pt x="150" y="97"/>
                      <a:pt x="299" y="127"/>
                      <a:pt x="448" y="127"/>
                    </a:cubicBezTo>
                    <a:cubicBezTo>
                      <a:pt x="598" y="127"/>
                      <a:pt x="747" y="97"/>
                      <a:pt x="881" y="52"/>
                    </a:cubicBezTo>
                    <a:cubicBezTo>
                      <a:pt x="896" y="52"/>
                      <a:pt x="896" y="37"/>
                      <a:pt x="896" y="37"/>
                    </a:cubicBezTo>
                    <a:cubicBezTo>
                      <a:pt x="896" y="22"/>
                      <a:pt x="881" y="7"/>
                      <a:pt x="866" y="7"/>
                    </a:cubicBezTo>
                    <a:cubicBezTo>
                      <a:pt x="732" y="37"/>
                      <a:pt x="583" y="37"/>
                      <a:pt x="448" y="37"/>
                    </a:cubicBezTo>
                    <a:cubicBezTo>
                      <a:pt x="314" y="37"/>
                      <a:pt x="179" y="22"/>
                      <a:pt x="30" y="7"/>
                    </a:cubicBezTo>
                    <a:cubicBezTo>
                      <a:pt x="26" y="3"/>
                      <a:pt x="23"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3"/>
              <p:cNvSpPr/>
              <p:nvPr/>
            </p:nvSpPr>
            <p:spPr>
              <a:xfrm>
                <a:off x="14783918" y="2443703"/>
                <a:ext cx="169580" cy="25711"/>
              </a:xfrm>
              <a:custGeom>
                <a:avLst/>
                <a:gdLst/>
                <a:ahLst/>
                <a:cxnLst/>
                <a:rect l="l" t="t" r="r" b="b"/>
                <a:pathLst>
                  <a:path w="897" h="136" extrusionOk="0">
                    <a:moveTo>
                      <a:pt x="30" y="1"/>
                    </a:moveTo>
                    <a:cubicBezTo>
                      <a:pt x="15" y="1"/>
                      <a:pt x="15" y="1"/>
                      <a:pt x="0" y="31"/>
                    </a:cubicBezTo>
                    <a:cubicBezTo>
                      <a:pt x="0" y="45"/>
                      <a:pt x="0" y="60"/>
                      <a:pt x="15" y="60"/>
                    </a:cubicBezTo>
                    <a:cubicBezTo>
                      <a:pt x="150" y="105"/>
                      <a:pt x="299" y="135"/>
                      <a:pt x="448" y="135"/>
                    </a:cubicBezTo>
                    <a:cubicBezTo>
                      <a:pt x="598" y="135"/>
                      <a:pt x="747" y="105"/>
                      <a:pt x="881" y="60"/>
                    </a:cubicBezTo>
                    <a:cubicBezTo>
                      <a:pt x="896" y="60"/>
                      <a:pt x="896" y="45"/>
                      <a:pt x="896" y="45"/>
                    </a:cubicBezTo>
                    <a:cubicBezTo>
                      <a:pt x="896" y="31"/>
                      <a:pt x="881" y="16"/>
                      <a:pt x="866" y="16"/>
                    </a:cubicBezTo>
                    <a:cubicBezTo>
                      <a:pt x="732" y="45"/>
                      <a:pt x="583" y="45"/>
                      <a:pt x="448" y="45"/>
                    </a:cubicBezTo>
                    <a:cubicBezTo>
                      <a:pt x="314" y="45"/>
                      <a:pt x="179" y="3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3"/>
              <p:cNvSpPr/>
              <p:nvPr/>
            </p:nvSpPr>
            <p:spPr>
              <a:xfrm>
                <a:off x="14786754" y="2508736"/>
                <a:ext cx="172416" cy="22686"/>
              </a:xfrm>
              <a:custGeom>
                <a:avLst/>
                <a:gdLst/>
                <a:ahLst/>
                <a:cxnLst/>
                <a:rect l="l" t="t" r="r" b="b"/>
                <a:pathLst>
                  <a:path w="912" h="120" extrusionOk="0">
                    <a:moveTo>
                      <a:pt x="30" y="0"/>
                    </a:moveTo>
                    <a:cubicBezTo>
                      <a:pt x="15" y="0"/>
                      <a:pt x="15" y="0"/>
                      <a:pt x="0" y="15"/>
                    </a:cubicBezTo>
                    <a:cubicBezTo>
                      <a:pt x="0" y="30"/>
                      <a:pt x="0" y="45"/>
                      <a:pt x="15" y="60"/>
                    </a:cubicBezTo>
                    <a:cubicBezTo>
                      <a:pt x="164" y="105"/>
                      <a:pt x="299" y="120"/>
                      <a:pt x="448" y="120"/>
                    </a:cubicBezTo>
                    <a:cubicBezTo>
                      <a:pt x="598" y="120"/>
                      <a:pt x="747" y="105"/>
                      <a:pt x="881" y="60"/>
                    </a:cubicBezTo>
                    <a:cubicBezTo>
                      <a:pt x="896" y="45"/>
                      <a:pt x="911" y="45"/>
                      <a:pt x="896" y="30"/>
                    </a:cubicBezTo>
                    <a:cubicBezTo>
                      <a:pt x="896" y="15"/>
                      <a:pt x="881" y="15"/>
                      <a:pt x="866" y="15"/>
                    </a:cubicBezTo>
                    <a:cubicBezTo>
                      <a:pt x="732" y="30"/>
                      <a:pt x="583" y="45"/>
                      <a:pt x="448" y="45"/>
                    </a:cubicBezTo>
                    <a:cubicBezTo>
                      <a:pt x="314" y="30"/>
                      <a:pt x="179" y="3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3"/>
              <p:cNvSpPr/>
              <p:nvPr/>
            </p:nvSpPr>
            <p:spPr>
              <a:xfrm>
                <a:off x="14778246" y="2572447"/>
                <a:ext cx="172416" cy="24010"/>
              </a:xfrm>
              <a:custGeom>
                <a:avLst/>
                <a:gdLst/>
                <a:ahLst/>
                <a:cxnLst/>
                <a:rect l="l" t="t" r="r" b="b"/>
                <a:pathLst>
                  <a:path w="912" h="127" extrusionOk="0">
                    <a:moveTo>
                      <a:pt x="32" y="1"/>
                    </a:moveTo>
                    <a:cubicBezTo>
                      <a:pt x="23" y="1"/>
                      <a:pt x="15" y="11"/>
                      <a:pt x="15" y="22"/>
                    </a:cubicBezTo>
                    <a:cubicBezTo>
                      <a:pt x="0" y="37"/>
                      <a:pt x="15" y="52"/>
                      <a:pt x="30" y="66"/>
                    </a:cubicBezTo>
                    <a:cubicBezTo>
                      <a:pt x="165" y="111"/>
                      <a:pt x="314" y="126"/>
                      <a:pt x="463" y="126"/>
                    </a:cubicBezTo>
                    <a:cubicBezTo>
                      <a:pt x="598" y="126"/>
                      <a:pt x="747" y="111"/>
                      <a:pt x="881" y="66"/>
                    </a:cubicBezTo>
                    <a:cubicBezTo>
                      <a:pt x="896" y="52"/>
                      <a:pt x="911" y="52"/>
                      <a:pt x="911" y="37"/>
                    </a:cubicBezTo>
                    <a:cubicBezTo>
                      <a:pt x="911" y="22"/>
                      <a:pt x="881" y="7"/>
                      <a:pt x="867" y="7"/>
                    </a:cubicBezTo>
                    <a:cubicBezTo>
                      <a:pt x="732" y="37"/>
                      <a:pt x="598" y="52"/>
                      <a:pt x="463" y="52"/>
                    </a:cubicBezTo>
                    <a:cubicBezTo>
                      <a:pt x="314" y="37"/>
                      <a:pt x="180" y="37"/>
                      <a:pt x="45" y="7"/>
                    </a:cubicBezTo>
                    <a:cubicBezTo>
                      <a:pt x="41" y="2"/>
                      <a:pt x="36"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3"/>
              <p:cNvSpPr/>
              <p:nvPr/>
            </p:nvSpPr>
            <p:spPr>
              <a:xfrm>
                <a:off x="14778246" y="2635779"/>
                <a:ext cx="172416" cy="22686"/>
              </a:xfrm>
              <a:custGeom>
                <a:avLst/>
                <a:gdLst/>
                <a:ahLst/>
                <a:cxnLst/>
                <a:rect l="l" t="t" r="r" b="b"/>
                <a:pathLst>
                  <a:path w="912" h="120" extrusionOk="0">
                    <a:moveTo>
                      <a:pt x="45" y="0"/>
                    </a:moveTo>
                    <a:cubicBezTo>
                      <a:pt x="30" y="0"/>
                      <a:pt x="15" y="0"/>
                      <a:pt x="15" y="15"/>
                    </a:cubicBezTo>
                    <a:cubicBezTo>
                      <a:pt x="0" y="30"/>
                      <a:pt x="15" y="45"/>
                      <a:pt x="30" y="60"/>
                    </a:cubicBezTo>
                    <a:cubicBezTo>
                      <a:pt x="165" y="105"/>
                      <a:pt x="314" y="120"/>
                      <a:pt x="463" y="120"/>
                    </a:cubicBezTo>
                    <a:cubicBezTo>
                      <a:pt x="598" y="120"/>
                      <a:pt x="747" y="105"/>
                      <a:pt x="881" y="60"/>
                    </a:cubicBezTo>
                    <a:cubicBezTo>
                      <a:pt x="896" y="60"/>
                      <a:pt x="911" y="45"/>
                      <a:pt x="911" y="30"/>
                    </a:cubicBezTo>
                    <a:cubicBezTo>
                      <a:pt x="911" y="15"/>
                      <a:pt x="881" y="15"/>
                      <a:pt x="867" y="15"/>
                    </a:cubicBezTo>
                    <a:cubicBezTo>
                      <a:pt x="732" y="30"/>
                      <a:pt x="598" y="45"/>
                      <a:pt x="463" y="45"/>
                    </a:cubicBezTo>
                    <a:cubicBezTo>
                      <a:pt x="314" y="30"/>
                      <a:pt x="180" y="3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3"/>
              <p:cNvSpPr/>
              <p:nvPr/>
            </p:nvSpPr>
            <p:spPr>
              <a:xfrm>
                <a:off x="14778246" y="2699489"/>
                <a:ext cx="172416" cy="24010"/>
              </a:xfrm>
              <a:custGeom>
                <a:avLst/>
                <a:gdLst/>
                <a:ahLst/>
                <a:cxnLst/>
                <a:rect l="l" t="t" r="r" b="b"/>
                <a:pathLst>
                  <a:path w="912" h="127" extrusionOk="0">
                    <a:moveTo>
                      <a:pt x="32" y="1"/>
                    </a:moveTo>
                    <a:cubicBezTo>
                      <a:pt x="23" y="1"/>
                      <a:pt x="15" y="11"/>
                      <a:pt x="15" y="22"/>
                    </a:cubicBezTo>
                    <a:cubicBezTo>
                      <a:pt x="0" y="37"/>
                      <a:pt x="15" y="52"/>
                      <a:pt x="30" y="67"/>
                    </a:cubicBezTo>
                    <a:cubicBezTo>
                      <a:pt x="165" y="111"/>
                      <a:pt x="314" y="126"/>
                      <a:pt x="463" y="126"/>
                    </a:cubicBezTo>
                    <a:cubicBezTo>
                      <a:pt x="598" y="126"/>
                      <a:pt x="747" y="111"/>
                      <a:pt x="881" y="67"/>
                    </a:cubicBezTo>
                    <a:cubicBezTo>
                      <a:pt x="896" y="67"/>
                      <a:pt x="911" y="52"/>
                      <a:pt x="911" y="37"/>
                    </a:cubicBezTo>
                    <a:cubicBezTo>
                      <a:pt x="911" y="22"/>
                      <a:pt x="881" y="7"/>
                      <a:pt x="867" y="7"/>
                    </a:cubicBezTo>
                    <a:cubicBezTo>
                      <a:pt x="732" y="37"/>
                      <a:pt x="598" y="52"/>
                      <a:pt x="463" y="52"/>
                    </a:cubicBezTo>
                    <a:cubicBezTo>
                      <a:pt x="314" y="37"/>
                      <a:pt x="180" y="22"/>
                      <a:pt x="45" y="7"/>
                    </a:cubicBezTo>
                    <a:cubicBezTo>
                      <a:pt x="41" y="2"/>
                      <a:pt x="36"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3"/>
              <p:cNvSpPr/>
              <p:nvPr/>
            </p:nvSpPr>
            <p:spPr>
              <a:xfrm>
                <a:off x="14786754" y="2764523"/>
                <a:ext cx="172416" cy="23821"/>
              </a:xfrm>
              <a:custGeom>
                <a:avLst/>
                <a:gdLst/>
                <a:ahLst/>
                <a:cxnLst/>
                <a:rect l="l" t="t" r="r" b="b"/>
                <a:pathLst>
                  <a:path w="912" h="126" extrusionOk="0">
                    <a:moveTo>
                      <a:pt x="20" y="0"/>
                    </a:moveTo>
                    <a:cubicBezTo>
                      <a:pt x="14" y="0"/>
                      <a:pt x="11" y="11"/>
                      <a:pt x="0" y="21"/>
                    </a:cubicBezTo>
                    <a:cubicBezTo>
                      <a:pt x="0" y="36"/>
                      <a:pt x="0" y="51"/>
                      <a:pt x="15" y="51"/>
                    </a:cubicBezTo>
                    <a:cubicBezTo>
                      <a:pt x="164" y="96"/>
                      <a:pt x="299" y="126"/>
                      <a:pt x="448" y="126"/>
                    </a:cubicBezTo>
                    <a:cubicBezTo>
                      <a:pt x="598" y="126"/>
                      <a:pt x="747" y="96"/>
                      <a:pt x="881" y="51"/>
                    </a:cubicBezTo>
                    <a:cubicBezTo>
                      <a:pt x="896" y="51"/>
                      <a:pt x="911" y="36"/>
                      <a:pt x="896" y="36"/>
                    </a:cubicBezTo>
                    <a:cubicBezTo>
                      <a:pt x="896" y="21"/>
                      <a:pt x="881" y="6"/>
                      <a:pt x="866" y="6"/>
                    </a:cubicBezTo>
                    <a:cubicBezTo>
                      <a:pt x="732" y="36"/>
                      <a:pt x="583" y="36"/>
                      <a:pt x="448" y="36"/>
                    </a:cubicBezTo>
                    <a:cubicBezTo>
                      <a:pt x="314" y="36"/>
                      <a:pt x="179" y="21"/>
                      <a:pt x="30" y="6"/>
                    </a:cubicBezTo>
                    <a:cubicBezTo>
                      <a:pt x="26" y="2"/>
                      <a:pt x="22"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3"/>
              <p:cNvSpPr/>
              <p:nvPr/>
            </p:nvSpPr>
            <p:spPr>
              <a:xfrm>
                <a:off x="14778246" y="2827666"/>
                <a:ext cx="172416" cy="25711"/>
              </a:xfrm>
              <a:custGeom>
                <a:avLst/>
                <a:gdLst/>
                <a:ahLst/>
                <a:cxnLst/>
                <a:rect l="l" t="t" r="r" b="b"/>
                <a:pathLst>
                  <a:path w="912" h="136" extrusionOk="0">
                    <a:moveTo>
                      <a:pt x="45" y="1"/>
                    </a:moveTo>
                    <a:cubicBezTo>
                      <a:pt x="30" y="1"/>
                      <a:pt x="15" y="1"/>
                      <a:pt x="15" y="16"/>
                    </a:cubicBezTo>
                    <a:cubicBezTo>
                      <a:pt x="0" y="31"/>
                      <a:pt x="15" y="46"/>
                      <a:pt x="30" y="61"/>
                    </a:cubicBezTo>
                    <a:cubicBezTo>
                      <a:pt x="165" y="106"/>
                      <a:pt x="314" y="135"/>
                      <a:pt x="463" y="135"/>
                    </a:cubicBezTo>
                    <a:cubicBezTo>
                      <a:pt x="598" y="135"/>
                      <a:pt x="747" y="106"/>
                      <a:pt x="881" y="61"/>
                    </a:cubicBezTo>
                    <a:cubicBezTo>
                      <a:pt x="911" y="61"/>
                      <a:pt x="911" y="46"/>
                      <a:pt x="911" y="31"/>
                    </a:cubicBezTo>
                    <a:cubicBezTo>
                      <a:pt x="911" y="16"/>
                      <a:pt x="881" y="16"/>
                      <a:pt x="867" y="16"/>
                    </a:cubicBezTo>
                    <a:cubicBezTo>
                      <a:pt x="732" y="31"/>
                      <a:pt x="598" y="46"/>
                      <a:pt x="463" y="46"/>
                    </a:cubicBezTo>
                    <a:cubicBezTo>
                      <a:pt x="314" y="31"/>
                      <a:pt x="180" y="3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3"/>
              <p:cNvSpPr/>
              <p:nvPr/>
            </p:nvSpPr>
            <p:spPr>
              <a:xfrm>
                <a:off x="14778246" y="2891565"/>
                <a:ext cx="172416" cy="23821"/>
              </a:xfrm>
              <a:custGeom>
                <a:avLst/>
                <a:gdLst/>
                <a:ahLst/>
                <a:cxnLst/>
                <a:rect l="l" t="t" r="r" b="b"/>
                <a:pathLst>
                  <a:path w="912" h="126" extrusionOk="0">
                    <a:moveTo>
                      <a:pt x="32" y="0"/>
                    </a:moveTo>
                    <a:cubicBezTo>
                      <a:pt x="23" y="0"/>
                      <a:pt x="15" y="11"/>
                      <a:pt x="15" y="21"/>
                    </a:cubicBezTo>
                    <a:cubicBezTo>
                      <a:pt x="0" y="36"/>
                      <a:pt x="15" y="51"/>
                      <a:pt x="30" y="51"/>
                    </a:cubicBezTo>
                    <a:cubicBezTo>
                      <a:pt x="165" y="96"/>
                      <a:pt x="314" y="126"/>
                      <a:pt x="463" y="126"/>
                    </a:cubicBezTo>
                    <a:cubicBezTo>
                      <a:pt x="598" y="126"/>
                      <a:pt x="747" y="96"/>
                      <a:pt x="881" y="51"/>
                    </a:cubicBezTo>
                    <a:cubicBezTo>
                      <a:pt x="911" y="51"/>
                      <a:pt x="911" y="36"/>
                      <a:pt x="911" y="36"/>
                    </a:cubicBezTo>
                    <a:cubicBezTo>
                      <a:pt x="911" y="21"/>
                      <a:pt x="881" y="6"/>
                      <a:pt x="867" y="6"/>
                    </a:cubicBezTo>
                    <a:cubicBezTo>
                      <a:pt x="732" y="36"/>
                      <a:pt x="598" y="36"/>
                      <a:pt x="463" y="36"/>
                    </a:cubicBezTo>
                    <a:cubicBezTo>
                      <a:pt x="314" y="36"/>
                      <a:pt x="180" y="21"/>
                      <a:pt x="45" y="6"/>
                    </a:cubicBezTo>
                    <a:cubicBezTo>
                      <a:pt x="41" y="2"/>
                      <a:pt x="36"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3"/>
              <p:cNvSpPr/>
              <p:nvPr/>
            </p:nvSpPr>
            <p:spPr>
              <a:xfrm>
                <a:off x="14778246" y="2954897"/>
                <a:ext cx="172416" cy="25522"/>
              </a:xfrm>
              <a:custGeom>
                <a:avLst/>
                <a:gdLst/>
                <a:ahLst/>
                <a:cxnLst/>
                <a:rect l="l" t="t" r="r" b="b"/>
                <a:pathLst>
                  <a:path w="912" h="135" extrusionOk="0">
                    <a:moveTo>
                      <a:pt x="45" y="0"/>
                    </a:moveTo>
                    <a:cubicBezTo>
                      <a:pt x="30" y="0"/>
                      <a:pt x="15" y="0"/>
                      <a:pt x="15" y="15"/>
                    </a:cubicBezTo>
                    <a:cubicBezTo>
                      <a:pt x="0" y="30"/>
                      <a:pt x="15" y="45"/>
                      <a:pt x="30" y="60"/>
                    </a:cubicBezTo>
                    <a:cubicBezTo>
                      <a:pt x="165" y="105"/>
                      <a:pt x="314" y="134"/>
                      <a:pt x="463" y="134"/>
                    </a:cubicBezTo>
                    <a:cubicBezTo>
                      <a:pt x="598" y="134"/>
                      <a:pt x="747" y="105"/>
                      <a:pt x="881" y="60"/>
                    </a:cubicBezTo>
                    <a:cubicBezTo>
                      <a:pt x="911" y="60"/>
                      <a:pt x="911" y="45"/>
                      <a:pt x="911" y="30"/>
                    </a:cubicBezTo>
                    <a:cubicBezTo>
                      <a:pt x="911" y="15"/>
                      <a:pt x="881" y="15"/>
                      <a:pt x="867" y="15"/>
                    </a:cubicBezTo>
                    <a:cubicBezTo>
                      <a:pt x="732" y="30"/>
                      <a:pt x="598" y="45"/>
                      <a:pt x="463" y="45"/>
                    </a:cubicBezTo>
                    <a:cubicBezTo>
                      <a:pt x="314" y="30"/>
                      <a:pt x="180" y="3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3"/>
              <p:cNvSpPr/>
              <p:nvPr/>
            </p:nvSpPr>
            <p:spPr>
              <a:xfrm>
                <a:off x="14778246" y="3008399"/>
                <a:ext cx="172416" cy="25711"/>
              </a:xfrm>
              <a:custGeom>
                <a:avLst/>
                <a:gdLst/>
                <a:ahLst/>
                <a:cxnLst/>
                <a:rect l="l" t="t" r="r" b="b"/>
                <a:pathLst>
                  <a:path w="912" h="136" extrusionOk="0">
                    <a:moveTo>
                      <a:pt x="45" y="1"/>
                    </a:moveTo>
                    <a:cubicBezTo>
                      <a:pt x="30" y="1"/>
                      <a:pt x="15" y="1"/>
                      <a:pt x="15" y="31"/>
                    </a:cubicBezTo>
                    <a:cubicBezTo>
                      <a:pt x="0" y="46"/>
                      <a:pt x="15" y="61"/>
                      <a:pt x="30" y="61"/>
                    </a:cubicBezTo>
                    <a:cubicBezTo>
                      <a:pt x="165" y="105"/>
                      <a:pt x="314" y="135"/>
                      <a:pt x="463" y="135"/>
                    </a:cubicBezTo>
                    <a:cubicBezTo>
                      <a:pt x="598" y="135"/>
                      <a:pt x="747" y="105"/>
                      <a:pt x="881" y="61"/>
                    </a:cubicBezTo>
                    <a:cubicBezTo>
                      <a:pt x="911" y="61"/>
                      <a:pt x="911" y="46"/>
                      <a:pt x="911" y="46"/>
                    </a:cubicBezTo>
                    <a:cubicBezTo>
                      <a:pt x="911" y="31"/>
                      <a:pt x="881" y="16"/>
                      <a:pt x="867" y="16"/>
                    </a:cubicBezTo>
                    <a:cubicBezTo>
                      <a:pt x="732" y="46"/>
                      <a:pt x="598" y="46"/>
                      <a:pt x="463" y="46"/>
                    </a:cubicBezTo>
                    <a:cubicBezTo>
                      <a:pt x="314" y="46"/>
                      <a:pt x="180" y="3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3"/>
              <p:cNvSpPr/>
              <p:nvPr/>
            </p:nvSpPr>
            <p:spPr>
              <a:xfrm>
                <a:off x="13945853" y="1869743"/>
                <a:ext cx="863592" cy="247848"/>
              </a:xfrm>
              <a:custGeom>
                <a:avLst/>
                <a:gdLst/>
                <a:ahLst/>
                <a:cxnLst/>
                <a:rect l="l" t="t" r="r" b="b"/>
                <a:pathLst>
                  <a:path w="4568" h="1311" extrusionOk="0">
                    <a:moveTo>
                      <a:pt x="18" y="1"/>
                    </a:moveTo>
                    <a:cubicBezTo>
                      <a:pt x="7" y="1"/>
                      <a:pt x="0" y="20"/>
                      <a:pt x="12" y="20"/>
                    </a:cubicBezTo>
                    <a:cubicBezTo>
                      <a:pt x="565" y="259"/>
                      <a:pt x="1147" y="453"/>
                      <a:pt x="1730" y="572"/>
                    </a:cubicBezTo>
                    <a:cubicBezTo>
                      <a:pt x="2327" y="677"/>
                      <a:pt x="2925" y="707"/>
                      <a:pt x="3522" y="811"/>
                    </a:cubicBezTo>
                    <a:cubicBezTo>
                      <a:pt x="3881" y="901"/>
                      <a:pt x="4388" y="916"/>
                      <a:pt x="4553" y="1304"/>
                    </a:cubicBezTo>
                    <a:cubicBezTo>
                      <a:pt x="4553" y="1308"/>
                      <a:pt x="4554" y="1310"/>
                      <a:pt x="4556" y="1310"/>
                    </a:cubicBezTo>
                    <a:cubicBezTo>
                      <a:pt x="4560" y="1310"/>
                      <a:pt x="4568" y="1300"/>
                      <a:pt x="4568" y="1289"/>
                    </a:cubicBezTo>
                    <a:cubicBezTo>
                      <a:pt x="4538" y="1185"/>
                      <a:pt x="4478" y="1095"/>
                      <a:pt x="4403" y="1035"/>
                    </a:cubicBezTo>
                    <a:cubicBezTo>
                      <a:pt x="4149" y="856"/>
                      <a:pt x="3821" y="811"/>
                      <a:pt x="3537" y="751"/>
                    </a:cubicBezTo>
                    <a:cubicBezTo>
                      <a:pt x="3134" y="692"/>
                      <a:pt x="2730" y="662"/>
                      <a:pt x="2342" y="617"/>
                    </a:cubicBezTo>
                    <a:cubicBezTo>
                      <a:pt x="1536" y="557"/>
                      <a:pt x="759" y="333"/>
                      <a:pt x="27" y="5"/>
                    </a:cubicBezTo>
                    <a:cubicBezTo>
                      <a:pt x="24" y="2"/>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3"/>
              <p:cNvSpPr/>
              <p:nvPr/>
            </p:nvSpPr>
            <p:spPr>
              <a:xfrm>
                <a:off x="13911824" y="1923433"/>
                <a:ext cx="824269" cy="195858"/>
              </a:xfrm>
              <a:custGeom>
                <a:avLst/>
                <a:gdLst/>
                <a:ahLst/>
                <a:cxnLst/>
                <a:rect l="l" t="t" r="r" b="b"/>
                <a:pathLst>
                  <a:path w="4360" h="1036" extrusionOk="0">
                    <a:moveTo>
                      <a:pt x="20" y="0"/>
                    </a:moveTo>
                    <a:cubicBezTo>
                      <a:pt x="8" y="0"/>
                      <a:pt x="1" y="22"/>
                      <a:pt x="13" y="34"/>
                    </a:cubicBezTo>
                    <a:cubicBezTo>
                      <a:pt x="715" y="318"/>
                      <a:pt x="1462" y="423"/>
                      <a:pt x="2194" y="527"/>
                    </a:cubicBezTo>
                    <a:cubicBezTo>
                      <a:pt x="2746" y="587"/>
                      <a:pt x="3299" y="662"/>
                      <a:pt x="3836" y="811"/>
                    </a:cubicBezTo>
                    <a:cubicBezTo>
                      <a:pt x="4016" y="856"/>
                      <a:pt x="4195" y="901"/>
                      <a:pt x="4329" y="1035"/>
                    </a:cubicBezTo>
                    <a:lnTo>
                      <a:pt x="4344" y="1035"/>
                    </a:lnTo>
                    <a:cubicBezTo>
                      <a:pt x="4359" y="1020"/>
                      <a:pt x="4359" y="1020"/>
                      <a:pt x="4344" y="1005"/>
                    </a:cubicBezTo>
                    <a:cubicBezTo>
                      <a:pt x="4285" y="931"/>
                      <a:pt x="4195" y="871"/>
                      <a:pt x="4120" y="841"/>
                    </a:cubicBezTo>
                    <a:cubicBezTo>
                      <a:pt x="2806" y="363"/>
                      <a:pt x="1312" y="557"/>
                      <a:pt x="28" y="4"/>
                    </a:cubicBezTo>
                    <a:cubicBezTo>
                      <a:pt x="25" y="2"/>
                      <a:pt x="22"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3"/>
              <p:cNvSpPr/>
              <p:nvPr/>
            </p:nvSpPr>
            <p:spPr>
              <a:xfrm>
                <a:off x="14879767" y="1911712"/>
                <a:ext cx="725773" cy="214386"/>
              </a:xfrm>
              <a:custGeom>
                <a:avLst/>
                <a:gdLst/>
                <a:ahLst/>
                <a:cxnLst/>
                <a:rect l="l" t="t" r="r" b="b"/>
                <a:pathLst>
                  <a:path w="3839" h="1134" extrusionOk="0">
                    <a:moveTo>
                      <a:pt x="3829" y="1"/>
                    </a:moveTo>
                    <a:cubicBezTo>
                      <a:pt x="3825" y="1"/>
                      <a:pt x="3818" y="2"/>
                      <a:pt x="3810" y="7"/>
                    </a:cubicBezTo>
                    <a:cubicBezTo>
                      <a:pt x="3496" y="141"/>
                      <a:pt x="3167" y="231"/>
                      <a:pt x="2839" y="276"/>
                    </a:cubicBezTo>
                    <a:cubicBezTo>
                      <a:pt x="2002" y="410"/>
                      <a:pt x="1106" y="291"/>
                      <a:pt x="344" y="739"/>
                    </a:cubicBezTo>
                    <a:cubicBezTo>
                      <a:pt x="195" y="828"/>
                      <a:pt x="46" y="933"/>
                      <a:pt x="1" y="1112"/>
                    </a:cubicBezTo>
                    <a:cubicBezTo>
                      <a:pt x="1" y="1123"/>
                      <a:pt x="16" y="1133"/>
                      <a:pt x="25" y="1133"/>
                    </a:cubicBezTo>
                    <a:cubicBezTo>
                      <a:pt x="28" y="1133"/>
                      <a:pt x="31" y="1131"/>
                      <a:pt x="31" y="1127"/>
                    </a:cubicBezTo>
                    <a:cubicBezTo>
                      <a:pt x="76" y="963"/>
                      <a:pt x="225" y="858"/>
                      <a:pt x="374" y="783"/>
                    </a:cubicBezTo>
                    <a:cubicBezTo>
                      <a:pt x="822" y="544"/>
                      <a:pt x="1330" y="440"/>
                      <a:pt x="1838" y="410"/>
                    </a:cubicBezTo>
                    <a:cubicBezTo>
                      <a:pt x="2510" y="365"/>
                      <a:pt x="3197" y="305"/>
                      <a:pt x="3825" y="22"/>
                    </a:cubicBezTo>
                    <a:cubicBezTo>
                      <a:pt x="3835" y="11"/>
                      <a:pt x="3838" y="1"/>
                      <a:pt x="3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3"/>
              <p:cNvSpPr/>
              <p:nvPr/>
            </p:nvSpPr>
            <p:spPr>
              <a:xfrm>
                <a:off x="14939129" y="1943095"/>
                <a:ext cx="683047" cy="175441"/>
              </a:xfrm>
              <a:custGeom>
                <a:avLst/>
                <a:gdLst/>
                <a:ahLst/>
                <a:cxnLst/>
                <a:rect l="l" t="t" r="r" b="b"/>
                <a:pathLst>
                  <a:path w="3613" h="928" extrusionOk="0">
                    <a:moveTo>
                      <a:pt x="3594" y="1"/>
                    </a:moveTo>
                    <a:cubicBezTo>
                      <a:pt x="3591" y="1"/>
                      <a:pt x="3588" y="2"/>
                      <a:pt x="3585" y="5"/>
                    </a:cubicBezTo>
                    <a:cubicBezTo>
                      <a:pt x="3316" y="139"/>
                      <a:pt x="3003" y="214"/>
                      <a:pt x="2704" y="274"/>
                    </a:cubicBezTo>
                    <a:cubicBezTo>
                      <a:pt x="1868" y="453"/>
                      <a:pt x="1001" y="438"/>
                      <a:pt x="195" y="752"/>
                    </a:cubicBezTo>
                    <a:cubicBezTo>
                      <a:pt x="135" y="797"/>
                      <a:pt x="60" y="841"/>
                      <a:pt x="16" y="901"/>
                    </a:cubicBezTo>
                    <a:cubicBezTo>
                      <a:pt x="1" y="916"/>
                      <a:pt x="1" y="916"/>
                      <a:pt x="16" y="916"/>
                    </a:cubicBezTo>
                    <a:cubicBezTo>
                      <a:pt x="16" y="924"/>
                      <a:pt x="16" y="927"/>
                      <a:pt x="17" y="927"/>
                    </a:cubicBezTo>
                    <a:cubicBezTo>
                      <a:pt x="19" y="927"/>
                      <a:pt x="23" y="924"/>
                      <a:pt x="30" y="916"/>
                    </a:cubicBezTo>
                    <a:cubicBezTo>
                      <a:pt x="135" y="797"/>
                      <a:pt x="284" y="752"/>
                      <a:pt x="434" y="722"/>
                    </a:cubicBezTo>
                    <a:cubicBezTo>
                      <a:pt x="583" y="677"/>
                      <a:pt x="718" y="647"/>
                      <a:pt x="882" y="617"/>
                    </a:cubicBezTo>
                    <a:cubicBezTo>
                      <a:pt x="1778" y="423"/>
                      <a:pt x="2734" y="408"/>
                      <a:pt x="3600" y="20"/>
                    </a:cubicBezTo>
                    <a:cubicBezTo>
                      <a:pt x="3612" y="20"/>
                      <a:pt x="3605" y="1"/>
                      <a:pt x="3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3"/>
              <p:cNvSpPr/>
              <p:nvPr/>
            </p:nvSpPr>
            <p:spPr>
              <a:xfrm>
                <a:off x="15599863" y="2347665"/>
                <a:ext cx="138575" cy="192266"/>
              </a:xfrm>
              <a:custGeom>
                <a:avLst/>
                <a:gdLst/>
                <a:ahLst/>
                <a:cxnLst/>
                <a:rect l="l" t="t" r="r" b="b"/>
                <a:pathLst>
                  <a:path w="733" h="1017" extrusionOk="0">
                    <a:moveTo>
                      <a:pt x="359" y="1"/>
                    </a:moveTo>
                    <a:lnTo>
                      <a:pt x="359" y="255"/>
                    </a:lnTo>
                    <a:cubicBezTo>
                      <a:pt x="299" y="240"/>
                      <a:pt x="254" y="225"/>
                      <a:pt x="195" y="195"/>
                    </a:cubicBezTo>
                    <a:cubicBezTo>
                      <a:pt x="165" y="180"/>
                      <a:pt x="135" y="165"/>
                      <a:pt x="90" y="165"/>
                    </a:cubicBezTo>
                    <a:cubicBezTo>
                      <a:pt x="60" y="165"/>
                      <a:pt x="30" y="195"/>
                      <a:pt x="16" y="225"/>
                    </a:cubicBezTo>
                    <a:cubicBezTo>
                      <a:pt x="1" y="255"/>
                      <a:pt x="30" y="285"/>
                      <a:pt x="45" y="315"/>
                    </a:cubicBezTo>
                    <a:cubicBezTo>
                      <a:pt x="90" y="359"/>
                      <a:pt x="150" y="389"/>
                      <a:pt x="210" y="404"/>
                    </a:cubicBezTo>
                    <a:cubicBezTo>
                      <a:pt x="180" y="419"/>
                      <a:pt x="135" y="419"/>
                      <a:pt x="90" y="419"/>
                    </a:cubicBezTo>
                    <a:cubicBezTo>
                      <a:pt x="75" y="419"/>
                      <a:pt x="60" y="419"/>
                      <a:pt x="60" y="434"/>
                    </a:cubicBezTo>
                    <a:cubicBezTo>
                      <a:pt x="45" y="449"/>
                      <a:pt x="45" y="464"/>
                      <a:pt x="45" y="479"/>
                    </a:cubicBezTo>
                    <a:cubicBezTo>
                      <a:pt x="60" y="553"/>
                      <a:pt x="135" y="598"/>
                      <a:pt x="210" y="628"/>
                    </a:cubicBezTo>
                    <a:lnTo>
                      <a:pt x="120" y="628"/>
                    </a:lnTo>
                    <a:cubicBezTo>
                      <a:pt x="90" y="643"/>
                      <a:pt x="60" y="673"/>
                      <a:pt x="75" y="703"/>
                    </a:cubicBezTo>
                    <a:cubicBezTo>
                      <a:pt x="75" y="718"/>
                      <a:pt x="90" y="733"/>
                      <a:pt x="105" y="748"/>
                    </a:cubicBezTo>
                    <a:cubicBezTo>
                      <a:pt x="150" y="792"/>
                      <a:pt x="195" y="822"/>
                      <a:pt x="269" y="822"/>
                    </a:cubicBezTo>
                    <a:cubicBezTo>
                      <a:pt x="210" y="837"/>
                      <a:pt x="150" y="867"/>
                      <a:pt x="150" y="912"/>
                    </a:cubicBezTo>
                    <a:cubicBezTo>
                      <a:pt x="150" y="927"/>
                      <a:pt x="165" y="942"/>
                      <a:pt x="180" y="957"/>
                    </a:cubicBezTo>
                    <a:cubicBezTo>
                      <a:pt x="240" y="1016"/>
                      <a:pt x="314" y="1016"/>
                      <a:pt x="374" y="1016"/>
                    </a:cubicBezTo>
                    <a:cubicBezTo>
                      <a:pt x="434" y="1016"/>
                      <a:pt x="493" y="1016"/>
                      <a:pt x="538" y="987"/>
                    </a:cubicBezTo>
                    <a:cubicBezTo>
                      <a:pt x="583" y="957"/>
                      <a:pt x="643" y="897"/>
                      <a:pt x="673" y="852"/>
                    </a:cubicBezTo>
                    <a:cubicBezTo>
                      <a:pt x="732" y="703"/>
                      <a:pt x="703" y="539"/>
                      <a:pt x="658" y="389"/>
                    </a:cubicBezTo>
                    <a:cubicBezTo>
                      <a:pt x="598" y="225"/>
                      <a:pt x="508" y="90"/>
                      <a:pt x="359" y="1"/>
                    </a:cubicBezTo>
                    <a:close/>
                  </a:path>
                </a:pathLst>
              </a:custGeom>
              <a:solidFill>
                <a:srgbClr val="C4A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3"/>
              <p:cNvSpPr/>
              <p:nvPr/>
            </p:nvSpPr>
            <p:spPr>
              <a:xfrm>
                <a:off x="13665679" y="1842330"/>
                <a:ext cx="319310" cy="564889"/>
              </a:xfrm>
              <a:custGeom>
                <a:avLst/>
                <a:gdLst/>
                <a:ahLst/>
                <a:cxnLst/>
                <a:rect l="l" t="t" r="r" b="b"/>
                <a:pathLst>
                  <a:path w="1689" h="2988" extrusionOk="0">
                    <a:moveTo>
                      <a:pt x="1210" y="0"/>
                    </a:moveTo>
                    <a:cubicBezTo>
                      <a:pt x="404" y="448"/>
                      <a:pt x="1" y="1374"/>
                      <a:pt x="269" y="2166"/>
                    </a:cubicBezTo>
                    <a:cubicBezTo>
                      <a:pt x="359" y="2405"/>
                      <a:pt x="493" y="2644"/>
                      <a:pt x="717" y="2808"/>
                    </a:cubicBezTo>
                    <a:cubicBezTo>
                      <a:pt x="852" y="2913"/>
                      <a:pt x="1031" y="2988"/>
                      <a:pt x="1210" y="2988"/>
                    </a:cubicBezTo>
                    <a:cubicBezTo>
                      <a:pt x="1390" y="2973"/>
                      <a:pt x="1569" y="2883"/>
                      <a:pt x="1629" y="2734"/>
                    </a:cubicBezTo>
                    <a:cubicBezTo>
                      <a:pt x="1688" y="2584"/>
                      <a:pt x="1599" y="2405"/>
                      <a:pt x="1479" y="2286"/>
                    </a:cubicBezTo>
                    <a:cubicBezTo>
                      <a:pt x="1345" y="2166"/>
                      <a:pt x="1180" y="2076"/>
                      <a:pt x="1046" y="1957"/>
                    </a:cubicBezTo>
                    <a:cubicBezTo>
                      <a:pt x="717" y="1658"/>
                      <a:pt x="658" y="1195"/>
                      <a:pt x="912" y="837"/>
                    </a:cubicBezTo>
                    <a:lnTo>
                      <a:pt x="912" y="583"/>
                    </a:lnTo>
                    <a:lnTo>
                      <a:pt x="1001" y="598"/>
                    </a:lnTo>
                    <a:lnTo>
                      <a:pt x="1240" y="120"/>
                    </a:lnTo>
                    <a:lnTo>
                      <a:pt x="12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0" name="Google Shape;2270;p53"/>
            <p:cNvGrpSpPr/>
            <p:nvPr/>
          </p:nvGrpSpPr>
          <p:grpSpPr>
            <a:xfrm>
              <a:off x="7420453" y="-65764"/>
              <a:ext cx="1723489" cy="1178064"/>
              <a:chOff x="-2185716" y="-616535"/>
              <a:chExt cx="1060192" cy="724639"/>
            </a:xfrm>
          </p:grpSpPr>
          <p:sp>
            <p:nvSpPr>
              <p:cNvPr id="2271" name="Google Shape;2271;p53"/>
              <p:cNvSpPr/>
              <p:nvPr/>
            </p:nvSpPr>
            <p:spPr>
              <a:xfrm flipH="1">
                <a:off x="-2000348" y="-616535"/>
                <a:ext cx="693591" cy="724639"/>
              </a:xfrm>
              <a:custGeom>
                <a:avLst/>
                <a:gdLst/>
                <a:ahLst/>
                <a:cxnLst/>
                <a:rect l="l" t="t" r="r" b="b"/>
                <a:pathLst>
                  <a:path w="2346" h="2451" extrusionOk="0">
                    <a:moveTo>
                      <a:pt x="1180" y="1"/>
                    </a:moveTo>
                    <a:cubicBezTo>
                      <a:pt x="523" y="1"/>
                      <a:pt x="0" y="553"/>
                      <a:pt x="0" y="1225"/>
                    </a:cubicBezTo>
                    <a:cubicBezTo>
                      <a:pt x="0" y="1898"/>
                      <a:pt x="523" y="2450"/>
                      <a:pt x="1180" y="2450"/>
                    </a:cubicBezTo>
                    <a:cubicBezTo>
                      <a:pt x="1822" y="2450"/>
                      <a:pt x="2345" y="1898"/>
                      <a:pt x="2345" y="1225"/>
                    </a:cubicBezTo>
                    <a:cubicBezTo>
                      <a:pt x="2345" y="553"/>
                      <a:pt x="1822" y="1"/>
                      <a:pt x="1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3"/>
              <p:cNvSpPr/>
              <p:nvPr/>
            </p:nvSpPr>
            <p:spPr>
              <a:xfrm flipH="1">
                <a:off x="-2185716" y="-489997"/>
                <a:ext cx="1060192" cy="467718"/>
              </a:xfrm>
              <a:custGeom>
                <a:avLst/>
                <a:gdLst/>
                <a:ahLst/>
                <a:cxnLst/>
                <a:rect l="l" t="t" r="r" b="b"/>
                <a:pathLst>
                  <a:path w="3586" h="1582" extrusionOk="0">
                    <a:moveTo>
                      <a:pt x="759" y="1"/>
                    </a:moveTo>
                    <a:cubicBezTo>
                      <a:pt x="615" y="1"/>
                      <a:pt x="465" y="23"/>
                      <a:pt x="314" y="81"/>
                    </a:cubicBezTo>
                    <a:cubicBezTo>
                      <a:pt x="240" y="125"/>
                      <a:pt x="165" y="170"/>
                      <a:pt x="105" y="230"/>
                    </a:cubicBezTo>
                    <a:cubicBezTo>
                      <a:pt x="61" y="305"/>
                      <a:pt x="1" y="409"/>
                      <a:pt x="1" y="499"/>
                    </a:cubicBezTo>
                    <a:cubicBezTo>
                      <a:pt x="1" y="678"/>
                      <a:pt x="120" y="812"/>
                      <a:pt x="225" y="902"/>
                    </a:cubicBezTo>
                    <a:cubicBezTo>
                      <a:pt x="538" y="1156"/>
                      <a:pt x="897" y="1261"/>
                      <a:pt x="1270" y="1350"/>
                    </a:cubicBezTo>
                    <a:cubicBezTo>
                      <a:pt x="1629" y="1425"/>
                      <a:pt x="2002" y="1499"/>
                      <a:pt x="2376" y="1544"/>
                    </a:cubicBezTo>
                    <a:cubicBezTo>
                      <a:pt x="2510" y="1567"/>
                      <a:pt x="2644" y="1582"/>
                      <a:pt x="2779" y="1582"/>
                    </a:cubicBezTo>
                    <a:cubicBezTo>
                      <a:pt x="2913" y="1582"/>
                      <a:pt x="3048" y="1567"/>
                      <a:pt x="3182" y="1529"/>
                    </a:cubicBezTo>
                    <a:cubicBezTo>
                      <a:pt x="3272" y="1499"/>
                      <a:pt x="3361" y="1470"/>
                      <a:pt x="3436" y="1395"/>
                    </a:cubicBezTo>
                    <a:cubicBezTo>
                      <a:pt x="3511" y="1305"/>
                      <a:pt x="3570" y="1201"/>
                      <a:pt x="3570" y="1081"/>
                    </a:cubicBezTo>
                    <a:cubicBezTo>
                      <a:pt x="3585" y="872"/>
                      <a:pt x="3451" y="678"/>
                      <a:pt x="3302" y="588"/>
                    </a:cubicBezTo>
                    <a:cubicBezTo>
                      <a:pt x="3152" y="499"/>
                      <a:pt x="2898" y="409"/>
                      <a:pt x="2898" y="409"/>
                    </a:cubicBezTo>
                    <a:lnTo>
                      <a:pt x="2898" y="409"/>
                    </a:lnTo>
                    <a:cubicBezTo>
                      <a:pt x="2928" y="499"/>
                      <a:pt x="2943" y="544"/>
                      <a:pt x="2973" y="738"/>
                    </a:cubicBezTo>
                    <a:cubicBezTo>
                      <a:pt x="3048" y="768"/>
                      <a:pt x="3033" y="768"/>
                      <a:pt x="3152" y="887"/>
                    </a:cubicBezTo>
                    <a:cubicBezTo>
                      <a:pt x="3182" y="917"/>
                      <a:pt x="3212" y="962"/>
                      <a:pt x="3227" y="1007"/>
                    </a:cubicBezTo>
                    <a:cubicBezTo>
                      <a:pt x="3242" y="1081"/>
                      <a:pt x="3197" y="1171"/>
                      <a:pt x="3137" y="1201"/>
                    </a:cubicBezTo>
                    <a:cubicBezTo>
                      <a:pt x="3115" y="1216"/>
                      <a:pt x="3085" y="1219"/>
                      <a:pt x="3053" y="1219"/>
                    </a:cubicBezTo>
                    <a:cubicBezTo>
                      <a:pt x="3022" y="1219"/>
                      <a:pt x="2988" y="1216"/>
                      <a:pt x="2958" y="1216"/>
                    </a:cubicBezTo>
                    <a:cubicBezTo>
                      <a:pt x="2256" y="1171"/>
                      <a:pt x="1554" y="1051"/>
                      <a:pt x="852" y="932"/>
                    </a:cubicBezTo>
                    <a:cubicBezTo>
                      <a:pt x="733" y="917"/>
                      <a:pt x="598" y="902"/>
                      <a:pt x="479" y="827"/>
                    </a:cubicBezTo>
                    <a:cubicBezTo>
                      <a:pt x="434" y="783"/>
                      <a:pt x="374" y="738"/>
                      <a:pt x="359" y="663"/>
                    </a:cubicBezTo>
                    <a:cubicBezTo>
                      <a:pt x="345" y="551"/>
                      <a:pt x="527" y="453"/>
                      <a:pt x="637" y="453"/>
                    </a:cubicBezTo>
                    <a:cubicBezTo>
                      <a:pt x="644" y="453"/>
                      <a:pt x="651" y="453"/>
                      <a:pt x="658" y="454"/>
                    </a:cubicBezTo>
                    <a:cubicBezTo>
                      <a:pt x="673" y="454"/>
                      <a:pt x="688" y="275"/>
                      <a:pt x="882" y="6"/>
                    </a:cubicBezTo>
                    <a:cubicBezTo>
                      <a:pt x="842" y="3"/>
                      <a:pt x="801"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3" name="Google Shape;2273;p53"/>
            <p:cNvGrpSpPr/>
            <p:nvPr/>
          </p:nvGrpSpPr>
          <p:grpSpPr>
            <a:xfrm>
              <a:off x="5022911" y="46334"/>
              <a:ext cx="1357630" cy="1374559"/>
              <a:chOff x="1276030" y="-3548792"/>
              <a:chExt cx="1038314" cy="1051331"/>
            </a:xfrm>
          </p:grpSpPr>
          <p:sp>
            <p:nvSpPr>
              <p:cNvPr id="2274" name="Google Shape;2274;p53"/>
              <p:cNvSpPr/>
              <p:nvPr/>
            </p:nvSpPr>
            <p:spPr>
              <a:xfrm flipH="1">
                <a:off x="1276030" y="-3548792"/>
                <a:ext cx="1038314" cy="1051331"/>
              </a:xfrm>
              <a:custGeom>
                <a:avLst/>
                <a:gdLst/>
                <a:ahLst/>
                <a:cxnLst/>
                <a:rect l="l" t="t" r="r" b="b"/>
                <a:pathLst>
                  <a:path w="3512" h="3556" extrusionOk="0">
                    <a:moveTo>
                      <a:pt x="1300" y="1"/>
                    </a:moveTo>
                    <a:lnTo>
                      <a:pt x="1300" y="1"/>
                    </a:lnTo>
                    <a:cubicBezTo>
                      <a:pt x="1330" y="225"/>
                      <a:pt x="1285" y="1076"/>
                      <a:pt x="1300" y="1091"/>
                    </a:cubicBezTo>
                    <a:cubicBezTo>
                      <a:pt x="1299" y="1091"/>
                      <a:pt x="1299" y="1091"/>
                      <a:pt x="1298" y="1091"/>
                    </a:cubicBezTo>
                    <a:cubicBezTo>
                      <a:pt x="1267" y="1091"/>
                      <a:pt x="832" y="745"/>
                      <a:pt x="598" y="628"/>
                    </a:cubicBezTo>
                    <a:lnTo>
                      <a:pt x="598" y="628"/>
                    </a:lnTo>
                    <a:cubicBezTo>
                      <a:pt x="687" y="882"/>
                      <a:pt x="852" y="1225"/>
                      <a:pt x="926" y="1479"/>
                    </a:cubicBezTo>
                    <a:cubicBezTo>
                      <a:pt x="643" y="1435"/>
                      <a:pt x="359" y="1390"/>
                      <a:pt x="75" y="1360"/>
                    </a:cubicBezTo>
                    <a:lnTo>
                      <a:pt x="75" y="1360"/>
                    </a:lnTo>
                    <a:cubicBezTo>
                      <a:pt x="105" y="1449"/>
                      <a:pt x="717" y="1927"/>
                      <a:pt x="762" y="1972"/>
                    </a:cubicBezTo>
                    <a:cubicBezTo>
                      <a:pt x="508" y="2092"/>
                      <a:pt x="0" y="2301"/>
                      <a:pt x="15" y="2346"/>
                    </a:cubicBezTo>
                    <a:cubicBezTo>
                      <a:pt x="19" y="2341"/>
                      <a:pt x="38" y="2340"/>
                      <a:pt x="66" y="2340"/>
                    </a:cubicBezTo>
                    <a:cubicBezTo>
                      <a:pt x="242" y="2340"/>
                      <a:pt x="811" y="2410"/>
                      <a:pt x="926" y="2435"/>
                    </a:cubicBezTo>
                    <a:cubicBezTo>
                      <a:pt x="956" y="2495"/>
                      <a:pt x="598" y="3063"/>
                      <a:pt x="613" y="3167"/>
                    </a:cubicBezTo>
                    <a:cubicBezTo>
                      <a:pt x="672" y="3122"/>
                      <a:pt x="1091" y="2943"/>
                      <a:pt x="1345" y="2809"/>
                    </a:cubicBezTo>
                    <a:cubicBezTo>
                      <a:pt x="1360" y="2868"/>
                      <a:pt x="1584" y="3302"/>
                      <a:pt x="1673" y="3555"/>
                    </a:cubicBezTo>
                    <a:cubicBezTo>
                      <a:pt x="1793" y="3331"/>
                      <a:pt x="1808" y="3048"/>
                      <a:pt x="1927" y="2824"/>
                    </a:cubicBezTo>
                    <a:cubicBezTo>
                      <a:pt x="2196" y="2988"/>
                      <a:pt x="2525" y="3227"/>
                      <a:pt x="2808" y="3346"/>
                    </a:cubicBezTo>
                    <a:cubicBezTo>
                      <a:pt x="2838" y="3316"/>
                      <a:pt x="2525" y="2465"/>
                      <a:pt x="2510" y="2435"/>
                    </a:cubicBezTo>
                    <a:cubicBezTo>
                      <a:pt x="2525" y="2420"/>
                      <a:pt x="3391" y="2226"/>
                      <a:pt x="3406" y="2211"/>
                    </a:cubicBezTo>
                    <a:cubicBezTo>
                      <a:pt x="3451" y="2196"/>
                      <a:pt x="2659" y="1733"/>
                      <a:pt x="2644" y="1718"/>
                    </a:cubicBezTo>
                    <a:cubicBezTo>
                      <a:pt x="2880" y="1510"/>
                      <a:pt x="3453" y="1016"/>
                      <a:pt x="3507" y="985"/>
                    </a:cubicBezTo>
                    <a:lnTo>
                      <a:pt x="3507" y="985"/>
                    </a:lnTo>
                    <a:cubicBezTo>
                      <a:pt x="3509" y="986"/>
                      <a:pt x="3510" y="986"/>
                      <a:pt x="3510" y="986"/>
                    </a:cubicBezTo>
                    <a:cubicBezTo>
                      <a:pt x="3511" y="985"/>
                      <a:pt x="3512" y="984"/>
                      <a:pt x="3511" y="984"/>
                    </a:cubicBezTo>
                    <a:lnTo>
                      <a:pt x="3511" y="984"/>
                    </a:lnTo>
                    <a:cubicBezTo>
                      <a:pt x="3510" y="984"/>
                      <a:pt x="3509" y="984"/>
                      <a:pt x="3507" y="985"/>
                    </a:cubicBezTo>
                    <a:lnTo>
                      <a:pt x="3507" y="985"/>
                    </a:lnTo>
                    <a:cubicBezTo>
                      <a:pt x="3504" y="985"/>
                      <a:pt x="3498" y="985"/>
                      <a:pt x="3490" y="985"/>
                    </a:cubicBezTo>
                    <a:cubicBezTo>
                      <a:pt x="3359" y="985"/>
                      <a:pt x="2648" y="1056"/>
                      <a:pt x="2375" y="1166"/>
                    </a:cubicBezTo>
                    <a:cubicBezTo>
                      <a:pt x="2405" y="777"/>
                      <a:pt x="2330" y="60"/>
                      <a:pt x="2345" y="60"/>
                    </a:cubicBezTo>
                    <a:cubicBezTo>
                      <a:pt x="2345" y="60"/>
                      <a:pt x="2345" y="60"/>
                      <a:pt x="2344" y="60"/>
                    </a:cubicBezTo>
                    <a:cubicBezTo>
                      <a:pt x="2314" y="60"/>
                      <a:pt x="1823" y="927"/>
                      <a:pt x="1823" y="942"/>
                    </a:cubicBezTo>
                    <a:cubicBezTo>
                      <a:pt x="1823" y="942"/>
                      <a:pt x="1822" y="942"/>
                      <a:pt x="1822" y="942"/>
                    </a:cubicBezTo>
                    <a:cubicBezTo>
                      <a:pt x="1807" y="942"/>
                      <a:pt x="1300" y="1"/>
                      <a:pt x="1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3"/>
              <p:cNvSpPr/>
              <p:nvPr/>
            </p:nvSpPr>
            <p:spPr>
              <a:xfrm flipH="1">
                <a:off x="1448392" y="-3371994"/>
                <a:ext cx="689450" cy="697734"/>
              </a:xfrm>
              <a:custGeom>
                <a:avLst/>
                <a:gdLst/>
                <a:ahLst/>
                <a:cxnLst/>
                <a:rect l="l" t="t" r="r" b="b"/>
                <a:pathLst>
                  <a:path w="2332" h="2360" extrusionOk="0">
                    <a:moveTo>
                      <a:pt x="867" y="0"/>
                    </a:moveTo>
                    <a:cubicBezTo>
                      <a:pt x="882" y="149"/>
                      <a:pt x="852" y="717"/>
                      <a:pt x="867" y="732"/>
                    </a:cubicBezTo>
                    <a:cubicBezTo>
                      <a:pt x="867" y="732"/>
                      <a:pt x="553" y="508"/>
                      <a:pt x="404" y="403"/>
                    </a:cubicBezTo>
                    <a:lnTo>
                      <a:pt x="404" y="403"/>
                    </a:lnTo>
                    <a:cubicBezTo>
                      <a:pt x="449" y="583"/>
                      <a:pt x="568" y="807"/>
                      <a:pt x="613" y="986"/>
                    </a:cubicBezTo>
                    <a:cubicBezTo>
                      <a:pt x="434" y="956"/>
                      <a:pt x="240" y="926"/>
                      <a:pt x="61" y="896"/>
                    </a:cubicBezTo>
                    <a:lnTo>
                      <a:pt x="61" y="896"/>
                    </a:lnTo>
                    <a:cubicBezTo>
                      <a:pt x="75" y="971"/>
                      <a:pt x="479" y="1270"/>
                      <a:pt x="509" y="1300"/>
                    </a:cubicBezTo>
                    <a:cubicBezTo>
                      <a:pt x="344" y="1389"/>
                      <a:pt x="1" y="1524"/>
                      <a:pt x="16" y="1553"/>
                    </a:cubicBezTo>
                    <a:cubicBezTo>
                      <a:pt x="20" y="1551"/>
                      <a:pt x="33" y="1550"/>
                      <a:pt x="52" y="1550"/>
                    </a:cubicBezTo>
                    <a:cubicBezTo>
                      <a:pt x="173" y="1550"/>
                      <a:pt x="549" y="1587"/>
                      <a:pt x="613" y="1613"/>
                    </a:cubicBezTo>
                    <a:cubicBezTo>
                      <a:pt x="643" y="1658"/>
                      <a:pt x="404" y="2031"/>
                      <a:pt x="419" y="2106"/>
                    </a:cubicBezTo>
                    <a:cubicBezTo>
                      <a:pt x="464" y="2061"/>
                      <a:pt x="733" y="1957"/>
                      <a:pt x="897" y="1867"/>
                    </a:cubicBezTo>
                    <a:cubicBezTo>
                      <a:pt x="912" y="1897"/>
                      <a:pt x="1061" y="2181"/>
                      <a:pt x="1106" y="2360"/>
                    </a:cubicBezTo>
                    <a:cubicBezTo>
                      <a:pt x="1196" y="2211"/>
                      <a:pt x="1196" y="2016"/>
                      <a:pt x="1285" y="1867"/>
                    </a:cubicBezTo>
                    <a:cubicBezTo>
                      <a:pt x="1465" y="1972"/>
                      <a:pt x="1689" y="2136"/>
                      <a:pt x="1868" y="2211"/>
                    </a:cubicBezTo>
                    <a:cubicBezTo>
                      <a:pt x="1883" y="2196"/>
                      <a:pt x="1689" y="1613"/>
                      <a:pt x="1674" y="1613"/>
                    </a:cubicBezTo>
                    <a:cubicBezTo>
                      <a:pt x="1689" y="1598"/>
                      <a:pt x="2256" y="1479"/>
                      <a:pt x="2256" y="1464"/>
                    </a:cubicBezTo>
                    <a:cubicBezTo>
                      <a:pt x="2286" y="1464"/>
                      <a:pt x="1763" y="1150"/>
                      <a:pt x="1748" y="1135"/>
                    </a:cubicBezTo>
                    <a:cubicBezTo>
                      <a:pt x="1916" y="1009"/>
                      <a:pt x="2294" y="674"/>
                      <a:pt x="2329" y="656"/>
                    </a:cubicBezTo>
                    <a:lnTo>
                      <a:pt x="2329" y="656"/>
                    </a:lnTo>
                    <a:cubicBezTo>
                      <a:pt x="2330" y="657"/>
                      <a:pt x="2330" y="657"/>
                      <a:pt x="2331" y="657"/>
                    </a:cubicBezTo>
                    <a:cubicBezTo>
                      <a:pt x="2331" y="656"/>
                      <a:pt x="2331" y="656"/>
                      <a:pt x="2331" y="656"/>
                    </a:cubicBezTo>
                    <a:cubicBezTo>
                      <a:pt x="2330" y="656"/>
                      <a:pt x="2330" y="656"/>
                      <a:pt x="2329" y="656"/>
                    </a:cubicBezTo>
                    <a:lnTo>
                      <a:pt x="2329" y="656"/>
                    </a:lnTo>
                    <a:cubicBezTo>
                      <a:pt x="2325" y="655"/>
                      <a:pt x="2319" y="655"/>
                      <a:pt x="2310" y="655"/>
                    </a:cubicBezTo>
                    <a:cubicBezTo>
                      <a:pt x="2207" y="655"/>
                      <a:pt x="1758" y="710"/>
                      <a:pt x="1584" y="777"/>
                    </a:cubicBezTo>
                    <a:cubicBezTo>
                      <a:pt x="1599" y="523"/>
                      <a:pt x="1554" y="45"/>
                      <a:pt x="1554" y="45"/>
                    </a:cubicBezTo>
                    <a:cubicBezTo>
                      <a:pt x="1554" y="44"/>
                      <a:pt x="1553" y="44"/>
                      <a:pt x="1552" y="44"/>
                    </a:cubicBezTo>
                    <a:cubicBezTo>
                      <a:pt x="1523" y="44"/>
                      <a:pt x="1211" y="613"/>
                      <a:pt x="1211" y="627"/>
                    </a:cubicBezTo>
                    <a:cubicBezTo>
                      <a:pt x="1211" y="628"/>
                      <a:pt x="1211" y="628"/>
                      <a:pt x="1210" y="628"/>
                    </a:cubicBezTo>
                    <a:cubicBezTo>
                      <a:pt x="1203" y="628"/>
                      <a:pt x="86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3"/>
              <p:cNvSpPr/>
              <p:nvPr/>
            </p:nvSpPr>
            <p:spPr>
              <a:xfrm flipH="1">
                <a:off x="1656232" y="-3118032"/>
                <a:ext cx="269631" cy="250711"/>
              </a:xfrm>
              <a:custGeom>
                <a:avLst/>
                <a:gdLst/>
                <a:ahLst/>
                <a:cxnLst/>
                <a:rect l="l" t="t" r="r" b="b"/>
                <a:pathLst>
                  <a:path w="912" h="848" extrusionOk="0">
                    <a:moveTo>
                      <a:pt x="449" y="0"/>
                    </a:moveTo>
                    <a:cubicBezTo>
                      <a:pt x="252" y="0"/>
                      <a:pt x="72" y="152"/>
                      <a:pt x="46" y="351"/>
                    </a:cubicBezTo>
                    <a:cubicBezTo>
                      <a:pt x="1" y="590"/>
                      <a:pt x="165" y="799"/>
                      <a:pt x="389" y="844"/>
                    </a:cubicBezTo>
                    <a:cubicBezTo>
                      <a:pt x="409" y="846"/>
                      <a:pt x="430" y="848"/>
                      <a:pt x="449" y="848"/>
                    </a:cubicBezTo>
                    <a:cubicBezTo>
                      <a:pt x="662" y="848"/>
                      <a:pt x="841" y="704"/>
                      <a:pt x="882" y="485"/>
                    </a:cubicBezTo>
                    <a:cubicBezTo>
                      <a:pt x="912" y="261"/>
                      <a:pt x="762" y="37"/>
                      <a:pt x="523" y="7"/>
                    </a:cubicBezTo>
                    <a:cubicBezTo>
                      <a:pt x="498" y="2"/>
                      <a:pt x="473"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3"/>
            <p:cNvGrpSpPr/>
            <p:nvPr/>
          </p:nvGrpSpPr>
          <p:grpSpPr>
            <a:xfrm>
              <a:off x="6322129" y="544690"/>
              <a:ext cx="1830405" cy="1570164"/>
              <a:chOff x="6496974" y="563971"/>
              <a:chExt cx="2090458" cy="1793243"/>
            </a:xfrm>
          </p:grpSpPr>
          <p:sp>
            <p:nvSpPr>
              <p:cNvPr id="2278" name="Google Shape;2278;p53"/>
              <p:cNvSpPr/>
              <p:nvPr/>
            </p:nvSpPr>
            <p:spPr>
              <a:xfrm flipH="1">
                <a:off x="7114268" y="233689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flipH="1">
                <a:off x="6919273" y="1618679"/>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flipH="1">
                <a:off x="7716174" y="1086948"/>
                <a:ext cx="135948"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flipH="1">
                <a:off x="7944774" y="1388135"/>
                <a:ext cx="135948"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flipH="1">
                <a:off x="6496974" y="1086948"/>
                <a:ext cx="135948"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flipH="1">
                <a:off x="8401974" y="1772748"/>
                <a:ext cx="135948"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flipH="1">
                <a:off x="8357293" y="14259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flipH="1">
                <a:off x="8128693" y="11973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flipH="1">
                <a:off x="8204893" y="20355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flipH="1">
                <a:off x="8204893" y="16545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flipH="1">
                <a:off x="7976293" y="18069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flipH="1">
                <a:off x="7747693" y="18069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flipH="1">
                <a:off x="7823893" y="15783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flipH="1">
                <a:off x="7957243" y="209749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flipH="1">
                <a:off x="8414443" y="209749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flipH="1">
                <a:off x="8566843" y="16307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flipH="1">
                <a:off x="7652443" y="20117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flipH="1">
                <a:off x="7423843" y="18593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flipH="1">
                <a:off x="7271443" y="21641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flipH="1">
                <a:off x="7500043" y="15545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flipH="1">
                <a:off x="7728643" y="23165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flipH="1">
                <a:off x="7423843" y="11735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flipH="1">
                <a:off x="7195243" y="9449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flipH="1">
                <a:off x="6814243" y="9449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flipH="1">
                <a:off x="6890443" y="12497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flipH="1">
                <a:off x="6661843" y="5639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53"/>
            <p:cNvGrpSpPr/>
            <p:nvPr/>
          </p:nvGrpSpPr>
          <p:grpSpPr>
            <a:xfrm>
              <a:off x="5187877" y="64937"/>
              <a:ext cx="2297450" cy="458336"/>
              <a:chOff x="5201574" y="16058"/>
              <a:chExt cx="2623858" cy="523454"/>
            </a:xfrm>
          </p:grpSpPr>
          <p:sp>
            <p:nvSpPr>
              <p:cNvPr id="2305" name="Google Shape;2305;p53"/>
              <p:cNvSpPr/>
              <p:nvPr/>
            </p:nvSpPr>
            <p:spPr>
              <a:xfrm rot="50" flipH="1">
                <a:off x="6633548" y="16059"/>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3"/>
              <p:cNvSpPr/>
              <p:nvPr/>
            </p:nvSpPr>
            <p:spPr>
              <a:xfrm flipH="1">
                <a:off x="7238237" y="148071"/>
                <a:ext cx="415385" cy="391441"/>
              </a:xfrm>
              <a:custGeom>
                <a:avLst/>
                <a:gdLst/>
                <a:ahLst/>
                <a:cxnLst/>
                <a:rect l="l" t="t" r="r" b="b"/>
                <a:pathLst>
                  <a:path w="1405" h="1324" extrusionOk="0">
                    <a:moveTo>
                      <a:pt x="321" y="1"/>
                    </a:moveTo>
                    <a:cubicBezTo>
                      <a:pt x="301" y="1"/>
                      <a:pt x="288" y="15"/>
                      <a:pt x="299" y="37"/>
                    </a:cubicBezTo>
                    <a:lnTo>
                      <a:pt x="389" y="470"/>
                    </a:lnTo>
                    <a:cubicBezTo>
                      <a:pt x="418" y="559"/>
                      <a:pt x="433" y="574"/>
                      <a:pt x="329" y="619"/>
                    </a:cubicBezTo>
                    <a:lnTo>
                      <a:pt x="30" y="754"/>
                    </a:lnTo>
                    <a:cubicBezTo>
                      <a:pt x="0" y="754"/>
                      <a:pt x="0" y="783"/>
                      <a:pt x="30" y="798"/>
                    </a:cubicBezTo>
                    <a:cubicBezTo>
                      <a:pt x="78" y="814"/>
                      <a:pt x="132" y="820"/>
                      <a:pt x="185" y="820"/>
                    </a:cubicBezTo>
                    <a:cubicBezTo>
                      <a:pt x="287" y="820"/>
                      <a:pt x="387" y="800"/>
                      <a:pt x="445" y="800"/>
                    </a:cubicBezTo>
                    <a:cubicBezTo>
                      <a:pt x="470" y="800"/>
                      <a:pt x="487" y="804"/>
                      <a:pt x="493" y="813"/>
                    </a:cubicBezTo>
                    <a:lnTo>
                      <a:pt x="642" y="1306"/>
                    </a:lnTo>
                    <a:cubicBezTo>
                      <a:pt x="642" y="1315"/>
                      <a:pt x="652" y="1323"/>
                      <a:pt x="664" y="1323"/>
                    </a:cubicBezTo>
                    <a:cubicBezTo>
                      <a:pt x="672" y="1323"/>
                      <a:pt x="681" y="1319"/>
                      <a:pt x="687" y="1306"/>
                    </a:cubicBezTo>
                    <a:cubicBezTo>
                      <a:pt x="762" y="1172"/>
                      <a:pt x="822" y="1037"/>
                      <a:pt x="867" y="888"/>
                    </a:cubicBezTo>
                    <a:cubicBezTo>
                      <a:pt x="867" y="873"/>
                      <a:pt x="881" y="873"/>
                      <a:pt x="896" y="873"/>
                    </a:cubicBezTo>
                    <a:cubicBezTo>
                      <a:pt x="1031" y="918"/>
                      <a:pt x="1210" y="933"/>
                      <a:pt x="1359" y="933"/>
                    </a:cubicBezTo>
                    <a:cubicBezTo>
                      <a:pt x="1389" y="933"/>
                      <a:pt x="1404" y="903"/>
                      <a:pt x="1374" y="888"/>
                    </a:cubicBezTo>
                    <a:cubicBezTo>
                      <a:pt x="1180" y="768"/>
                      <a:pt x="911" y="559"/>
                      <a:pt x="911" y="559"/>
                    </a:cubicBezTo>
                    <a:cubicBezTo>
                      <a:pt x="956" y="425"/>
                      <a:pt x="1046" y="320"/>
                      <a:pt x="1091" y="186"/>
                    </a:cubicBezTo>
                    <a:cubicBezTo>
                      <a:pt x="1091" y="174"/>
                      <a:pt x="1081" y="152"/>
                      <a:pt x="1061" y="152"/>
                    </a:cubicBezTo>
                    <a:cubicBezTo>
                      <a:pt x="1057" y="152"/>
                      <a:pt x="1051" y="153"/>
                      <a:pt x="1046" y="156"/>
                    </a:cubicBezTo>
                    <a:cubicBezTo>
                      <a:pt x="926" y="231"/>
                      <a:pt x="852" y="305"/>
                      <a:pt x="732" y="380"/>
                    </a:cubicBezTo>
                    <a:cubicBezTo>
                      <a:pt x="725" y="388"/>
                      <a:pt x="717" y="391"/>
                      <a:pt x="712" y="391"/>
                    </a:cubicBezTo>
                    <a:cubicBezTo>
                      <a:pt x="706" y="391"/>
                      <a:pt x="702" y="388"/>
                      <a:pt x="702" y="380"/>
                    </a:cubicBezTo>
                    <a:cubicBezTo>
                      <a:pt x="583" y="246"/>
                      <a:pt x="448" y="126"/>
                      <a:pt x="344" y="7"/>
                    </a:cubicBezTo>
                    <a:cubicBezTo>
                      <a:pt x="336" y="3"/>
                      <a:pt x="328"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3"/>
              <p:cNvSpPr/>
              <p:nvPr/>
            </p:nvSpPr>
            <p:spPr>
              <a:xfrm flipH="1">
                <a:off x="5201574" y="172548"/>
                <a:ext cx="135948"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3"/>
              <p:cNvSpPr/>
              <p:nvPr/>
            </p:nvSpPr>
            <p:spPr>
              <a:xfrm flipH="1">
                <a:off x="6890443" y="3353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3"/>
              <p:cNvSpPr/>
              <p:nvPr/>
            </p:nvSpPr>
            <p:spPr>
              <a:xfrm flipH="1">
                <a:off x="6509443" y="3353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3"/>
              <p:cNvSpPr/>
              <p:nvPr/>
            </p:nvSpPr>
            <p:spPr>
              <a:xfrm flipH="1">
                <a:off x="7119043" y="1067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3"/>
              <p:cNvSpPr/>
              <p:nvPr/>
            </p:nvSpPr>
            <p:spPr>
              <a:xfrm flipH="1">
                <a:off x="7804843" y="1829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3"/>
              <p:cNvSpPr/>
              <p:nvPr/>
            </p:nvSpPr>
            <p:spPr>
              <a:xfrm flipH="1">
                <a:off x="6128443" y="1067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1533;p41">
            <a:extLst>
              <a:ext uri="{FF2B5EF4-FFF2-40B4-BE49-F238E27FC236}">
                <a16:creationId xmlns:a16="http://schemas.microsoft.com/office/drawing/2014/main" id="{A73BB62F-0190-4DE2-8F9D-59F73D1BC86A}"/>
              </a:ext>
            </a:extLst>
          </p:cNvPr>
          <p:cNvSpPr txBox="1">
            <a:spLocks noGrp="1"/>
          </p:cNvSpPr>
          <p:nvPr>
            <p:ph type="title"/>
          </p:nvPr>
        </p:nvSpPr>
        <p:spPr>
          <a:xfrm>
            <a:off x="666085" y="2071650"/>
            <a:ext cx="5098614" cy="126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7200" b="1" dirty="0">
                <a:latin typeface="Comic Sans MS" panose="030F0702030302020204" pitchFamily="66" charset="0"/>
              </a:rPr>
              <a:t>2. SPEAKING</a:t>
            </a:r>
          </a:p>
        </p:txBody>
      </p:sp>
    </p:spTree>
    <p:extLst>
      <p:ext uri="{BB962C8B-B14F-4D97-AF65-F5344CB8AC3E}">
        <p14:creationId xmlns:p14="http://schemas.microsoft.com/office/powerpoint/2010/main" val="3423949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41"/>
          <p:cNvSpPr txBox="1">
            <a:spLocks noGrp="1"/>
          </p:cNvSpPr>
          <p:nvPr>
            <p:ph type="title"/>
          </p:nvPr>
        </p:nvSpPr>
        <p:spPr>
          <a:xfrm>
            <a:off x="931549" y="-146769"/>
            <a:ext cx="3820200" cy="126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Comic Sans MS" panose="030F0702030302020204" pitchFamily="66" charset="0"/>
              </a:rPr>
              <a:t>OBJECTIVES</a:t>
            </a:r>
          </a:p>
        </p:txBody>
      </p:sp>
      <p:sp>
        <p:nvSpPr>
          <p:cNvPr id="1534" name="Google Shape;1534;p41"/>
          <p:cNvSpPr txBox="1">
            <a:spLocks noGrp="1"/>
          </p:cNvSpPr>
          <p:nvPr>
            <p:ph type="subTitle" idx="1"/>
          </p:nvPr>
        </p:nvSpPr>
        <p:spPr>
          <a:xfrm>
            <a:off x="245277" y="1132808"/>
            <a:ext cx="5286560" cy="21435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2000" b="1" dirty="0">
                <a:latin typeface="Segoe Print" panose="02000600000000000000" pitchFamily="2" charset="0"/>
              </a:rPr>
              <a:t>By the end of the lesson, students will be able to:</a:t>
            </a:r>
          </a:p>
          <a:p>
            <a:pPr marL="457200" lvl="0" indent="-317500" algn="l" rtl="0">
              <a:lnSpc>
                <a:spcPct val="150000"/>
              </a:lnSpc>
              <a:spcBef>
                <a:spcPts val="1000"/>
              </a:spcBef>
              <a:spcAft>
                <a:spcPts val="0"/>
              </a:spcAft>
              <a:buSzPts val="1400"/>
              <a:buChar char="●"/>
            </a:pPr>
            <a:r>
              <a:rPr lang="en-US" sz="2000" dirty="0">
                <a:latin typeface="Segoe Print" panose="02000600000000000000" pitchFamily="2" charset="0"/>
              </a:rPr>
              <a:t>Read for specific information about how English people continue their culinary traditions</a:t>
            </a:r>
          </a:p>
          <a:p>
            <a:pPr marL="457200" lvl="0" indent="-317500" algn="l" rtl="0">
              <a:lnSpc>
                <a:spcPct val="150000"/>
              </a:lnSpc>
              <a:spcBef>
                <a:spcPts val="1000"/>
              </a:spcBef>
              <a:spcAft>
                <a:spcPts val="0"/>
              </a:spcAft>
              <a:buSzPts val="1400"/>
              <a:buChar char="●"/>
            </a:pPr>
            <a:r>
              <a:rPr lang="en-US" sz="2000" dirty="0">
                <a:latin typeface="Segoe Print" panose="02000600000000000000" pitchFamily="2" charset="0"/>
              </a:rPr>
              <a:t>Talk about a typical traditional Vietnamese dish</a:t>
            </a:r>
          </a:p>
        </p:txBody>
      </p:sp>
      <p:grpSp>
        <p:nvGrpSpPr>
          <p:cNvPr id="1535" name="Google Shape;1535;p41"/>
          <p:cNvGrpSpPr/>
          <p:nvPr/>
        </p:nvGrpSpPr>
        <p:grpSpPr>
          <a:xfrm>
            <a:off x="4943406" y="-382671"/>
            <a:ext cx="6109299" cy="6116279"/>
            <a:chOff x="4943406" y="-382671"/>
            <a:chExt cx="6109299" cy="6116279"/>
          </a:xfrm>
        </p:grpSpPr>
        <p:grpSp>
          <p:nvGrpSpPr>
            <p:cNvPr id="1536" name="Google Shape;1536;p41"/>
            <p:cNvGrpSpPr/>
            <p:nvPr/>
          </p:nvGrpSpPr>
          <p:grpSpPr>
            <a:xfrm rot="-209997">
              <a:off x="5114464" y="-212030"/>
              <a:ext cx="5767183" cy="5774997"/>
              <a:chOff x="-15547721" y="-10438025"/>
              <a:chExt cx="7703997" cy="4636961"/>
            </a:xfrm>
          </p:grpSpPr>
          <p:sp>
            <p:nvSpPr>
              <p:cNvPr id="1537" name="Google Shape;1537;p41"/>
              <p:cNvSpPr/>
              <p:nvPr/>
            </p:nvSpPr>
            <p:spPr>
              <a:xfrm>
                <a:off x="-15547721" y="-10438025"/>
                <a:ext cx="7703997" cy="4636961"/>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a:off x="-15288249" y="-10363777"/>
                <a:ext cx="6972577" cy="2097118"/>
              </a:xfrm>
              <a:custGeom>
                <a:avLst/>
                <a:gdLst/>
                <a:ahLst/>
                <a:cxnLst/>
                <a:rect l="l" t="t" r="r" b="b"/>
                <a:pathLst>
                  <a:path w="17655" h="5310" extrusionOk="0">
                    <a:moveTo>
                      <a:pt x="15057" y="0"/>
                    </a:moveTo>
                    <a:cubicBezTo>
                      <a:pt x="14700" y="0"/>
                      <a:pt x="14318" y="30"/>
                      <a:pt x="13906" y="81"/>
                    </a:cubicBezTo>
                    <a:cubicBezTo>
                      <a:pt x="12681" y="246"/>
                      <a:pt x="11576" y="783"/>
                      <a:pt x="10336" y="873"/>
                    </a:cubicBezTo>
                    <a:cubicBezTo>
                      <a:pt x="10234" y="878"/>
                      <a:pt x="10131" y="881"/>
                      <a:pt x="10029" y="881"/>
                    </a:cubicBezTo>
                    <a:cubicBezTo>
                      <a:pt x="9213" y="881"/>
                      <a:pt x="8398" y="725"/>
                      <a:pt x="7582" y="725"/>
                    </a:cubicBezTo>
                    <a:cubicBezTo>
                      <a:pt x="7395" y="725"/>
                      <a:pt x="7208" y="733"/>
                      <a:pt x="7020" y="753"/>
                    </a:cubicBezTo>
                    <a:cubicBezTo>
                      <a:pt x="5960" y="858"/>
                      <a:pt x="5049" y="1336"/>
                      <a:pt x="4108" y="1694"/>
                    </a:cubicBezTo>
                    <a:cubicBezTo>
                      <a:pt x="3411" y="1971"/>
                      <a:pt x="2518" y="2264"/>
                      <a:pt x="1701" y="2264"/>
                    </a:cubicBezTo>
                    <a:cubicBezTo>
                      <a:pt x="1414" y="2264"/>
                      <a:pt x="1137" y="2228"/>
                      <a:pt x="882" y="2142"/>
                    </a:cubicBezTo>
                    <a:cubicBezTo>
                      <a:pt x="867" y="3218"/>
                      <a:pt x="0" y="3845"/>
                      <a:pt x="449" y="5070"/>
                    </a:cubicBezTo>
                    <a:cubicBezTo>
                      <a:pt x="612" y="5242"/>
                      <a:pt x="802" y="5310"/>
                      <a:pt x="1023" y="5310"/>
                    </a:cubicBezTo>
                    <a:cubicBezTo>
                      <a:pt x="1167" y="5310"/>
                      <a:pt x="1324" y="5281"/>
                      <a:pt x="1494" y="5234"/>
                    </a:cubicBezTo>
                    <a:cubicBezTo>
                      <a:pt x="1912" y="5100"/>
                      <a:pt x="2271" y="4876"/>
                      <a:pt x="2704" y="4741"/>
                    </a:cubicBezTo>
                    <a:cubicBezTo>
                      <a:pt x="3480" y="4517"/>
                      <a:pt x="4362" y="4637"/>
                      <a:pt x="5213" y="4562"/>
                    </a:cubicBezTo>
                    <a:cubicBezTo>
                      <a:pt x="6303" y="4472"/>
                      <a:pt x="7274" y="4039"/>
                      <a:pt x="8275" y="3726"/>
                    </a:cubicBezTo>
                    <a:cubicBezTo>
                      <a:pt x="8923" y="3516"/>
                      <a:pt x="9637" y="3355"/>
                      <a:pt x="10326" y="3355"/>
                    </a:cubicBezTo>
                    <a:cubicBezTo>
                      <a:pt x="10717" y="3355"/>
                      <a:pt x="11099" y="3407"/>
                      <a:pt x="11456" y="3532"/>
                    </a:cubicBezTo>
                    <a:cubicBezTo>
                      <a:pt x="11964" y="3696"/>
                      <a:pt x="12367" y="4009"/>
                      <a:pt x="12815" y="4248"/>
                    </a:cubicBezTo>
                    <a:cubicBezTo>
                      <a:pt x="13197" y="4465"/>
                      <a:pt x="13351" y="4638"/>
                      <a:pt x="13731" y="4638"/>
                    </a:cubicBezTo>
                    <a:cubicBezTo>
                      <a:pt x="13797" y="4638"/>
                      <a:pt x="13869" y="4633"/>
                      <a:pt x="13950" y="4622"/>
                    </a:cubicBezTo>
                    <a:cubicBezTo>
                      <a:pt x="14249" y="4547"/>
                      <a:pt x="14906" y="4263"/>
                      <a:pt x="15071" y="3636"/>
                    </a:cubicBezTo>
                    <a:cubicBezTo>
                      <a:pt x="15160" y="3442"/>
                      <a:pt x="15295" y="3128"/>
                      <a:pt x="15444" y="2859"/>
                    </a:cubicBezTo>
                    <a:cubicBezTo>
                      <a:pt x="15578" y="2605"/>
                      <a:pt x="15713" y="2381"/>
                      <a:pt x="15817" y="2292"/>
                    </a:cubicBezTo>
                    <a:cubicBezTo>
                      <a:pt x="16415" y="1799"/>
                      <a:pt x="16878" y="1590"/>
                      <a:pt x="17655" y="1067"/>
                    </a:cubicBezTo>
                    <a:cubicBezTo>
                      <a:pt x="16990" y="279"/>
                      <a:pt x="16148" y="0"/>
                      <a:pt x="150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9" name="Google Shape;1539;p41"/>
            <p:cNvSpPr/>
            <p:nvPr/>
          </p:nvSpPr>
          <p:spPr>
            <a:xfrm flipH="1">
              <a:off x="8503827" y="1487838"/>
              <a:ext cx="331421" cy="315754"/>
            </a:xfrm>
            <a:custGeom>
              <a:avLst/>
              <a:gdLst/>
              <a:ahLst/>
              <a:cxnLst/>
              <a:rect l="l" t="t" r="r" b="b"/>
              <a:pathLst>
                <a:path w="1121" h="1068" extrusionOk="0">
                  <a:moveTo>
                    <a:pt x="314" y="1"/>
                  </a:moveTo>
                  <a:cubicBezTo>
                    <a:pt x="165" y="120"/>
                    <a:pt x="60" y="269"/>
                    <a:pt x="30" y="434"/>
                  </a:cubicBezTo>
                  <a:cubicBezTo>
                    <a:pt x="1" y="598"/>
                    <a:pt x="60" y="792"/>
                    <a:pt x="195" y="912"/>
                  </a:cubicBezTo>
                  <a:cubicBezTo>
                    <a:pt x="297" y="1002"/>
                    <a:pt x="450" y="1067"/>
                    <a:pt x="603" y="1067"/>
                  </a:cubicBezTo>
                  <a:cubicBezTo>
                    <a:pt x="652" y="1067"/>
                    <a:pt x="700" y="1061"/>
                    <a:pt x="747" y="1046"/>
                  </a:cubicBezTo>
                  <a:cubicBezTo>
                    <a:pt x="897" y="1001"/>
                    <a:pt x="1016" y="882"/>
                    <a:pt x="1121" y="777"/>
                  </a:cubicBezTo>
                  <a:cubicBezTo>
                    <a:pt x="897" y="777"/>
                    <a:pt x="658" y="777"/>
                    <a:pt x="493" y="658"/>
                  </a:cubicBezTo>
                  <a:cubicBezTo>
                    <a:pt x="389" y="583"/>
                    <a:pt x="344" y="464"/>
                    <a:pt x="329" y="359"/>
                  </a:cubicBezTo>
                  <a:cubicBezTo>
                    <a:pt x="314" y="225"/>
                    <a:pt x="329" y="120"/>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a:off x="7313702" y="27231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a:off x="8768776" y="9997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a:off x="8692576" y="1615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flipH="1">
              <a:off x="6661209" y="417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flipH="1">
              <a:off x="8642409" y="2017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flipH="1">
              <a:off x="9023409" y="1789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flipH="1">
              <a:off x="8032809" y="265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flipH="1">
              <a:off x="8947209" y="1408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flipH="1">
              <a:off x="8875771" y="8556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a:off x="6558976" y="45811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0" name="Google Shape;1550;p41"/>
            <p:cNvGrpSpPr/>
            <p:nvPr/>
          </p:nvGrpSpPr>
          <p:grpSpPr>
            <a:xfrm>
              <a:off x="5556538" y="190121"/>
              <a:ext cx="843483" cy="536604"/>
              <a:chOff x="6508863" y="794971"/>
              <a:chExt cx="843483" cy="536604"/>
            </a:xfrm>
          </p:grpSpPr>
          <p:sp>
            <p:nvSpPr>
              <p:cNvPr id="1551" name="Google Shape;1551;p41"/>
              <p:cNvSpPr/>
              <p:nvPr/>
            </p:nvSpPr>
            <p:spPr>
              <a:xfrm flipH="1">
                <a:off x="6508863" y="942500"/>
                <a:ext cx="658111" cy="389075"/>
              </a:xfrm>
              <a:custGeom>
                <a:avLst/>
                <a:gdLst/>
                <a:ahLst/>
                <a:cxnLst/>
                <a:rect l="l" t="t" r="r" b="b"/>
                <a:pathLst>
                  <a:path w="2226" h="1316" extrusionOk="0">
                    <a:moveTo>
                      <a:pt x="120" y="1"/>
                    </a:moveTo>
                    <a:lnTo>
                      <a:pt x="120" y="1"/>
                    </a:lnTo>
                    <a:cubicBezTo>
                      <a:pt x="135" y="165"/>
                      <a:pt x="60" y="240"/>
                      <a:pt x="1" y="329"/>
                    </a:cubicBezTo>
                    <a:cubicBezTo>
                      <a:pt x="269" y="583"/>
                      <a:pt x="568" y="807"/>
                      <a:pt x="897" y="986"/>
                    </a:cubicBezTo>
                    <a:cubicBezTo>
                      <a:pt x="1225" y="1166"/>
                      <a:pt x="1584" y="1285"/>
                      <a:pt x="1927" y="1315"/>
                    </a:cubicBezTo>
                    <a:cubicBezTo>
                      <a:pt x="1658" y="1240"/>
                      <a:pt x="1405" y="1106"/>
                      <a:pt x="1195" y="912"/>
                    </a:cubicBezTo>
                    <a:lnTo>
                      <a:pt x="1972" y="897"/>
                    </a:lnTo>
                    <a:cubicBezTo>
                      <a:pt x="1718" y="837"/>
                      <a:pt x="1464" y="733"/>
                      <a:pt x="1240" y="598"/>
                    </a:cubicBezTo>
                    <a:cubicBezTo>
                      <a:pt x="1584" y="583"/>
                      <a:pt x="1897" y="508"/>
                      <a:pt x="2226" y="449"/>
                    </a:cubicBezTo>
                    <a:cubicBezTo>
                      <a:pt x="1524" y="374"/>
                      <a:pt x="822" y="210"/>
                      <a:pt x="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flipH="1">
                <a:off x="6936962" y="794971"/>
                <a:ext cx="415385" cy="391441"/>
              </a:xfrm>
              <a:custGeom>
                <a:avLst/>
                <a:gdLst/>
                <a:ahLst/>
                <a:cxnLst/>
                <a:rect l="l" t="t" r="r" b="b"/>
                <a:pathLst>
                  <a:path w="1405" h="1324" extrusionOk="0">
                    <a:moveTo>
                      <a:pt x="321" y="1"/>
                    </a:moveTo>
                    <a:cubicBezTo>
                      <a:pt x="301" y="1"/>
                      <a:pt x="288" y="15"/>
                      <a:pt x="299" y="37"/>
                    </a:cubicBezTo>
                    <a:lnTo>
                      <a:pt x="389" y="470"/>
                    </a:lnTo>
                    <a:cubicBezTo>
                      <a:pt x="418" y="559"/>
                      <a:pt x="433" y="574"/>
                      <a:pt x="329" y="619"/>
                    </a:cubicBezTo>
                    <a:lnTo>
                      <a:pt x="30" y="754"/>
                    </a:lnTo>
                    <a:cubicBezTo>
                      <a:pt x="0" y="754"/>
                      <a:pt x="0" y="783"/>
                      <a:pt x="30" y="798"/>
                    </a:cubicBezTo>
                    <a:cubicBezTo>
                      <a:pt x="78" y="814"/>
                      <a:pt x="132" y="820"/>
                      <a:pt x="185" y="820"/>
                    </a:cubicBezTo>
                    <a:cubicBezTo>
                      <a:pt x="287" y="820"/>
                      <a:pt x="387" y="800"/>
                      <a:pt x="445" y="800"/>
                    </a:cubicBezTo>
                    <a:cubicBezTo>
                      <a:pt x="470" y="800"/>
                      <a:pt x="487" y="804"/>
                      <a:pt x="493" y="813"/>
                    </a:cubicBezTo>
                    <a:lnTo>
                      <a:pt x="642" y="1306"/>
                    </a:lnTo>
                    <a:cubicBezTo>
                      <a:pt x="642" y="1315"/>
                      <a:pt x="652" y="1323"/>
                      <a:pt x="664" y="1323"/>
                    </a:cubicBezTo>
                    <a:cubicBezTo>
                      <a:pt x="672" y="1323"/>
                      <a:pt x="681" y="1319"/>
                      <a:pt x="687" y="1306"/>
                    </a:cubicBezTo>
                    <a:cubicBezTo>
                      <a:pt x="762" y="1172"/>
                      <a:pt x="822" y="1037"/>
                      <a:pt x="867" y="888"/>
                    </a:cubicBezTo>
                    <a:cubicBezTo>
                      <a:pt x="867" y="873"/>
                      <a:pt x="881" y="873"/>
                      <a:pt x="896" y="873"/>
                    </a:cubicBezTo>
                    <a:cubicBezTo>
                      <a:pt x="1031" y="918"/>
                      <a:pt x="1210" y="933"/>
                      <a:pt x="1359" y="933"/>
                    </a:cubicBezTo>
                    <a:cubicBezTo>
                      <a:pt x="1389" y="933"/>
                      <a:pt x="1404" y="903"/>
                      <a:pt x="1374" y="888"/>
                    </a:cubicBezTo>
                    <a:cubicBezTo>
                      <a:pt x="1180" y="768"/>
                      <a:pt x="911" y="559"/>
                      <a:pt x="911" y="559"/>
                    </a:cubicBezTo>
                    <a:cubicBezTo>
                      <a:pt x="956" y="425"/>
                      <a:pt x="1046" y="320"/>
                      <a:pt x="1091" y="186"/>
                    </a:cubicBezTo>
                    <a:cubicBezTo>
                      <a:pt x="1091" y="174"/>
                      <a:pt x="1081" y="152"/>
                      <a:pt x="1061" y="152"/>
                    </a:cubicBezTo>
                    <a:cubicBezTo>
                      <a:pt x="1057" y="152"/>
                      <a:pt x="1051" y="153"/>
                      <a:pt x="1046" y="156"/>
                    </a:cubicBezTo>
                    <a:cubicBezTo>
                      <a:pt x="926" y="231"/>
                      <a:pt x="852" y="305"/>
                      <a:pt x="732" y="380"/>
                    </a:cubicBezTo>
                    <a:cubicBezTo>
                      <a:pt x="725" y="388"/>
                      <a:pt x="717" y="391"/>
                      <a:pt x="712" y="391"/>
                    </a:cubicBezTo>
                    <a:cubicBezTo>
                      <a:pt x="706" y="391"/>
                      <a:pt x="702" y="388"/>
                      <a:pt x="702" y="380"/>
                    </a:cubicBezTo>
                    <a:cubicBezTo>
                      <a:pt x="583" y="246"/>
                      <a:pt x="448" y="126"/>
                      <a:pt x="344" y="7"/>
                    </a:cubicBezTo>
                    <a:cubicBezTo>
                      <a:pt x="336" y="3"/>
                      <a:pt x="328"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3" name="Google Shape;1553;p41"/>
            <p:cNvSpPr/>
            <p:nvPr/>
          </p:nvSpPr>
          <p:spPr>
            <a:xfrm flipH="1">
              <a:off x="6737409" y="4989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flipH="1">
              <a:off x="6432609" y="4837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flipH="1">
              <a:off x="6737409" y="4989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flipH="1">
              <a:off x="8566209" y="1255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flipH="1">
              <a:off x="8642409" y="722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a:off x="7778176" y="9235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a:off x="6287626" y="407966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flipH="1">
              <a:off x="6550541" y="3791173"/>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41"/>
            <p:cNvGrpSpPr/>
            <p:nvPr/>
          </p:nvGrpSpPr>
          <p:grpSpPr>
            <a:xfrm flipH="1">
              <a:off x="6039173" y="2877414"/>
              <a:ext cx="2181949" cy="892597"/>
              <a:chOff x="5649631" y="9800138"/>
              <a:chExt cx="4424962" cy="1810175"/>
            </a:xfrm>
          </p:grpSpPr>
          <p:sp>
            <p:nvSpPr>
              <p:cNvPr id="1562" name="Google Shape;1562;p41"/>
              <p:cNvSpPr/>
              <p:nvPr/>
            </p:nvSpPr>
            <p:spPr>
              <a:xfrm>
                <a:off x="6765034" y="10609089"/>
                <a:ext cx="3041288" cy="874935"/>
              </a:xfrm>
              <a:custGeom>
                <a:avLst/>
                <a:gdLst/>
                <a:ahLst/>
                <a:cxnLst/>
                <a:rect l="l" t="t" r="r" b="b"/>
                <a:pathLst>
                  <a:path w="16087" h="4628" extrusionOk="0">
                    <a:moveTo>
                      <a:pt x="14508" y="0"/>
                    </a:moveTo>
                    <a:cubicBezTo>
                      <a:pt x="13379" y="0"/>
                      <a:pt x="11807" y="98"/>
                      <a:pt x="11262" y="98"/>
                    </a:cubicBezTo>
                    <a:cubicBezTo>
                      <a:pt x="9514" y="128"/>
                      <a:pt x="7782" y="173"/>
                      <a:pt x="6034" y="292"/>
                    </a:cubicBezTo>
                    <a:cubicBezTo>
                      <a:pt x="5034" y="337"/>
                      <a:pt x="4048" y="412"/>
                      <a:pt x="3047" y="501"/>
                    </a:cubicBezTo>
                    <a:cubicBezTo>
                      <a:pt x="2285" y="576"/>
                      <a:pt x="1494" y="665"/>
                      <a:pt x="822" y="1054"/>
                    </a:cubicBezTo>
                    <a:cubicBezTo>
                      <a:pt x="598" y="1173"/>
                      <a:pt x="389" y="1338"/>
                      <a:pt x="254" y="1547"/>
                    </a:cubicBezTo>
                    <a:cubicBezTo>
                      <a:pt x="45" y="1845"/>
                      <a:pt x="0" y="2204"/>
                      <a:pt x="15" y="2562"/>
                    </a:cubicBezTo>
                    <a:cubicBezTo>
                      <a:pt x="60" y="3324"/>
                      <a:pt x="478" y="4086"/>
                      <a:pt x="1165" y="4414"/>
                    </a:cubicBezTo>
                    <a:cubicBezTo>
                      <a:pt x="1518" y="4582"/>
                      <a:pt x="1906" y="4627"/>
                      <a:pt x="2296" y="4627"/>
                    </a:cubicBezTo>
                    <a:cubicBezTo>
                      <a:pt x="2533" y="4627"/>
                      <a:pt x="2771" y="4611"/>
                      <a:pt x="3002" y="4594"/>
                    </a:cubicBezTo>
                    <a:cubicBezTo>
                      <a:pt x="7319" y="4235"/>
                      <a:pt x="11605" y="3772"/>
                      <a:pt x="15892" y="3190"/>
                    </a:cubicBezTo>
                    <a:cubicBezTo>
                      <a:pt x="15922" y="3190"/>
                      <a:pt x="15952" y="3190"/>
                      <a:pt x="15997" y="3160"/>
                    </a:cubicBezTo>
                    <a:cubicBezTo>
                      <a:pt x="16056" y="3115"/>
                      <a:pt x="16086" y="3010"/>
                      <a:pt x="16056" y="2936"/>
                    </a:cubicBezTo>
                    <a:cubicBezTo>
                      <a:pt x="15668" y="2025"/>
                      <a:pt x="15593" y="1681"/>
                      <a:pt x="15713" y="1084"/>
                    </a:cubicBezTo>
                    <a:cubicBezTo>
                      <a:pt x="15758" y="845"/>
                      <a:pt x="15892" y="292"/>
                      <a:pt x="15728" y="128"/>
                    </a:cubicBezTo>
                    <a:cubicBezTo>
                      <a:pt x="15636" y="31"/>
                      <a:pt x="15142" y="0"/>
                      <a:pt x="1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a:off x="5649631" y="10271443"/>
                <a:ext cx="4218707" cy="1338870"/>
              </a:xfrm>
              <a:custGeom>
                <a:avLst/>
                <a:gdLst/>
                <a:ahLst/>
                <a:cxnLst/>
                <a:rect l="l" t="t" r="r" b="b"/>
                <a:pathLst>
                  <a:path w="22315" h="7082" extrusionOk="0">
                    <a:moveTo>
                      <a:pt x="18257" y="0"/>
                    </a:moveTo>
                    <a:cubicBezTo>
                      <a:pt x="18243" y="0"/>
                      <a:pt x="18257" y="22"/>
                      <a:pt x="18279" y="33"/>
                    </a:cubicBezTo>
                    <a:lnTo>
                      <a:pt x="18279" y="33"/>
                    </a:lnTo>
                    <a:lnTo>
                      <a:pt x="957" y="435"/>
                    </a:lnTo>
                    <a:cubicBezTo>
                      <a:pt x="1" y="599"/>
                      <a:pt x="314" y="2168"/>
                      <a:pt x="314" y="2168"/>
                    </a:cubicBezTo>
                    <a:cubicBezTo>
                      <a:pt x="374" y="2765"/>
                      <a:pt x="598" y="3363"/>
                      <a:pt x="1046" y="3766"/>
                    </a:cubicBezTo>
                    <a:cubicBezTo>
                      <a:pt x="1225" y="3930"/>
                      <a:pt x="1434" y="4050"/>
                      <a:pt x="1644" y="4169"/>
                    </a:cubicBezTo>
                    <a:cubicBezTo>
                      <a:pt x="3316" y="5125"/>
                      <a:pt x="6438" y="7082"/>
                      <a:pt x="8230" y="7082"/>
                    </a:cubicBezTo>
                    <a:cubicBezTo>
                      <a:pt x="8619" y="7082"/>
                      <a:pt x="9007" y="7067"/>
                      <a:pt x="9395" y="7022"/>
                    </a:cubicBezTo>
                    <a:cubicBezTo>
                      <a:pt x="13458" y="6559"/>
                      <a:pt x="17520" y="6081"/>
                      <a:pt x="21583" y="5618"/>
                    </a:cubicBezTo>
                    <a:cubicBezTo>
                      <a:pt x="21911" y="5573"/>
                      <a:pt x="22315" y="5439"/>
                      <a:pt x="22315" y="5110"/>
                    </a:cubicBezTo>
                    <a:cubicBezTo>
                      <a:pt x="22300" y="4878"/>
                      <a:pt x="22102" y="4631"/>
                      <a:pt x="21886" y="4631"/>
                    </a:cubicBezTo>
                    <a:cubicBezTo>
                      <a:pt x="21879" y="4631"/>
                      <a:pt x="21873" y="4632"/>
                      <a:pt x="21867" y="4632"/>
                    </a:cubicBezTo>
                    <a:cubicBezTo>
                      <a:pt x="20179" y="4722"/>
                      <a:pt x="18491" y="4841"/>
                      <a:pt x="16818" y="5050"/>
                    </a:cubicBezTo>
                    <a:cubicBezTo>
                      <a:pt x="13995" y="5409"/>
                      <a:pt x="11173" y="5752"/>
                      <a:pt x="8365" y="6111"/>
                    </a:cubicBezTo>
                    <a:cubicBezTo>
                      <a:pt x="8207" y="6134"/>
                      <a:pt x="8046" y="6154"/>
                      <a:pt x="7886" y="6154"/>
                    </a:cubicBezTo>
                    <a:cubicBezTo>
                      <a:pt x="7744" y="6154"/>
                      <a:pt x="7603" y="6138"/>
                      <a:pt x="7469" y="6096"/>
                    </a:cubicBezTo>
                    <a:cubicBezTo>
                      <a:pt x="7095" y="5976"/>
                      <a:pt x="6841" y="5663"/>
                      <a:pt x="6692" y="5319"/>
                    </a:cubicBezTo>
                    <a:cubicBezTo>
                      <a:pt x="6543" y="4976"/>
                      <a:pt x="6498" y="4587"/>
                      <a:pt x="6468" y="4229"/>
                    </a:cubicBezTo>
                    <a:cubicBezTo>
                      <a:pt x="6438" y="3915"/>
                      <a:pt x="6423" y="3587"/>
                      <a:pt x="6602" y="3348"/>
                    </a:cubicBezTo>
                    <a:cubicBezTo>
                      <a:pt x="6826" y="3079"/>
                      <a:pt x="7230" y="3019"/>
                      <a:pt x="7573" y="3004"/>
                    </a:cubicBezTo>
                    <a:cubicBezTo>
                      <a:pt x="12263" y="2720"/>
                      <a:pt x="16968" y="2690"/>
                      <a:pt x="21628" y="2168"/>
                    </a:cubicBezTo>
                    <a:cubicBezTo>
                      <a:pt x="21822" y="2138"/>
                      <a:pt x="22076" y="2078"/>
                      <a:pt x="22135" y="1869"/>
                    </a:cubicBezTo>
                    <a:cubicBezTo>
                      <a:pt x="22195" y="1645"/>
                      <a:pt x="21926" y="1481"/>
                      <a:pt x="21702" y="1376"/>
                    </a:cubicBezTo>
                    <a:cubicBezTo>
                      <a:pt x="20552" y="913"/>
                      <a:pt x="19417" y="465"/>
                      <a:pt x="18267" y="2"/>
                    </a:cubicBezTo>
                    <a:cubicBezTo>
                      <a:pt x="18263" y="1"/>
                      <a:pt x="18260" y="0"/>
                      <a:pt x="18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a:off x="5900880" y="10438376"/>
                <a:ext cx="960387" cy="406652"/>
              </a:xfrm>
              <a:custGeom>
                <a:avLst/>
                <a:gdLst/>
                <a:ahLst/>
                <a:cxnLst/>
                <a:rect l="l" t="t" r="r" b="b"/>
                <a:pathLst>
                  <a:path w="5080" h="2151" extrusionOk="0">
                    <a:moveTo>
                      <a:pt x="46" y="0"/>
                    </a:moveTo>
                    <a:lnTo>
                      <a:pt x="1" y="105"/>
                    </a:lnTo>
                    <a:cubicBezTo>
                      <a:pt x="404" y="329"/>
                      <a:pt x="822" y="508"/>
                      <a:pt x="1241" y="687"/>
                    </a:cubicBezTo>
                    <a:cubicBezTo>
                      <a:pt x="2495" y="1180"/>
                      <a:pt x="3795" y="1613"/>
                      <a:pt x="5034" y="2151"/>
                    </a:cubicBezTo>
                    <a:lnTo>
                      <a:pt x="5079" y="2061"/>
                    </a:lnTo>
                    <a:cubicBezTo>
                      <a:pt x="4661" y="1897"/>
                      <a:pt x="4243" y="1718"/>
                      <a:pt x="3824" y="1539"/>
                    </a:cubicBezTo>
                    <a:cubicBezTo>
                      <a:pt x="2555" y="1016"/>
                      <a:pt x="1360" y="374"/>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a:off x="7103814" y="10768648"/>
                <a:ext cx="2541433" cy="196615"/>
              </a:xfrm>
              <a:custGeom>
                <a:avLst/>
                <a:gdLst/>
                <a:ahLst/>
                <a:cxnLst/>
                <a:rect l="l" t="t" r="r" b="b"/>
                <a:pathLst>
                  <a:path w="13443" h="1040" extrusionOk="0">
                    <a:moveTo>
                      <a:pt x="13383" y="1"/>
                    </a:moveTo>
                    <a:lnTo>
                      <a:pt x="11725" y="120"/>
                    </a:lnTo>
                    <a:cubicBezTo>
                      <a:pt x="9321" y="314"/>
                      <a:pt x="5796" y="598"/>
                      <a:pt x="3391" y="807"/>
                    </a:cubicBezTo>
                    <a:cubicBezTo>
                      <a:pt x="2564" y="884"/>
                      <a:pt x="1744" y="929"/>
                      <a:pt x="921" y="929"/>
                    </a:cubicBezTo>
                    <a:cubicBezTo>
                      <a:pt x="630" y="929"/>
                      <a:pt x="338" y="924"/>
                      <a:pt x="45" y="912"/>
                    </a:cubicBezTo>
                    <a:cubicBezTo>
                      <a:pt x="16" y="912"/>
                      <a:pt x="1" y="927"/>
                      <a:pt x="1" y="957"/>
                    </a:cubicBezTo>
                    <a:cubicBezTo>
                      <a:pt x="1" y="986"/>
                      <a:pt x="16" y="1001"/>
                      <a:pt x="45" y="1001"/>
                    </a:cubicBezTo>
                    <a:cubicBezTo>
                      <a:pt x="392" y="1028"/>
                      <a:pt x="766" y="1040"/>
                      <a:pt x="1157" y="1040"/>
                    </a:cubicBezTo>
                    <a:cubicBezTo>
                      <a:pt x="2954" y="1040"/>
                      <a:pt x="5115" y="798"/>
                      <a:pt x="6722" y="688"/>
                    </a:cubicBezTo>
                    <a:cubicBezTo>
                      <a:pt x="8604" y="523"/>
                      <a:pt x="11531" y="270"/>
                      <a:pt x="13398" y="90"/>
                    </a:cubicBezTo>
                    <a:cubicBezTo>
                      <a:pt x="13428" y="90"/>
                      <a:pt x="13443" y="75"/>
                      <a:pt x="13428" y="46"/>
                    </a:cubicBezTo>
                    <a:cubicBezTo>
                      <a:pt x="13428" y="16"/>
                      <a:pt x="13413" y="1"/>
                      <a:pt x="1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a:off x="7182837" y="10884537"/>
                <a:ext cx="2425733" cy="240097"/>
              </a:xfrm>
              <a:custGeom>
                <a:avLst/>
                <a:gdLst/>
                <a:ahLst/>
                <a:cxnLst/>
                <a:rect l="l" t="t" r="r" b="b"/>
                <a:pathLst>
                  <a:path w="12831" h="1270" extrusionOk="0">
                    <a:moveTo>
                      <a:pt x="12771" y="0"/>
                    </a:moveTo>
                    <a:lnTo>
                      <a:pt x="6408" y="598"/>
                    </a:lnTo>
                    <a:cubicBezTo>
                      <a:pt x="4586" y="777"/>
                      <a:pt x="1853" y="1046"/>
                      <a:pt x="46" y="1165"/>
                    </a:cubicBezTo>
                    <a:cubicBezTo>
                      <a:pt x="16" y="1180"/>
                      <a:pt x="1" y="1195"/>
                      <a:pt x="1" y="1225"/>
                    </a:cubicBezTo>
                    <a:cubicBezTo>
                      <a:pt x="1" y="1255"/>
                      <a:pt x="16" y="1270"/>
                      <a:pt x="46" y="1270"/>
                    </a:cubicBezTo>
                    <a:cubicBezTo>
                      <a:pt x="4213" y="1031"/>
                      <a:pt x="8634" y="538"/>
                      <a:pt x="12786" y="90"/>
                    </a:cubicBezTo>
                    <a:cubicBezTo>
                      <a:pt x="12816" y="75"/>
                      <a:pt x="12831" y="60"/>
                      <a:pt x="12816" y="30"/>
                    </a:cubicBezTo>
                    <a:cubicBezTo>
                      <a:pt x="12816" y="15"/>
                      <a:pt x="12801" y="0"/>
                      <a:pt x="1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a:off x="7120829" y="11034076"/>
                <a:ext cx="2482070" cy="279798"/>
              </a:xfrm>
              <a:custGeom>
                <a:avLst/>
                <a:gdLst/>
                <a:ahLst/>
                <a:cxnLst/>
                <a:rect l="l" t="t" r="r" b="b"/>
                <a:pathLst>
                  <a:path w="13129" h="1480" extrusionOk="0">
                    <a:moveTo>
                      <a:pt x="13084" y="1"/>
                    </a:moveTo>
                    <a:cubicBezTo>
                      <a:pt x="11979" y="45"/>
                      <a:pt x="10903" y="180"/>
                      <a:pt x="9813" y="329"/>
                    </a:cubicBezTo>
                    <a:cubicBezTo>
                      <a:pt x="6691" y="762"/>
                      <a:pt x="3211" y="1076"/>
                      <a:pt x="60" y="1375"/>
                    </a:cubicBezTo>
                    <a:cubicBezTo>
                      <a:pt x="15" y="1375"/>
                      <a:pt x="0" y="1405"/>
                      <a:pt x="0" y="1435"/>
                    </a:cubicBezTo>
                    <a:cubicBezTo>
                      <a:pt x="0" y="1464"/>
                      <a:pt x="30" y="1479"/>
                      <a:pt x="60" y="1479"/>
                    </a:cubicBezTo>
                    <a:cubicBezTo>
                      <a:pt x="2181" y="1330"/>
                      <a:pt x="4481" y="1121"/>
                      <a:pt x="6587" y="897"/>
                    </a:cubicBezTo>
                    <a:cubicBezTo>
                      <a:pt x="8753" y="658"/>
                      <a:pt x="10918" y="255"/>
                      <a:pt x="13084" y="90"/>
                    </a:cubicBezTo>
                    <a:cubicBezTo>
                      <a:pt x="13114" y="75"/>
                      <a:pt x="13129" y="60"/>
                      <a:pt x="13129" y="45"/>
                    </a:cubicBezTo>
                    <a:cubicBezTo>
                      <a:pt x="13129" y="16"/>
                      <a:pt x="13099" y="1"/>
                      <a:pt x="1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a:off x="7208359" y="10085039"/>
                <a:ext cx="2798355" cy="540312"/>
              </a:xfrm>
              <a:custGeom>
                <a:avLst/>
                <a:gdLst/>
                <a:ahLst/>
                <a:cxnLst/>
                <a:rect l="l" t="t" r="r" b="b"/>
                <a:pathLst>
                  <a:path w="14802" h="2858" extrusionOk="0">
                    <a:moveTo>
                      <a:pt x="8604" y="1"/>
                    </a:moveTo>
                    <a:cubicBezTo>
                      <a:pt x="7612" y="1"/>
                      <a:pt x="6619" y="14"/>
                      <a:pt x="5631" y="32"/>
                    </a:cubicBezTo>
                    <a:cubicBezTo>
                      <a:pt x="4720" y="47"/>
                      <a:pt x="3794" y="77"/>
                      <a:pt x="2883" y="122"/>
                    </a:cubicBezTo>
                    <a:cubicBezTo>
                      <a:pt x="2166" y="152"/>
                      <a:pt x="1434" y="196"/>
                      <a:pt x="792" y="450"/>
                    </a:cubicBezTo>
                    <a:cubicBezTo>
                      <a:pt x="583" y="525"/>
                      <a:pt x="389" y="630"/>
                      <a:pt x="254" y="764"/>
                    </a:cubicBezTo>
                    <a:cubicBezTo>
                      <a:pt x="60" y="958"/>
                      <a:pt x="0" y="1197"/>
                      <a:pt x="0" y="1436"/>
                    </a:cubicBezTo>
                    <a:cubicBezTo>
                      <a:pt x="15" y="1944"/>
                      <a:pt x="374" y="2467"/>
                      <a:pt x="1001" y="2691"/>
                    </a:cubicBezTo>
                    <a:cubicBezTo>
                      <a:pt x="1345" y="2822"/>
                      <a:pt x="1730" y="2858"/>
                      <a:pt x="2119" y="2858"/>
                    </a:cubicBezTo>
                    <a:cubicBezTo>
                      <a:pt x="2304" y="2858"/>
                      <a:pt x="2491" y="2850"/>
                      <a:pt x="2674" y="2840"/>
                    </a:cubicBezTo>
                    <a:cubicBezTo>
                      <a:pt x="6662" y="2706"/>
                      <a:pt x="10634" y="2482"/>
                      <a:pt x="14607" y="2168"/>
                    </a:cubicBezTo>
                    <a:cubicBezTo>
                      <a:pt x="14637" y="2168"/>
                      <a:pt x="14667" y="2168"/>
                      <a:pt x="14697" y="2153"/>
                    </a:cubicBezTo>
                    <a:cubicBezTo>
                      <a:pt x="14757" y="2123"/>
                      <a:pt x="14802" y="2063"/>
                      <a:pt x="14757" y="2019"/>
                    </a:cubicBezTo>
                    <a:cubicBezTo>
                      <a:pt x="14428" y="1391"/>
                      <a:pt x="14383" y="1167"/>
                      <a:pt x="14518" y="764"/>
                    </a:cubicBezTo>
                    <a:cubicBezTo>
                      <a:pt x="14578" y="600"/>
                      <a:pt x="14712" y="241"/>
                      <a:pt x="14563" y="122"/>
                    </a:cubicBezTo>
                    <a:cubicBezTo>
                      <a:pt x="14446" y="30"/>
                      <a:pt x="13425" y="13"/>
                      <a:pt x="12407" y="13"/>
                    </a:cubicBezTo>
                    <a:cubicBezTo>
                      <a:pt x="11786" y="13"/>
                      <a:pt x="11165" y="19"/>
                      <a:pt x="10752" y="19"/>
                    </a:cubicBezTo>
                    <a:cubicBezTo>
                      <a:pt x="10627" y="19"/>
                      <a:pt x="10522" y="19"/>
                      <a:pt x="10440" y="17"/>
                    </a:cubicBezTo>
                    <a:cubicBezTo>
                      <a:pt x="9830" y="6"/>
                      <a:pt x="9217" y="1"/>
                      <a:pt x="8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a:off x="5827528" y="9800138"/>
                <a:ext cx="4247064" cy="922576"/>
              </a:xfrm>
              <a:custGeom>
                <a:avLst/>
                <a:gdLst/>
                <a:ahLst/>
                <a:cxnLst/>
                <a:rect l="l" t="t" r="r" b="b"/>
                <a:pathLst>
                  <a:path w="22465" h="4880" extrusionOk="0">
                    <a:moveTo>
                      <a:pt x="14175" y="1"/>
                    </a:moveTo>
                    <a:lnTo>
                      <a:pt x="3929" y="120"/>
                    </a:lnTo>
                    <a:lnTo>
                      <a:pt x="1210" y="270"/>
                    </a:lnTo>
                    <a:cubicBezTo>
                      <a:pt x="1210" y="270"/>
                      <a:pt x="1137" y="262"/>
                      <a:pt x="1026" y="262"/>
                    </a:cubicBezTo>
                    <a:cubicBezTo>
                      <a:pt x="692" y="262"/>
                      <a:pt x="23" y="329"/>
                      <a:pt x="1" y="867"/>
                    </a:cubicBezTo>
                    <a:lnTo>
                      <a:pt x="45" y="1793"/>
                    </a:lnTo>
                    <a:cubicBezTo>
                      <a:pt x="60" y="2181"/>
                      <a:pt x="299" y="2525"/>
                      <a:pt x="643" y="2689"/>
                    </a:cubicBezTo>
                    <a:cubicBezTo>
                      <a:pt x="1330" y="3003"/>
                      <a:pt x="2077" y="3182"/>
                      <a:pt x="2809" y="3376"/>
                    </a:cubicBezTo>
                    <a:lnTo>
                      <a:pt x="7588" y="4586"/>
                    </a:lnTo>
                    <a:cubicBezTo>
                      <a:pt x="7932" y="4691"/>
                      <a:pt x="8514" y="4780"/>
                      <a:pt x="8872" y="4810"/>
                    </a:cubicBezTo>
                    <a:cubicBezTo>
                      <a:pt x="9565" y="4859"/>
                      <a:pt x="10258" y="4880"/>
                      <a:pt x="10950" y="4880"/>
                    </a:cubicBezTo>
                    <a:cubicBezTo>
                      <a:pt x="13229" y="4880"/>
                      <a:pt x="15506" y="4651"/>
                      <a:pt x="17774" y="4422"/>
                    </a:cubicBezTo>
                    <a:lnTo>
                      <a:pt x="22135" y="3989"/>
                    </a:lnTo>
                    <a:cubicBezTo>
                      <a:pt x="22225" y="3974"/>
                      <a:pt x="22315" y="3929"/>
                      <a:pt x="22359" y="3824"/>
                    </a:cubicBezTo>
                    <a:cubicBezTo>
                      <a:pt x="22464" y="3600"/>
                      <a:pt x="22106" y="3466"/>
                      <a:pt x="21852" y="3466"/>
                    </a:cubicBezTo>
                    <a:cubicBezTo>
                      <a:pt x="18175" y="3521"/>
                      <a:pt x="14511" y="4198"/>
                      <a:pt x="10836" y="4198"/>
                    </a:cubicBezTo>
                    <a:cubicBezTo>
                      <a:pt x="10525" y="4198"/>
                      <a:pt x="10214" y="4193"/>
                      <a:pt x="9903" y="4183"/>
                    </a:cubicBezTo>
                    <a:cubicBezTo>
                      <a:pt x="9724" y="4183"/>
                      <a:pt x="9530" y="4168"/>
                      <a:pt x="9380" y="4048"/>
                    </a:cubicBezTo>
                    <a:cubicBezTo>
                      <a:pt x="9186" y="3899"/>
                      <a:pt x="9156" y="3630"/>
                      <a:pt x="9156" y="3391"/>
                    </a:cubicBezTo>
                    <a:cubicBezTo>
                      <a:pt x="9156" y="3137"/>
                      <a:pt x="9186" y="2868"/>
                      <a:pt x="9321" y="2644"/>
                    </a:cubicBezTo>
                    <a:cubicBezTo>
                      <a:pt x="9574" y="2256"/>
                      <a:pt x="10112" y="2166"/>
                      <a:pt x="10590" y="2122"/>
                    </a:cubicBezTo>
                    <a:cubicBezTo>
                      <a:pt x="14324" y="1733"/>
                      <a:pt x="18073" y="1763"/>
                      <a:pt x="21822" y="1659"/>
                    </a:cubicBezTo>
                    <a:cubicBezTo>
                      <a:pt x="21971" y="1644"/>
                      <a:pt x="22135" y="1644"/>
                      <a:pt x="22255" y="1524"/>
                    </a:cubicBezTo>
                    <a:cubicBezTo>
                      <a:pt x="22315" y="1464"/>
                      <a:pt x="22345" y="1360"/>
                      <a:pt x="22315" y="1285"/>
                    </a:cubicBezTo>
                    <a:cubicBezTo>
                      <a:pt x="22270" y="1181"/>
                      <a:pt x="22165" y="1166"/>
                      <a:pt x="22061" y="1136"/>
                    </a:cubicBezTo>
                    <a:cubicBezTo>
                      <a:pt x="19447" y="703"/>
                      <a:pt x="16818" y="314"/>
                      <a:pt x="1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a:off x="7821075" y="10178619"/>
                <a:ext cx="2069936" cy="104546"/>
              </a:xfrm>
              <a:custGeom>
                <a:avLst/>
                <a:gdLst/>
                <a:ahLst/>
                <a:cxnLst/>
                <a:rect l="l" t="t" r="r" b="b"/>
                <a:pathLst>
                  <a:path w="10949" h="553" extrusionOk="0">
                    <a:moveTo>
                      <a:pt x="10903" y="0"/>
                    </a:moveTo>
                    <a:cubicBezTo>
                      <a:pt x="10112" y="45"/>
                      <a:pt x="8977" y="105"/>
                      <a:pt x="8185" y="135"/>
                    </a:cubicBezTo>
                    <a:cubicBezTo>
                      <a:pt x="5825" y="224"/>
                      <a:pt x="2763" y="388"/>
                      <a:pt x="404" y="433"/>
                    </a:cubicBezTo>
                    <a:lnTo>
                      <a:pt x="60" y="433"/>
                    </a:lnTo>
                    <a:cubicBezTo>
                      <a:pt x="30" y="433"/>
                      <a:pt x="0" y="448"/>
                      <a:pt x="0" y="478"/>
                    </a:cubicBezTo>
                    <a:cubicBezTo>
                      <a:pt x="0" y="508"/>
                      <a:pt x="30" y="523"/>
                      <a:pt x="60" y="523"/>
                    </a:cubicBezTo>
                    <a:cubicBezTo>
                      <a:pt x="150" y="538"/>
                      <a:pt x="314" y="553"/>
                      <a:pt x="404" y="553"/>
                    </a:cubicBezTo>
                    <a:cubicBezTo>
                      <a:pt x="3899" y="523"/>
                      <a:pt x="7423" y="344"/>
                      <a:pt x="10903" y="105"/>
                    </a:cubicBezTo>
                    <a:cubicBezTo>
                      <a:pt x="10933" y="105"/>
                      <a:pt x="10948" y="75"/>
                      <a:pt x="10948" y="45"/>
                    </a:cubicBezTo>
                    <a:cubicBezTo>
                      <a:pt x="10948" y="15"/>
                      <a:pt x="10918" y="0"/>
                      <a:pt x="10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a:off x="7894427" y="10257642"/>
                <a:ext cx="1973897" cy="145759"/>
              </a:xfrm>
              <a:custGeom>
                <a:avLst/>
                <a:gdLst/>
                <a:ahLst/>
                <a:cxnLst/>
                <a:rect l="l" t="t" r="r" b="b"/>
                <a:pathLst>
                  <a:path w="10441" h="771" extrusionOk="0">
                    <a:moveTo>
                      <a:pt x="10396" y="0"/>
                    </a:moveTo>
                    <a:lnTo>
                      <a:pt x="9097" y="90"/>
                    </a:lnTo>
                    <a:cubicBezTo>
                      <a:pt x="8275" y="150"/>
                      <a:pt x="6065" y="314"/>
                      <a:pt x="5213" y="374"/>
                    </a:cubicBezTo>
                    <a:cubicBezTo>
                      <a:pt x="3496" y="508"/>
                      <a:pt x="1778" y="672"/>
                      <a:pt x="45" y="672"/>
                    </a:cubicBezTo>
                    <a:cubicBezTo>
                      <a:pt x="16" y="672"/>
                      <a:pt x="1" y="687"/>
                      <a:pt x="1" y="717"/>
                    </a:cubicBezTo>
                    <a:cubicBezTo>
                      <a:pt x="1" y="747"/>
                      <a:pt x="16" y="762"/>
                      <a:pt x="45" y="762"/>
                    </a:cubicBezTo>
                    <a:cubicBezTo>
                      <a:pt x="260" y="768"/>
                      <a:pt x="474" y="770"/>
                      <a:pt x="688" y="770"/>
                    </a:cubicBezTo>
                    <a:cubicBezTo>
                      <a:pt x="2206" y="770"/>
                      <a:pt x="3723" y="641"/>
                      <a:pt x="5228" y="523"/>
                    </a:cubicBezTo>
                    <a:cubicBezTo>
                      <a:pt x="6692" y="419"/>
                      <a:pt x="8962" y="224"/>
                      <a:pt x="10396" y="90"/>
                    </a:cubicBezTo>
                    <a:cubicBezTo>
                      <a:pt x="10426" y="90"/>
                      <a:pt x="10441" y="75"/>
                      <a:pt x="10441" y="45"/>
                    </a:cubicBezTo>
                    <a:cubicBezTo>
                      <a:pt x="10441" y="15"/>
                      <a:pt x="10411" y="0"/>
                      <a:pt x="10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1"/>
              <p:cNvSpPr/>
              <p:nvPr/>
            </p:nvSpPr>
            <p:spPr>
              <a:xfrm>
                <a:off x="7806896" y="10359352"/>
                <a:ext cx="2055757" cy="165421"/>
              </a:xfrm>
              <a:custGeom>
                <a:avLst/>
                <a:gdLst/>
                <a:ahLst/>
                <a:cxnLst/>
                <a:rect l="l" t="t" r="r" b="b"/>
                <a:pathLst>
                  <a:path w="10874" h="875" extrusionOk="0">
                    <a:moveTo>
                      <a:pt x="10829" y="0"/>
                    </a:moveTo>
                    <a:lnTo>
                      <a:pt x="9470" y="105"/>
                    </a:lnTo>
                    <a:cubicBezTo>
                      <a:pt x="8619" y="164"/>
                      <a:pt x="6333" y="358"/>
                      <a:pt x="5437" y="433"/>
                    </a:cubicBezTo>
                    <a:cubicBezTo>
                      <a:pt x="3762" y="573"/>
                      <a:pt x="2086" y="765"/>
                      <a:pt x="398" y="765"/>
                    </a:cubicBezTo>
                    <a:cubicBezTo>
                      <a:pt x="281" y="765"/>
                      <a:pt x="163" y="764"/>
                      <a:pt x="45" y="762"/>
                    </a:cubicBezTo>
                    <a:cubicBezTo>
                      <a:pt x="16" y="762"/>
                      <a:pt x="1" y="777"/>
                      <a:pt x="1" y="807"/>
                    </a:cubicBezTo>
                    <a:cubicBezTo>
                      <a:pt x="1" y="836"/>
                      <a:pt x="16" y="851"/>
                      <a:pt x="45" y="851"/>
                    </a:cubicBezTo>
                    <a:cubicBezTo>
                      <a:pt x="363" y="867"/>
                      <a:pt x="680" y="874"/>
                      <a:pt x="997" y="874"/>
                    </a:cubicBezTo>
                    <a:cubicBezTo>
                      <a:pt x="2483" y="874"/>
                      <a:pt x="3963" y="721"/>
                      <a:pt x="5452" y="597"/>
                    </a:cubicBezTo>
                    <a:cubicBezTo>
                      <a:pt x="6961" y="448"/>
                      <a:pt x="9335" y="239"/>
                      <a:pt x="10829" y="90"/>
                    </a:cubicBezTo>
                    <a:cubicBezTo>
                      <a:pt x="10844" y="90"/>
                      <a:pt x="10874" y="75"/>
                      <a:pt x="10874" y="30"/>
                    </a:cubicBezTo>
                    <a:cubicBezTo>
                      <a:pt x="10874" y="15"/>
                      <a:pt x="10844" y="0"/>
                      <a:pt x="10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1"/>
              <p:cNvSpPr/>
              <p:nvPr/>
            </p:nvSpPr>
            <p:spPr>
              <a:xfrm>
                <a:off x="7058631" y="10158769"/>
                <a:ext cx="316474" cy="522541"/>
              </a:xfrm>
              <a:custGeom>
                <a:avLst/>
                <a:gdLst/>
                <a:ahLst/>
                <a:cxnLst/>
                <a:rect l="l" t="t" r="r" b="b"/>
                <a:pathLst>
                  <a:path w="1674" h="2764" extrusionOk="0">
                    <a:moveTo>
                      <a:pt x="434" y="1"/>
                    </a:moveTo>
                    <a:cubicBezTo>
                      <a:pt x="195" y="673"/>
                      <a:pt x="1" y="1718"/>
                      <a:pt x="16" y="2435"/>
                    </a:cubicBezTo>
                    <a:cubicBezTo>
                      <a:pt x="434" y="2540"/>
                      <a:pt x="852" y="2659"/>
                      <a:pt x="1330" y="2764"/>
                    </a:cubicBezTo>
                    <a:cubicBezTo>
                      <a:pt x="1285" y="2017"/>
                      <a:pt x="1405" y="912"/>
                      <a:pt x="1673" y="210"/>
                    </a:cubicBezTo>
                    <a:cubicBezTo>
                      <a:pt x="1210" y="150"/>
                      <a:pt x="912" y="75"/>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6002590" y="9907519"/>
                <a:ext cx="319310" cy="505526"/>
              </a:xfrm>
              <a:custGeom>
                <a:avLst/>
                <a:gdLst/>
                <a:ahLst/>
                <a:cxnLst/>
                <a:rect l="l" t="t" r="r" b="b"/>
                <a:pathLst>
                  <a:path w="1689" h="2674" extrusionOk="0">
                    <a:moveTo>
                      <a:pt x="434" y="0"/>
                    </a:moveTo>
                    <a:cubicBezTo>
                      <a:pt x="180" y="672"/>
                      <a:pt x="1" y="1539"/>
                      <a:pt x="16" y="2256"/>
                    </a:cubicBezTo>
                    <a:cubicBezTo>
                      <a:pt x="464" y="2405"/>
                      <a:pt x="897" y="2569"/>
                      <a:pt x="1345" y="2674"/>
                    </a:cubicBezTo>
                    <a:cubicBezTo>
                      <a:pt x="1300" y="1912"/>
                      <a:pt x="1420" y="1001"/>
                      <a:pt x="1688" y="299"/>
                    </a:cubicBezTo>
                    <a:cubicBezTo>
                      <a:pt x="1225" y="254"/>
                      <a:pt x="912" y="75"/>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6059116" y="9893340"/>
                <a:ext cx="1516390" cy="338971"/>
              </a:xfrm>
              <a:custGeom>
                <a:avLst/>
                <a:gdLst/>
                <a:ahLst/>
                <a:cxnLst/>
                <a:rect l="l" t="t" r="r" b="b"/>
                <a:pathLst>
                  <a:path w="8021" h="1793" extrusionOk="0">
                    <a:moveTo>
                      <a:pt x="75" y="1"/>
                    </a:moveTo>
                    <a:cubicBezTo>
                      <a:pt x="45" y="1"/>
                      <a:pt x="15" y="16"/>
                      <a:pt x="15" y="30"/>
                    </a:cubicBezTo>
                    <a:cubicBezTo>
                      <a:pt x="0" y="60"/>
                      <a:pt x="15" y="90"/>
                      <a:pt x="45" y="105"/>
                    </a:cubicBezTo>
                    <a:cubicBezTo>
                      <a:pt x="672" y="344"/>
                      <a:pt x="1315" y="538"/>
                      <a:pt x="1972" y="718"/>
                    </a:cubicBezTo>
                    <a:cubicBezTo>
                      <a:pt x="3928" y="1210"/>
                      <a:pt x="5945" y="1494"/>
                      <a:pt x="7931" y="1793"/>
                    </a:cubicBezTo>
                    <a:cubicBezTo>
                      <a:pt x="8006" y="1793"/>
                      <a:pt x="8021" y="1688"/>
                      <a:pt x="7946" y="1688"/>
                    </a:cubicBezTo>
                    <a:cubicBezTo>
                      <a:pt x="7289" y="1614"/>
                      <a:pt x="6632" y="1509"/>
                      <a:pt x="5960" y="1390"/>
                    </a:cubicBezTo>
                    <a:cubicBezTo>
                      <a:pt x="3973" y="1031"/>
                      <a:pt x="2047" y="419"/>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6954085" y="10180320"/>
                <a:ext cx="93392" cy="383209"/>
              </a:xfrm>
              <a:custGeom>
                <a:avLst/>
                <a:gdLst/>
                <a:ahLst/>
                <a:cxnLst/>
                <a:rect l="l" t="t" r="r" b="b"/>
                <a:pathLst>
                  <a:path w="494" h="2027" extrusionOk="0">
                    <a:moveTo>
                      <a:pt x="416" y="0"/>
                    </a:moveTo>
                    <a:cubicBezTo>
                      <a:pt x="384" y="0"/>
                      <a:pt x="356" y="17"/>
                      <a:pt x="345" y="51"/>
                    </a:cubicBezTo>
                    <a:cubicBezTo>
                      <a:pt x="270" y="200"/>
                      <a:pt x="225" y="350"/>
                      <a:pt x="180" y="499"/>
                    </a:cubicBezTo>
                    <a:cubicBezTo>
                      <a:pt x="135" y="663"/>
                      <a:pt x="106" y="828"/>
                      <a:pt x="76" y="977"/>
                    </a:cubicBezTo>
                    <a:cubicBezTo>
                      <a:pt x="61" y="1052"/>
                      <a:pt x="46" y="1141"/>
                      <a:pt x="31" y="1216"/>
                    </a:cubicBezTo>
                    <a:cubicBezTo>
                      <a:pt x="31" y="1291"/>
                      <a:pt x="16" y="1380"/>
                      <a:pt x="16" y="1455"/>
                    </a:cubicBezTo>
                    <a:cubicBezTo>
                      <a:pt x="1" y="1604"/>
                      <a:pt x="1" y="1768"/>
                      <a:pt x="1" y="1933"/>
                    </a:cubicBezTo>
                    <a:cubicBezTo>
                      <a:pt x="1" y="1978"/>
                      <a:pt x="31" y="2007"/>
                      <a:pt x="76" y="2022"/>
                    </a:cubicBezTo>
                    <a:cubicBezTo>
                      <a:pt x="83" y="2025"/>
                      <a:pt x="91" y="2026"/>
                      <a:pt x="99" y="2026"/>
                    </a:cubicBezTo>
                    <a:cubicBezTo>
                      <a:pt x="135" y="2026"/>
                      <a:pt x="168" y="1997"/>
                      <a:pt x="180" y="1948"/>
                    </a:cubicBezTo>
                    <a:cubicBezTo>
                      <a:pt x="225" y="1798"/>
                      <a:pt x="255" y="1634"/>
                      <a:pt x="285" y="1485"/>
                    </a:cubicBezTo>
                    <a:cubicBezTo>
                      <a:pt x="300" y="1410"/>
                      <a:pt x="300" y="1335"/>
                      <a:pt x="315" y="1261"/>
                    </a:cubicBezTo>
                    <a:lnTo>
                      <a:pt x="359" y="1022"/>
                    </a:lnTo>
                    <a:lnTo>
                      <a:pt x="434" y="559"/>
                    </a:lnTo>
                    <a:cubicBezTo>
                      <a:pt x="449" y="409"/>
                      <a:pt x="479" y="245"/>
                      <a:pt x="494" y="96"/>
                    </a:cubicBezTo>
                    <a:cubicBezTo>
                      <a:pt x="494" y="66"/>
                      <a:pt x="479" y="21"/>
                      <a:pt x="449" y="6"/>
                    </a:cubicBezTo>
                    <a:cubicBezTo>
                      <a:pt x="438" y="2"/>
                      <a:pt x="427"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6796038" y="10146480"/>
                <a:ext cx="93392" cy="383209"/>
              </a:xfrm>
              <a:custGeom>
                <a:avLst/>
                <a:gdLst/>
                <a:ahLst/>
                <a:cxnLst/>
                <a:rect l="l" t="t" r="r" b="b"/>
                <a:pathLst>
                  <a:path w="494" h="2027" extrusionOk="0">
                    <a:moveTo>
                      <a:pt x="430" y="0"/>
                    </a:moveTo>
                    <a:cubicBezTo>
                      <a:pt x="393" y="0"/>
                      <a:pt x="356" y="20"/>
                      <a:pt x="344" y="66"/>
                    </a:cubicBezTo>
                    <a:cubicBezTo>
                      <a:pt x="269" y="200"/>
                      <a:pt x="225" y="364"/>
                      <a:pt x="180" y="514"/>
                    </a:cubicBezTo>
                    <a:cubicBezTo>
                      <a:pt x="135" y="663"/>
                      <a:pt x="105" y="827"/>
                      <a:pt x="75" y="992"/>
                    </a:cubicBezTo>
                    <a:cubicBezTo>
                      <a:pt x="60" y="1066"/>
                      <a:pt x="45" y="1141"/>
                      <a:pt x="30" y="1231"/>
                    </a:cubicBezTo>
                    <a:cubicBezTo>
                      <a:pt x="30" y="1305"/>
                      <a:pt x="16" y="1380"/>
                      <a:pt x="16" y="1470"/>
                    </a:cubicBezTo>
                    <a:cubicBezTo>
                      <a:pt x="1" y="1619"/>
                      <a:pt x="1" y="1783"/>
                      <a:pt x="1" y="1947"/>
                    </a:cubicBezTo>
                    <a:cubicBezTo>
                      <a:pt x="1" y="1977"/>
                      <a:pt x="30" y="2022"/>
                      <a:pt x="75" y="2022"/>
                    </a:cubicBezTo>
                    <a:cubicBezTo>
                      <a:pt x="83" y="2025"/>
                      <a:pt x="92" y="2026"/>
                      <a:pt x="100" y="2026"/>
                    </a:cubicBezTo>
                    <a:cubicBezTo>
                      <a:pt x="140" y="2026"/>
                      <a:pt x="182" y="1999"/>
                      <a:pt x="195" y="1962"/>
                    </a:cubicBezTo>
                    <a:cubicBezTo>
                      <a:pt x="225" y="1798"/>
                      <a:pt x="254" y="1649"/>
                      <a:pt x="284" y="1499"/>
                    </a:cubicBezTo>
                    <a:cubicBezTo>
                      <a:pt x="299" y="1425"/>
                      <a:pt x="299" y="1335"/>
                      <a:pt x="314" y="1260"/>
                    </a:cubicBezTo>
                    <a:lnTo>
                      <a:pt x="359" y="1036"/>
                    </a:lnTo>
                    <a:lnTo>
                      <a:pt x="434" y="573"/>
                    </a:lnTo>
                    <a:cubicBezTo>
                      <a:pt x="464" y="409"/>
                      <a:pt x="479" y="260"/>
                      <a:pt x="493" y="110"/>
                    </a:cubicBezTo>
                    <a:cubicBezTo>
                      <a:pt x="493" y="66"/>
                      <a:pt x="479" y="36"/>
                      <a:pt x="464" y="6"/>
                    </a:cubicBezTo>
                    <a:cubicBezTo>
                      <a:pt x="453" y="2"/>
                      <a:pt x="442" y="0"/>
                      <a:pt x="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6637991" y="10115287"/>
                <a:ext cx="96039" cy="383209"/>
              </a:xfrm>
              <a:custGeom>
                <a:avLst/>
                <a:gdLst/>
                <a:ahLst/>
                <a:cxnLst/>
                <a:rect l="l" t="t" r="r" b="b"/>
                <a:pathLst>
                  <a:path w="508" h="2027" extrusionOk="0">
                    <a:moveTo>
                      <a:pt x="428" y="1"/>
                    </a:moveTo>
                    <a:cubicBezTo>
                      <a:pt x="391" y="1"/>
                      <a:pt x="355" y="18"/>
                      <a:pt x="344" y="51"/>
                    </a:cubicBezTo>
                    <a:cubicBezTo>
                      <a:pt x="269" y="201"/>
                      <a:pt x="224" y="350"/>
                      <a:pt x="179" y="514"/>
                    </a:cubicBezTo>
                    <a:cubicBezTo>
                      <a:pt x="135" y="664"/>
                      <a:pt x="105" y="828"/>
                      <a:pt x="75" y="977"/>
                    </a:cubicBezTo>
                    <a:cubicBezTo>
                      <a:pt x="60" y="1052"/>
                      <a:pt x="45" y="1142"/>
                      <a:pt x="30" y="1216"/>
                    </a:cubicBezTo>
                    <a:cubicBezTo>
                      <a:pt x="30" y="1291"/>
                      <a:pt x="15" y="1381"/>
                      <a:pt x="15" y="1455"/>
                    </a:cubicBezTo>
                    <a:cubicBezTo>
                      <a:pt x="0" y="1620"/>
                      <a:pt x="0" y="1769"/>
                      <a:pt x="0" y="1933"/>
                    </a:cubicBezTo>
                    <a:cubicBezTo>
                      <a:pt x="0" y="1978"/>
                      <a:pt x="30" y="2008"/>
                      <a:pt x="75" y="2023"/>
                    </a:cubicBezTo>
                    <a:cubicBezTo>
                      <a:pt x="85" y="2025"/>
                      <a:pt x="95" y="2027"/>
                      <a:pt x="104" y="2027"/>
                    </a:cubicBezTo>
                    <a:cubicBezTo>
                      <a:pt x="149" y="2027"/>
                      <a:pt x="182" y="1998"/>
                      <a:pt x="194" y="1948"/>
                    </a:cubicBezTo>
                    <a:cubicBezTo>
                      <a:pt x="224" y="1799"/>
                      <a:pt x="254" y="1649"/>
                      <a:pt x="284" y="1485"/>
                    </a:cubicBezTo>
                    <a:cubicBezTo>
                      <a:pt x="299" y="1411"/>
                      <a:pt x="314" y="1336"/>
                      <a:pt x="329" y="1261"/>
                    </a:cubicBezTo>
                    <a:lnTo>
                      <a:pt x="359" y="1022"/>
                    </a:lnTo>
                    <a:lnTo>
                      <a:pt x="433" y="559"/>
                    </a:lnTo>
                    <a:cubicBezTo>
                      <a:pt x="463" y="410"/>
                      <a:pt x="478" y="260"/>
                      <a:pt x="493" y="96"/>
                    </a:cubicBezTo>
                    <a:cubicBezTo>
                      <a:pt x="508" y="66"/>
                      <a:pt x="478" y="36"/>
                      <a:pt x="463" y="7"/>
                    </a:cubicBezTo>
                    <a:cubicBezTo>
                      <a:pt x="452" y="3"/>
                      <a:pt x="44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6482591" y="10070103"/>
                <a:ext cx="93392" cy="381508"/>
              </a:xfrm>
              <a:custGeom>
                <a:avLst/>
                <a:gdLst/>
                <a:ahLst/>
                <a:cxnLst/>
                <a:rect l="l" t="t" r="r" b="b"/>
                <a:pathLst>
                  <a:path w="494" h="2018" extrusionOk="0">
                    <a:moveTo>
                      <a:pt x="422" y="1"/>
                    </a:moveTo>
                    <a:cubicBezTo>
                      <a:pt x="383" y="1"/>
                      <a:pt x="355" y="18"/>
                      <a:pt x="344" y="51"/>
                    </a:cubicBezTo>
                    <a:cubicBezTo>
                      <a:pt x="270" y="201"/>
                      <a:pt x="225" y="350"/>
                      <a:pt x="180" y="499"/>
                    </a:cubicBezTo>
                    <a:cubicBezTo>
                      <a:pt x="135" y="664"/>
                      <a:pt x="105" y="813"/>
                      <a:pt x="75" y="977"/>
                    </a:cubicBezTo>
                    <a:cubicBezTo>
                      <a:pt x="60" y="1052"/>
                      <a:pt x="46" y="1142"/>
                      <a:pt x="31" y="1216"/>
                    </a:cubicBezTo>
                    <a:cubicBezTo>
                      <a:pt x="31" y="1291"/>
                      <a:pt x="16" y="1381"/>
                      <a:pt x="16" y="1455"/>
                    </a:cubicBezTo>
                    <a:cubicBezTo>
                      <a:pt x="1" y="1605"/>
                      <a:pt x="1" y="1769"/>
                      <a:pt x="1" y="1933"/>
                    </a:cubicBezTo>
                    <a:cubicBezTo>
                      <a:pt x="1" y="1963"/>
                      <a:pt x="31" y="2008"/>
                      <a:pt x="75" y="2008"/>
                    </a:cubicBezTo>
                    <a:cubicBezTo>
                      <a:pt x="85" y="2015"/>
                      <a:pt x="96" y="2018"/>
                      <a:pt x="106" y="2018"/>
                    </a:cubicBezTo>
                    <a:cubicBezTo>
                      <a:pt x="140" y="2018"/>
                      <a:pt x="172" y="1983"/>
                      <a:pt x="195" y="1948"/>
                    </a:cubicBezTo>
                    <a:cubicBezTo>
                      <a:pt x="225" y="1784"/>
                      <a:pt x="255" y="1635"/>
                      <a:pt x="284" y="1485"/>
                    </a:cubicBezTo>
                    <a:cubicBezTo>
                      <a:pt x="299" y="1411"/>
                      <a:pt x="299" y="1321"/>
                      <a:pt x="314" y="1246"/>
                    </a:cubicBezTo>
                    <a:lnTo>
                      <a:pt x="359" y="1022"/>
                    </a:lnTo>
                    <a:lnTo>
                      <a:pt x="434" y="559"/>
                    </a:lnTo>
                    <a:cubicBezTo>
                      <a:pt x="464" y="395"/>
                      <a:pt x="479" y="246"/>
                      <a:pt x="494" y="96"/>
                    </a:cubicBezTo>
                    <a:cubicBezTo>
                      <a:pt x="494" y="51"/>
                      <a:pt x="479" y="21"/>
                      <a:pt x="464" y="7"/>
                    </a:cubicBezTo>
                    <a:cubicBezTo>
                      <a:pt x="449" y="3"/>
                      <a:pt x="43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6324544" y="10033428"/>
                <a:ext cx="96228" cy="383209"/>
              </a:xfrm>
              <a:custGeom>
                <a:avLst/>
                <a:gdLst/>
                <a:ahLst/>
                <a:cxnLst/>
                <a:rect l="l" t="t" r="r" b="b"/>
                <a:pathLst>
                  <a:path w="509" h="2027" extrusionOk="0">
                    <a:moveTo>
                      <a:pt x="430" y="1"/>
                    </a:moveTo>
                    <a:cubicBezTo>
                      <a:pt x="398" y="1"/>
                      <a:pt x="370" y="18"/>
                      <a:pt x="359" y="51"/>
                    </a:cubicBezTo>
                    <a:cubicBezTo>
                      <a:pt x="284" y="201"/>
                      <a:pt x="239" y="350"/>
                      <a:pt x="194" y="499"/>
                    </a:cubicBezTo>
                    <a:cubicBezTo>
                      <a:pt x="150" y="664"/>
                      <a:pt x="120" y="813"/>
                      <a:pt x="75" y="977"/>
                    </a:cubicBezTo>
                    <a:cubicBezTo>
                      <a:pt x="60" y="1052"/>
                      <a:pt x="45" y="1142"/>
                      <a:pt x="45" y="1216"/>
                    </a:cubicBezTo>
                    <a:cubicBezTo>
                      <a:pt x="30" y="1291"/>
                      <a:pt x="30" y="1380"/>
                      <a:pt x="15" y="1455"/>
                    </a:cubicBezTo>
                    <a:cubicBezTo>
                      <a:pt x="0" y="1605"/>
                      <a:pt x="0" y="1769"/>
                      <a:pt x="15" y="1933"/>
                    </a:cubicBezTo>
                    <a:cubicBezTo>
                      <a:pt x="15" y="1963"/>
                      <a:pt x="45" y="2008"/>
                      <a:pt x="75" y="2023"/>
                    </a:cubicBezTo>
                    <a:cubicBezTo>
                      <a:pt x="85" y="2025"/>
                      <a:pt x="95" y="2027"/>
                      <a:pt x="104" y="2027"/>
                    </a:cubicBezTo>
                    <a:cubicBezTo>
                      <a:pt x="149" y="2027"/>
                      <a:pt x="182" y="1998"/>
                      <a:pt x="194" y="1948"/>
                    </a:cubicBezTo>
                    <a:cubicBezTo>
                      <a:pt x="239" y="1799"/>
                      <a:pt x="254" y="1634"/>
                      <a:pt x="284" y="1485"/>
                    </a:cubicBezTo>
                    <a:cubicBezTo>
                      <a:pt x="299" y="1410"/>
                      <a:pt x="314" y="1336"/>
                      <a:pt x="329" y="1246"/>
                    </a:cubicBezTo>
                    <a:lnTo>
                      <a:pt x="374" y="1022"/>
                    </a:lnTo>
                    <a:lnTo>
                      <a:pt x="448" y="559"/>
                    </a:lnTo>
                    <a:cubicBezTo>
                      <a:pt x="463" y="410"/>
                      <a:pt x="493" y="245"/>
                      <a:pt x="508" y="96"/>
                    </a:cubicBezTo>
                    <a:cubicBezTo>
                      <a:pt x="508" y="51"/>
                      <a:pt x="493" y="21"/>
                      <a:pt x="463" y="6"/>
                    </a:cubicBezTo>
                    <a:cubicBezTo>
                      <a:pt x="452" y="3"/>
                      <a:pt x="441"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5805031" y="10611357"/>
                <a:ext cx="926357" cy="586630"/>
              </a:xfrm>
              <a:custGeom>
                <a:avLst/>
                <a:gdLst/>
                <a:ahLst/>
                <a:cxnLst/>
                <a:rect l="l" t="t" r="r" b="b"/>
                <a:pathLst>
                  <a:path w="4900" h="3103" extrusionOk="0">
                    <a:moveTo>
                      <a:pt x="782" y="0"/>
                    </a:moveTo>
                    <a:cubicBezTo>
                      <a:pt x="515" y="0"/>
                      <a:pt x="269" y="93"/>
                      <a:pt x="135" y="370"/>
                    </a:cubicBezTo>
                    <a:cubicBezTo>
                      <a:pt x="0" y="609"/>
                      <a:pt x="90" y="907"/>
                      <a:pt x="239" y="1131"/>
                    </a:cubicBezTo>
                    <a:cubicBezTo>
                      <a:pt x="403" y="1341"/>
                      <a:pt x="642" y="1490"/>
                      <a:pt x="881" y="1624"/>
                    </a:cubicBezTo>
                    <a:cubicBezTo>
                      <a:pt x="1763" y="2132"/>
                      <a:pt x="2689" y="2580"/>
                      <a:pt x="3630" y="2954"/>
                    </a:cubicBezTo>
                    <a:cubicBezTo>
                      <a:pt x="3809" y="3013"/>
                      <a:pt x="3988" y="3088"/>
                      <a:pt x="4182" y="3103"/>
                    </a:cubicBezTo>
                    <a:cubicBezTo>
                      <a:pt x="4361" y="3103"/>
                      <a:pt x="4570" y="3043"/>
                      <a:pt x="4705" y="2909"/>
                    </a:cubicBezTo>
                    <a:cubicBezTo>
                      <a:pt x="4780" y="2804"/>
                      <a:pt x="4809" y="2700"/>
                      <a:pt x="4839" y="2580"/>
                    </a:cubicBezTo>
                    <a:cubicBezTo>
                      <a:pt x="4899" y="2252"/>
                      <a:pt x="4795" y="1893"/>
                      <a:pt x="4585" y="1639"/>
                    </a:cubicBezTo>
                    <a:cubicBezTo>
                      <a:pt x="4346" y="1355"/>
                      <a:pt x="3988" y="1206"/>
                      <a:pt x="3659" y="1072"/>
                    </a:cubicBezTo>
                    <a:cubicBezTo>
                      <a:pt x="2957" y="788"/>
                      <a:pt x="2226" y="519"/>
                      <a:pt x="1553" y="190"/>
                    </a:cubicBezTo>
                    <a:cubicBezTo>
                      <a:pt x="1337" y="93"/>
                      <a:pt x="1049"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2" name="Google Shape;1582;p41"/>
            <p:cNvGrpSpPr/>
            <p:nvPr/>
          </p:nvGrpSpPr>
          <p:grpSpPr>
            <a:xfrm>
              <a:off x="6716439" y="1487838"/>
              <a:ext cx="1582280" cy="1153039"/>
              <a:chOff x="-17670891" y="-5690904"/>
              <a:chExt cx="1433614" cy="1044609"/>
            </a:xfrm>
          </p:grpSpPr>
          <p:sp>
            <p:nvSpPr>
              <p:cNvPr id="1583" name="Google Shape;1583;p41"/>
              <p:cNvSpPr/>
              <p:nvPr/>
            </p:nvSpPr>
            <p:spPr>
              <a:xfrm>
                <a:off x="-17588350" y="-5531745"/>
                <a:ext cx="1351073" cy="885450"/>
              </a:xfrm>
              <a:custGeom>
                <a:avLst/>
                <a:gdLst/>
                <a:ahLst/>
                <a:cxnLst/>
                <a:rect l="l" t="t" r="r" b="b"/>
                <a:pathLst>
                  <a:path w="3421" h="2242" extrusionOk="0">
                    <a:moveTo>
                      <a:pt x="2032" y="1"/>
                    </a:moveTo>
                    <a:lnTo>
                      <a:pt x="45" y="1270"/>
                    </a:lnTo>
                    <a:cubicBezTo>
                      <a:pt x="15" y="1300"/>
                      <a:pt x="0" y="1330"/>
                      <a:pt x="15" y="1345"/>
                    </a:cubicBezTo>
                    <a:lnTo>
                      <a:pt x="1076" y="2241"/>
                    </a:lnTo>
                    <a:lnTo>
                      <a:pt x="3421" y="852"/>
                    </a:lnTo>
                    <a:lnTo>
                      <a:pt x="20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17570578" y="-5112719"/>
                <a:ext cx="419026" cy="448649"/>
              </a:xfrm>
              <a:custGeom>
                <a:avLst/>
                <a:gdLst/>
                <a:ahLst/>
                <a:cxnLst/>
                <a:rect l="l" t="t" r="r" b="b"/>
                <a:pathLst>
                  <a:path w="1061" h="1136" extrusionOk="0">
                    <a:moveTo>
                      <a:pt x="0" y="0"/>
                    </a:moveTo>
                    <a:lnTo>
                      <a:pt x="15" y="224"/>
                    </a:lnTo>
                    <a:lnTo>
                      <a:pt x="1001" y="1135"/>
                    </a:lnTo>
                    <a:lnTo>
                      <a:pt x="1061" y="112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17588350" y="-5600859"/>
                <a:ext cx="1327377" cy="901247"/>
              </a:xfrm>
              <a:custGeom>
                <a:avLst/>
                <a:gdLst/>
                <a:ahLst/>
                <a:cxnLst/>
                <a:rect l="l" t="t" r="r" b="b"/>
                <a:pathLst>
                  <a:path w="3361" h="2282" extrusionOk="0">
                    <a:moveTo>
                      <a:pt x="2075" y="0"/>
                    </a:moveTo>
                    <a:cubicBezTo>
                      <a:pt x="2061" y="0"/>
                      <a:pt x="2047" y="4"/>
                      <a:pt x="2032" y="11"/>
                    </a:cubicBezTo>
                    <a:lnTo>
                      <a:pt x="45" y="1176"/>
                    </a:lnTo>
                    <a:cubicBezTo>
                      <a:pt x="15" y="1191"/>
                      <a:pt x="0" y="1221"/>
                      <a:pt x="15" y="1236"/>
                    </a:cubicBezTo>
                    <a:lnTo>
                      <a:pt x="1016" y="2282"/>
                    </a:lnTo>
                    <a:lnTo>
                      <a:pt x="3361" y="893"/>
                    </a:lnTo>
                    <a:lnTo>
                      <a:pt x="2106" y="11"/>
                    </a:lnTo>
                    <a:cubicBezTo>
                      <a:pt x="2099" y="4"/>
                      <a:pt x="2088"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17187490" y="-5254501"/>
                <a:ext cx="944290" cy="602280"/>
              </a:xfrm>
              <a:custGeom>
                <a:avLst/>
                <a:gdLst/>
                <a:ahLst/>
                <a:cxnLst/>
                <a:rect l="l" t="t" r="r" b="b"/>
                <a:pathLst>
                  <a:path w="2391" h="1525" extrusionOk="0">
                    <a:moveTo>
                      <a:pt x="2331" y="1"/>
                    </a:moveTo>
                    <a:lnTo>
                      <a:pt x="1" y="1390"/>
                    </a:lnTo>
                    <a:cubicBezTo>
                      <a:pt x="1" y="1449"/>
                      <a:pt x="31" y="1509"/>
                      <a:pt x="91" y="1524"/>
                    </a:cubicBezTo>
                    <a:cubicBezTo>
                      <a:pt x="105" y="1524"/>
                      <a:pt x="2376" y="165"/>
                      <a:pt x="2376" y="165"/>
                    </a:cubicBezTo>
                    <a:cubicBezTo>
                      <a:pt x="2391" y="105"/>
                      <a:pt x="2361" y="45"/>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17163794" y="-5242652"/>
                <a:ext cx="902821" cy="519343"/>
              </a:xfrm>
              <a:custGeom>
                <a:avLst/>
                <a:gdLst/>
                <a:ahLst/>
                <a:cxnLst/>
                <a:rect l="l" t="t" r="r" b="b"/>
                <a:pathLst>
                  <a:path w="2286" h="1315" extrusionOk="0">
                    <a:moveTo>
                      <a:pt x="2286" y="1"/>
                    </a:moveTo>
                    <a:lnTo>
                      <a:pt x="2286" y="1"/>
                    </a:lnTo>
                    <a:cubicBezTo>
                      <a:pt x="1494" y="389"/>
                      <a:pt x="733" y="837"/>
                      <a:pt x="1" y="1315"/>
                    </a:cubicBezTo>
                    <a:cubicBezTo>
                      <a:pt x="792" y="927"/>
                      <a:pt x="1554" y="478"/>
                      <a:pt x="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17576502" y="-5513973"/>
                <a:ext cx="1333301" cy="696275"/>
              </a:xfrm>
              <a:custGeom>
                <a:avLst/>
                <a:gdLst/>
                <a:ahLst/>
                <a:cxnLst/>
                <a:rect l="l" t="t" r="r" b="b"/>
                <a:pathLst>
                  <a:path w="3376" h="1763" extrusionOk="0">
                    <a:moveTo>
                      <a:pt x="2360" y="0"/>
                    </a:moveTo>
                    <a:lnTo>
                      <a:pt x="60" y="508"/>
                    </a:lnTo>
                    <a:cubicBezTo>
                      <a:pt x="15" y="523"/>
                      <a:pt x="0" y="553"/>
                      <a:pt x="15" y="568"/>
                    </a:cubicBezTo>
                    <a:lnTo>
                      <a:pt x="687" y="1763"/>
                    </a:lnTo>
                    <a:lnTo>
                      <a:pt x="3376" y="1270"/>
                    </a:lnTo>
                    <a:lnTo>
                      <a:pt x="23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17547276" y="-5389963"/>
                <a:ext cx="271715" cy="554887"/>
              </a:xfrm>
              <a:custGeom>
                <a:avLst/>
                <a:gdLst/>
                <a:ahLst/>
                <a:cxnLst/>
                <a:rect l="l" t="t" r="r" b="b"/>
                <a:pathLst>
                  <a:path w="688" h="1405" extrusionOk="0">
                    <a:moveTo>
                      <a:pt x="76" y="0"/>
                    </a:moveTo>
                    <a:lnTo>
                      <a:pt x="1" y="209"/>
                    </a:lnTo>
                    <a:lnTo>
                      <a:pt x="613" y="1404"/>
                    </a:lnTo>
                    <a:lnTo>
                      <a:pt x="688" y="1404"/>
                    </a:lnTo>
                    <a:lnTo>
                      <a:pt x="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17535428" y="-5572819"/>
                <a:ext cx="1286303" cy="702199"/>
              </a:xfrm>
              <a:custGeom>
                <a:avLst/>
                <a:gdLst/>
                <a:ahLst/>
                <a:cxnLst/>
                <a:rect l="l" t="t" r="r" b="b"/>
                <a:pathLst>
                  <a:path w="3257" h="1778" extrusionOk="0">
                    <a:moveTo>
                      <a:pt x="2331" y="0"/>
                    </a:moveTo>
                    <a:lnTo>
                      <a:pt x="60" y="403"/>
                    </a:lnTo>
                    <a:cubicBezTo>
                      <a:pt x="31" y="403"/>
                      <a:pt x="1" y="433"/>
                      <a:pt x="16" y="448"/>
                    </a:cubicBezTo>
                    <a:lnTo>
                      <a:pt x="583" y="1777"/>
                    </a:lnTo>
                    <a:lnTo>
                      <a:pt x="3257" y="1270"/>
                    </a:lnTo>
                    <a:lnTo>
                      <a:pt x="2390" y="15"/>
                    </a:lnTo>
                    <a:cubicBezTo>
                      <a:pt x="2376" y="0"/>
                      <a:pt x="2361" y="0"/>
                      <a:pt x="2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17317029" y="-5077569"/>
                <a:ext cx="1073828" cy="260264"/>
              </a:xfrm>
              <a:custGeom>
                <a:avLst/>
                <a:gdLst/>
                <a:ahLst/>
                <a:cxnLst/>
                <a:rect l="l" t="t" r="r" b="b"/>
                <a:pathLst>
                  <a:path w="2719" h="659" extrusionOk="0">
                    <a:moveTo>
                      <a:pt x="2704" y="1"/>
                    </a:moveTo>
                    <a:lnTo>
                      <a:pt x="30" y="509"/>
                    </a:lnTo>
                    <a:cubicBezTo>
                      <a:pt x="0" y="568"/>
                      <a:pt x="15" y="628"/>
                      <a:pt x="75" y="658"/>
                    </a:cubicBezTo>
                    <a:cubicBezTo>
                      <a:pt x="75" y="658"/>
                      <a:pt x="76" y="658"/>
                      <a:pt x="77" y="658"/>
                    </a:cubicBezTo>
                    <a:cubicBezTo>
                      <a:pt x="152" y="658"/>
                      <a:pt x="2689" y="180"/>
                      <a:pt x="2689" y="180"/>
                    </a:cubicBezTo>
                    <a:cubicBezTo>
                      <a:pt x="2719" y="120"/>
                      <a:pt x="2719" y="60"/>
                      <a:pt x="2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17364421" y="-5284121"/>
                <a:ext cx="1026831" cy="301337"/>
              </a:xfrm>
              <a:custGeom>
                <a:avLst/>
                <a:gdLst/>
                <a:ahLst/>
                <a:cxnLst/>
                <a:rect l="l" t="t" r="r" b="b"/>
                <a:pathLst>
                  <a:path w="2600" h="763" extrusionOk="0">
                    <a:moveTo>
                      <a:pt x="2600" y="1"/>
                    </a:moveTo>
                    <a:cubicBezTo>
                      <a:pt x="1718" y="210"/>
                      <a:pt x="837" y="464"/>
                      <a:pt x="1" y="763"/>
                    </a:cubicBezTo>
                    <a:cubicBezTo>
                      <a:pt x="882" y="569"/>
                      <a:pt x="1748" y="315"/>
                      <a:pt x="2600" y="1"/>
                    </a:cubicBezTo>
                    <a:close/>
                  </a:path>
                </a:pathLst>
              </a:custGeom>
              <a:solidFill>
                <a:srgbClr val="C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17670891" y="-5632059"/>
                <a:ext cx="1351073" cy="708518"/>
              </a:xfrm>
              <a:custGeom>
                <a:avLst/>
                <a:gdLst/>
                <a:ahLst/>
                <a:cxnLst/>
                <a:rect l="l" t="t" r="r" b="b"/>
                <a:pathLst>
                  <a:path w="3421" h="1794" extrusionOk="0">
                    <a:moveTo>
                      <a:pt x="2285" y="1"/>
                    </a:moveTo>
                    <a:lnTo>
                      <a:pt x="60" y="733"/>
                    </a:lnTo>
                    <a:cubicBezTo>
                      <a:pt x="15" y="748"/>
                      <a:pt x="0" y="777"/>
                      <a:pt x="15" y="792"/>
                    </a:cubicBezTo>
                    <a:lnTo>
                      <a:pt x="807" y="1793"/>
                    </a:lnTo>
                    <a:lnTo>
                      <a:pt x="3420" y="1031"/>
                    </a:lnTo>
                    <a:lnTo>
                      <a:pt x="2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17641666" y="-5413660"/>
                <a:ext cx="307259" cy="472345"/>
              </a:xfrm>
              <a:custGeom>
                <a:avLst/>
                <a:gdLst/>
                <a:ahLst/>
                <a:cxnLst/>
                <a:rect l="l" t="t" r="r" b="b"/>
                <a:pathLst>
                  <a:path w="778" h="1196" extrusionOk="0">
                    <a:moveTo>
                      <a:pt x="46" y="0"/>
                    </a:moveTo>
                    <a:lnTo>
                      <a:pt x="1" y="195"/>
                    </a:lnTo>
                    <a:lnTo>
                      <a:pt x="718" y="1195"/>
                    </a:lnTo>
                    <a:lnTo>
                      <a:pt x="778" y="1195"/>
                    </a:lnTo>
                    <a:lnTo>
                      <a:pt x="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17641666" y="-5690904"/>
                <a:ext cx="1309999" cy="714047"/>
              </a:xfrm>
              <a:custGeom>
                <a:avLst/>
                <a:gdLst/>
                <a:ahLst/>
                <a:cxnLst/>
                <a:rect l="l" t="t" r="r" b="b"/>
                <a:pathLst>
                  <a:path w="3317" h="1808" extrusionOk="0">
                    <a:moveTo>
                      <a:pt x="2271" y="0"/>
                    </a:moveTo>
                    <a:lnTo>
                      <a:pt x="61" y="628"/>
                    </a:lnTo>
                    <a:cubicBezTo>
                      <a:pt x="31" y="643"/>
                      <a:pt x="1" y="673"/>
                      <a:pt x="16" y="687"/>
                    </a:cubicBezTo>
                    <a:lnTo>
                      <a:pt x="703" y="1808"/>
                    </a:lnTo>
                    <a:lnTo>
                      <a:pt x="3317" y="1031"/>
                    </a:lnTo>
                    <a:lnTo>
                      <a:pt x="2346" y="15"/>
                    </a:lnTo>
                    <a:cubicBezTo>
                      <a:pt x="2316" y="0"/>
                      <a:pt x="2286" y="0"/>
                      <a:pt x="2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17376270" y="-5284121"/>
                <a:ext cx="1050527" cy="360578"/>
              </a:xfrm>
              <a:custGeom>
                <a:avLst/>
                <a:gdLst/>
                <a:ahLst/>
                <a:cxnLst/>
                <a:rect l="l" t="t" r="r" b="b"/>
                <a:pathLst>
                  <a:path w="2660" h="913" extrusionOk="0">
                    <a:moveTo>
                      <a:pt x="2630" y="1"/>
                    </a:moveTo>
                    <a:lnTo>
                      <a:pt x="31" y="763"/>
                    </a:lnTo>
                    <a:cubicBezTo>
                      <a:pt x="1" y="822"/>
                      <a:pt x="46" y="882"/>
                      <a:pt x="91" y="912"/>
                    </a:cubicBezTo>
                    <a:cubicBezTo>
                      <a:pt x="106" y="912"/>
                      <a:pt x="2645" y="165"/>
                      <a:pt x="2645" y="165"/>
                    </a:cubicBezTo>
                    <a:cubicBezTo>
                      <a:pt x="2660" y="106"/>
                      <a:pt x="2660" y="46"/>
                      <a:pt x="2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17305181" y="-5071645"/>
                <a:ext cx="1056056" cy="195099"/>
              </a:xfrm>
              <a:custGeom>
                <a:avLst/>
                <a:gdLst/>
                <a:ahLst/>
                <a:cxnLst/>
                <a:rect l="l" t="t" r="r" b="b"/>
                <a:pathLst>
                  <a:path w="2674" h="494" extrusionOk="0">
                    <a:moveTo>
                      <a:pt x="2674" y="1"/>
                    </a:moveTo>
                    <a:cubicBezTo>
                      <a:pt x="1778" y="105"/>
                      <a:pt x="881" y="284"/>
                      <a:pt x="0" y="494"/>
                    </a:cubicBezTo>
                    <a:cubicBezTo>
                      <a:pt x="896" y="374"/>
                      <a:pt x="1793" y="210"/>
                      <a:pt x="2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17570578" y="-5637983"/>
                <a:ext cx="1144522" cy="560811"/>
              </a:xfrm>
              <a:custGeom>
                <a:avLst/>
                <a:gdLst/>
                <a:ahLst/>
                <a:cxnLst/>
                <a:rect l="l" t="t" r="r" b="b"/>
                <a:pathLst>
                  <a:path w="2898" h="1420" fill="none" extrusionOk="0">
                    <a:moveTo>
                      <a:pt x="0" y="568"/>
                    </a:moveTo>
                    <a:lnTo>
                      <a:pt x="598" y="1420"/>
                    </a:lnTo>
                    <a:lnTo>
                      <a:pt x="2898" y="822"/>
                    </a:lnTo>
                    <a:lnTo>
                      <a:pt x="2076" y="1"/>
                    </a:lnTo>
                    <a:close/>
                  </a:path>
                </a:pathLst>
              </a:custGeom>
              <a:noFill/>
              <a:ln w="187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41"/>
            <p:cNvGrpSpPr/>
            <p:nvPr/>
          </p:nvGrpSpPr>
          <p:grpSpPr>
            <a:xfrm>
              <a:off x="6400015" y="762794"/>
              <a:ext cx="674052" cy="688983"/>
              <a:chOff x="-6062873" y="8465156"/>
              <a:chExt cx="674052" cy="688983"/>
            </a:xfrm>
          </p:grpSpPr>
          <p:sp>
            <p:nvSpPr>
              <p:cNvPr id="1600" name="Google Shape;1600;p41"/>
              <p:cNvSpPr/>
              <p:nvPr/>
            </p:nvSpPr>
            <p:spPr>
              <a:xfrm>
                <a:off x="-6062873" y="8465156"/>
                <a:ext cx="674052" cy="446105"/>
              </a:xfrm>
              <a:custGeom>
                <a:avLst/>
                <a:gdLst/>
                <a:ahLst/>
                <a:cxnLst/>
                <a:rect l="l" t="t" r="r" b="b"/>
                <a:pathLst>
                  <a:path w="8126" h="5378" extrusionOk="0">
                    <a:moveTo>
                      <a:pt x="3391" y="1"/>
                    </a:moveTo>
                    <a:cubicBezTo>
                      <a:pt x="2376" y="1315"/>
                      <a:pt x="1270" y="2435"/>
                      <a:pt x="61" y="3615"/>
                    </a:cubicBezTo>
                    <a:cubicBezTo>
                      <a:pt x="1" y="3735"/>
                      <a:pt x="16" y="3824"/>
                      <a:pt x="90" y="3929"/>
                    </a:cubicBezTo>
                    <a:cubicBezTo>
                      <a:pt x="152" y="4028"/>
                      <a:pt x="265" y="4086"/>
                      <a:pt x="387" y="4086"/>
                    </a:cubicBezTo>
                    <a:cubicBezTo>
                      <a:pt x="413" y="4086"/>
                      <a:pt x="438" y="4083"/>
                      <a:pt x="464" y="4078"/>
                    </a:cubicBezTo>
                    <a:cubicBezTo>
                      <a:pt x="598" y="4063"/>
                      <a:pt x="733" y="3944"/>
                      <a:pt x="822" y="3839"/>
                    </a:cubicBezTo>
                    <a:cubicBezTo>
                      <a:pt x="1729" y="2932"/>
                      <a:pt x="2609" y="1970"/>
                      <a:pt x="3380" y="938"/>
                    </a:cubicBezTo>
                    <a:lnTo>
                      <a:pt x="3380" y="938"/>
                    </a:lnTo>
                    <a:lnTo>
                      <a:pt x="3122" y="1285"/>
                    </a:lnTo>
                    <a:lnTo>
                      <a:pt x="7738" y="5378"/>
                    </a:lnTo>
                    <a:lnTo>
                      <a:pt x="8036" y="4989"/>
                    </a:lnTo>
                    <a:lnTo>
                      <a:pt x="8126" y="4198"/>
                    </a:lnTo>
                    <a:cubicBezTo>
                      <a:pt x="6543" y="2794"/>
                      <a:pt x="4959" y="1405"/>
                      <a:pt x="3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6039315" y="8496179"/>
                <a:ext cx="646844" cy="426280"/>
              </a:xfrm>
              <a:custGeom>
                <a:avLst/>
                <a:gdLst/>
                <a:ahLst/>
                <a:cxnLst/>
                <a:rect l="l" t="t" r="r" b="b"/>
                <a:pathLst>
                  <a:path w="7798" h="5139" extrusionOk="0">
                    <a:moveTo>
                      <a:pt x="3092" y="0"/>
                    </a:moveTo>
                    <a:cubicBezTo>
                      <a:pt x="2181" y="1180"/>
                      <a:pt x="1166" y="2196"/>
                      <a:pt x="60" y="3286"/>
                    </a:cubicBezTo>
                    <a:cubicBezTo>
                      <a:pt x="1" y="3391"/>
                      <a:pt x="16" y="3480"/>
                      <a:pt x="90" y="3570"/>
                    </a:cubicBezTo>
                    <a:cubicBezTo>
                      <a:pt x="171" y="3664"/>
                      <a:pt x="275" y="3721"/>
                      <a:pt x="393" y="3721"/>
                    </a:cubicBezTo>
                    <a:cubicBezTo>
                      <a:pt x="406" y="3721"/>
                      <a:pt x="420" y="3721"/>
                      <a:pt x="434" y="3719"/>
                    </a:cubicBezTo>
                    <a:cubicBezTo>
                      <a:pt x="568" y="3689"/>
                      <a:pt x="688" y="3585"/>
                      <a:pt x="777" y="3495"/>
                    </a:cubicBezTo>
                    <a:cubicBezTo>
                      <a:pt x="1506" y="2754"/>
                      <a:pt x="2224" y="1990"/>
                      <a:pt x="2856" y="1167"/>
                    </a:cubicBezTo>
                    <a:lnTo>
                      <a:pt x="2856" y="1167"/>
                    </a:lnTo>
                    <a:lnTo>
                      <a:pt x="7319" y="5138"/>
                    </a:lnTo>
                    <a:lnTo>
                      <a:pt x="7737" y="4615"/>
                    </a:lnTo>
                    <a:lnTo>
                      <a:pt x="7797" y="4137"/>
                    </a:lnTo>
                    <a:cubicBezTo>
                      <a:pt x="6318" y="2823"/>
                      <a:pt x="4571" y="1314"/>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6054163" y="8525876"/>
                <a:ext cx="657959" cy="628263"/>
              </a:xfrm>
              <a:custGeom>
                <a:avLst/>
                <a:gdLst/>
                <a:ahLst/>
                <a:cxnLst/>
                <a:rect l="l" t="t" r="r" b="b"/>
                <a:pathLst>
                  <a:path w="7932" h="7574" extrusionOk="0">
                    <a:moveTo>
                      <a:pt x="3271" y="1"/>
                    </a:moveTo>
                    <a:cubicBezTo>
                      <a:pt x="3271" y="1"/>
                      <a:pt x="2569" y="852"/>
                      <a:pt x="1733" y="1778"/>
                    </a:cubicBezTo>
                    <a:cubicBezTo>
                      <a:pt x="882" y="2689"/>
                      <a:pt x="0" y="3212"/>
                      <a:pt x="0" y="3212"/>
                    </a:cubicBezTo>
                    <a:cubicBezTo>
                      <a:pt x="1285" y="4437"/>
                      <a:pt x="3495" y="6453"/>
                      <a:pt x="4854" y="7573"/>
                    </a:cubicBezTo>
                    <a:cubicBezTo>
                      <a:pt x="4854" y="7573"/>
                      <a:pt x="5138" y="7439"/>
                      <a:pt x="6199" y="6333"/>
                    </a:cubicBezTo>
                    <a:cubicBezTo>
                      <a:pt x="7244" y="5213"/>
                      <a:pt x="7931" y="4257"/>
                      <a:pt x="7931" y="4257"/>
                    </a:cubicBezTo>
                    <a:cubicBezTo>
                      <a:pt x="6348" y="2958"/>
                      <a:pt x="4705" y="1464"/>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895562" y="8645821"/>
                <a:ext cx="180914" cy="171872"/>
              </a:xfrm>
              <a:custGeom>
                <a:avLst/>
                <a:gdLst/>
                <a:ahLst/>
                <a:cxnLst/>
                <a:rect l="l" t="t" r="r" b="b"/>
                <a:pathLst>
                  <a:path w="2181" h="2072" extrusionOk="0">
                    <a:moveTo>
                      <a:pt x="1666" y="1"/>
                    </a:moveTo>
                    <a:cubicBezTo>
                      <a:pt x="1659" y="1"/>
                      <a:pt x="1651" y="2"/>
                      <a:pt x="1643" y="3"/>
                    </a:cubicBezTo>
                    <a:cubicBezTo>
                      <a:pt x="1553" y="3"/>
                      <a:pt x="1479" y="78"/>
                      <a:pt x="1419" y="138"/>
                    </a:cubicBezTo>
                    <a:lnTo>
                      <a:pt x="956" y="631"/>
                    </a:lnTo>
                    <a:cubicBezTo>
                      <a:pt x="657" y="899"/>
                      <a:pt x="508" y="1034"/>
                      <a:pt x="239" y="1333"/>
                    </a:cubicBezTo>
                    <a:cubicBezTo>
                      <a:pt x="194" y="1377"/>
                      <a:pt x="0" y="1572"/>
                      <a:pt x="30" y="1646"/>
                    </a:cubicBezTo>
                    <a:cubicBezTo>
                      <a:pt x="41" y="1690"/>
                      <a:pt x="261" y="2071"/>
                      <a:pt x="554" y="2071"/>
                    </a:cubicBezTo>
                    <a:cubicBezTo>
                      <a:pt x="660" y="2071"/>
                      <a:pt x="777" y="2021"/>
                      <a:pt x="896" y="1885"/>
                    </a:cubicBezTo>
                    <a:cubicBezTo>
                      <a:pt x="1270" y="1467"/>
                      <a:pt x="1703" y="1109"/>
                      <a:pt x="2061" y="690"/>
                    </a:cubicBezTo>
                    <a:cubicBezTo>
                      <a:pt x="2121" y="631"/>
                      <a:pt x="2181" y="556"/>
                      <a:pt x="2181" y="496"/>
                    </a:cubicBezTo>
                    <a:cubicBezTo>
                      <a:pt x="2166" y="436"/>
                      <a:pt x="2151" y="407"/>
                      <a:pt x="2121" y="392"/>
                    </a:cubicBezTo>
                    <a:cubicBezTo>
                      <a:pt x="2002" y="287"/>
                      <a:pt x="1912" y="183"/>
                      <a:pt x="1807" y="93"/>
                    </a:cubicBezTo>
                    <a:cubicBezTo>
                      <a:pt x="1767" y="53"/>
                      <a:pt x="1727" y="1"/>
                      <a:pt x="16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4" name="Google Shape;1604;p41"/>
            <p:cNvSpPr/>
            <p:nvPr/>
          </p:nvSpPr>
          <p:spPr>
            <a:xfrm flipH="1">
              <a:off x="6204009" y="1712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flipH="1">
              <a:off x="8022116" y="698498"/>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flipH="1">
              <a:off x="5779341" y="1779173"/>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flipH="1">
              <a:off x="6356409" y="2017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flipH="1">
              <a:off x="5594409" y="2246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flipH="1">
              <a:off x="5670609" y="1560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flipH="1">
              <a:off x="6204009" y="1408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flipH="1">
              <a:off x="6661209" y="1560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flipH="1">
              <a:off x="7118409" y="1484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flipH="1">
              <a:off x="7347009" y="1027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flipH="1">
              <a:off x="7575609" y="646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flipH="1">
              <a:off x="7042209" y="722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flipH="1">
              <a:off x="6280209" y="722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flipH="1">
              <a:off x="5746809" y="950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flipH="1">
              <a:off x="8337609" y="1712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flipH="1">
              <a:off x="8185209" y="1331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flipH="1">
              <a:off x="6508809" y="2474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7701976" y="25237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6101776" y="25999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flipH="1">
              <a:off x="6813609" y="2627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flipH="1">
              <a:off x="6661209" y="4303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flipH="1">
              <a:off x="6280209" y="3846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flipH="1">
              <a:off x="6356409" y="4456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34">
                                            <p:txEl>
                                              <p:pRg st="1" end="1"/>
                                            </p:txEl>
                                          </p:spTgt>
                                        </p:tgtEl>
                                        <p:attrNameLst>
                                          <p:attrName>style.visibility</p:attrName>
                                        </p:attrNameLst>
                                      </p:cBhvr>
                                      <p:to>
                                        <p:strVal val="visible"/>
                                      </p:to>
                                    </p:set>
                                    <p:animEffect transition="in" filter="randombar(horizontal)">
                                      <p:cBhvr>
                                        <p:cTn id="7" dur="500"/>
                                        <p:tgtEl>
                                          <p:spTgt spid="15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34">
                                            <p:txEl>
                                              <p:pRg st="2" end="2"/>
                                            </p:txEl>
                                          </p:spTgt>
                                        </p:tgtEl>
                                        <p:attrNameLst>
                                          <p:attrName>style.visibility</p:attrName>
                                        </p:attrNameLst>
                                      </p:cBhvr>
                                      <p:to>
                                        <p:strVal val="visible"/>
                                      </p:to>
                                    </p:set>
                                    <p:animEffect transition="in" filter="randombar(horizontal)">
                                      <p:cBhvr>
                                        <p:cTn id="12" dur="500"/>
                                        <p:tgtEl>
                                          <p:spTgt spid="15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40"/>
          <p:cNvSpPr txBox="1">
            <a:spLocks noGrp="1"/>
          </p:cNvSpPr>
          <p:nvPr>
            <p:ph type="title"/>
          </p:nvPr>
        </p:nvSpPr>
        <p:spPr>
          <a:xfrm>
            <a:off x="142185" y="201795"/>
            <a:ext cx="885963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Ex4: Work in pairs. Match 1 - 5 in column A with a - e in column B</a:t>
            </a:r>
          </a:p>
        </p:txBody>
      </p:sp>
      <p:sp>
        <p:nvSpPr>
          <p:cNvPr id="1527" name="Google Shape;1527;p40"/>
          <p:cNvSpPr/>
          <p:nvPr/>
        </p:nvSpPr>
        <p:spPr>
          <a:xfrm flipH="1">
            <a:off x="7581909" y="4661682"/>
            <a:ext cx="4571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chemeClr val="tx1"/>
              </a:solidFill>
              <a:latin typeface="Comic Sans MS" panose="030F0702030302020204" pitchFamily="66" charset="0"/>
            </a:endParaRPr>
          </a:p>
        </p:txBody>
      </p:sp>
      <p:sp>
        <p:nvSpPr>
          <p:cNvPr id="1528" name="Google Shape;1528;p40"/>
          <p:cNvSpPr/>
          <p:nvPr/>
        </p:nvSpPr>
        <p:spPr>
          <a:xfrm flipH="1">
            <a:off x="7353309" y="4642632"/>
            <a:ext cx="4571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chemeClr val="tx1"/>
              </a:solidFill>
              <a:latin typeface="Comic Sans MS" panose="030F0702030302020204" pitchFamily="66" charset="0"/>
            </a:endParaRPr>
          </a:p>
        </p:txBody>
      </p:sp>
      <p:sp>
        <p:nvSpPr>
          <p:cNvPr id="6" name="Rectangle: Rounded Corners 5">
            <a:extLst>
              <a:ext uri="{FF2B5EF4-FFF2-40B4-BE49-F238E27FC236}">
                <a16:creationId xmlns:a16="http://schemas.microsoft.com/office/drawing/2014/main" id="{027B0F51-7BF5-4C4A-1DA9-502F5250CEFE}"/>
              </a:ext>
            </a:extLst>
          </p:cNvPr>
          <p:cNvSpPr/>
          <p:nvPr/>
        </p:nvSpPr>
        <p:spPr>
          <a:xfrm>
            <a:off x="838772" y="1246287"/>
            <a:ext cx="3077907" cy="664646"/>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Comic Sans MS" panose="030F0702030302020204" pitchFamily="66" charset="0"/>
              </a:rPr>
              <a:t>1. name of the dish</a:t>
            </a:r>
          </a:p>
        </p:txBody>
      </p:sp>
      <p:sp>
        <p:nvSpPr>
          <p:cNvPr id="7" name="Rectangle: Rounded Corners 6">
            <a:extLst>
              <a:ext uri="{FF2B5EF4-FFF2-40B4-BE49-F238E27FC236}">
                <a16:creationId xmlns:a16="http://schemas.microsoft.com/office/drawing/2014/main" id="{F4241751-7EA4-3EBA-E47A-91BB7E30EC67}"/>
              </a:ext>
            </a:extLst>
          </p:cNvPr>
          <p:cNvSpPr/>
          <p:nvPr/>
        </p:nvSpPr>
        <p:spPr>
          <a:xfrm>
            <a:off x="838772" y="1984048"/>
            <a:ext cx="3077907" cy="664646"/>
          </a:xfrm>
          <a:prstGeom prst="roundRect">
            <a:avLst/>
          </a:prstGeom>
          <a:solidFill>
            <a:schemeClr val="accent3">
              <a:lumMod val="20000"/>
              <a:lumOff val="8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Comic Sans MS" panose="030F0702030302020204" pitchFamily="66" charset="0"/>
              </a:rPr>
              <a:t>2. history</a:t>
            </a:r>
          </a:p>
        </p:txBody>
      </p:sp>
      <p:sp>
        <p:nvSpPr>
          <p:cNvPr id="8" name="Rectangle: Rounded Corners 7">
            <a:extLst>
              <a:ext uri="{FF2B5EF4-FFF2-40B4-BE49-F238E27FC236}">
                <a16:creationId xmlns:a16="http://schemas.microsoft.com/office/drawing/2014/main" id="{6CFA5F7E-6700-ACAE-3334-17D511AA2180}"/>
              </a:ext>
            </a:extLst>
          </p:cNvPr>
          <p:cNvSpPr/>
          <p:nvPr/>
        </p:nvSpPr>
        <p:spPr>
          <a:xfrm>
            <a:off x="829595" y="2718781"/>
            <a:ext cx="3077907" cy="664646"/>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Comic Sans MS" panose="030F0702030302020204" pitchFamily="66" charset="0"/>
              </a:rPr>
              <a:t>3. basic ingredients</a:t>
            </a:r>
          </a:p>
        </p:txBody>
      </p:sp>
      <p:sp>
        <p:nvSpPr>
          <p:cNvPr id="9" name="Rectangle: Rounded Corners 8">
            <a:extLst>
              <a:ext uri="{FF2B5EF4-FFF2-40B4-BE49-F238E27FC236}">
                <a16:creationId xmlns:a16="http://schemas.microsoft.com/office/drawing/2014/main" id="{827995BF-CBCE-35F5-1D62-F7D642413AF9}"/>
              </a:ext>
            </a:extLst>
          </p:cNvPr>
          <p:cNvSpPr/>
          <p:nvPr/>
        </p:nvSpPr>
        <p:spPr>
          <a:xfrm>
            <a:off x="838772" y="3459570"/>
            <a:ext cx="3077907" cy="664646"/>
          </a:xfrm>
          <a:prstGeom prst="roundRect">
            <a:avLst/>
          </a:prstGeom>
          <a:solidFill>
            <a:schemeClr val="accent6">
              <a:lumMod val="9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Comic Sans MS" panose="030F0702030302020204" pitchFamily="66" charset="0"/>
              </a:rPr>
              <a:t>4. on what occasion it’s eaten</a:t>
            </a:r>
          </a:p>
        </p:txBody>
      </p:sp>
      <p:sp>
        <p:nvSpPr>
          <p:cNvPr id="10" name="Rectangle: Rounded Corners 9">
            <a:extLst>
              <a:ext uri="{FF2B5EF4-FFF2-40B4-BE49-F238E27FC236}">
                <a16:creationId xmlns:a16="http://schemas.microsoft.com/office/drawing/2014/main" id="{8A0A7A78-26DE-A79F-1B86-5446D8B3C046}"/>
              </a:ext>
            </a:extLst>
          </p:cNvPr>
          <p:cNvSpPr/>
          <p:nvPr/>
        </p:nvSpPr>
        <p:spPr>
          <a:xfrm>
            <a:off x="838772" y="4194303"/>
            <a:ext cx="3077907" cy="664646"/>
          </a:xfrm>
          <a:prstGeom prst="roundRect">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Comic Sans MS" panose="030F0702030302020204" pitchFamily="66" charset="0"/>
              </a:rPr>
              <a:t>5. type of dish</a:t>
            </a:r>
          </a:p>
        </p:txBody>
      </p:sp>
      <p:sp>
        <p:nvSpPr>
          <p:cNvPr id="11" name="Rectangle: Rounded Corners 10">
            <a:extLst>
              <a:ext uri="{FF2B5EF4-FFF2-40B4-BE49-F238E27FC236}">
                <a16:creationId xmlns:a16="http://schemas.microsoft.com/office/drawing/2014/main" id="{29455D2E-3B4C-BEA1-8274-CC6A682C5031}"/>
              </a:ext>
            </a:extLst>
          </p:cNvPr>
          <p:cNvSpPr/>
          <p:nvPr/>
        </p:nvSpPr>
        <p:spPr>
          <a:xfrm>
            <a:off x="5147308" y="1243259"/>
            <a:ext cx="3605482" cy="664646"/>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Comic Sans MS" panose="030F0702030302020204" pitchFamily="66" charset="0"/>
              </a:rPr>
              <a:t>a. glutinous rice, green beans, pork</a:t>
            </a:r>
          </a:p>
        </p:txBody>
      </p:sp>
      <p:sp>
        <p:nvSpPr>
          <p:cNvPr id="12" name="Rectangle: Rounded Corners 11">
            <a:extLst>
              <a:ext uri="{FF2B5EF4-FFF2-40B4-BE49-F238E27FC236}">
                <a16:creationId xmlns:a16="http://schemas.microsoft.com/office/drawing/2014/main" id="{724D86D6-73FA-7B62-FC80-8B200555E08F}"/>
              </a:ext>
            </a:extLst>
          </p:cNvPr>
          <p:cNvSpPr/>
          <p:nvPr/>
        </p:nvSpPr>
        <p:spPr>
          <a:xfrm>
            <a:off x="5126007" y="1984048"/>
            <a:ext cx="3605482" cy="664646"/>
          </a:xfrm>
          <a:prstGeom prst="roundRect">
            <a:avLst/>
          </a:prstGeom>
          <a:solidFill>
            <a:schemeClr val="accent3">
              <a:lumMod val="20000"/>
              <a:lumOff val="8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i="0" u="none" strike="noStrike">
                <a:solidFill>
                  <a:schemeClr val="tx1"/>
                </a:solidFill>
                <a:effectLst/>
                <a:latin typeface="Comic Sans MS" panose="030F0702030302020204" pitchFamily="66" charset="0"/>
              </a:rPr>
              <a:t>b. at Tet, on the Hung Kings’ anniversary</a:t>
            </a:r>
            <a:endParaRPr lang="en-US" sz="2200">
              <a:solidFill>
                <a:schemeClr val="tx1"/>
              </a:solidFill>
              <a:latin typeface="Comic Sans MS" panose="030F0702030302020204" pitchFamily="66" charset="0"/>
            </a:endParaRPr>
          </a:p>
        </p:txBody>
      </p:sp>
      <p:sp>
        <p:nvSpPr>
          <p:cNvPr id="13" name="Rectangle: Rounded Corners 12">
            <a:extLst>
              <a:ext uri="{FF2B5EF4-FFF2-40B4-BE49-F238E27FC236}">
                <a16:creationId xmlns:a16="http://schemas.microsoft.com/office/drawing/2014/main" id="{FE3D4774-FDC2-8E34-7E7B-7453DD5CC55A}"/>
              </a:ext>
            </a:extLst>
          </p:cNvPr>
          <p:cNvSpPr/>
          <p:nvPr/>
        </p:nvSpPr>
        <p:spPr>
          <a:xfrm>
            <a:off x="5156487" y="2718781"/>
            <a:ext cx="3605482" cy="664646"/>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i="0" u="none" strike="noStrike">
                <a:solidFill>
                  <a:schemeClr val="tx1"/>
                </a:solidFill>
                <a:effectLst/>
                <a:latin typeface="Comic Sans MS" panose="030F0702030302020204" pitchFamily="66" charset="0"/>
              </a:rPr>
              <a:t>c. banh chung</a:t>
            </a:r>
            <a:endParaRPr lang="en-US" sz="2200">
              <a:solidFill>
                <a:schemeClr val="tx1"/>
              </a:solidFill>
              <a:latin typeface="Comic Sans MS" panose="030F0702030302020204" pitchFamily="66" charset="0"/>
            </a:endParaRPr>
          </a:p>
        </p:txBody>
      </p:sp>
      <p:sp>
        <p:nvSpPr>
          <p:cNvPr id="14" name="Rectangle: Rounded Corners 13">
            <a:extLst>
              <a:ext uri="{FF2B5EF4-FFF2-40B4-BE49-F238E27FC236}">
                <a16:creationId xmlns:a16="http://schemas.microsoft.com/office/drawing/2014/main" id="{B52BFA9B-CB19-ED6A-7AFA-1BC289B8CF0F}"/>
              </a:ext>
            </a:extLst>
          </p:cNvPr>
          <p:cNvSpPr/>
          <p:nvPr/>
        </p:nvSpPr>
        <p:spPr>
          <a:xfrm>
            <a:off x="5147308" y="3456960"/>
            <a:ext cx="3605482" cy="664646"/>
          </a:xfrm>
          <a:prstGeom prst="roundRect">
            <a:avLst/>
          </a:prstGeom>
          <a:solidFill>
            <a:schemeClr val="accent6">
              <a:lumMod val="9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i="0" u="none" strike="noStrike">
                <a:solidFill>
                  <a:schemeClr val="tx1"/>
                </a:solidFill>
                <a:effectLst/>
                <a:latin typeface="Comic Sans MS" panose="030F0702030302020204" pitchFamily="66" charset="0"/>
              </a:rPr>
              <a:t>d. traditional dish</a:t>
            </a:r>
            <a:endParaRPr lang="en-US" sz="2200">
              <a:solidFill>
                <a:schemeClr val="tx1"/>
              </a:solidFill>
              <a:latin typeface="Comic Sans MS" panose="030F0702030302020204" pitchFamily="66" charset="0"/>
            </a:endParaRPr>
          </a:p>
        </p:txBody>
      </p:sp>
      <p:sp>
        <p:nvSpPr>
          <p:cNvPr id="15" name="Rectangle: Rounded Corners 14">
            <a:extLst>
              <a:ext uri="{FF2B5EF4-FFF2-40B4-BE49-F238E27FC236}">
                <a16:creationId xmlns:a16="http://schemas.microsoft.com/office/drawing/2014/main" id="{A518E3BE-100A-3BC2-41BD-0D1D6BAF5039}"/>
              </a:ext>
            </a:extLst>
          </p:cNvPr>
          <p:cNvSpPr/>
          <p:nvPr/>
        </p:nvSpPr>
        <p:spPr>
          <a:xfrm>
            <a:off x="5147308" y="4194303"/>
            <a:ext cx="3605482" cy="664646"/>
          </a:xfrm>
          <a:prstGeom prst="roundRect">
            <a:avLst/>
          </a:prstGeom>
          <a:solidFill>
            <a:schemeClr val="tx2">
              <a:lumMod val="20000"/>
              <a:lumOff val="8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i="0" u="none" strike="noStrike">
                <a:solidFill>
                  <a:schemeClr val="tx1"/>
                </a:solidFill>
                <a:effectLst/>
                <a:latin typeface="Comic Sans MS" panose="030F0702030302020204" pitchFamily="66" charset="0"/>
              </a:rPr>
              <a:t>e. originated in 6th Hung King’s time</a:t>
            </a:r>
            <a:endParaRPr lang="en-US" sz="2200">
              <a:solidFill>
                <a:schemeClr val="tx1"/>
              </a:solidFill>
              <a:latin typeface="Comic Sans MS" panose="030F0702030302020204" pitchFamily="66" charset="0"/>
            </a:endParaRPr>
          </a:p>
        </p:txBody>
      </p:sp>
      <p:sp>
        <p:nvSpPr>
          <p:cNvPr id="2" name="TextBox 1">
            <a:extLst>
              <a:ext uri="{FF2B5EF4-FFF2-40B4-BE49-F238E27FC236}">
                <a16:creationId xmlns:a16="http://schemas.microsoft.com/office/drawing/2014/main" id="{094B324E-1854-F7C8-41B1-ECFA1CD51B9E}"/>
              </a:ext>
            </a:extLst>
          </p:cNvPr>
          <p:cNvSpPr txBox="1"/>
          <p:nvPr/>
        </p:nvSpPr>
        <p:spPr>
          <a:xfrm>
            <a:off x="2135512" y="572517"/>
            <a:ext cx="484428" cy="584775"/>
          </a:xfrm>
          <a:prstGeom prst="rect">
            <a:avLst/>
          </a:prstGeom>
          <a:noFill/>
        </p:spPr>
        <p:txBody>
          <a:bodyPr wrap="none" rtlCol="0">
            <a:spAutoFit/>
          </a:bodyPr>
          <a:lstStyle/>
          <a:p>
            <a:r>
              <a:rPr lang="en-US" sz="3200" dirty="0">
                <a:latin typeface="Comic Sans MS" panose="030F0702030302020204" pitchFamily="66" charset="0"/>
              </a:rPr>
              <a:t>A</a:t>
            </a:r>
          </a:p>
        </p:txBody>
      </p:sp>
      <p:sp>
        <p:nvSpPr>
          <p:cNvPr id="3" name="TextBox 2">
            <a:extLst>
              <a:ext uri="{FF2B5EF4-FFF2-40B4-BE49-F238E27FC236}">
                <a16:creationId xmlns:a16="http://schemas.microsoft.com/office/drawing/2014/main" id="{629B2314-0370-F02A-719D-C2A73E402047}"/>
              </a:ext>
            </a:extLst>
          </p:cNvPr>
          <p:cNvSpPr txBox="1"/>
          <p:nvPr/>
        </p:nvSpPr>
        <p:spPr>
          <a:xfrm>
            <a:off x="6350777" y="621784"/>
            <a:ext cx="346570" cy="400110"/>
          </a:xfrm>
          <a:prstGeom prst="rect">
            <a:avLst/>
          </a:prstGeom>
          <a:noFill/>
        </p:spPr>
        <p:txBody>
          <a:bodyPr wrap="none" rtlCol="0">
            <a:spAutoFit/>
          </a:bodyPr>
          <a:lstStyle/>
          <a:p>
            <a:r>
              <a:rPr lang="en-US" sz="2000" dirty="0">
                <a:latin typeface="Comic Sans MS" panose="030F0702030302020204" pitchFamily="66" charset="0"/>
              </a:rPr>
              <a:t>B</a:t>
            </a:r>
          </a:p>
        </p:txBody>
      </p:sp>
      <p:sp>
        <p:nvSpPr>
          <p:cNvPr id="4" name="Rectangle: Rounded Corners 3">
            <a:extLst>
              <a:ext uri="{FF2B5EF4-FFF2-40B4-BE49-F238E27FC236}">
                <a16:creationId xmlns:a16="http://schemas.microsoft.com/office/drawing/2014/main" id="{18B965D8-CE5F-5068-00ED-3A8E68B0D5BE}"/>
              </a:ext>
            </a:extLst>
          </p:cNvPr>
          <p:cNvSpPr/>
          <p:nvPr/>
        </p:nvSpPr>
        <p:spPr>
          <a:xfrm>
            <a:off x="4061226" y="1413472"/>
            <a:ext cx="941529" cy="40846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200" dirty="0">
                <a:solidFill>
                  <a:srgbClr val="FF0000"/>
                </a:solidFill>
                <a:latin typeface="Comic Sans MS" panose="030F0702030302020204" pitchFamily="66" charset="0"/>
              </a:rPr>
              <a:t>1 – c </a:t>
            </a:r>
          </a:p>
        </p:txBody>
      </p:sp>
      <p:sp>
        <p:nvSpPr>
          <p:cNvPr id="5" name="Rectangle: Rounded Corners 4">
            <a:extLst>
              <a:ext uri="{FF2B5EF4-FFF2-40B4-BE49-F238E27FC236}">
                <a16:creationId xmlns:a16="http://schemas.microsoft.com/office/drawing/2014/main" id="{61F1C69B-06FD-2514-F1EB-0452EF82B031}"/>
              </a:ext>
            </a:extLst>
          </p:cNvPr>
          <p:cNvSpPr/>
          <p:nvPr/>
        </p:nvSpPr>
        <p:spPr>
          <a:xfrm>
            <a:off x="4061227" y="2112823"/>
            <a:ext cx="941529" cy="40846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200" dirty="0">
                <a:solidFill>
                  <a:srgbClr val="FF0000"/>
                </a:solidFill>
                <a:latin typeface="Comic Sans MS" panose="030F0702030302020204" pitchFamily="66" charset="0"/>
              </a:rPr>
              <a:t>2 – e </a:t>
            </a:r>
          </a:p>
        </p:txBody>
      </p:sp>
      <p:sp>
        <p:nvSpPr>
          <p:cNvPr id="16" name="Rectangle: Rounded Corners 15">
            <a:extLst>
              <a:ext uri="{FF2B5EF4-FFF2-40B4-BE49-F238E27FC236}">
                <a16:creationId xmlns:a16="http://schemas.microsoft.com/office/drawing/2014/main" id="{6ECAC5C1-9FA0-544A-21F4-80384DF94BF3}"/>
              </a:ext>
            </a:extLst>
          </p:cNvPr>
          <p:cNvSpPr/>
          <p:nvPr/>
        </p:nvSpPr>
        <p:spPr>
          <a:xfrm>
            <a:off x="4061228" y="2825504"/>
            <a:ext cx="941529" cy="40846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200" dirty="0">
                <a:solidFill>
                  <a:srgbClr val="FF0000"/>
                </a:solidFill>
                <a:latin typeface="Comic Sans MS" panose="030F0702030302020204" pitchFamily="66" charset="0"/>
              </a:rPr>
              <a:t>3 – a </a:t>
            </a:r>
          </a:p>
        </p:txBody>
      </p:sp>
      <p:sp>
        <p:nvSpPr>
          <p:cNvPr id="17" name="Rectangle: Rounded Corners 16">
            <a:extLst>
              <a:ext uri="{FF2B5EF4-FFF2-40B4-BE49-F238E27FC236}">
                <a16:creationId xmlns:a16="http://schemas.microsoft.com/office/drawing/2014/main" id="{5BAF116F-A1DA-0439-4C48-E9AF002E35FF}"/>
              </a:ext>
            </a:extLst>
          </p:cNvPr>
          <p:cNvSpPr/>
          <p:nvPr/>
        </p:nvSpPr>
        <p:spPr>
          <a:xfrm>
            <a:off x="4061229" y="3585050"/>
            <a:ext cx="941529" cy="40846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200" dirty="0">
                <a:solidFill>
                  <a:srgbClr val="FF0000"/>
                </a:solidFill>
                <a:latin typeface="Comic Sans MS" panose="030F0702030302020204" pitchFamily="66" charset="0"/>
              </a:rPr>
              <a:t>4 – b </a:t>
            </a:r>
          </a:p>
        </p:txBody>
      </p:sp>
      <p:sp>
        <p:nvSpPr>
          <p:cNvPr id="18" name="Rectangle: Rounded Corners 17">
            <a:extLst>
              <a:ext uri="{FF2B5EF4-FFF2-40B4-BE49-F238E27FC236}">
                <a16:creationId xmlns:a16="http://schemas.microsoft.com/office/drawing/2014/main" id="{5369D13F-F76D-1FB0-B729-F805E53C25BF}"/>
              </a:ext>
            </a:extLst>
          </p:cNvPr>
          <p:cNvSpPr/>
          <p:nvPr/>
        </p:nvSpPr>
        <p:spPr>
          <a:xfrm>
            <a:off x="4061229" y="4322393"/>
            <a:ext cx="941529" cy="40846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200" dirty="0">
                <a:solidFill>
                  <a:srgbClr val="FF0000"/>
                </a:solidFill>
                <a:latin typeface="Comic Sans MS" panose="030F0702030302020204" pitchFamily="66" charset="0"/>
              </a:rPr>
              <a:t>5 – d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42"/>
          <p:cNvSpPr txBox="1">
            <a:spLocks noGrp="1"/>
          </p:cNvSpPr>
          <p:nvPr>
            <p:ph type="title"/>
          </p:nvPr>
        </p:nvSpPr>
        <p:spPr>
          <a:xfrm>
            <a:off x="713999" y="94497"/>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Ex5: Work in groups. Match the Vietnamese dishes with their names in English</a:t>
            </a:r>
          </a:p>
        </p:txBody>
      </p:sp>
      <p:grpSp>
        <p:nvGrpSpPr>
          <p:cNvPr id="1633" name="Google Shape;1633;p42"/>
          <p:cNvGrpSpPr/>
          <p:nvPr/>
        </p:nvGrpSpPr>
        <p:grpSpPr>
          <a:xfrm>
            <a:off x="114299" y="4175760"/>
            <a:ext cx="819541" cy="838840"/>
            <a:chOff x="11463231" y="935451"/>
            <a:chExt cx="4424962" cy="3668550"/>
          </a:xfrm>
        </p:grpSpPr>
        <p:sp>
          <p:nvSpPr>
            <p:cNvPr id="1634" name="Google Shape;1634;p42"/>
            <p:cNvSpPr/>
            <p:nvPr/>
          </p:nvSpPr>
          <p:spPr>
            <a:xfrm>
              <a:off x="12578634" y="3602776"/>
              <a:ext cx="3041288" cy="874935"/>
            </a:xfrm>
            <a:custGeom>
              <a:avLst/>
              <a:gdLst/>
              <a:ahLst/>
              <a:cxnLst/>
              <a:rect l="l" t="t" r="r" b="b"/>
              <a:pathLst>
                <a:path w="16087" h="4628" extrusionOk="0">
                  <a:moveTo>
                    <a:pt x="14508" y="0"/>
                  </a:moveTo>
                  <a:cubicBezTo>
                    <a:pt x="13379" y="0"/>
                    <a:pt x="11807" y="98"/>
                    <a:pt x="11262" y="98"/>
                  </a:cubicBezTo>
                  <a:cubicBezTo>
                    <a:pt x="9514" y="128"/>
                    <a:pt x="7782" y="173"/>
                    <a:pt x="6034" y="292"/>
                  </a:cubicBezTo>
                  <a:cubicBezTo>
                    <a:pt x="5034" y="337"/>
                    <a:pt x="4048" y="412"/>
                    <a:pt x="3047" y="501"/>
                  </a:cubicBezTo>
                  <a:cubicBezTo>
                    <a:pt x="2285" y="576"/>
                    <a:pt x="1494" y="665"/>
                    <a:pt x="822" y="1054"/>
                  </a:cubicBezTo>
                  <a:cubicBezTo>
                    <a:pt x="598" y="1173"/>
                    <a:pt x="389" y="1338"/>
                    <a:pt x="254" y="1547"/>
                  </a:cubicBezTo>
                  <a:cubicBezTo>
                    <a:pt x="45" y="1845"/>
                    <a:pt x="0" y="2204"/>
                    <a:pt x="15" y="2562"/>
                  </a:cubicBezTo>
                  <a:cubicBezTo>
                    <a:pt x="60" y="3324"/>
                    <a:pt x="478" y="4086"/>
                    <a:pt x="1165" y="4414"/>
                  </a:cubicBezTo>
                  <a:cubicBezTo>
                    <a:pt x="1518" y="4582"/>
                    <a:pt x="1906" y="4627"/>
                    <a:pt x="2296" y="4627"/>
                  </a:cubicBezTo>
                  <a:cubicBezTo>
                    <a:pt x="2533" y="4627"/>
                    <a:pt x="2771" y="4611"/>
                    <a:pt x="3002" y="4594"/>
                  </a:cubicBezTo>
                  <a:cubicBezTo>
                    <a:pt x="7319" y="4235"/>
                    <a:pt x="11605" y="3772"/>
                    <a:pt x="15892" y="3190"/>
                  </a:cubicBezTo>
                  <a:cubicBezTo>
                    <a:pt x="15922" y="3190"/>
                    <a:pt x="15952" y="3190"/>
                    <a:pt x="15997" y="3160"/>
                  </a:cubicBezTo>
                  <a:cubicBezTo>
                    <a:pt x="16056" y="3115"/>
                    <a:pt x="16086" y="3010"/>
                    <a:pt x="16056" y="2936"/>
                  </a:cubicBezTo>
                  <a:cubicBezTo>
                    <a:pt x="15668" y="2025"/>
                    <a:pt x="15593" y="1681"/>
                    <a:pt x="15713" y="1084"/>
                  </a:cubicBezTo>
                  <a:cubicBezTo>
                    <a:pt x="15758" y="845"/>
                    <a:pt x="15892" y="292"/>
                    <a:pt x="15728" y="128"/>
                  </a:cubicBezTo>
                  <a:cubicBezTo>
                    <a:pt x="15636" y="31"/>
                    <a:pt x="15142" y="0"/>
                    <a:pt x="1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11463231" y="3265131"/>
              <a:ext cx="4218707" cy="1338870"/>
            </a:xfrm>
            <a:custGeom>
              <a:avLst/>
              <a:gdLst/>
              <a:ahLst/>
              <a:cxnLst/>
              <a:rect l="l" t="t" r="r" b="b"/>
              <a:pathLst>
                <a:path w="22315" h="7082" extrusionOk="0">
                  <a:moveTo>
                    <a:pt x="18257" y="0"/>
                  </a:moveTo>
                  <a:cubicBezTo>
                    <a:pt x="18243" y="0"/>
                    <a:pt x="18257" y="22"/>
                    <a:pt x="18279" y="33"/>
                  </a:cubicBezTo>
                  <a:lnTo>
                    <a:pt x="18279" y="33"/>
                  </a:lnTo>
                  <a:lnTo>
                    <a:pt x="957" y="435"/>
                  </a:lnTo>
                  <a:cubicBezTo>
                    <a:pt x="1" y="599"/>
                    <a:pt x="314" y="2168"/>
                    <a:pt x="314" y="2168"/>
                  </a:cubicBezTo>
                  <a:cubicBezTo>
                    <a:pt x="374" y="2765"/>
                    <a:pt x="598" y="3363"/>
                    <a:pt x="1046" y="3766"/>
                  </a:cubicBezTo>
                  <a:cubicBezTo>
                    <a:pt x="1225" y="3930"/>
                    <a:pt x="1434" y="4050"/>
                    <a:pt x="1644" y="4169"/>
                  </a:cubicBezTo>
                  <a:cubicBezTo>
                    <a:pt x="3316" y="5125"/>
                    <a:pt x="6438" y="7082"/>
                    <a:pt x="8230" y="7082"/>
                  </a:cubicBezTo>
                  <a:cubicBezTo>
                    <a:pt x="8619" y="7082"/>
                    <a:pt x="9007" y="7067"/>
                    <a:pt x="9395" y="7022"/>
                  </a:cubicBezTo>
                  <a:cubicBezTo>
                    <a:pt x="13458" y="6559"/>
                    <a:pt x="17520" y="6081"/>
                    <a:pt x="21583" y="5618"/>
                  </a:cubicBezTo>
                  <a:cubicBezTo>
                    <a:pt x="21911" y="5573"/>
                    <a:pt x="22315" y="5439"/>
                    <a:pt x="22315" y="5110"/>
                  </a:cubicBezTo>
                  <a:cubicBezTo>
                    <a:pt x="22300" y="4878"/>
                    <a:pt x="22102" y="4631"/>
                    <a:pt x="21886" y="4631"/>
                  </a:cubicBezTo>
                  <a:cubicBezTo>
                    <a:pt x="21879" y="4631"/>
                    <a:pt x="21873" y="4632"/>
                    <a:pt x="21867" y="4632"/>
                  </a:cubicBezTo>
                  <a:cubicBezTo>
                    <a:pt x="20179" y="4722"/>
                    <a:pt x="18491" y="4841"/>
                    <a:pt x="16818" y="5050"/>
                  </a:cubicBezTo>
                  <a:cubicBezTo>
                    <a:pt x="13995" y="5409"/>
                    <a:pt x="11173" y="5752"/>
                    <a:pt x="8365" y="6111"/>
                  </a:cubicBezTo>
                  <a:cubicBezTo>
                    <a:pt x="8207" y="6134"/>
                    <a:pt x="8046" y="6154"/>
                    <a:pt x="7886" y="6154"/>
                  </a:cubicBezTo>
                  <a:cubicBezTo>
                    <a:pt x="7744" y="6154"/>
                    <a:pt x="7603" y="6138"/>
                    <a:pt x="7469" y="6096"/>
                  </a:cubicBezTo>
                  <a:cubicBezTo>
                    <a:pt x="7095" y="5976"/>
                    <a:pt x="6841" y="5663"/>
                    <a:pt x="6692" y="5319"/>
                  </a:cubicBezTo>
                  <a:cubicBezTo>
                    <a:pt x="6543" y="4976"/>
                    <a:pt x="6498" y="4587"/>
                    <a:pt x="6468" y="4229"/>
                  </a:cubicBezTo>
                  <a:cubicBezTo>
                    <a:pt x="6438" y="3915"/>
                    <a:pt x="6423" y="3587"/>
                    <a:pt x="6602" y="3348"/>
                  </a:cubicBezTo>
                  <a:cubicBezTo>
                    <a:pt x="6826" y="3079"/>
                    <a:pt x="7230" y="3019"/>
                    <a:pt x="7573" y="3004"/>
                  </a:cubicBezTo>
                  <a:cubicBezTo>
                    <a:pt x="12263" y="2720"/>
                    <a:pt x="16968" y="2690"/>
                    <a:pt x="21628" y="2168"/>
                  </a:cubicBezTo>
                  <a:cubicBezTo>
                    <a:pt x="21822" y="2138"/>
                    <a:pt x="22076" y="2078"/>
                    <a:pt x="22135" y="1869"/>
                  </a:cubicBezTo>
                  <a:cubicBezTo>
                    <a:pt x="22195" y="1645"/>
                    <a:pt x="21926" y="1481"/>
                    <a:pt x="21702" y="1376"/>
                  </a:cubicBezTo>
                  <a:cubicBezTo>
                    <a:pt x="20552" y="913"/>
                    <a:pt x="19417" y="465"/>
                    <a:pt x="18267" y="2"/>
                  </a:cubicBezTo>
                  <a:cubicBezTo>
                    <a:pt x="18263" y="1"/>
                    <a:pt x="18260" y="0"/>
                    <a:pt x="18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11714480" y="3432063"/>
              <a:ext cx="960387" cy="406652"/>
            </a:xfrm>
            <a:custGeom>
              <a:avLst/>
              <a:gdLst/>
              <a:ahLst/>
              <a:cxnLst/>
              <a:rect l="l" t="t" r="r" b="b"/>
              <a:pathLst>
                <a:path w="5080" h="2151" extrusionOk="0">
                  <a:moveTo>
                    <a:pt x="46" y="0"/>
                  </a:moveTo>
                  <a:lnTo>
                    <a:pt x="1" y="105"/>
                  </a:lnTo>
                  <a:cubicBezTo>
                    <a:pt x="404" y="329"/>
                    <a:pt x="822" y="508"/>
                    <a:pt x="1241" y="687"/>
                  </a:cubicBezTo>
                  <a:cubicBezTo>
                    <a:pt x="2495" y="1180"/>
                    <a:pt x="3795" y="1613"/>
                    <a:pt x="5034" y="2151"/>
                  </a:cubicBezTo>
                  <a:lnTo>
                    <a:pt x="5079" y="2061"/>
                  </a:lnTo>
                  <a:cubicBezTo>
                    <a:pt x="4661" y="1897"/>
                    <a:pt x="4243" y="1718"/>
                    <a:pt x="3824" y="1539"/>
                  </a:cubicBezTo>
                  <a:cubicBezTo>
                    <a:pt x="2555" y="1016"/>
                    <a:pt x="1360" y="374"/>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12917414" y="3762336"/>
              <a:ext cx="2541433" cy="196615"/>
            </a:xfrm>
            <a:custGeom>
              <a:avLst/>
              <a:gdLst/>
              <a:ahLst/>
              <a:cxnLst/>
              <a:rect l="l" t="t" r="r" b="b"/>
              <a:pathLst>
                <a:path w="13443" h="1040" extrusionOk="0">
                  <a:moveTo>
                    <a:pt x="13383" y="1"/>
                  </a:moveTo>
                  <a:lnTo>
                    <a:pt x="11725" y="120"/>
                  </a:lnTo>
                  <a:cubicBezTo>
                    <a:pt x="9321" y="314"/>
                    <a:pt x="5796" y="598"/>
                    <a:pt x="3391" y="807"/>
                  </a:cubicBezTo>
                  <a:cubicBezTo>
                    <a:pt x="2564" y="884"/>
                    <a:pt x="1744" y="929"/>
                    <a:pt x="921" y="929"/>
                  </a:cubicBezTo>
                  <a:cubicBezTo>
                    <a:pt x="630" y="929"/>
                    <a:pt x="338" y="924"/>
                    <a:pt x="45" y="912"/>
                  </a:cubicBezTo>
                  <a:cubicBezTo>
                    <a:pt x="16" y="912"/>
                    <a:pt x="1" y="927"/>
                    <a:pt x="1" y="957"/>
                  </a:cubicBezTo>
                  <a:cubicBezTo>
                    <a:pt x="1" y="986"/>
                    <a:pt x="16" y="1001"/>
                    <a:pt x="45" y="1001"/>
                  </a:cubicBezTo>
                  <a:cubicBezTo>
                    <a:pt x="392" y="1028"/>
                    <a:pt x="766" y="1040"/>
                    <a:pt x="1157" y="1040"/>
                  </a:cubicBezTo>
                  <a:cubicBezTo>
                    <a:pt x="2954" y="1040"/>
                    <a:pt x="5115" y="798"/>
                    <a:pt x="6722" y="688"/>
                  </a:cubicBezTo>
                  <a:cubicBezTo>
                    <a:pt x="8604" y="523"/>
                    <a:pt x="11531" y="270"/>
                    <a:pt x="13398" y="90"/>
                  </a:cubicBezTo>
                  <a:cubicBezTo>
                    <a:pt x="13428" y="90"/>
                    <a:pt x="13443" y="75"/>
                    <a:pt x="13428" y="46"/>
                  </a:cubicBezTo>
                  <a:cubicBezTo>
                    <a:pt x="13428" y="16"/>
                    <a:pt x="13413" y="1"/>
                    <a:pt x="1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12996437" y="3878224"/>
              <a:ext cx="2425733" cy="240097"/>
            </a:xfrm>
            <a:custGeom>
              <a:avLst/>
              <a:gdLst/>
              <a:ahLst/>
              <a:cxnLst/>
              <a:rect l="l" t="t" r="r" b="b"/>
              <a:pathLst>
                <a:path w="12831" h="1270" extrusionOk="0">
                  <a:moveTo>
                    <a:pt x="12771" y="0"/>
                  </a:moveTo>
                  <a:lnTo>
                    <a:pt x="6408" y="598"/>
                  </a:lnTo>
                  <a:cubicBezTo>
                    <a:pt x="4586" y="777"/>
                    <a:pt x="1853" y="1046"/>
                    <a:pt x="46" y="1165"/>
                  </a:cubicBezTo>
                  <a:cubicBezTo>
                    <a:pt x="16" y="1180"/>
                    <a:pt x="1" y="1195"/>
                    <a:pt x="1" y="1225"/>
                  </a:cubicBezTo>
                  <a:cubicBezTo>
                    <a:pt x="1" y="1255"/>
                    <a:pt x="16" y="1270"/>
                    <a:pt x="46" y="1270"/>
                  </a:cubicBezTo>
                  <a:cubicBezTo>
                    <a:pt x="4213" y="1031"/>
                    <a:pt x="8634" y="538"/>
                    <a:pt x="12786" y="90"/>
                  </a:cubicBezTo>
                  <a:cubicBezTo>
                    <a:pt x="12816" y="75"/>
                    <a:pt x="12831" y="60"/>
                    <a:pt x="12816" y="30"/>
                  </a:cubicBezTo>
                  <a:cubicBezTo>
                    <a:pt x="12816" y="15"/>
                    <a:pt x="12801" y="0"/>
                    <a:pt x="1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12934429" y="4027764"/>
              <a:ext cx="2482070" cy="279798"/>
            </a:xfrm>
            <a:custGeom>
              <a:avLst/>
              <a:gdLst/>
              <a:ahLst/>
              <a:cxnLst/>
              <a:rect l="l" t="t" r="r" b="b"/>
              <a:pathLst>
                <a:path w="13129" h="1480" extrusionOk="0">
                  <a:moveTo>
                    <a:pt x="13084" y="1"/>
                  </a:moveTo>
                  <a:cubicBezTo>
                    <a:pt x="11979" y="45"/>
                    <a:pt x="10903" y="180"/>
                    <a:pt x="9813" y="329"/>
                  </a:cubicBezTo>
                  <a:cubicBezTo>
                    <a:pt x="6691" y="762"/>
                    <a:pt x="3211" y="1076"/>
                    <a:pt x="60" y="1375"/>
                  </a:cubicBezTo>
                  <a:cubicBezTo>
                    <a:pt x="15" y="1375"/>
                    <a:pt x="0" y="1405"/>
                    <a:pt x="0" y="1435"/>
                  </a:cubicBezTo>
                  <a:cubicBezTo>
                    <a:pt x="0" y="1464"/>
                    <a:pt x="30" y="1479"/>
                    <a:pt x="60" y="1479"/>
                  </a:cubicBezTo>
                  <a:cubicBezTo>
                    <a:pt x="2181" y="1330"/>
                    <a:pt x="4481" y="1121"/>
                    <a:pt x="6587" y="897"/>
                  </a:cubicBezTo>
                  <a:cubicBezTo>
                    <a:pt x="8753" y="658"/>
                    <a:pt x="10918" y="255"/>
                    <a:pt x="13084" y="90"/>
                  </a:cubicBezTo>
                  <a:cubicBezTo>
                    <a:pt x="13114" y="75"/>
                    <a:pt x="13129" y="60"/>
                    <a:pt x="13129" y="45"/>
                  </a:cubicBezTo>
                  <a:cubicBezTo>
                    <a:pt x="13129" y="16"/>
                    <a:pt x="13099" y="1"/>
                    <a:pt x="1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13021959" y="3078726"/>
              <a:ext cx="2798355" cy="540312"/>
            </a:xfrm>
            <a:custGeom>
              <a:avLst/>
              <a:gdLst/>
              <a:ahLst/>
              <a:cxnLst/>
              <a:rect l="l" t="t" r="r" b="b"/>
              <a:pathLst>
                <a:path w="14802" h="2858" extrusionOk="0">
                  <a:moveTo>
                    <a:pt x="8604" y="1"/>
                  </a:moveTo>
                  <a:cubicBezTo>
                    <a:pt x="7612" y="1"/>
                    <a:pt x="6619" y="14"/>
                    <a:pt x="5631" y="32"/>
                  </a:cubicBezTo>
                  <a:cubicBezTo>
                    <a:pt x="4720" y="47"/>
                    <a:pt x="3794" y="77"/>
                    <a:pt x="2883" y="122"/>
                  </a:cubicBezTo>
                  <a:cubicBezTo>
                    <a:pt x="2166" y="152"/>
                    <a:pt x="1434" y="196"/>
                    <a:pt x="792" y="450"/>
                  </a:cubicBezTo>
                  <a:cubicBezTo>
                    <a:pt x="583" y="525"/>
                    <a:pt x="389" y="630"/>
                    <a:pt x="254" y="764"/>
                  </a:cubicBezTo>
                  <a:cubicBezTo>
                    <a:pt x="60" y="958"/>
                    <a:pt x="0" y="1197"/>
                    <a:pt x="0" y="1436"/>
                  </a:cubicBezTo>
                  <a:cubicBezTo>
                    <a:pt x="15" y="1944"/>
                    <a:pt x="374" y="2467"/>
                    <a:pt x="1001" y="2691"/>
                  </a:cubicBezTo>
                  <a:cubicBezTo>
                    <a:pt x="1345" y="2822"/>
                    <a:pt x="1730" y="2858"/>
                    <a:pt x="2119" y="2858"/>
                  </a:cubicBezTo>
                  <a:cubicBezTo>
                    <a:pt x="2304" y="2858"/>
                    <a:pt x="2491" y="2850"/>
                    <a:pt x="2674" y="2840"/>
                  </a:cubicBezTo>
                  <a:cubicBezTo>
                    <a:pt x="6662" y="2706"/>
                    <a:pt x="10634" y="2482"/>
                    <a:pt x="14607" y="2168"/>
                  </a:cubicBezTo>
                  <a:cubicBezTo>
                    <a:pt x="14637" y="2168"/>
                    <a:pt x="14667" y="2168"/>
                    <a:pt x="14697" y="2153"/>
                  </a:cubicBezTo>
                  <a:cubicBezTo>
                    <a:pt x="14757" y="2123"/>
                    <a:pt x="14802" y="2063"/>
                    <a:pt x="14757" y="2019"/>
                  </a:cubicBezTo>
                  <a:cubicBezTo>
                    <a:pt x="14428" y="1391"/>
                    <a:pt x="14383" y="1167"/>
                    <a:pt x="14518" y="764"/>
                  </a:cubicBezTo>
                  <a:cubicBezTo>
                    <a:pt x="14578" y="600"/>
                    <a:pt x="14712" y="241"/>
                    <a:pt x="14563" y="122"/>
                  </a:cubicBezTo>
                  <a:cubicBezTo>
                    <a:pt x="14446" y="30"/>
                    <a:pt x="13425" y="13"/>
                    <a:pt x="12407" y="13"/>
                  </a:cubicBezTo>
                  <a:cubicBezTo>
                    <a:pt x="11786" y="13"/>
                    <a:pt x="11165" y="19"/>
                    <a:pt x="10752" y="19"/>
                  </a:cubicBezTo>
                  <a:cubicBezTo>
                    <a:pt x="10627" y="19"/>
                    <a:pt x="10522" y="19"/>
                    <a:pt x="10440" y="17"/>
                  </a:cubicBezTo>
                  <a:cubicBezTo>
                    <a:pt x="9830" y="6"/>
                    <a:pt x="9217" y="1"/>
                    <a:pt x="8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11641128" y="2793826"/>
              <a:ext cx="4247064" cy="922576"/>
            </a:xfrm>
            <a:custGeom>
              <a:avLst/>
              <a:gdLst/>
              <a:ahLst/>
              <a:cxnLst/>
              <a:rect l="l" t="t" r="r" b="b"/>
              <a:pathLst>
                <a:path w="22465" h="4880" extrusionOk="0">
                  <a:moveTo>
                    <a:pt x="14175" y="1"/>
                  </a:moveTo>
                  <a:lnTo>
                    <a:pt x="3929" y="120"/>
                  </a:lnTo>
                  <a:lnTo>
                    <a:pt x="1210" y="270"/>
                  </a:lnTo>
                  <a:cubicBezTo>
                    <a:pt x="1210" y="270"/>
                    <a:pt x="1137" y="262"/>
                    <a:pt x="1026" y="262"/>
                  </a:cubicBezTo>
                  <a:cubicBezTo>
                    <a:pt x="692" y="262"/>
                    <a:pt x="23" y="329"/>
                    <a:pt x="1" y="867"/>
                  </a:cubicBezTo>
                  <a:lnTo>
                    <a:pt x="45" y="1793"/>
                  </a:lnTo>
                  <a:cubicBezTo>
                    <a:pt x="60" y="2181"/>
                    <a:pt x="299" y="2525"/>
                    <a:pt x="643" y="2689"/>
                  </a:cubicBezTo>
                  <a:cubicBezTo>
                    <a:pt x="1330" y="3003"/>
                    <a:pt x="2077" y="3182"/>
                    <a:pt x="2809" y="3376"/>
                  </a:cubicBezTo>
                  <a:lnTo>
                    <a:pt x="7588" y="4586"/>
                  </a:lnTo>
                  <a:cubicBezTo>
                    <a:pt x="7932" y="4691"/>
                    <a:pt x="8514" y="4780"/>
                    <a:pt x="8872" y="4810"/>
                  </a:cubicBezTo>
                  <a:cubicBezTo>
                    <a:pt x="9565" y="4859"/>
                    <a:pt x="10258" y="4880"/>
                    <a:pt x="10950" y="4880"/>
                  </a:cubicBezTo>
                  <a:cubicBezTo>
                    <a:pt x="13229" y="4880"/>
                    <a:pt x="15506" y="4651"/>
                    <a:pt x="17774" y="4422"/>
                  </a:cubicBezTo>
                  <a:lnTo>
                    <a:pt x="22135" y="3989"/>
                  </a:lnTo>
                  <a:cubicBezTo>
                    <a:pt x="22225" y="3974"/>
                    <a:pt x="22315" y="3929"/>
                    <a:pt x="22359" y="3824"/>
                  </a:cubicBezTo>
                  <a:cubicBezTo>
                    <a:pt x="22464" y="3600"/>
                    <a:pt x="22106" y="3466"/>
                    <a:pt x="21852" y="3466"/>
                  </a:cubicBezTo>
                  <a:cubicBezTo>
                    <a:pt x="18175" y="3521"/>
                    <a:pt x="14511" y="4198"/>
                    <a:pt x="10836" y="4198"/>
                  </a:cubicBezTo>
                  <a:cubicBezTo>
                    <a:pt x="10525" y="4198"/>
                    <a:pt x="10214" y="4193"/>
                    <a:pt x="9903" y="4183"/>
                  </a:cubicBezTo>
                  <a:cubicBezTo>
                    <a:pt x="9724" y="4183"/>
                    <a:pt x="9530" y="4168"/>
                    <a:pt x="9380" y="4048"/>
                  </a:cubicBezTo>
                  <a:cubicBezTo>
                    <a:pt x="9186" y="3899"/>
                    <a:pt x="9156" y="3630"/>
                    <a:pt x="9156" y="3391"/>
                  </a:cubicBezTo>
                  <a:cubicBezTo>
                    <a:pt x="9156" y="3137"/>
                    <a:pt x="9186" y="2868"/>
                    <a:pt x="9321" y="2644"/>
                  </a:cubicBezTo>
                  <a:cubicBezTo>
                    <a:pt x="9574" y="2256"/>
                    <a:pt x="10112" y="2166"/>
                    <a:pt x="10590" y="2122"/>
                  </a:cubicBezTo>
                  <a:cubicBezTo>
                    <a:pt x="14324" y="1733"/>
                    <a:pt x="18073" y="1763"/>
                    <a:pt x="21822" y="1659"/>
                  </a:cubicBezTo>
                  <a:cubicBezTo>
                    <a:pt x="21971" y="1644"/>
                    <a:pt x="22135" y="1644"/>
                    <a:pt x="22255" y="1524"/>
                  </a:cubicBezTo>
                  <a:cubicBezTo>
                    <a:pt x="22315" y="1464"/>
                    <a:pt x="22345" y="1360"/>
                    <a:pt x="22315" y="1285"/>
                  </a:cubicBezTo>
                  <a:cubicBezTo>
                    <a:pt x="22270" y="1181"/>
                    <a:pt x="22165" y="1166"/>
                    <a:pt x="22061" y="1136"/>
                  </a:cubicBezTo>
                  <a:cubicBezTo>
                    <a:pt x="19447" y="703"/>
                    <a:pt x="16818" y="314"/>
                    <a:pt x="1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13634675" y="3172306"/>
              <a:ext cx="2069936" cy="104546"/>
            </a:xfrm>
            <a:custGeom>
              <a:avLst/>
              <a:gdLst/>
              <a:ahLst/>
              <a:cxnLst/>
              <a:rect l="l" t="t" r="r" b="b"/>
              <a:pathLst>
                <a:path w="10949" h="553" extrusionOk="0">
                  <a:moveTo>
                    <a:pt x="10903" y="0"/>
                  </a:moveTo>
                  <a:cubicBezTo>
                    <a:pt x="10112" y="45"/>
                    <a:pt x="8977" y="105"/>
                    <a:pt x="8185" y="135"/>
                  </a:cubicBezTo>
                  <a:cubicBezTo>
                    <a:pt x="5825" y="224"/>
                    <a:pt x="2763" y="388"/>
                    <a:pt x="404" y="433"/>
                  </a:cubicBezTo>
                  <a:lnTo>
                    <a:pt x="60" y="433"/>
                  </a:lnTo>
                  <a:cubicBezTo>
                    <a:pt x="30" y="433"/>
                    <a:pt x="0" y="448"/>
                    <a:pt x="0" y="478"/>
                  </a:cubicBezTo>
                  <a:cubicBezTo>
                    <a:pt x="0" y="508"/>
                    <a:pt x="30" y="523"/>
                    <a:pt x="60" y="523"/>
                  </a:cubicBezTo>
                  <a:cubicBezTo>
                    <a:pt x="150" y="538"/>
                    <a:pt x="314" y="553"/>
                    <a:pt x="404" y="553"/>
                  </a:cubicBezTo>
                  <a:cubicBezTo>
                    <a:pt x="3899" y="523"/>
                    <a:pt x="7423" y="344"/>
                    <a:pt x="10903" y="105"/>
                  </a:cubicBezTo>
                  <a:cubicBezTo>
                    <a:pt x="10933" y="105"/>
                    <a:pt x="10948" y="75"/>
                    <a:pt x="10948" y="45"/>
                  </a:cubicBezTo>
                  <a:cubicBezTo>
                    <a:pt x="10948" y="15"/>
                    <a:pt x="10918" y="0"/>
                    <a:pt x="10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13708027" y="3251330"/>
              <a:ext cx="1973897" cy="145759"/>
            </a:xfrm>
            <a:custGeom>
              <a:avLst/>
              <a:gdLst/>
              <a:ahLst/>
              <a:cxnLst/>
              <a:rect l="l" t="t" r="r" b="b"/>
              <a:pathLst>
                <a:path w="10441" h="771" extrusionOk="0">
                  <a:moveTo>
                    <a:pt x="10396" y="0"/>
                  </a:moveTo>
                  <a:lnTo>
                    <a:pt x="9097" y="90"/>
                  </a:lnTo>
                  <a:cubicBezTo>
                    <a:pt x="8275" y="150"/>
                    <a:pt x="6065" y="314"/>
                    <a:pt x="5213" y="374"/>
                  </a:cubicBezTo>
                  <a:cubicBezTo>
                    <a:pt x="3496" y="508"/>
                    <a:pt x="1778" y="672"/>
                    <a:pt x="45" y="672"/>
                  </a:cubicBezTo>
                  <a:cubicBezTo>
                    <a:pt x="16" y="672"/>
                    <a:pt x="1" y="687"/>
                    <a:pt x="1" y="717"/>
                  </a:cubicBezTo>
                  <a:cubicBezTo>
                    <a:pt x="1" y="747"/>
                    <a:pt x="16" y="762"/>
                    <a:pt x="45" y="762"/>
                  </a:cubicBezTo>
                  <a:cubicBezTo>
                    <a:pt x="260" y="768"/>
                    <a:pt x="474" y="770"/>
                    <a:pt x="688" y="770"/>
                  </a:cubicBezTo>
                  <a:cubicBezTo>
                    <a:pt x="2206" y="770"/>
                    <a:pt x="3723" y="641"/>
                    <a:pt x="5228" y="523"/>
                  </a:cubicBezTo>
                  <a:cubicBezTo>
                    <a:pt x="6692" y="419"/>
                    <a:pt x="8962" y="224"/>
                    <a:pt x="10396" y="90"/>
                  </a:cubicBezTo>
                  <a:cubicBezTo>
                    <a:pt x="10426" y="90"/>
                    <a:pt x="10441" y="75"/>
                    <a:pt x="10441" y="45"/>
                  </a:cubicBezTo>
                  <a:cubicBezTo>
                    <a:pt x="10441" y="15"/>
                    <a:pt x="10411" y="0"/>
                    <a:pt x="10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13620496" y="3353040"/>
              <a:ext cx="2055757" cy="165421"/>
            </a:xfrm>
            <a:custGeom>
              <a:avLst/>
              <a:gdLst/>
              <a:ahLst/>
              <a:cxnLst/>
              <a:rect l="l" t="t" r="r" b="b"/>
              <a:pathLst>
                <a:path w="10874" h="875" extrusionOk="0">
                  <a:moveTo>
                    <a:pt x="10829" y="0"/>
                  </a:moveTo>
                  <a:lnTo>
                    <a:pt x="9470" y="105"/>
                  </a:lnTo>
                  <a:cubicBezTo>
                    <a:pt x="8619" y="164"/>
                    <a:pt x="6333" y="358"/>
                    <a:pt x="5437" y="433"/>
                  </a:cubicBezTo>
                  <a:cubicBezTo>
                    <a:pt x="3762" y="573"/>
                    <a:pt x="2086" y="765"/>
                    <a:pt x="398" y="765"/>
                  </a:cubicBezTo>
                  <a:cubicBezTo>
                    <a:pt x="281" y="765"/>
                    <a:pt x="163" y="764"/>
                    <a:pt x="45" y="762"/>
                  </a:cubicBezTo>
                  <a:cubicBezTo>
                    <a:pt x="16" y="762"/>
                    <a:pt x="1" y="777"/>
                    <a:pt x="1" y="807"/>
                  </a:cubicBezTo>
                  <a:cubicBezTo>
                    <a:pt x="1" y="836"/>
                    <a:pt x="16" y="851"/>
                    <a:pt x="45" y="851"/>
                  </a:cubicBezTo>
                  <a:cubicBezTo>
                    <a:pt x="363" y="867"/>
                    <a:pt x="680" y="874"/>
                    <a:pt x="997" y="874"/>
                  </a:cubicBezTo>
                  <a:cubicBezTo>
                    <a:pt x="2483" y="874"/>
                    <a:pt x="3963" y="721"/>
                    <a:pt x="5452" y="597"/>
                  </a:cubicBezTo>
                  <a:cubicBezTo>
                    <a:pt x="6961" y="448"/>
                    <a:pt x="9335" y="239"/>
                    <a:pt x="10829" y="90"/>
                  </a:cubicBezTo>
                  <a:cubicBezTo>
                    <a:pt x="10844" y="90"/>
                    <a:pt x="10874" y="75"/>
                    <a:pt x="10874" y="30"/>
                  </a:cubicBezTo>
                  <a:cubicBezTo>
                    <a:pt x="10874" y="15"/>
                    <a:pt x="10844" y="0"/>
                    <a:pt x="10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12872231" y="3152456"/>
              <a:ext cx="316474" cy="522541"/>
            </a:xfrm>
            <a:custGeom>
              <a:avLst/>
              <a:gdLst/>
              <a:ahLst/>
              <a:cxnLst/>
              <a:rect l="l" t="t" r="r" b="b"/>
              <a:pathLst>
                <a:path w="1674" h="2764" extrusionOk="0">
                  <a:moveTo>
                    <a:pt x="434" y="1"/>
                  </a:moveTo>
                  <a:cubicBezTo>
                    <a:pt x="195" y="673"/>
                    <a:pt x="1" y="1718"/>
                    <a:pt x="16" y="2435"/>
                  </a:cubicBezTo>
                  <a:cubicBezTo>
                    <a:pt x="434" y="2540"/>
                    <a:pt x="852" y="2659"/>
                    <a:pt x="1330" y="2764"/>
                  </a:cubicBezTo>
                  <a:cubicBezTo>
                    <a:pt x="1285" y="2017"/>
                    <a:pt x="1405" y="912"/>
                    <a:pt x="1673" y="210"/>
                  </a:cubicBezTo>
                  <a:cubicBezTo>
                    <a:pt x="1210" y="150"/>
                    <a:pt x="912" y="75"/>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11816190" y="2901207"/>
              <a:ext cx="319310" cy="505526"/>
            </a:xfrm>
            <a:custGeom>
              <a:avLst/>
              <a:gdLst/>
              <a:ahLst/>
              <a:cxnLst/>
              <a:rect l="l" t="t" r="r" b="b"/>
              <a:pathLst>
                <a:path w="1689" h="2674" extrusionOk="0">
                  <a:moveTo>
                    <a:pt x="434" y="0"/>
                  </a:moveTo>
                  <a:cubicBezTo>
                    <a:pt x="180" y="672"/>
                    <a:pt x="1" y="1539"/>
                    <a:pt x="16" y="2256"/>
                  </a:cubicBezTo>
                  <a:cubicBezTo>
                    <a:pt x="464" y="2405"/>
                    <a:pt x="897" y="2569"/>
                    <a:pt x="1345" y="2674"/>
                  </a:cubicBezTo>
                  <a:cubicBezTo>
                    <a:pt x="1300" y="1912"/>
                    <a:pt x="1420" y="1001"/>
                    <a:pt x="1688" y="299"/>
                  </a:cubicBezTo>
                  <a:cubicBezTo>
                    <a:pt x="1225" y="254"/>
                    <a:pt x="912" y="75"/>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11872716" y="2887028"/>
              <a:ext cx="1516390" cy="338971"/>
            </a:xfrm>
            <a:custGeom>
              <a:avLst/>
              <a:gdLst/>
              <a:ahLst/>
              <a:cxnLst/>
              <a:rect l="l" t="t" r="r" b="b"/>
              <a:pathLst>
                <a:path w="8021" h="1793" extrusionOk="0">
                  <a:moveTo>
                    <a:pt x="75" y="1"/>
                  </a:moveTo>
                  <a:cubicBezTo>
                    <a:pt x="45" y="1"/>
                    <a:pt x="15" y="16"/>
                    <a:pt x="15" y="30"/>
                  </a:cubicBezTo>
                  <a:cubicBezTo>
                    <a:pt x="0" y="60"/>
                    <a:pt x="15" y="90"/>
                    <a:pt x="45" y="105"/>
                  </a:cubicBezTo>
                  <a:cubicBezTo>
                    <a:pt x="672" y="344"/>
                    <a:pt x="1315" y="538"/>
                    <a:pt x="1972" y="718"/>
                  </a:cubicBezTo>
                  <a:cubicBezTo>
                    <a:pt x="3928" y="1210"/>
                    <a:pt x="5945" y="1494"/>
                    <a:pt x="7931" y="1793"/>
                  </a:cubicBezTo>
                  <a:cubicBezTo>
                    <a:pt x="8006" y="1793"/>
                    <a:pt x="8021" y="1688"/>
                    <a:pt x="7946" y="1688"/>
                  </a:cubicBezTo>
                  <a:cubicBezTo>
                    <a:pt x="7289" y="1614"/>
                    <a:pt x="6632" y="1509"/>
                    <a:pt x="5960" y="1390"/>
                  </a:cubicBezTo>
                  <a:cubicBezTo>
                    <a:pt x="3973" y="1031"/>
                    <a:pt x="2047" y="419"/>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12767685" y="3174008"/>
              <a:ext cx="93392" cy="383209"/>
            </a:xfrm>
            <a:custGeom>
              <a:avLst/>
              <a:gdLst/>
              <a:ahLst/>
              <a:cxnLst/>
              <a:rect l="l" t="t" r="r" b="b"/>
              <a:pathLst>
                <a:path w="494" h="2027" extrusionOk="0">
                  <a:moveTo>
                    <a:pt x="416" y="0"/>
                  </a:moveTo>
                  <a:cubicBezTo>
                    <a:pt x="384" y="0"/>
                    <a:pt x="356" y="17"/>
                    <a:pt x="345" y="51"/>
                  </a:cubicBezTo>
                  <a:cubicBezTo>
                    <a:pt x="270" y="200"/>
                    <a:pt x="225" y="350"/>
                    <a:pt x="180" y="499"/>
                  </a:cubicBezTo>
                  <a:cubicBezTo>
                    <a:pt x="135" y="663"/>
                    <a:pt x="106" y="828"/>
                    <a:pt x="76" y="977"/>
                  </a:cubicBezTo>
                  <a:cubicBezTo>
                    <a:pt x="61" y="1052"/>
                    <a:pt x="46" y="1141"/>
                    <a:pt x="31" y="1216"/>
                  </a:cubicBezTo>
                  <a:cubicBezTo>
                    <a:pt x="31" y="1291"/>
                    <a:pt x="16" y="1380"/>
                    <a:pt x="16" y="1455"/>
                  </a:cubicBezTo>
                  <a:cubicBezTo>
                    <a:pt x="1" y="1604"/>
                    <a:pt x="1" y="1768"/>
                    <a:pt x="1" y="1933"/>
                  </a:cubicBezTo>
                  <a:cubicBezTo>
                    <a:pt x="1" y="1978"/>
                    <a:pt x="31" y="2007"/>
                    <a:pt x="76" y="2022"/>
                  </a:cubicBezTo>
                  <a:cubicBezTo>
                    <a:pt x="83" y="2025"/>
                    <a:pt x="91" y="2026"/>
                    <a:pt x="99" y="2026"/>
                  </a:cubicBezTo>
                  <a:cubicBezTo>
                    <a:pt x="135" y="2026"/>
                    <a:pt x="168" y="1997"/>
                    <a:pt x="180" y="1948"/>
                  </a:cubicBezTo>
                  <a:cubicBezTo>
                    <a:pt x="225" y="1798"/>
                    <a:pt x="255" y="1634"/>
                    <a:pt x="285" y="1485"/>
                  </a:cubicBezTo>
                  <a:cubicBezTo>
                    <a:pt x="300" y="1410"/>
                    <a:pt x="300" y="1335"/>
                    <a:pt x="315" y="1261"/>
                  </a:cubicBezTo>
                  <a:lnTo>
                    <a:pt x="359" y="1022"/>
                  </a:lnTo>
                  <a:lnTo>
                    <a:pt x="434" y="559"/>
                  </a:lnTo>
                  <a:cubicBezTo>
                    <a:pt x="449" y="409"/>
                    <a:pt x="479" y="245"/>
                    <a:pt x="494" y="96"/>
                  </a:cubicBezTo>
                  <a:cubicBezTo>
                    <a:pt x="494" y="66"/>
                    <a:pt x="479" y="21"/>
                    <a:pt x="449" y="6"/>
                  </a:cubicBezTo>
                  <a:cubicBezTo>
                    <a:pt x="438" y="2"/>
                    <a:pt x="427"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12609638" y="3140168"/>
              <a:ext cx="93392" cy="383209"/>
            </a:xfrm>
            <a:custGeom>
              <a:avLst/>
              <a:gdLst/>
              <a:ahLst/>
              <a:cxnLst/>
              <a:rect l="l" t="t" r="r" b="b"/>
              <a:pathLst>
                <a:path w="494" h="2027" extrusionOk="0">
                  <a:moveTo>
                    <a:pt x="430" y="0"/>
                  </a:moveTo>
                  <a:cubicBezTo>
                    <a:pt x="393" y="0"/>
                    <a:pt x="356" y="20"/>
                    <a:pt x="344" y="66"/>
                  </a:cubicBezTo>
                  <a:cubicBezTo>
                    <a:pt x="269" y="200"/>
                    <a:pt x="225" y="364"/>
                    <a:pt x="180" y="514"/>
                  </a:cubicBezTo>
                  <a:cubicBezTo>
                    <a:pt x="135" y="663"/>
                    <a:pt x="105" y="827"/>
                    <a:pt x="75" y="992"/>
                  </a:cubicBezTo>
                  <a:cubicBezTo>
                    <a:pt x="60" y="1066"/>
                    <a:pt x="45" y="1141"/>
                    <a:pt x="30" y="1231"/>
                  </a:cubicBezTo>
                  <a:cubicBezTo>
                    <a:pt x="30" y="1305"/>
                    <a:pt x="16" y="1380"/>
                    <a:pt x="16" y="1470"/>
                  </a:cubicBezTo>
                  <a:cubicBezTo>
                    <a:pt x="1" y="1619"/>
                    <a:pt x="1" y="1783"/>
                    <a:pt x="1" y="1947"/>
                  </a:cubicBezTo>
                  <a:cubicBezTo>
                    <a:pt x="1" y="1977"/>
                    <a:pt x="30" y="2022"/>
                    <a:pt x="75" y="2022"/>
                  </a:cubicBezTo>
                  <a:cubicBezTo>
                    <a:pt x="83" y="2025"/>
                    <a:pt x="92" y="2026"/>
                    <a:pt x="100" y="2026"/>
                  </a:cubicBezTo>
                  <a:cubicBezTo>
                    <a:pt x="140" y="2026"/>
                    <a:pt x="182" y="1999"/>
                    <a:pt x="195" y="1962"/>
                  </a:cubicBezTo>
                  <a:cubicBezTo>
                    <a:pt x="225" y="1798"/>
                    <a:pt x="254" y="1649"/>
                    <a:pt x="284" y="1499"/>
                  </a:cubicBezTo>
                  <a:cubicBezTo>
                    <a:pt x="299" y="1425"/>
                    <a:pt x="299" y="1335"/>
                    <a:pt x="314" y="1260"/>
                  </a:cubicBezTo>
                  <a:lnTo>
                    <a:pt x="359" y="1036"/>
                  </a:lnTo>
                  <a:lnTo>
                    <a:pt x="434" y="573"/>
                  </a:lnTo>
                  <a:cubicBezTo>
                    <a:pt x="464" y="409"/>
                    <a:pt x="479" y="260"/>
                    <a:pt x="493" y="110"/>
                  </a:cubicBezTo>
                  <a:cubicBezTo>
                    <a:pt x="493" y="66"/>
                    <a:pt x="479" y="36"/>
                    <a:pt x="464" y="6"/>
                  </a:cubicBezTo>
                  <a:cubicBezTo>
                    <a:pt x="453" y="2"/>
                    <a:pt x="442" y="0"/>
                    <a:pt x="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12451591" y="3108974"/>
              <a:ext cx="96039" cy="383209"/>
            </a:xfrm>
            <a:custGeom>
              <a:avLst/>
              <a:gdLst/>
              <a:ahLst/>
              <a:cxnLst/>
              <a:rect l="l" t="t" r="r" b="b"/>
              <a:pathLst>
                <a:path w="508" h="2027" extrusionOk="0">
                  <a:moveTo>
                    <a:pt x="428" y="1"/>
                  </a:moveTo>
                  <a:cubicBezTo>
                    <a:pt x="391" y="1"/>
                    <a:pt x="355" y="18"/>
                    <a:pt x="344" y="51"/>
                  </a:cubicBezTo>
                  <a:cubicBezTo>
                    <a:pt x="269" y="201"/>
                    <a:pt x="224" y="350"/>
                    <a:pt x="179" y="514"/>
                  </a:cubicBezTo>
                  <a:cubicBezTo>
                    <a:pt x="135" y="664"/>
                    <a:pt x="105" y="828"/>
                    <a:pt x="75" y="977"/>
                  </a:cubicBezTo>
                  <a:cubicBezTo>
                    <a:pt x="60" y="1052"/>
                    <a:pt x="45" y="1142"/>
                    <a:pt x="30" y="1216"/>
                  </a:cubicBezTo>
                  <a:cubicBezTo>
                    <a:pt x="30" y="1291"/>
                    <a:pt x="15" y="1381"/>
                    <a:pt x="15" y="1455"/>
                  </a:cubicBezTo>
                  <a:cubicBezTo>
                    <a:pt x="0" y="1620"/>
                    <a:pt x="0" y="1769"/>
                    <a:pt x="0" y="1933"/>
                  </a:cubicBezTo>
                  <a:cubicBezTo>
                    <a:pt x="0" y="1978"/>
                    <a:pt x="30" y="2008"/>
                    <a:pt x="75" y="2023"/>
                  </a:cubicBezTo>
                  <a:cubicBezTo>
                    <a:pt x="85" y="2025"/>
                    <a:pt x="95" y="2027"/>
                    <a:pt x="104" y="2027"/>
                  </a:cubicBezTo>
                  <a:cubicBezTo>
                    <a:pt x="149" y="2027"/>
                    <a:pt x="182" y="1998"/>
                    <a:pt x="194" y="1948"/>
                  </a:cubicBezTo>
                  <a:cubicBezTo>
                    <a:pt x="224" y="1799"/>
                    <a:pt x="254" y="1649"/>
                    <a:pt x="284" y="1485"/>
                  </a:cubicBezTo>
                  <a:cubicBezTo>
                    <a:pt x="299" y="1411"/>
                    <a:pt x="314" y="1336"/>
                    <a:pt x="329" y="1261"/>
                  </a:cubicBezTo>
                  <a:lnTo>
                    <a:pt x="359" y="1022"/>
                  </a:lnTo>
                  <a:lnTo>
                    <a:pt x="433" y="559"/>
                  </a:lnTo>
                  <a:cubicBezTo>
                    <a:pt x="463" y="410"/>
                    <a:pt x="478" y="260"/>
                    <a:pt x="493" y="96"/>
                  </a:cubicBezTo>
                  <a:cubicBezTo>
                    <a:pt x="508" y="66"/>
                    <a:pt x="478" y="36"/>
                    <a:pt x="463" y="7"/>
                  </a:cubicBezTo>
                  <a:cubicBezTo>
                    <a:pt x="452" y="3"/>
                    <a:pt x="44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12296191" y="3063791"/>
              <a:ext cx="93392" cy="381508"/>
            </a:xfrm>
            <a:custGeom>
              <a:avLst/>
              <a:gdLst/>
              <a:ahLst/>
              <a:cxnLst/>
              <a:rect l="l" t="t" r="r" b="b"/>
              <a:pathLst>
                <a:path w="494" h="2018" extrusionOk="0">
                  <a:moveTo>
                    <a:pt x="422" y="1"/>
                  </a:moveTo>
                  <a:cubicBezTo>
                    <a:pt x="383" y="1"/>
                    <a:pt x="355" y="18"/>
                    <a:pt x="344" y="51"/>
                  </a:cubicBezTo>
                  <a:cubicBezTo>
                    <a:pt x="270" y="201"/>
                    <a:pt x="225" y="350"/>
                    <a:pt x="180" y="499"/>
                  </a:cubicBezTo>
                  <a:cubicBezTo>
                    <a:pt x="135" y="664"/>
                    <a:pt x="105" y="813"/>
                    <a:pt x="75" y="977"/>
                  </a:cubicBezTo>
                  <a:cubicBezTo>
                    <a:pt x="60" y="1052"/>
                    <a:pt x="46" y="1142"/>
                    <a:pt x="31" y="1216"/>
                  </a:cubicBezTo>
                  <a:cubicBezTo>
                    <a:pt x="31" y="1291"/>
                    <a:pt x="16" y="1381"/>
                    <a:pt x="16" y="1455"/>
                  </a:cubicBezTo>
                  <a:cubicBezTo>
                    <a:pt x="1" y="1605"/>
                    <a:pt x="1" y="1769"/>
                    <a:pt x="1" y="1933"/>
                  </a:cubicBezTo>
                  <a:cubicBezTo>
                    <a:pt x="1" y="1963"/>
                    <a:pt x="31" y="2008"/>
                    <a:pt x="75" y="2008"/>
                  </a:cubicBezTo>
                  <a:cubicBezTo>
                    <a:pt x="85" y="2015"/>
                    <a:pt x="96" y="2018"/>
                    <a:pt x="106" y="2018"/>
                  </a:cubicBezTo>
                  <a:cubicBezTo>
                    <a:pt x="140" y="2018"/>
                    <a:pt x="172" y="1983"/>
                    <a:pt x="195" y="1948"/>
                  </a:cubicBezTo>
                  <a:cubicBezTo>
                    <a:pt x="225" y="1784"/>
                    <a:pt x="255" y="1635"/>
                    <a:pt x="284" y="1485"/>
                  </a:cubicBezTo>
                  <a:cubicBezTo>
                    <a:pt x="299" y="1411"/>
                    <a:pt x="299" y="1321"/>
                    <a:pt x="314" y="1246"/>
                  </a:cubicBezTo>
                  <a:lnTo>
                    <a:pt x="359" y="1022"/>
                  </a:lnTo>
                  <a:lnTo>
                    <a:pt x="434" y="559"/>
                  </a:lnTo>
                  <a:cubicBezTo>
                    <a:pt x="464" y="395"/>
                    <a:pt x="479" y="246"/>
                    <a:pt x="494" y="96"/>
                  </a:cubicBezTo>
                  <a:cubicBezTo>
                    <a:pt x="494" y="51"/>
                    <a:pt x="479" y="21"/>
                    <a:pt x="464" y="7"/>
                  </a:cubicBezTo>
                  <a:cubicBezTo>
                    <a:pt x="449" y="3"/>
                    <a:pt x="43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12138144" y="3027115"/>
              <a:ext cx="96228" cy="383209"/>
            </a:xfrm>
            <a:custGeom>
              <a:avLst/>
              <a:gdLst/>
              <a:ahLst/>
              <a:cxnLst/>
              <a:rect l="l" t="t" r="r" b="b"/>
              <a:pathLst>
                <a:path w="509" h="2027" extrusionOk="0">
                  <a:moveTo>
                    <a:pt x="430" y="1"/>
                  </a:moveTo>
                  <a:cubicBezTo>
                    <a:pt x="398" y="1"/>
                    <a:pt x="370" y="18"/>
                    <a:pt x="359" y="51"/>
                  </a:cubicBezTo>
                  <a:cubicBezTo>
                    <a:pt x="284" y="201"/>
                    <a:pt x="239" y="350"/>
                    <a:pt x="194" y="499"/>
                  </a:cubicBezTo>
                  <a:cubicBezTo>
                    <a:pt x="150" y="664"/>
                    <a:pt x="120" y="813"/>
                    <a:pt x="75" y="977"/>
                  </a:cubicBezTo>
                  <a:cubicBezTo>
                    <a:pt x="60" y="1052"/>
                    <a:pt x="45" y="1142"/>
                    <a:pt x="45" y="1216"/>
                  </a:cubicBezTo>
                  <a:cubicBezTo>
                    <a:pt x="30" y="1291"/>
                    <a:pt x="30" y="1380"/>
                    <a:pt x="15" y="1455"/>
                  </a:cubicBezTo>
                  <a:cubicBezTo>
                    <a:pt x="0" y="1605"/>
                    <a:pt x="0" y="1769"/>
                    <a:pt x="15" y="1933"/>
                  </a:cubicBezTo>
                  <a:cubicBezTo>
                    <a:pt x="15" y="1963"/>
                    <a:pt x="45" y="2008"/>
                    <a:pt x="75" y="2023"/>
                  </a:cubicBezTo>
                  <a:cubicBezTo>
                    <a:pt x="85" y="2025"/>
                    <a:pt x="95" y="2027"/>
                    <a:pt x="104" y="2027"/>
                  </a:cubicBezTo>
                  <a:cubicBezTo>
                    <a:pt x="149" y="2027"/>
                    <a:pt x="182" y="1998"/>
                    <a:pt x="194" y="1948"/>
                  </a:cubicBezTo>
                  <a:cubicBezTo>
                    <a:pt x="239" y="1799"/>
                    <a:pt x="254" y="1634"/>
                    <a:pt x="284" y="1485"/>
                  </a:cubicBezTo>
                  <a:cubicBezTo>
                    <a:pt x="299" y="1410"/>
                    <a:pt x="314" y="1336"/>
                    <a:pt x="329" y="1246"/>
                  </a:cubicBezTo>
                  <a:lnTo>
                    <a:pt x="374" y="1022"/>
                  </a:lnTo>
                  <a:lnTo>
                    <a:pt x="448" y="559"/>
                  </a:lnTo>
                  <a:cubicBezTo>
                    <a:pt x="463" y="410"/>
                    <a:pt x="493" y="245"/>
                    <a:pt x="508" y="96"/>
                  </a:cubicBezTo>
                  <a:cubicBezTo>
                    <a:pt x="508" y="51"/>
                    <a:pt x="493" y="21"/>
                    <a:pt x="463" y="6"/>
                  </a:cubicBezTo>
                  <a:cubicBezTo>
                    <a:pt x="452" y="3"/>
                    <a:pt x="441"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11618631" y="3605045"/>
              <a:ext cx="926357" cy="586630"/>
            </a:xfrm>
            <a:custGeom>
              <a:avLst/>
              <a:gdLst/>
              <a:ahLst/>
              <a:cxnLst/>
              <a:rect l="l" t="t" r="r" b="b"/>
              <a:pathLst>
                <a:path w="4900" h="3103" extrusionOk="0">
                  <a:moveTo>
                    <a:pt x="782" y="0"/>
                  </a:moveTo>
                  <a:cubicBezTo>
                    <a:pt x="515" y="0"/>
                    <a:pt x="269" y="93"/>
                    <a:pt x="135" y="370"/>
                  </a:cubicBezTo>
                  <a:cubicBezTo>
                    <a:pt x="0" y="609"/>
                    <a:pt x="90" y="907"/>
                    <a:pt x="239" y="1131"/>
                  </a:cubicBezTo>
                  <a:cubicBezTo>
                    <a:pt x="403" y="1341"/>
                    <a:pt x="642" y="1490"/>
                    <a:pt x="881" y="1624"/>
                  </a:cubicBezTo>
                  <a:cubicBezTo>
                    <a:pt x="1763" y="2132"/>
                    <a:pt x="2689" y="2580"/>
                    <a:pt x="3630" y="2954"/>
                  </a:cubicBezTo>
                  <a:cubicBezTo>
                    <a:pt x="3809" y="3013"/>
                    <a:pt x="3988" y="3088"/>
                    <a:pt x="4182" y="3103"/>
                  </a:cubicBezTo>
                  <a:cubicBezTo>
                    <a:pt x="4361" y="3103"/>
                    <a:pt x="4570" y="3043"/>
                    <a:pt x="4705" y="2909"/>
                  </a:cubicBezTo>
                  <a:cubicBezTo>
                    <a:pt x="4780" y="2804"/>
                    <a:pt x="4809" y="2700"/>
                    <a:pt x="4839" y="2580"/>
                  </a:cubicBezTo>
                  <a:cubicBezTo>
                    <a:pt x="4899" y="2252"/>
                    <a:pt x="4795" y="1893"/>
                    <a:pt x="4585" y="1639"/>
                  </a:cubicBezTo>
                  <a:cubicBezTo>
                    <a:pt x="4346" y="1355"/>
                    <a:pt x="3988" y="1206"/>
                    <a:pt x="3659" y="1072"/>
                  </a:cubicBezTo>
                  <a:cubicBezTo>
                    <a:pt x="2957" y="788"/>
                    <a:pt x="2226" y="519"/>
                    <a:pt x="1553" y="190"/>
                  </a:cubicBezTo>
                  <a:cubicBezTo>
                    <a:pt x="1337" y="93"/>
                    <a:pt x="1049" y="0"/>
                    <a:pt x="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13750374" y="1813973"/>
              <a:ext cx="980048" cy="548063"/>
            </a:xfrm>
            <a:custGeom>
              <a:avLst/>
              <a:gdLst/>
              <a:ahLst/>
              <a:cxnLst/>
              <a:rect l="l" t="t" r="r" b="b"/>
              <a:pathLst>
                <a:path w="5184" h="2899" extrusionOk="0">
                  <a:moveTo>
                    <a:pt x="3451" y="1"/>
                  </a:moveTo>
                  <a:lnTo>
                    <a:pt x="971" y="150"/>
                  </a:lnTo>
                  <a:cubicBezTo>
                    <a:pt x="971" y="150"/>
                    <a:pt x="165" y="554"/>
                    <a:pt x="75" y="1554"/>
                  </a:cubicBezTo>
                  <a:cubicBezTo>
                    <a:pt x="1" y="2540"/>
                    <a:pt x="658" y="2899"/>
                    <a:pt x="658" y="2899"/>
                  </a:cubicBezTo>
                  <a:lnTo>
                    <a:pt x="4825" y="2899"/>
                  </a:lnTo>
                  <a:lnTo>
                    <a:pt x="5183" y="1091"/>
                  </a:lnTo>
                  <a:cubicBezTo>
                    <a:pt x="4944" y="539"/>
                    <a:pt x="4138" y="315"/>
                    <a:pt x="3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14611692" y="3931726"/>
              <a:ext cx="214764" cy="76566"/>
            </a:xfrm>
            <a:custGeom>
              <a:avLst/>
              <a:gdLst/>
              <a:ahLst/>
              <a:cxnLst/>
              <a:rect l="l" t="t" r="r" b="b"/>
              <a:pathLst>
                <a:path w="1136" h="405" extrusionOk="0">
                  <a:moveTo>
                    <a:pt x="1135" y="1"/>
                  </a:moveTo>
                  <a:lnTo>
                    <a:pt x="0" y="16"/>
                  </a:lnTo>
                  <a:lnTo>
                    <a:pt x="30" y="359"/>
                  </a:lnTo>
                  <a:lnTo>
                    <a:pt x="1135" y="404"/>
                  </a:lnTo>
                  <a:lnTo>
                    <a:pt x="1135" y="1"/>
                  </a:ln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15038003" y="3906393"/>
              <a:ext cx="211928" cy="87720"/>
            </a:xfrm>
            <a:custGeom>
              <a:avLst/>
              <a:gdLst/>
              <a:ahLst/>
              <a:cxnLst/>
              <a:rect l="l" t="t" r="r" b="b"/>
              <a:pathLst>
                <a:path w="1121" h="464" extrusionOk="0">
                  <a:moveTo>
                    <a:pt x="1121" y="0"/>
                  </a:moveTo>
                  <a:lnTo>
                    <a:pt x="0" y="75"/>
                  </a:lnTo>
                  <a:lnTo>
                    <a:pt x="0" y="419"/>
                  </a:lnTo>
                  <a:lnTo>
                    <a:pt x="1121" y="463"/>
                  </a:lnTo>
                  <a:lnTo>
                    <a:pt x="1121" y="0"/>
                  </a:ln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15009834" y="3934561"/>
              <a:ext cx="296623" cy="313449"/>
            </a:xfrm>
            <a:custGeom>
              <a:avLst/>
              <a:gdLst/>
              <a:ahLst/>
              <a:cxnLst/>
              <a:rect l="l" t="t" r="r" b="b"/>
              <a:pathLst>
                <a:path w="1569" h="1658" extrusionOk="0">
                  <a:moveTo>
                    <a:pt x="164" y="1"/>
                  </a:moveTo>
                  <a:cubicBezTo>
                    <a:pt x="105" y="165"/>
                    <a:pt x="60" y="344"/>
                    <a:pt x="30" y="524"/>
                  </a:cubicBezTo>
                  <a:cubicBezTo>
                    <a:pt x="15" y="613"/>
                    <a:pt x="0" y="703"/>
                    <a:pt x="30" y="777"/>
                  </a:cubicBezTo>
                  <a:cubicBezTo>
                    <a:pt x="60" y="852"/>
                    <a:pt x="119" y="927"/>
                    <a:pt x="179" y="987"/>
                  </a:cubicBezTo>
                  <a:cubicBezTo>
                    <a:pt x="433" y="1226"/>
                    <a:pt x="732" y="1435"/>
                    <a:pt x="1046" y="1584"/>
                  </a:cubicBezTo>
                  <a:cubicBezTo>
                    <a:pt x="1135" y="1624"/>
                    <a:pt x="1231" y="1657"/>
                    <a:pt x="1317" y="1657"/>
                  </a:cubicBezTo>
                  <a:cubicBezTo>
                    <a:pt x="1359" y="1657"/>
                    <a:pt x="1399" y="1649"/>
                    <a:pt x="1434" y="1629"/>
                  </a:cubicBezTo>
                  <a:cubicBezTo>
                    <a:pt x="1509" y="1569"/>
                    <a:pt x="1553" y="1494"/>
                    <a:pt x="1568" y="1405"/>
                  </a:cubicBezTo>
                  <a:cubicBezTo>
                    <a:pt x="1568" y="1315"/>
                    <a:pt x="1553" y="1240"/>
                    <a:pt x="1538" y="1151"/>
                  </a:cubicBezTo>
                  <a:cubicBezTo>
                    <a:pt x="1479" y="852"/>
                    <a:pt x="1374" y="598"/>
                    <a:pt x="1270" y="314"/>
                  </a:cubicBez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15196050" y="4044778"/>
              <a:ext cx="51044" cy="27413"/>
            </a:xfrm>
            <a:custGeom>
              <a:avLst/>
              <a:gdLst/>
              <a:ahLst/>
              <a:cxnLst/>
              <a:rect l="l" t="t" r="r" b="b"/>
              <a:pathLst>
                <a:path w="270" h="145" extrusionOk="0">
                  <a:moveTo>
                    <a:pt x="176" y="0"/>
                  </a:moveTo>
                  <a:cubicBezTo>
                    <a:pt x="124" y="0"/>
                    <a:pt x="61" y="15"/>
                    <a:pt x="31" y="30"/>
                  </a:cubicBezTo>
                  <a:cubicBezTo>
                    <a:pt x="1" y="45"/>
                    <a:pt x="1" y="90"/>
                    <a:pt x="31" y="120"/>
                  </a:cubicBezTo>
                  <a:cubicBezTo>
                    <a:pt x="57" y="136"/>
                    <a:pt x="88" y="144"/>
                    <a:pt x="118" y="144"/>
                  </a:cubicBezTo>
                  <a:cubicBezTo>
                    <a:pt x="173" y="144"/>
                    <a:pt x="226" y="117"/>
                    <a:pt x="255" y="60"/>
                  </a:cubicBezTo>
                  <a:cubicBezTo>
                    <a:pt x="270" y="15"/>
                    <a:pt x="22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15218736" y="4085992"/>
              <a:ext cx="36865" cy="27791"/>
            </a:xfrm>
            <a:custGeom>
              <a:avLst/>
              <a:gdLst/>
              <a:ahLst/>
              <a:cxnLst/>
              <a:rect l="l" t="t" r="r" b="b"/>
              <a:pathLst>
                <a:path w="195" h="147" extrusionOk="0">
                  <a:moveTo>
                    <a:pt x="104" y="1"/>
                  </a:moveTo>
                  <a:cubicBezTo>
                    <a:pt x="75" y="1"/>
                    <a:pt x="53" y="18"/>
                    <a:pt x="30" y="51"/>
                  </a:cubicBezTo>
                  <a:cubicBezTo>
                    <a:pt x="0" y="66"/>
                    <a:pt x="15" y="111"/>
                    <a:pt x="30" y="126"/>
                  </a:cubicBezTo>
                  <a:cubicBezTo>
                    <a:pt x="49" y="140"/>
                    <a:pt x="70" y="147"/>
                    <a:pt x="90" y="147"/>
                  </a:cubicBezTo>
                  <a:cubicBezTo>
                    <a:pt x="133" y="147"/>
                    <a:pt x="174" y="117"/>
                    <a:pt x="194" y="66"/>
                  </a:cubicBezTo>
                  <a:cubicBezTo>
                    <a:pt x="194" y="36"/>
                    <a:pt x="165" y="6"/>
                    <a:pt x="135" y="6"/>
                  </a:cubicBezTo>
                  <a:cubicBezTo>
                    <a:pt x="123" y="3"/>
                    <a:pt x="11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15235562" y="4128339"/>
              <a:ext cx="37054" cy="26656"/>
            </a:xfrm>
            <a:custGeom>
              <a:avLst/>
              <a:gdLst/>
              <a:ahLst/>
              <a:cxnLst/>
              <a:rect l="l" t="t" r="r" b="b"/>
              <a:pathLst>
                <a:path w="196" h="141" extrusionOk="0">
                  <a:moveTo>
                    <a:pt x="110" y="1"/>
                  </a:moveTo>
                  <a:cubicBezTo>
                    <a:pt x="75" y="1"/>
                    <a:pt x="49" y="18"/>
                    <a:pt x="16" y="51"/>
                  </a:cubicBezTo>
                  <a:cubicBezTo>
                    <a:pt x="1" y="66"/>
                    <a:pt x="1" y="111"/>
                    <a:pt x="31" y="126"/>
                  </a:cubicBezTo>
                  <a:cubicBezTo>
                    <a:pt x="45" y="135"/>
                    <a:pt x="64" y="140"/>
                    <a:pt x="83" y="140"/>
                  </a:cubicBezTo>
                  <a:cubicBezTo>
                    <a:pt x="125" y="140"/>
                    <a:pt x="170" y="117"/>
                    <a:pt x="180" y="66"/>
                  </a:cubicBezTo>
                  <a:cubicBezTo>
                    <a:pt x="195" y="36"/>
                    <a:pt x="180" y="6"/>
                    <a:pt x="150" y="6"/>
                  </a:cubicBezTo>
                  <a:cubicBezTo>
                    <a:pt x="135" y="3"/>
                    <a:pt x="122"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15027605" y="4054609"/>
              <a:ext cx="183759" cy="152565"/>
            </a:xfrm>
            <a:custGeom>
              <a:avLst/>
              <a:gdLst/>
              <a:ahLst/>
              <a:cxnLst/>
              <a:rect l="l" t="t" r="r" b="b"/>
              <a:pathLst>
                <a:path w="972" h="807" extrusionOk="0">
                  <a:moveTo>
                    <a:pt x="54" y="1"/>
                  </a:moveTo>
                  <a:cubicBezTo>
                    <a:pt x="29" y="1"/>
                    <a:pt x="1" y="24"/>
                    <a:pt x="11" y="53"/>
                  </a:cubicBezTo>
                  <a:cubicBezTo>
                    <a:pt x="55" y="262"/>
                    <a:pt x="220" y="396"/>
                    <a:pt x="384" y="516"/>
                  </a:cubicBezTo>
                  <a:cubicBezTo>
                    <a:pt x="533" y="635"/>
                    <a:pt x="698" y="740"/>
                    <a:pt x="892" y="800"/>
                  </a:cubicBezTo>
                  <a:cubicBezTo>
                    <a:pt x="899" y="804"/>
                    <a:pt x="906" y="807"/>
                    <a:pt x="913" y="807"/>
                  </a:cubicBezTo>
                  <a:cubicBezTo>
                    <a:pt x="948" y="807"/>
                    <a:pt x="972" y="750"/>
                    <a:pt x="922" y="725"/>
                  </a:cubicBezTo>
                  <a:cubicBezTo>
                    <a:pt x="772" y="620"/>
                    <a:pt x="608" y="516"/>
                    <a:pt x="459" y="396"/>
                  </a:cubicBezTo>
                  <a:cubicBezTo>
                    <a:pt x="324" y="292"/>
                    <a:pt x="175" y="187"/>
                    <a:pt x="85" y="23"/>
                  </a:cubicBezTo>
                  <a:cubicBezTo>
                    <a:pt x="80" y="7"/>
                    <a:pt x="68"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14591842" y="3957248"/>
              <a:ext cx="302295" cy="303996"/>
            </a:xfrm>
            <a:custGeom>
              <a:avLst/>
              <a:gdLst/>
              <a:ahLst/>
              <a:cxnLst/>
              <a:rect l="l" t="t" r="r" b="b"/>
              <a:pathLst>
                <a:path w="1599" h="1608" extrusionOk="0">
                  <a:moveTo>
                    <a:pt x="135" y="0"/>
                  </a:moveTo>
                  <a:cubicBezTo>
                    <a:pt x="90" y="180"/>
                    <a:pt x="45" y="359"/>
                    <a:pt x="15" y="538"/>
                  </a:cubicBezTo>
                  <a:cubicBezTo>
                    <a:pt x="1" y="628"/>
                    <a:pt x="1" y="702"/>
                    <a:pt x="30" y="792"/>
                  </a:cubicBezTo>
                  <a:cubicBezTo>
                    <a:pt x="60" y="867"/>
                    <a:pt x="120" y="926"/>
                    <a:pt x="195" y="986"/>
                  </a:cubicBezTo>
                  <a:cubicBezTo>
                    <a:pt x="464" y="1210"/>
                    <a:pt x="777" y="1404"/>
                    <a:pt x="1091" y="1539"/>
                  </a:cubicBezTo>
                  <a:cubicBezTo>
                    <a:pt x="1175" y="1576"/>
                    <a:pt x="1265" y="1608"/>
                    <a:pt x="1346" y="1608"/>
                  </a:cubicBezTo>
                  <a:cubicBezTo>
                    <a:pt x="1395" y="1608"/>
                    <a:pt x="1440" y="1596"/>
                    <a:pt x="1479" y="1569"/>
                  </a:cubicBezTo>
                  <a:cubicBezTo>
                    <a:pt x="1554" y="1509"/>
                    <a:pt x="1584" y="1419"/>
                    <a:pt x="1599" y="1345"/>
                  </a:cubicBezTo>
                  <a:cubicBezTo>
                    <a:pt x="1599" y="1255"/>
                    <a:pt x="1584" y="1165"/>
                    <a:pt x="1554" y="1091"/>
                  </a:cubicBezTo>
                  <a:cubicBezTo>
                    <a:pt x="1479" y="792"/>
                    <a:pt x="1360" y="553"/>
                    <a:pt x="1240" y="269"/>
                  </a:cubicBezTo>
                  <a:lnTo>
                    <a:pt x="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14781082" y="4053853"/>
              <a:ext cx="51989" cy="28925"/>
            </a:xfrm>
            <a:custGeom>
              <a:avLst/>
              <a:gdLst/>
              <a:ahLst/>
              <a:cxnLst/>
              <a:rect l="l" t="t" r="r" b="b"/>
              <a:pathLst>
                <a:path w="275" h="153" extrusionOk="0">
                  <a:moveTo>
                    <a:pt x="191" y="0"/>
                  </a:moveTo>
                  <a:cubicBezTo>
                    <a:pt x="133" y="0"/>
                    <a:pt x="55" y="26"/>
                    <a:pt x="30" y="42"/>
                  </a:cubicBezTo>
                  <a:cubicBezTo>
                    <a:pt x="0" y="57"/>
                    <a:pt x="0" y="102"/>
                    <a:pt x="30" y="132"/>
                  </a:cubicBezTo>
                  <a:cubicBezTo>
                    <a:pt x="54" y="146"/>
                    <a:pt x="83" y="153"/>
                    <a:pt x="111" y="153"/>
                  </a:cubicBezTo>
                  <a:cubicBezTo>
                    <a:pt x="172" y="153"/>
                    <a:pt x="234" y="123"/>
                    <a:pt x="254" y="72"/>
                  </a:cubicBezTo>
                  <a:cubicBezTo>
                    <a:pt x="274" y="18"/>
                    <a:pt x="24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4806415" y="4097335"/>
              <a:ext cx="36865" cy="28547"/>
            </a:xfrm>
            <a:custGeom>
              <a:avLst/>
              <a:gdLst/>
              <a:ahLst/>
              <a:cxnLst/>
              <a:rect l="l" t="t" r="r" b="b"/>
              <a:pathLst>
                <a:path w="195" h="151" extrusionOk="0">
                  <a:moveTo>
                    <a:pt x="97" y="1"/>
                  </a:moveTo>
                  <a:cubicBezTo>
                    <a:pt x="61" y="1"/>
                    <a:pt x="38" y="20"/>
                    <a:pt x="16" y="66"/>
                  </a:cubicBezTo>
                  <a:cubicBezTo>
                    <a:pt x="1" y="81"/>
                    <a:pt x="1" y="126"/>
                    <a:pt x="31" y="141"/>
                  </a:cubicBezTo>
                  <a:cubicBezTo>
                    <a:pt x="47" y="147"/>
                    <a:pt x="63" y="150"/>
                    <a:pt x="79" y="150"/>
                  </a:cubicBezTo>
                  <a:cubicBezTo>
                    <a:pt x="135" y="150"/>
                    <a:pt x="183" y="112"/>
                    <a:pt x="195" y="66"/>
                  </a:cubicBezTo>
                  <a:cubicBezTo>
                    <a:pt x="195" y="21"/>
                    <a:pt x="165" y="6"/>
                    <a:pt x="135" y="6"/>
                  </a:cubicBezTo>
                  <a:cubicBezTo>
                    <a:pt x="121" y="3"/>
                    <a:pt x="109"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14823430" y="4139682"/>
              <a:ext cx="39701" cy="28925"/>
            </a:xfrm>
            <a:custGeom>
              <a:avLst/>
              <a:gdLst/>
              <a:ahLst/>
              <a:cxnLst/>
              <a:rect l="l" t="t" r="r" b="b"/>
              <a:pathLst>
                <a:path w="210" h="153" extrusionOk="0">
                  <a:moveTo>
                    <a:pt x="112" y="1"/>
                  </a:moveTo>
                  <a:cubicBezTo>
                    <a:pt x="76" y="1"/>
                    <a:pt x="53" y="20"/>
                    <a:pt x="30" y="66"/>
                  </a:cubicBezTo>
                  <a:cubicBezTo>
                    <a:pt x="0" y="81"/>
                    <a:pt x="15" y="126"/>
                    <a:pt x="45" y="141"/>
                  </a:cubicBezTo>
                  <a:cubicBezTo>
                    <a:pt x="61" y="149"/>
                    <a:pt x="78" y="152"/>
                    <a:pt x="95" y="152"/>
                  </a:cubicBezTo>
                  <a:cubicBezTo>
                    <a:pt x="142" y="152"/>
                    <a:pt x="187" y="125"/>
                    <a:pt x="209" y="81"/>
                  </a:cubicBezTo>
                  <a:cubicBezTo>
                    <a:pt x="209" y="51"/>
                    <a:pt x="179" y="6"/>
                    <a:pt x="150" y="6"/>
                  </a:cubicBezTo>
                  <a:cubicBezTo>
                    <a:pt x="135" y="3"/>
                    <a:pt x="12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4606966" y="4080131"/>
              <a:ext cx="189809" cy="144058"/>
            </a:xfrm>
            <a:custGeom>
              <a:avLst/>
              <a:gdLst/>
              <a:ahLst/>
              <a:cxnLst/>
              <a:rect l="l" t="t" r="r" b="b"/>
              <a:pathLst>
                <a:path w="1004" h="762" extrusionOk="0">
                  <a:moveTo>
                    <a:pt x="54" y="0"/>
                  </a:moveTo>
                  <a:cubicBezTo>
                    <a:pt x="29" y="0"/>
                    <a:pt x="0" y="23"/>
                    <a:pt x="10" y="52"/>
                  </a:cubicBezTo>
                  <a:cubicBezTo>
                    <a:pt x="70" y="246"/>
                    <a:pt x="249" y="381"/>
                    <a:pt x="398" y="500"/>
                  </a:cubicBezTo>
                  <a:cubicBezTo>
                    <a:pt x="563" y="605"/>
                    <a:pt x="742" y="695"/>
                    <a:pt x="936" y="754"/>
                  </a:cubicBezTo>
                  <a:cubicBezTo>
                    <a:pt x="943" y="759"/>
                    <a:pt x="950" y="761"/>
                    <a:pt x="956" y="761"/>
                  </a:cubicBezTo>
                  <a:cubicBezTo>
                    <a:pt x="989" y="761"/>
                    <a:pt x="1004" y="705"/>
                    <a:pt x="966" y="680"/>
                  </a:cubicBezTo>
                  <a:cubicBezTo>
                    <a:pt x="802" y="590"/>
                    <a:pt x="637" y="485"/>
                    <a:pt x="488" y="381"/>
                  </a:cubicBezTo>
                  <a:cubicBezTo>
                    <a:pt x="339" y="276"/>
                    <a:pt x="174" y="172"/>
                    <a:pt x="85" y="22"/>
                  </a:cubicBezTo>
                  <a:cubicBezTo>
                    <a:pt x="80" y="7"/>
                    <a:pt x="67"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4312235" y="2641450"/>
              <a:ext cx="1016724" cy="1335656"/>
            </a:xfrm>
            <a:custGeom>
              <a:avLst/>
              <a:gdLst/>
              <a:ahLst/>
              <a:cxnLst/>
              <a:rect l="l" t="t" r="r" b="b"/>
              <a:pathLst>
                <a:path w="5378" h="7065" extrusionOk="0">
                  <a:moveTo>
                    <a:pt x="4317" y="0"/>
                  </a:moveTo>
                  <a:lnTo>
                    <a:pt x="4317" y="0"/>
                  </a:lnTo>
                  <a:cubicBezTo>
                    <a:pt x="3856" y="158"/>
                    <a:pt x="3151" y="205"/>
                    <a:pt x="2476" y="205"/>
                  </a:cubicBezTo>
                  <a:cubicBezTo>
                    <a:pt x="1490" y="205"/>
                    <a:pt x="568" y="105"/>
                    <a:pt x="568" y="105"/>
                  </a:cubicBezTo>
                  <a:cubicBezTo>
                    <a:pt x="195" y="777"/>
                    <a:pt x="1" y="1748"/>
                    <a:pt x="285" y="2465"/>
                  </a:cubicBezTo>
                  <a:cubicBezTo>
                    <a:pt x="434" y="2868"/>
                    <a:pt x="852" y="3077"/>
                    <a:pt x="972" y="3570"/>
                  </a:cubicBezTo>
                  <a:cubicBezTo>
                    <a:pt x="1211" y="4541"/>
                    <a:pt x="1136" y="5571"/>
                    <a:pt x="1330" y="6557"/>
                  </a:cubicBezTo>
                  <a:cubicBezTo>
                    <a:pt x="1360" y="6721"/>
                    <a:pt x="1405" y="6886"/>
                    <a:pt x="1539" y="6960"/>
                  </a:cubicBezTo>
                  <a:cubicBezTo>
                    <a:pt x="1614" y="7020"/>
                    <a:pt x="1718" y="7020"/>
                    <a:pt x="1823" y="7035"/>
                  </a:cubicBezTo>
                  <a:cubicBezTo>
                    <a:pt x="2077" y="7050"/>
                    <a:pt x="2331" y="7065"/>
                    <a:pt x="2585" y="7065"/>
                  </a:cubicBezTo>
                  <a:cubicBezTo>
                    <a:pt x="2913" y="7065"/>
                    <a:pt x="2958" y="6886"/>
                    <a:pt x="2973" y="6766"/>
                  </a:cubicBezTo>
                  <a:cubicBezTo>
                    <a:pt x="3152" y="5721"/>
                    <a:pt x="3122" y="4615"/>
                    <a:pt x="3063" y="3555"/>
                  </a:cubicBezTo>
                  <a:lnTo>
                    <a:pt x="3063" y="3555"/>
                  </a:lnTo>
                  <a:cubicBezTo>
                    <a:pt x="3063" y="3555"/>
                    <a:pt x="3063" y="3555"/>
                    <a:pt x="3063" y="3555"/>
                  </a:cubicBezTo>
                  <a:cubicBezTo>
                    <a:pt x="3063" y="3555"/>
                    <a:pt x="3062" y="3554"/>
                    <a:pt x="3062" y="3551"/>
                  </a:cubicBezTo>
                  <a:lnTo>
                    <a:pt x="3062" y="3551"/>
                  </a:lnTo>
                  <a:lnTo>
                    <a:pt x="3063" y="3555"/>
                  </a:lnTo>
                  <a:cubicBezTo>
                    <a:pt x="3212" y="4705"/>
                    <a:pt x="3511" y="5960"/>
                    <a:pt x="3675" y="6930"/>
                  </a:cubicBezTo>
                  <a:cubicBezTo>
                    <a:pt x="3733" y="6933"/>
                    <a:pt x="3792" y="6933"/>
                    <a:pt x="3849" y="6933"/>
                  </a:cubicBezTo>
                  <a:cubicBezTo>
                    <a:pt x="4206" y="6933"/>
                    <a:pt x="4557" y="6898"/>
                    <a:pt x="4930" y="6886"/>
                  </a:cubicBezTo>
                  <a:cubicBezTo>
                    <a:pt x="5064" y="6886"/>
                    <a:pt x="5184" y="6856"/>
                    <a:pt x="5228" y="6587"/>
                  </a:cubicBezTo>
                  <a:cubicBezTo>
                    <a:pt x="5243" y="5855"/>
                    <a:pt x="5243" y="5855"/>
                    <a:pt x="5258" y="5123"/>
                  </a:cubicBezTo>
                  <a:lnTo>
                    <a:pt x="5288" y="4690"/>
                  </a:lnTo>
                  <a:cubicBezTo>
                    <a:pt x="5378" y="3510"/>
                    <a:pt x="5169" y="2300"/>
                    <a:pt x="4676" y="1240"/>
                  </a:cubicBezTo>
                  <a:cubicBezTo>
                    <a:pt x="4497" y="852"/>
                    <a:pt x="4258" y="433"/>
                    <a:pt x="4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14371597" y="1035648"/>
              <a:ext cx="802150" cy="798369"/>
            </a:xfrm>
            <a:custGeom>
              <a:avLst/>
              <a:gdLst/>
              <a:ahLst/>
              <a:cxnLst/>
              <a:rect l="l" t="t" r="r" b="b"/>
              <a:pathLst>
                <a:path w="4243" h="4223" extrusionOk="0">
                  <a:moveTo>
                    <a:pt x="2138" y="1"/>
                  </a:moveTo>
                  <a:cubicBezTo>
                    <a:pt x="1071" y="1"/>
                    <a:pt x="288" y="644"/>
                    <a:pt x="60" y="1758"/>
                  </a:cubicBezTo>
                  <a:cubicBezTo>
                    <a:pt x="60" y="1758"/>
                    <a:pt x="1" y="2266"/>
                    <a:pt x="150" y="2819"/>
                  </a:cubicBezTo>
                  <a:cubicBezTo>
                    <a:pt x="150" y="2819"/>
                    <a:pt x="269" y="3580"/>
                    <a:pt x="1136" y="3998"/>
                  </a:cubicBezTo>
                  <a:cubicBezTo>
                    <a:pt x="1390" y="4118"/>
                    <a:pt x="1643" y="4178"/>
                    <a:pt x="1882" y="4208"/>
                  </a:cubicBezTo>
                  <a:cubicBezTo>
                    <a:pt x="1983" y="4218"/>
                    <a:pt x="2079" y="4222"/>
                    <a:pt x="2171" y="4222"/>
                  </a:cubicBezTo>
                  <a:cubicBezTo>
                    <a:pt x="3732" y="4222"/>
                    <a:pt x="4078" y="2863"/>
                    <a:pt x="4078" y="2863"/>
                  </a:cubicBezTo>
                  <a:cubicBezTo>
                    <a:pt x="4242" y="2296"/>
                    <a:pt x="4183" y="1788"/>
                    <a:pt x="4183" y="1788"/>
                  </a:cubicBezTo>
                  <a:cubicBezTo>
                    <a:pt x="4183" y="1788"/>
                    <a:pt x="4063" y="235"/>
                    <a:pt x="2510" y="26"/>
                  </a:cubicBezTo>
                  <a:cubicBezTo>
                    <a:pt x="2382" y="9"/>
                    <a:pt x="2258" y="1"/>
                    <a:pt x="2138" y="1"/>
                  </a:cubicBez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4295409" y="1856509"/>
              <a:ext cx="946019" cy="408353"/>
            </a:xfrm>
            <a:custGeom>
              <a:avLst/>
              <a:gdLst/>
              <a:ahLst/>
              <a:cxnLst/>
              <a:rect l="l" t="t" r="r" b="b"/>
              <a:pathLst>
                <a:path w="5004" h="2160" extrusionOk="0">
                  <a:moveTo>
                    <a:pt x="1942" y="0"/>
                  </a:moveTo>
                  <a:cubicBezTo>
                    <a:pt x="553" y="0"/>
                    <a:pt x="0" y="911"/>
                    <a:pt x="0" y="1016"/>
                  </a:cubicBezTo>
                  <a:cubicBezTo>
                    <a:pt x="44" y="1864"/>
                    <a:pt x="902" y="2159"/>
                    <a:pt x="1897" y="2159"/>
                  </a:cubicBezTo>
                  <a:cubicBezTo>
                    <a:pt x="2601" y="2159"/>
                    <a:pt x="3373" y="2011"/>
                    <a:pt x="3973" y="1807"/>
                  </a:cubicBezTo>
                  <a:cubicBezTo>
                    <a:pt x="4630" y="1583"/>
                    <a:pt x="5004" y="956"/>
                    <a:pt x="5004" y="956"/>
                  </a:cubicBezTo>
                  <a:cubicBezTo>
                    <a:pt x="4959" y="687"/>
                    <a:pt x="4347" y="90"/>
                    <a:pt x="3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14662358" y="1723795"/>
              <a:ext cx="240286" cy="154078"/>
            </a:xfrm>
            <a:custGeom>
              <a:avLst/>
              <a:gdLst/>
              <a:ahLst/>
              <a:cxnLst/>
              <a:rect l="l" t="t" r="r" b="b"/>
              <a:pathLst>
                <a:path w="1271" h="815" extrusionOk="0">
                  <a:moveTo>
                    <a:pt x="1" y="0"/>
                  </a:moveTo>
                  <a:lnTo>
                    <a:pt x="1" y="702"/>
                  </a:lnTo>
                  <a:cubicBezTo>
                    <a:pt x="1" y="702"/>
                    <a:pt x="200" y="815"/>
                    <a:pt x="576" y="815"/>
                  </a:cubicBezTo>
                  <a:cubicBezTo>
                    <a:pt x="764" y="815"/>
                    <a:pt x="997" y="787"/>
                    <a:pt x="1270" y="702"/>
                  </a:cubicBezTo>
                  <a:lnTo>
                    <a:pt x="1270" y="75"/>
                  </a:lnTo>
                  <a:lnTo>
                    <a:pt x="1" y="0"/>
                  </a:ln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14659522" y="1480486"/>
              <a:ext cx="39890" cy="42915"/>
            </a:xfrm>
            <a:custGeom>
              <a:avLst/>
              <a:gdLst/>
              <a:ahLst/>
              <a:cxnLst/>
              <a:rect l="l" t="t" r="r" b="b"/>
              <a:pathLst>
                <a:path w="211" h="227" extrusionOk="0">
                  <a:moveTo>
                    <a:pt x="91" y="0"/>
                  </a:moveTo>
                  <a:cubicBezTo>
                    <a:pt x="52" y="0"/>
                    <a:pt x="16" y="54"/>
                    <a:pt x="16" y="107"/>
                  </a:cubicBezTo>
                  <a:cubicBezTo>
                    <a:pt x="1" y="167"/>
                    <a:pt x="46" y="227"/>
                    <a:pt x="91" y="227"/>
                  </a:cubicBezTo>
                  <a:cubicBezTo>
                    <a:pt x="150" y="227"/>
                    <a:pt x="195" y="182"/>
                    <a:pt x="195" y="122"/>
                  </a:cubicBezTo>
                  <a:cubicBezTo>
                    <a:pt x="210" y="62"/>
                    <a:pt x="165" y="3"/>
                    <a:pt x="106" y="3"/>
                  </a:cubicBezTo>
                  <a:cubicBezTo>
                    <a:pt x="101" y="1"/>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14998491" y="1478028"/>
              <a:ext cx="36865" cy="45373"/>
            </a:xfrm>
            <a:custGeom>
              <a:avLst/>
              <a:gdLst/>
              <a:ahLst/>
              <a:cxnLst/>
              <a:rect l="l" t="t" r="r" b="b"/>
              <a:pathLst>
                <a:path w="195" h="240" extrusionOk="0">
                  <a:moveTo>
                    <a:pt x="105" y="1"/>
                  </a:moveTo>
                  <a:cubicBezTo>
                    <a:pt x="45" y="1"/>
                    <a:pt x="15" y="60"/>
                    <a:pt x="0" y="120"/>
                  </a:cubicBezTo>
                  <a:cubicBezTo>
                    <a:pt x="0" y="180"/>
                    <a:pt x="30" y="225"/>
                    <a:pt x="90" y="240"/>
                  </a:cubicBezTo>
                  <a:cubicBezTo>
                    <a:pt x="135" y="240"/>
                    <a:pt x="179" y="195"/>
                    <a:pt x="179" y="135"/>
                  </a:cubicBezTo>
                  <a:cubicBezTo>
                    <a:pt x="194" y="75"/>
                    <a:pt x="150" y="16"/>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14812087" y="1472735"/>
              <a:ext cx="66546" cy="62387"/>
            </a:xfrm>
            <a:custGeom>
              <a:avLst/>
              <a:gdLst/>
              <a:ahLst/>
              <a:cxnLst/>
              <a:rect l="l" t="t" r="r" b="b"/>
              <a:pathLst>
                <a:path w="352" h="330" extrusionOk="0">
                  <a:moveTo>
                    <a:pt x="140" y="0"/>
                  </a:moveTo>
                  <a:cubicBezTo>
                    <a:pt x="103" y="0"/>
                    <a:pt x="64" y="13"/>
                    <a:pt x="30" y="44"/>
                  </a:cubicBezTo>
                  <a:cubicBezTo>
                    <a:pt x="1" y="58"/>
                    <a:pt x="1" y="118"/>
                    <a:pt x="45" y="133"/>
                  </a:cubicBezTo>
                  <a:cubicBezTo>
                    <a:pt x="75" y="133"/>
                    <a:pt x="120" y="133"/>
                    <a:pt x="120" y="148"/>
                  </a:cubicBezTo>
                  <a:cubicBezTo>
                    <a:pt x="135" y="148"/>
                    <a:pt x="135" y="163"/>
                    <a:pt x="135" y="178"/>
                  </a:cubicBezTo>
                  <a:cubicBezTo>
                    <a:pt x="135" y="193"/>
                    <a:pt x="120" y="238"/>
                    <a:pt x="120" y="253"/>
                  </a:cubicBezTo>
                  <a:cubicBezTo>
                    <a:pt x="107" y="279"/>
                    <a:pt x="129" y="330"/>
                    <a:pt x="155" y="330"/>
                  </a:cubicBezTo>
                  <a:cubicBezTo>
                    <a:pt x="158" y="330"/>
                    <a:pt x="162" y="329"/>
                    <a:pt x="165" y="327"/>
                  </a:cubicBezTo>
                  <a:cubicBezTo>
                    <a:pt x="210" y="327"/>
                    <a:pt x="269" y="283"/>
                    <a:pt x="284" y="238"/>
                  </a:cubicBezTo>
                  <a:cubicBezTo>
                    <a:pt x="351" y="115"/>
                    <a:pt x="251"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14800743" y="1553649"/>
              <a:ext cx="75999" cy="37432"/>
            </a:xfrm>
            <a:custGeom>
              <a:avLst/>
              <a:gdLst/>
              <a:ahLst/>
              <a:cxnLst/>
              <a:rect l="l" t="t" r="r" b="b"/>
              <a:pathLst>
                <a:path w="402" h="198" extrusionOk="0">
                  <a:moveTo>
                    <a:pt x="342" y="1"/>
                  </a:moveTo>
                  <a:cubicBezTo>
                    <a:pt x="338" y="1"/>
                    <a:pt x="333" y="2"/>
                    <a:pt x="329" y="4"/>
                  </a:cubicBezTo>
                  <a:cubicBezTo>
                    <a:pt x="225" y="34"/>
                    <a:pt x="150" y="64"/>
                    <a:pt x="46" y="79"/>
                  </a:cubicBezTo>
                  <a:cubicBezTo>
                    <a:pt x="16" y="93"/>
                    <a:pt x="1" y="153"/>
                    <a:pt x="31" y="168"/>
                  </a:cubicBezTo>
                  <a:cubicBezTo>
                    <a:pt x="69" y="188"/>
                    <a:pt x="113" y="198"/>
                    <a:pt x="157" y="198"/>
                  </a:cubicBezTo>
                  <a:cubicBezTo>
                    <a:pt x="247" y="198"/>
                    <a:pt x="339" y="154"/>
                    <a:pt x="389" y="64"/>
                  </a:cubicBezTo>
                  <a:cubicBezTo>
                    <a:pt x="402" y="38"/>
                    <a:pt x="370"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14600349" y="1534555"/>
              <a:ext cx="84885" cy="56716"/>
            </a:xfrm>
            <a:custGeom>
              <a:avLst/>
              <a:gdLst/>
              <a:ahLst/>
              <a:cxnLst/>
              <a:rect l="l" t="t" r="r" b="b"/>
              <a:pathLst>
                <a:path w="449" h="300" extrusionOk="0">
                  <a:moveTo>
                    <a:pt x="224" y="0"/>
                  </a:moveTo>
                  <a:cubicBezTo>
                    <a:pt x="105" y="0"/>
                    <a:pt x="0" y="75"/>
                    <a:pt x="0" y="150"/>
                  </a:cubicBezTo>
                  <a:cubicBezTo>
                    <a:pt x="0" y="224"/>
                    <a:pt x="105" y="299"/>
                    <a:pt x="224" y="299"/>
                  </a:cubicBezTo>
                  <a:cubicBezTo>
                    <a:pt x="344" y="299"/>
                    <a:pt x="448" y="224"/>
                    <a:pt x="448" y="150"/>
                  </a:cubicBezTo>
                  <a:cubicBezTo>
                    <a:pt x="448" y="75"/>
                    <a:pt x="344" y="0"/>
                    <a:pt x="224" y="0"/>
                  </a:cubicBezTo>
                  <a:close/>
                </a:path>
              </a:pathLst>
            </a:custGeom>
            <a:solidFill>
              <a:srgbClr val="D4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15015317" y="1531719"/>
              <a:ext cx="82238" cy="53880"/>
            </a:xfrm>
            <a:custGeom>
              <a:avLst/>
              <a:gdLst/>
              <a:ahLst/>
              <a:cxnLst/>
              <a:rect l="l" t="t" r="r" b="b"/>
              <a:pathLst>
                <a:path w="435" h="285" extrusionOk="0">
                  <a:moveTo>
                    <a:pt x="210" y="0"/>
                  </a:moveTo>
                  <a:cubicBezTo>
                    <a:pt x="90" y="0"/>
                    <a:pt x="1" y="75"/>
                    <a:pt x="1" y="150"/>
                  </a:cubicBezTo>
                  <a:cubicBezTo>
                    <a:pt x="1" y="224"/>
                    <a:pt x="105" y="284"/>
                    <a:pt x="225" y="284"/>
                  </a:cubicBezTo>
                  <a:cubicBezTo>
                    <a:pt x="344" y="284"/>
                    <a:pt x="434" y="209"/>
                    <a:pt x="434" y="135"/>
                  </a:cubicBezTo>
                  <a:cubicBezTo>
                    <a:pt x="434" y="60"/>
                    <a:pt x="329" y="0"/>
                    <a:pt x="210" y="0"/>
                  </a:cubicBezTo>
                  <a:close/>
                </a:path>
              </a:pathLst>
            </a:custGeom>
            <a:solidFill>
              <a:srgbClr val="D4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14315071" y="935451"/>
              <a:ext cx="926357" cy="531805"/>
            </a:xfrm>
            <a:custGeom>
              <a:avLst/>
              <a:gdLst/>
              <a:ahLst/>
              <a:cxnLst/>
              <a:rect l="l" t="t" r="r" b="b"/>
              <a:pathLst>
                <a:path w="4900" h="2813" extrusionOk="0">
                  <a:moveTo>
                    <a:pt x="3542" y="1"/>
                  </a:moveTo>
                  <a:cubicBezTo>
                    <a:pt x="3314" y="1"/>
                    <a:pt x="3094" y="97"/>
                    <a:pt x="2913" y="242"/>
                  </a:cubicBezTo>
                  <a:cubicBezTo>
                    <a:pt x="2674" y="94"/>
                    <a:pt x="2400" y="7"/>
                    <a:pt x="2125" y="7"/>
                  </a:cubicBezTo>
                  <a:cubicBezTo>
                    <a:pt x="2039" y="7"/>
                    <a:pt x="1953" y="15"/>
                    <a:pt x="1868" y="33"/>
                  </a:cubicBezTo>
                  <a:cubicBezTo>
                    <a:pt x="1524" y="107"/>
                    <a:pt x="1211" y="376"/>
                    <a:pt x="1151" y="720"/>
                  </a:cubicBezTo>
                  <a:cubicBezTo>
                    <a:pt x="1104" y="711"/>
                    <a:pt x="1058" y="706"/>
                    <a:pt x="1011" y="706"/>
                  </a:cubicBezTo>
                  <a:cubicBezTo>
                    <a:pt x="687" y="706"/>
                    <a:pt x="380" y="923"/>
                    <a:pt x="210" y="1198"/>
                  </a:cubicBezTo>
                  <a:cubicBezTo>
                    <a:pt x="16" y="1511"/>
                    <a:pt x="1" y="1885"/>
                    <a:pt x="31" y="2258"/>
                  </a:cubicBezTo>
                  <a:cubicBezTo>
                    <a:pt x="61" y="2512"/>
                    <a:pt x="61" y="2572"/>
                    <a:pt x="120" y="2676"/>
                  </a:cubicBezTo>
                  <a:cubicBezTo>
                    <a:pt x="165" y="2765"/>
                    <a:pt x="184" y="2813"/>
                    <a:pt x="241" y="2813"/>
                  </a:cubicBezTo>
                  <a:cubicBezTo>
                    <a:pt x="260" y="2813"/>
                    <a:pt x="284" y="2807"/>
                    <a:pt x="314" y="2796"/>
                  </a:cubicBezTo>
                  <a:cubicBezTo>
                    <a:pt x="777" y="2602"/>
                    <a:pt x="1091" y="2109"/>
                    <a:pt x="1076" y="1616"/>
                  </a:cubicBezTo>
                  <a:lnTo>
                    <a:pt x="1076" y="1616"/>
                  </a:lnTo>
                  <a:cubicBezTo>
                    <a:pt x="1151" y="1870"/>
                    <a:pt x="1345" y="2094"/>
                    <a:pt x="1614" y="2154"/>
                  </a:cubicBezTo>
                  <a:cubicBezTo>
                    <a:pt x="1664" y="2165"/>
                    <a:pt x="1716" y="2170"/>
                    <a:pt x="1768" y="2170"/>
                  </a:cubicBezTo>
                  <a:cubicBezTo>
                    <a:pt x="1991" y="2170"/>
                    <a:pt x="2215" y="2070"/>
                    <a:pt x="2361" y="1900"/>
                  </a:cubicBezTo>
                  <a:cubicBezTo>
                    <a:pt x="2504" y="2143"/>
                    <a:pt x="2770" y="2304"/>
                    <a:pt x="3042" y="2304"/>
                  </a:cubicBezTo>
                  <a:cubicBezTo>
                    <a:pt x="3054" y="2304"/>
                    <a:pt x="3066" y="2304"/>
                    <a:pt x="3078" y="2303"/>
                  </a:cubicBezTo>
                  <a:cubicBezTo>
                    <a:pt x="3376" y="2288"/>
                    <a:pt x="3645" y="2109"/>
                    <a:pt x="3780" y="1855"/>
                  </a:cubicBezTo>
                  <a:cubicBezTo>
                    <a:pt x="3846" y="1885"/>
                    <a:pt x="3915" y="1896"/>
                    <a:pt x="3985" y="1896"/>
                  </a:cubicBezTo>
                  <a:cubicBezTo>
                    <a:pt x="4089" y="1896"/>
                    <a:pt x="4196" y="1873"/>
                    <a:pt x="4302" y="1855"/>
                  </a:cubicBezTo>
                  <a:cubicBezTo>
                    <a:pt x="4795" y="1750"/>
                    <a:pt x="4900" y="780"/>
                    <a:pt x="4183" y="645"/>
                  </a:cubicBezTo>
                  <a:cubicBezTo>
                    <a:pt x="4228" y="346"/>
                    <a:pt x="3989" y="78"/>
                    <a:pt x="3705" y="18"/>
                  </a:cubicBezTo>
                  <a:cubicBezTo>
                    <a:pt x="3650" y="6"/>
                    <a:pt x="3596" y="1"/>
                    <a:pt x="3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14275559" y="1384259"/>
              <a:ext cx="127232" cy="129123"/>
            </a:xfrm>
            <a:custGeom>
              <a:avLst/>
              <a:gdLst/>
              <a:ahLst/>
              <a:cxnLst/>
              <a:rect l="l" t="t" r="r" b="b"/>
              <a:pathLst>
                <a:path w="673" h="683" extrusionOk="0">
                  <a:moveTo>
                    <a:pt x="260" y="1"/>
                  </a:moveTo>
                  <a:cubicBezTo>
                    <a:pt x="166" y="1"/>
                    <a:pt x="70" y="47"/>
                    <a:pt x="31" y="138"/>
                  </a:cubicBezTo>
                  <a:cubicBezTo>
                    <a:pt x="16" y="168"/>
                    <a:pt x="16" y="198"/>
                    <a:pt x="16" y="228"/>
                  </a:cubicBezTo>
                  <a:cubicBezTo>
                    <a:pt x="16" y="273"/>
                    <a:pt x="1" y="317"/>
                    <a:pt x="16" y="362"/>
                  </a:cubicBezTo>
                  <a:cubicBezTo>
                    <a:pt x="31" y="512"/>
                    <a:pt x="150" y="646"/>
                    <a:pt x="284" y="676"/>
                  </a:cubicBezTo>
                  <a:cubicBezTo>
                    <a:pt x="307" y="680"/>
                    <a:pt x="329" y="682"/>
                    <a:pt x="352" y="682"/>
                  </a:cubicBezTo>
                  <a:cubicBezTo>
                    <a:pt x="481" y="682"/>
                    <a:pt x="609" y="613"/>
                    <a:pt x="673" y="512"/>
                  </a:cubicBezTo>
                  <a:lnTo>
                    <a:pt x="658" y="153"/>
                  </a:lnTo>
                  <a:cubicBezTo>
                    <a:pt x="583" y="93"/>
                    <a:pt x="404" y="4"/>
                    <a:pt x="299" y="4"/>
                  </a:cubicBezTo>
                  <a:cubicBezTo>
                    <a:pt x="286" y="2"/>
                    <a:pt x="273" y="1"/>
                    <a:pt x="260" y="1"/>
                  </a:cubicBezTo>
                  <a:close/>
                </a:path>
              </a:pathLst>
            </a:custGeom>
            <a:solidFill>
              <a:srgbClr val="FAD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14295598" y="1428119"/>
              <a:ext cx="76188" cy="45751"/>
            </a:xfrm>
            <a:custGeom>
              <a:avLst/>
              <a:gdLst/>
              <a:ahLst/>
              <a:cxnLst/>
              <a:rect l="l" t="t" r="r" b="b"/>
              <a:pathLst>
                <a:path w="403" h="242" extrusionOk="0">
                  <a:moveTo>
                    <a:pt x="101" y="0"/>
                  </a:moveTo>
                  <a:cubicBezTo>
                    <a:pt x="77" y="0"/>
                    <a:pt x="53" y="4"/>
                    <a:pt x="29" y="11"/>
                  </a:cubicBezTo>
                  <a:cubicBezTo>
                    <a:pt x="23" y="8"/>
                    <a:pt x="19" y="7"/>
                    <a:pt x="15" y="7"/>
                  </a:cubicBezTo>
                  <a:cubicBezTo>
                    <a:pt x="0" y="7"/>
                    <a:pt x="5" y="28"/>
                    <a:pt x="29" y="41"/>
                  </a:cubicBezTo>
                  <a:cubicBezTo>
                    <a:pt x="44" y="48"/>
                    <a:pt x="55" y="48"/>
                    <a:pt x="65" y="48"/>
                  </a:cubicBezTo>
                  <a:cubicBezTo>
                    <a:pt x="74" y="48"/>
                    <a:pt x="81" y="48"/>
                    <a:pt x="89" y="56"/>
                  </a:cubicBezTo>
                  <a:cubicBezTo>
                    <a:pt x="193" y="70"/>
                    <a:pt x="283" y="145"/>
                    <a:pt x="358" y="235"/>
                  </a:cubicBezTo>
                  <a:cubicBezTo>
                    <a:pt x="358" y="235"/>
                    <a:pt x="364" y="241"/>
                    <a:pt x="373" y="241"/>
                  </a:cubicBezTo>
                  <a:cubicBezTo>
                    <a:pt x="378" y="241"/>
                    <a:pt x="383" y="240"/>
                    <a:pt x="388" y="235"/>
                  </a:cubicBezTo>
                  <a:cubicBezTo>
                    <a:pt x="388" y="235"/>
                    <a:pt x="403" y="220"/>
                    <a:pt x="388" y="205"/>
                  </a:cubicBezTo>
                  <a:cubicBezTo>
                    <a:pt x="337" y="92"/>
                    <a:pt x="224" y="0"/>
                    <a:pt x="101" y="0"/>
                  </a:cubicBezTo>
                  <a:close/>
                </a:path>
              </a:pathLst>
            </a:custGeom>
            <a:solidFill>
              <a:srgbClr val="DA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14303916" y="1438517"/>
              <a:ext cx="39701" cy="42537"/>
            </a:xfrm>
            <a:custGeom>
              <a:avLst/>
              <a:gdLst/>
              <a:ahLst/>
              <a:cxnLst/>
              <a:rect l="l" t="t" r="r" b="b"/>
              <a:pathLst>
                <a:path w="210" h="225" extrusionOk="0">
                  <a:moveTo>
                    <a:pt x="164" y="1"/>
                  </a:moveTo>
                  <a:cubicBezTo>
                    <a:pt x="75" y="1"/>
                    <a:pt x="0" y="120"/>
                    <a:pt x="45" y="210"/>
                  </a:cubicBezTo>
                  <a:cubicBezTo>
                    <a:pt x="45" y="210"/>
                    <a:pt x="45" y="225"/>
                    <a:pt x="60" y="225"/>
                  </a:cubicBezTo>
                  <a:cubicBezTo>
                    <a:pt x="75" y="225"/>
                    <a:pt x="90" y="210"/>
                    <a:pt x="90" y="195"/>
                  </a:cubicBezTo>
                  <a:cubicBezTo>
                    <a:pt x="105" y="135"/>
                    <a:pt x="120" y="90"/>
                    <a:pt x="179" y="45"/>
                  </a:cubicBezTo>
                  <a:cubicBezTo>
                    <a:pt x="209" y="30"/>
                    <a:pt x="194" y="1"/>
                    <a:pt x="164" y="1"/>
                  </a:cubicBezTo>
                  <a:close/>
                </a:path>
              </a:pathLst>
            </a:custGeom>
            <a:solidFill>
              <a:srgbClr val="DA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15086022" y="1163825"/>
              <a:ext cx="110218" cy="320066"/>
            </a:xfrm>
            <a:custGeom>
              <a:avLst/>
              <a:gdLst/>
              <a:ahLst/>
              <a:cxnLst/>
              <a:rect l="l" t="t" r="r" b="b"/>
              <a:pathLst>
                <a:path w="583" h="1693" extrusionOk="0">
                  <a:moveTo>
                    <a:pt x="143" y="1"/>
                  </a:moveTo>
                  <a:cubicBezTo>
                    <a:pt x="131" y="1"/>
                    <a:pt x="118" y="2"/>
                    <a:pt x="105" y="5"/>
                  </a:cubicBezTo>
                  <a:cubicBezTo>
                    <a:pt x="60" y="5"/>
                    <a:pt x="30" y="50"/>
                    <a:pt x="15" y="94"/>
                  </a:cubicBezTo>
                  <a:cubicBezTo>
                    <a:pt x="0" y="139"/>
                    <a:pt x="0" y="184"/>
                    <a:pt x="15" y="229"/>
                  </a:cubicBezTo>
                  <a:cubicBezTo>
                    <a:pt x="30" y="363"/>
                    <a:pt x="105" y="468"/>
                    <a:pt x="165" y="587"/>
                  </a:cubicBezTo>
                  <a:cubicBezTo>
                    <a:pt x="314" y="931"/>
                    <a:pt x="359" y="1319"/>
                    <a:pt x="389" y="1692"/>
                  </a:cubicBezTo>
                  <a:cubicBezTo>
                    <a:pt x="433" y="1692"/>
                    <a:pt x="463" y="1663"/>
                    <a:pt x="478" y="1633"/>
                  </a:cubicBezTo>
                  <a:cubicBezTo>
                    <a:pt x="553" y="1454"/>
                    <a:pt x="583" y="1259"/>
                    <a:pt x="568" y="1050"/>
                  </a:cubicBezTo>
                  <a:cubicBezTo>
                    <a:pt x="568" y="856"/>
                    <a:pt x="523" y="662"/>
                    <a:pt x="478" y="468"/>
                  </a:cubicBezTo>
                  <a:cubicBezTo>
                    <a:pt x="433" y="333"/>
                    <a:pt x="389" y="184"/>
                    <a:pt x="284" y="64"/>
                  </a:cubicBezTo>
                  <a:cubicBezTo>
                    <a:pt x="247" y="28"/>
                    <a:pt x="200"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14755560" y="1819644"/>
              <a:ext cx="147083" cy="25522"/>
            </a:xfrm>
            <a:custGeom>
              <a:avLst/>
              <a:gdLst/>
              <a:ahLst/>
              <a:cxnLst/>
              <a:rect l="l" t="t" r="r" b="b"/>
              <a:pathLst>
                <a:path w="778" h="135" extrusionOk="0">
                  <a:moveTo>
                    <a:pt x="777" y="1"/>
                  </a:moveTo>
                  <a:cubicBezTo>
                    <a:pt x="777" y="1"/>
                    <a:pt x="625" y="39"/>
                    <a:pt x="288" y="39"/>
                  </a:cubicBezTo>
                  <a:cubicBezTo>
                    <a:pt x="204" y="39"/>
                    <a:pt x="108" y="37"/>
                    <a:pt x="1" y="31"/>
                  </a:cubicBezTo>
                  <a:lnTo>
                    <a:pt x="1" y="31"/>
                  </a:lnTo>
                  <a:cubicBezTo>
                    <a:pt x="1" y="31"/>
                    <a:pt x="219" y="134"/>
                    <a:pt x="559" y="134"/>
                  </a:cubicBezTo>
                  <a:cubicBezTo>
                    <a:pt x="627" y="134"/>
                    <a:pt x="700" y="130"/>
                    <a:pt x="777" y="120"/>
                  </a:cubicBezTo>
                  <a:lnTo>
                    <a:pt x="7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4817758" y="2887028"/>
              <a:ext cx="76377" cy="426502"/>
            </a:xfrm>
            <a:custGeom>
              <a:avLst/>
              <a:gdLst/>
              <a:ahLst/>
              <a:cxnLst/>
              <a:rect l="l" t="t" r="r" b="b"/>
              <a:pathLst>
                <a:path w="404" h="2256" extrusionOk="0">
                  <a:moveTo>
                    <a:pt x="0" y="1"/>
                  </a:moveTo>
                  <a:cubicBezTo>
                    <a:pt x="254" y="732"/>
                    <a:pt x="239" y="1494"/>
                    <a:pt x="314" y="2256"/>
                  </a:cubicBezTo>
                  <a:cubicBezTo>
                    <a:pt x="404" y="1509"/>
                    <a:pt x="404" y="65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13826562" y="1338508"/>
              <a:ext cx="711783" cy="611207"/>
            </a:xfrm>
            <a:custGeom>
              <a:avLst/>
              <a:gdLst/>
              <a:ahLst/>
              <a:cxnLst/>
              <a:rect l="l" t="t" r="r" b="b"/>
              <a:pathLst>
                <a:path w="3765" h="3233" extrusionOk="0">
                  <a:moveTo>
                    <a:pt x="1764" y="0"/>
                  </a:moveTo>
                  <a:cubicBezTo>
                    <a:pt x="1132" y="0"/>
                    <a:pt x="540" y="316"/>
                    <a:pt x="240" y="903"/>
                  </a:cubicBezTo>
                  <a:cubicBezTo>
                    <a:pt x="91" y="1187"/>
                    <a:pt x="31" y="1515"/>
                    <a:pt x="16" y="1829"/>
                  </a:cubicBezTo>
                  <a:cubicBezTo>
                    <a:pt x="1" y="2143"/>
                    <a:pt x="31" y="2501"/>
                    <a:pt x="255" y="2725"/>
                  </a:cubicBezTo>
                  <a:cubicBezTo>
                    <a:pt x="344" y="2830"/>
                    <a:pt x="748" y="3233"/>
                    <a:pt x="1763" y="3233"/>
                  </a:cubicBezTo>
                  <a:cubicBezTo>
                    <a:pt x="2211" y="3233"/>
                    <a:pt x="2704" y="3039"/>
                    <a:pt x="3078" y="2785"/>
                  </a:cubicBezTo>
                  <a:cubicBezTo>
                    <a:pt x="3586" y="2426"/>
                    <a:pt x="3765" y="1799"/>
                    <a:pt x="3541" y="1202"/>
                  </a:cubicBezTo>
                  <a:cubicBezTo>
                    <a:pt x="3317" y="619"/>
                    <a:pt x="2764" y="186"/>
                    <a:pt x="2137" y="37"/>
                  </a:cubicBezTo>
                  <a:cubicBezTo>
                    <a:pt x="2012" y="12"/>
                    <a:pt x="1887" y="0"/>
                    <a:pt x="1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13950958" y="1856509"/>
              <a:ext cx="468850" cy="116267"/>
            </a:xfrm>
            <a:custGeom>
              <a:avLst/>
              <a:gdLst/>
              <a:ahLst/>
              <a:cxnLst/>
              <a:rect l="l" t="t" r="r" b="b"/>
              <a:pathLst>
                <a:path w="2480" h="615" extrusionOk="0">
                  <a:moveTo>
                    <a:pt x="2479" y="0"/>
                  </a:moveTo>
                  <a:cubicBezTo>
                    <a:pt x="2464" y="15"/>
                    <a:pt x="2435" y="30"/>
                    <a:pt x="2420" y="45"/>
                  </a:cubicBezTo>
                  <a:cubicBezTo>
                    <a:pt x="2046" y="299"/>
                    <a:pt x="1553" y="493"/>
                    <a:pt x="1105" y="493"/>
                  </a:cubicBezTo>
                  <a:cubicBezTo>
                    <a:pt x="583" y="493"/>
                    <a:pt x="239" y="403"/>
                    <a:pt x="0" y="284"/>
                  </a:cubicBezTo>
                  <a:lnTo>
                    <a:pt x="0" y="284"/>
                  </a:lnTo>
                  <a:cubicBezTo>
                    <a:pt x="0" y="284"/>
                    <a:pt x="59" y="614"/>
                    <a:pt x="859" y="614"/>
                  </a:cubicBezTo>
                  <a:cubicBezTo>
                    <a:pt x="959" y="614"/>
                    <a:pt x="1070" y="609"/>
                    <a:pt x="1195" y="597"/>
                  </a:cubicBezTo>
                  <a:cubicBezTo>
                    <a:pt x="2315" y="478"/>
                    <a:pt x="2479" y="0"/>
                    <a:pt x="2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13956440" y="1710561"/>
              <a:ext cx="68059" cy="45184"/>
            </a:xfrm>
            <a:custGeom>
              <a:avLst/>
              <a:gdLst/>
              <a:ahLst/>
              <a:cxnLst/>
              <a:rect l="l" t="t" r="r" b="b"/>
              <a:pathLst>
                <a:path w="360" h="239" extrusionOk="0">
                  <a:moveTo>
                    <a:pt x="208" y="1"/>
                  </a:moveTo>
                  <a:cubicBezTo>
                    <a:pt x="190" y="1"/>
                    <a:pt x="170" y="4"/>
                    <a:pt x="150" y="10"/>
                  </a:cubicBezTo>
                  <a:cubicBezTo>
                    <a:pt x="61" y="25"/>
                    <a:pt x="1" y="85"/>
                    <a:pt x="1" y="145"/>
                  </a:cubicBezTo>
                  <a:cubicBezTo>
                    <a:pt x="13" y="207"/>
                    <a:pt x="78" y="238"/>
                    <a:pt x="151" y="238"/>
                  </a:cubicBezTo>
                  <a:cubicBezTo>
                    <a:pt x="165" y="238"/>
                    <a:pt x="180" y="237"/>
                    <a:pt x="195" y="234"/>
                  </a:cubicBezTo>
                  <a:cubicBezTo>
                    <a:pt x="285" y="219"/>
                    <a:pt x="359" y="145"/>
                    <a:pt x="344" y="85"/>
                  </a:cubicBezTo>
                  <a:cubicBezTo>
                    <a:pt x="333" y="38"/>
                    <a:pt x="276"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14368761" y="1632861"/>
              <a:ext cx="68059" cy="43104"/>
            </a:xfrm>
            <a:custGeom>
              <a:avLst/>
              <a:gdLst/>
              <a:ahLst/>
              <a:cxnLst/>
              <a:rect l="l" t="t" r="r" b="b"/>
              <a:pathLst>
                <a:path w="360" h="228" extrusionOk="0">
                  <a:moveTo>
                    <a:pt x="200" y="0"/>
                  </a:moveTo>
                  <a:cubicBezTo>
                    <a:pt x="188" y="0"/>
                    <a:pt x="177" y="1"/>
                    <a:pt x="165" y="3"/>
                  </a:cubicBezTo>
                  <a:cubicBezTo>
                    <a:pt x="75" y="3"/>
                    <a:pt x="1" y="63"/>
                    <a:pt x="1" y="123"/>
                  </a:cubicBezTo>
                  <a:cubicBezTo>
                    <a:pt x="16" y="197"/>
                    <a:pt x="105" y="227"/>
                    <a:pt x="195" y="227"/>
                  </a:cubicBezTo>
                  <a:cubicBezTo>
                    <a:pt x="284" y="212"/>
                    <a:pt x="359" y="152"/>
                    <a:pt x="344" y="93"/>
                  </a:cubicBezTo>
                  <a:cubicBezTo>
                    <a:pt x="344" y="41"/>
                    <a:pt x="277"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14010131" y="1661030"/>
              <a:ext cx="31383" cy="40835"/>
            </a:xfrm>
            <a:custGeom>
              <a:avLst/>
              <a:gdLst/>
              <a:ahLst/>
              <a:cxnLst/>
              <a:rect l="l" t="t" r="r" b="b"/>
              <a:pathLst>
                <a:path w="166" h="216" extrusionOk="0">
                  <a:moveTo>
                    <a:pt x="73" y="1"/>
                  </a:moveTo>
                  <a:cubicBezTo>
                    <a:pt x="69" y="1"/>
                    <a:pt x="64" y="1"/>
                    <a:pt x="60" y="3"/>
                  </a:cubicBezTo>
                  <a:cubicBezTo>
                    <a:pt x="16" y="18"/>
                    <a:pt x="1" y="63"/>
                    <a:pt x="16" y="123"/>
                  </a:cubicBezTo>
                  <a:cubicBezTo>
                    <a:pt x="29" y="175"/>
                    <a:pt x="53" y="215"/>
                    <a:pt x="88" y="215"/>
                  </a:cubicBezTo>
                  <a:cubicBezTo>
                    <a:pt x="94" y="215"/>
                    <a:pt x="99" y="215"/>
                    <a:pt x="105" y="213"/>
                  </a:cubicBezTo>
                  <a:cubicBezTo>
                    <a:pt x="150" y="213"/>
                    <a:pt x="165" y="153"/>
                    <a:pt x="150" y="93"/>
                  </a:cubicBezTo>
                  <a:cubicBezTo>
                    <a:pt x="137" y="41"/>
                    <a:pt x="102"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14165531" y="1652712"/>
              <a:ext cx="51044" cy="31572"/>
            </a:xfrm>
            <a:custGeom>
              <a:avLst/>
              <a:gdLst/>
              <a:ahLst/>
              <a:cxnLst/>
              <a:rect l="l" t="t" r="r" b="b"/>
              <a:pathLst>
                <a:path w="270" h="167" extrusionOk="0">
                  <a:moveTo>
                    <a:pt x="188" y="0"/>
                  </a:moveTo>
                  <a:cubicBezTo>
                    <a:pt x="144" y="0"/>
                    <a:pt x="92" y="9"/>
                    <a:pt x="75" y="18"/>
                  </a:cubicBezTo>
                  <a:cubicBezTo>
                    <a:pt x="45" y="18"/>
                    <a:pt x="15" y="47"/>
                    <a:pt x="15" y="62"/>
                  </a:cubicBezTo>
                  <a:cubicBezTo>
                    <a:pt x="0" y="77"/>
                    <a:pt x="15" y="92"/>
                    <a:pt x="15" y="107"/>
                  </a:cubicBezTo>
                  <a:cubicBezTo>
                    <a:pt x="30" y="122"/>
                    <a:pt x="30" y="122"/>
                    <a:pt x="45" y="137"/>
                  </a:cubicBezTo>
                  <a:cubicBezTo>
                    <a:pt x="75" y="152"/>
                    <a:pt x="105" y="167"/>
                    <a:pt x="135" y="167"/>
                  </a:cubicBezTo>
                  <a:cubicBezTo>
                    <a:pt x="164" y="167"/>
                    <a:pt x="194" y="137"/>
                    <a:pt x="224" y="122"/>
                  </a:cubicBezTo>
                  <a:cubicBezTo>
                    <a:pt x="239" y="107"/>
                    <a:pt x="254" y="92"/>
                    <a:pt x="269" y="77"/>
                  </a:cubicBezTo>
                  <a:cubicBezTo>
                    <a:pt x="269" y="62"/>
                    <a:pt x="269" y="33"/>
                    <a:pt x="254" y="18"/>
                  </a:cubicBezTo>
                  <a:cubicBezTo>
                    <a:pt x="248" y="5"/>
                    <a:pt x="220"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14337757" y="1598832"/>
              <a:ext cx="28358" cy="40835"/>
            </a:xfrm>
            <a:custGeom>
              <a:avLst/>
              <a:gdLst/>
              <a:ahLst/>
              <a:cxnLst/>
              <a:rect l="l" t="t" r="r" b="b"/>
              <a:pathLst>
                <a:path w="150" h="216" extrusionOk="0">
                  <a:moveTo>
                    <a:pt x="72" y="1"/>
                  </a:moveTo>
                  <a:cubicBezTo>
                    <a:pt x="68" y="1"/>
                    <a:pt x="64" y="2"/>
                    <a:pt x="60" y="4"/>
                  </a:cubicBezTo>
                  <a:cubicBezTo>
                    <a:pt x="15" y="4"/>
                    <a:pt x="0" y="64"/>
                    <a:pt x="15" y="123"/>
                  </a:cubicBezTo>
                  <a:cubicBezTo>
                    <a:pt x="28" y="175"/>
                    <a:pt x="52" y="216"/>
                    <a:pt x="88" y="216"/>
                  </a:cubicBezTo>
                  <a:cubicBezTo>
                    <a:pt x="93" y="216"/>
                    <a:pt x="99" y="215"/>
                    <a:pt x="105" y="213"/>
                  </a:cubicBezTo>
                  <a:cubicBezTo>
                    <a:pt x="135" y="213"/>
                    <a:pt x="150" y="153"/>
                    <a:pt x="150" y="93"/>
                  </a:cubicBezTo>
                  <a:cubicBezTo>
                    <a:pt x="137" y="42"/>
                    <a:pt x="101"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14179521" y="1694681"/>
              <a:ext cx="34219" cy="17204"/>
            </a:xfrm>
            <a:custGeom>
              <a:avLst/>
              <a:gdLst/>
              <a:ahLst/>
              <a:cxnLst/>
              <a:rect l="l" t="t" r="r" b="b"/>
              <a:pathLst>
                <a:path w="181" h="91" extrusionOk="0">
                  <a:moveTo>
                    <a:pt x="159" y="1"/>
                  </a:moveTo>
                  <a:cubicBezTo>
                    <a:pt x="156" y="1"/>
                    <a:pt x="153" y="2"/>
                    <a:pt x="150" y="5"/>
                  </a:cubicBezTo>
                  <a:cubicBezTo>
                    <a:pt x="105" y="20"/>
                    <a:pt x="76" y="20"/>
                    <a:pt x="31" y="20"/>
                  </a:cubicBezTo>
                  <a:cubicBezTo>
                    <a:pt x="16" y="20"/>
                    <a:pt x="1" y="49"/>
                    <a:pt x="16" y="64"/>
                  </a:cubicBezTo>
                  <a:cubicBezTo>
                    <a:pt x="33" y="82"/>
                    <a:pt x="58" y="90"/>
                    <a:pt x="83" y="90"/>
                  </a:cubicBezTo>
                  <a:cubicBezTo>
                    <a:pt x="122" y="90"/>
                    <a:pt x="162" y="71"/>
                    <a:pt x="180" y="35"/>
                  </a:cubicBezTo>
                  <a:cubicBezTo>
                    <a:pt x="180" y="22"/>
                    <a:pt x="170"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13990469" y="1026196"/>
              <a:ext cx="310802" cy="380185"/>
            </a:xfrm>
            <a:custGeom>
              <a:avLst/>
              <a:gdLst/>
              <a:ahLst/>
              <a:cxnLst/>
              <a:rect l="l" t="t" r="r" b="b"/>
              <a:pathLst>
                <a:path w="1644" h="2011" extrusionOk="0">
                  <a:moveTo>
                    <a:pt x="448" y="1"/>
                  </a:moveTo>
                  <a:cubicBezTo>
                    <a:pt x="329" y="1"/>
                    <a:pt x="179" y="31"/>
                    <a:pt x="105" y="135"/>
                  </a:cubicBezTo>
                  <a:cubicBezTo>
                    <a:pt x="0" y="255"/>
                    <a:pt x="45" y="449"/>
                    <a:pt x="150" y="554"/>
                  </a:cubicBezTo>
                  <a:cubicBezTo>
                    <a:pt x="254" y="673"/>
                    <a:pt x="403" y="748"/>
                    <a:pt x="553" y="807"/>
                  </a:cubicBezTo>
                  <a:cubicBezTo>
                    <a:pt x="687" y="882"/>
                    <a:pt x="822" y="957"/>
                    <a:pt x="971" y="1031"/>
                  </a:cubicBezTo>
                  <a:cubicBezTo>
                    <a:pt x="1061" y="1091"/>
                    <a:pt x="1165" y="1151"/>
                    <a:pt x="1240" y="1226"/>
                  </a:cubicBezTo>
                  <a:cubicBezTo>
                    <a:pt x="1374" y="1375"/>
                    <a:pt x="1449" y="1584"/>
                    <a:pt x="1419" y="1778"/>
                  </a:cubicBezTo>
                  <a:cubicBezTo>
                    <a:pt x="1404" y="1838"/>
                    <a:pt x="1389" y="1898"/>
                    <a:pt x="1419" y="1943"/>
                  </a:cubicBezTo>
                  <a:cubicBezTo>
                    <a:pt x="1437" y="1992"/>
                    <a:pt x="1455" y="2010"/>
                    <a:pt x="1472" y="2010"/>
                  </a:cubicBezTo>
                  <a:cubicBezTo>
                    <a:pt x="1511" y="2010"/>
                    <a:pt x="1543" y="1910"/>
                    <a:pt x="1554" y="1868"/>
                  </a:cubicBezTo>
                  <a:cubicBezTo>
                    <a:pt x="1583" y="1719"/>
                    <a:pt x="1598" y="1584"/>
                    <a:pt x="1613" y="1450"/>
                  </a:cubicBezTo>
                  <a:cubicBezTo>
                    <a:pt x="1643" y="1181"/>
                    <a:pt x="1628" y="912"/>
                    <a:pt x="1509" y="658"/>
                  </a:cubicBezTo>
                  <a:cubicBezTo>
                    <a:pt x="1315" y="270"/>
                    <a:pt x="881" y="1"/>
                    <a:pt x="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13691012" y="1081966"/>
              <a:ext cx="324981" cy="335568"/>
            </a:xfrm>
            <a:custGeom>
              <a:avLst/>
              <a:gdLst/>
              <a:ahLst/>
              <a:cxnLst/>
              <a:rect l="l" t="t" r="r" b="b"/>
              <a:pathLst>
                <a:path w="1719" h="1775" extrusionOk="0">
                  <a:moveTo>
                    <a:pt x="350" y="1"/>
                  </a:moveTo>
                  <a:cubicBezTo>
                    <a:pt x="328" y="1"/>
                    <a:pt x="306" y="2"/>
                    <a:pt x="285" y="5"/>
                  </a:cubicBezTo>
                  <a:cubicBezTo>
                    <a:pt x="165" y="20"/>
                    <a:pt x="31" y="109"/>
                    <a:pt x="16" y="229"/>
                  </a:cubicBezTo>
                  <a:cubicBezTo>
                    <a:pt x="1" y="303"/>
                    <a:pt x="16" y="378"/>
                    <a:pt x="61" y="438"/>
                  </a:cubicBezTo>
                  <a:cubicBezTo>
                    <a:pt x="150" y="602"/>
                    <a:pt x="330" y="707"/>
                    <a:pt x="509" y="766"/>
                  </a:cubicBezTo>
                  <a:cubicBezTo>
                    <a:pt x="688" y="826"/>
                    <a:pt x="867" y="856"/>
                    <a:pt x="1046" y="916"/>
                  </a:cubicBezTo>
                  <a:cubicBezTo>
                    <a:pt x="1226" y="990"/>
                    <a:pt x="1390" y="1095"/>
                    <a:pt x="1480" y="1259"/>
                  </a:cubicBezTo>
                  <a:cubicBezTo>
                    <a:pt x="1554" y="1394"/>
                    <a:pt x="1569" y="1558"/>
                    <a:pt x="1584" y="1722"/>
                  </a:cubicBezTo>
                  <a:cubicBezTo>
                    <a:pt x="1590" y="1760"/>
                    <a:pt x="1603" y="1775"/>
                    <a:pt x="1618" y="1775"/>
                  </a:cubicBezTo>
                  <a:cubicBezTo>
                    <a:pt x="1645" y="1775"/>
                    <a:pt x="1679" y="1730"/>
                    <a:pt x="1689" y="1692"/>
                  </a:cubicBezTo>
                  <a:cubicBezTo>
                    <a:pt x="1719" y="1588"/>
                    <a:pt x="1719" y="1498"/>
                    <a:pt x="1719" y="1394"/>
                  </a:cubicBezTo>
                  <a:cubicBezTo>
                    <a:pt x="1719" y="1199"/>
                    <a:pt x="1644" y="990"/>
                    <a:pt x="1539" y="796"/>
                  </a:cubicBezTo>
                  <a:cubicBezTo>
                    <a:pt x="1465" y="647"/>
                    <a:pt x="1375" y="497"/>
                    <a:pt x="1241" y="378"/>
                  </a:cubicBezTo>
                  <a:cubicBezTo>
                    <a:pt x="1076" y="229"/>
                    <a:pt x="867" y="139"/>
                    <a:pt x="658" y="64"/>
                  </a:cubicBezTo>
                  <a:cubicBezTo>
                    <a:pt x="560" y="27"/>
                    <a:pt x="451" y="1"/>
                    <a:pt x="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14055314" y="1279713"/>
              <a:ext cx="161262" cy="102466"/>
            </a:xfrm>
            <a:custGeom>
              <a:avLst/>
              <a:gdLst/>
              <a:ahLst/>
              <a:cxnLst/>
              <a:rect l="l" t="t" r="r" b="b"/>
              <a:pathLst>
                <a:path w="853" h="542" extrusionOk="0">
                  <a:moveTo>
                    <a:pt x="478" y="0"/>
                  </a:moveTo>
                  <a:cubicBezTo>
                    <a:pt x="433" y="0"/>
                    <a:pt x="399" y="27"/>
                    <a:pt x="374" y="64"/>
                  </a:cubicBezTo>
                  <a:cubicBezTo>
                    <a:pt x="344" y="109"/>
                    <a:pt x="329" y="153"/>
                    <a:pt x="314" y="213"/>
                  </a:cubicBezTo>
                  <a:cubicBezTo>
                    <a:pt x="304" y="192"/>
                    <a:pt x="278" y="171"/>
                    <a:pt x="248" y="171"/>
                  </a:cubicBezTo>
                  <a:cubicBezTo>
                    <a:pt x="236" y="171"/>
                    <a:pt x="223" y="175"/>
                    <a:pt x="210" y="183"/>
                  </a:cubicBezTo>
                  <a:cubicBezTo>
                    <a:pt x="180" y="198"/>
                    <a:pt x="150" y="228"/>
                    <a:pt x="135" y="258"/>
                  </a:cubicBezTo>
                  <a:cubicBezTo>
                    <a:pt x="61" y="347"/>
                    <a:pt x="16" y="451"/>
                    <a:pt x="1" y="540"/>
                  </a:cubicBezTo>
                  <a:lnTo>
                    <a:pt x="1" y="540"/>
                  </a:lnTo>
                  <a:cubicBezTo>
                    <a:pt x="11" y="510"/>
                    <a:pt x="285" y="467"/>
                    <a:pt x="314" y="452"/>
                  </a:cubicBezTo>
                  <a:cubicBezTo>
                    <a:pt x="434" y="437"/>
                    <a:pt x="553" y="422"/>
                    <a:pt x="673" y="392"/>
                  </a:cubicBezTo>
                  <a:cubicBezTo>
                    <a:pt x="762" y="392"/>
                    <a:pt x="807" y="392"/>
                    <a:pt x="822" y="303"/>
                  </a:cubicBezTo>
                  <a:cubicBezTo>
                    <a:pt x="852" y="243"/>
                    <a:pt x="837" y="94"/>
                    <a:pt x="747" y="79"/>
                  </a:cubicBezTo>
                  <a:cubicBezTo>
                    <a:pt x="703" y="79"/>
                    <a:pt x="658" y="139"/>
                    <a:pt x="628" y="183"/>
                  </a:cubicBezTo>
                  <a:cubicBezTo>
                    <a:pt x="628" y="109"/>
                    <a:pt x="598" y="19"/>
                    <a:pt x="509" y="4"/>
                  </a:cubicBezTo>
                  <a:cubicBezTo>
                    <a:pt x="498" y="1"/>
                    <a:pt x="488" y="0"/>
                    <a:pt x="478" y="0"/>
                  </a:cubicBezTo>
                  <a:close/>
                  <a:moveTo>
                    <a:pt x="1" y="540"/>
                  </a:moveTo>
                  <a:cubicBezTo>
                    <a:pt x="1" y="541"/>
                    <a:pt x="1" y="541"/>
                    <a:pt x="1" y="542"/>
                  </a:cubicBezTo>
                  <a:cubicBezTo>
                    <a:pt x="1" y="541"/>
                    <a:pt x="1" y="541"/>
                    <a:pt x="1" y="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14483515" y="1374050"/>
              <a:ext cx="317419" cy="288305"/>
            </a:xfrm>
            <a:custGeom>
              <a:avLst/>
              <a:gdLst/>
              <a:ahLst/>
              <a:cxnLst/>
              <a:rect l="l" t="t" r="r" b="b"/>
              <a:pathLst>
                <a:path w="1679" h="1525" extrusionOk="0">
                  <a:moveTo>
                    <a:pt x="810" y="126"/>
                  </a:moveTo>
                  <a:cubicBezTo>
                    <a:pt x="943" y="126"/>
                    <a:pt x="1079" y="169"/>
                    <a:pt x="1201" y="267"/>
                  </a:cubicBezTo>
                  <a:cubicBezTo>
                    <a:pt x="1470" y="476"/>
                    <a:pt x="1529" y="894"/>
                    <a:pt x="1320" y="1163"/>
                  </a:cubicBezTo>
                  <a:cubicBezTo>
                    <a:pt x="1186" y="1331"/>
                    <a:pt x="1000" y="1406"/>
                    <a:pt x="815" y="1406"/>
                  </a:cubicBezTo>
                  <a:cubicBezTo>
                    <a:pt x="506" y="1406"/>
                    <a:pt x="202" y="1195"/>
                    <a:pt x="155" y="849"/>
                  </a:cubicBezTo>
                  <a:cubicBezTo>
                    <a:pt x="123" y="436"/>
                    <a:pt x="454" y="126"/>
                    <a:pt x="810" y="126"/>
                  </a:cubicBezTo>
                  <a:close/>
                  <a:moveTo>
                    <a:pt x="833" y="0"/>
                  </a:moveTo>
                  <a:cubicBezTo>
                    <a:pt x="406" y="0"/>
                    <a:pt x="0" y="369"/>
                    <a:pt x="66" y="849"/>
                  </a:cubicBezTo>
                  <a:cubicBezTo>
                    <a:pt x="122" y="1264"/>
                    <a:pt x="477" y="1524"/>
                    <a:pt x="835" y="1524"/>
                  </a:cubicBezTo>
                  <a:cubicBezTo>
                    <a:pt x="1045" y="1524"/>
                    <a:pt x="1256" y="1436"/>
                    <a:pt x="1410" y="1238"/>
                  </a:cubicBezTo>
                  <a:cubicBezTo>
                    <a:pt x="1679" y="924"/>
                    <a:pt x="1619" y="401"/>
                    <a:pt x="1290" y="162"/>
                  </a:cubicBezTo>
                  <a:cubicBezTo>
                    <a:pt x="1150" y="50"/>
                    <a:pt x="990" y="0"/>
                    <a:pt x="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14870314" y="1357225"/>
              <a:ext cx="317419" cy="288872"/>
            </a:xfrm>
            <a:custGeom>
              <a:avLst/>
              <a:gdLst/>
              <a:ahLst/>
              <a:cxnLst/>
              <a:rect l="l" t="t" r="r" b="b"/>
              <a:pathLst>
                <a:path w="1679" h="1528" extrusionOk="0">
                  <a:moveTo>
                    <a:pt x="803" y="128"/>
                  </a:moveTo>
                  <a:cubicBezTo>
                    <a:pt x="983" y="128"/>
                    <a:pt x="1163" y="204"/>
                    <a:pt x="1291" y="371"/>
                  </a:cubicBezTo>
                  <a:cubicBezTo>
                    <a:pt x="1500" y="640"/>
                    <a:pt x="1455" y="1058"/>
                    <a:pt x="1186" y="1267"/>
                  </a:cubicBezTo>
                  <a:cubicBezTo>
                    <a:pt x="1068" y="1365"/>
                    <a:pt x="932" y="1408"/>
                    <a:pt x="798" y="1408"/>
                  </a:cubicBezTo>
                  <a:cubicBezTo>
                    <a:pt x="440" y="1408"/>
                    <a:pt x="97" y="1101"/>
                    <a:pt x="141" y="699"/>
                  </a:cubicBezTo>
                  <a:cubicBezTo>
                    <a:pt x="197" y="343"/>
                    <a:pt x="500" y="128"/>
                    <a:pt x="803" y="128"/>
                  </a:cubicBezTo>
                  <a:close/>
                  <a:moveTo>
                    <a:pt x="827" y="1"/>
                  </a:moveTo>
                  <a:cubicBezTo>
                    <a:pt x="462" y="1"/>
                    <a:pt x="104" y="255"/>
                    <a:pt x="66" y="669"/>
                  </a:cubicBezTo>
                  <a:cubicBezTo>
                    <a:pt x="1" y="1158"/>
                    <a:pt x="385" y="1528"/>
                    <a:pt x="806" y="1528"/>
                  </a:cubicBezTo>
                  <a:cubicBezTo>
                    <a:pt x="965" y="1528"/>
                    <a:pt x="1129" y="1475"/>
                    <a:pt x="1276" y="1357"/>
                  </a:cubicBezTo>
                  <a:cubicBezTo>
                    <a:pt x="1619" y="1118"/>
                    <a:pt x="1679" y="595"/>
                    <a:pt x="1410" y="281"/>
                  </a:cubicBezTo>
                  <a:cubicBezTo>
                    <a:pt x="1256" y="88"/>
                    <a:pt x="1040"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14764067" y="1416019"/>
              <a:ext cx="127232" cy="56527"/>
            </a:xfrm>
            <a:custGeom>
              <a:avLst/>
              <a:gdLst/>
              <a:ahLst/>
              <a:cxnLst/>
              <a:rect l="l" t="t" r="r" b="b"/>
              <a:pathLst>
                <a:path w="673" h="299" fill="none" extrusionOk="0">
                  <a:moveTo>
                    <a:pt x="673" y="299"/>
                  </a:moveTo>
                  <a:cubicBezTo>
                    <a:pt x="673" y="299"/>
                    <a:pt x="404" y="0"/>
                    <a:pt x="1" y="29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14419616" y="1435681"/>
              <a:ext cx="82049" cy="68059"/>
            </a:xfrm>
            <a:custGeom>
              <a:avLst/>
              <a:gdLst/>
              <a:ahLst/>
              <a:cxnLst/>
              <a:rect l="l" t="t" r="r" b="b"/>
              <a:pathLst>
                <a:path w="434" h="360" fill="none" extrusionOk="0">
                  <a:moveTo>
                    <a:pt x="434" y="359"/>
                  </a:moveTo>
                  <a:lnTo>
                    <a:pt x="0"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13863427" y="1816808"/>
              <a:ext cx="1793163" cy="362414"/>
            </a:xfrm>
            <a:custGeom>
              <a:avLst/>
              <a:gdLst/>
              <a:ahLst/>
              <a:cxnLst/>
              <a:rect l="l" t="t" r="r" b="b"/>
              <a:pathLst>
                <a:path w="9485" h="1917" extrusionOk="0">
                  <a:moveTo>
                    <a:pt x="284" y="1"/>
                  </a:moveTo>
                  <a:cubicBezTo>
                    <a:pt x="45" y="643"/>
                    <a:pt x="284" y="1"/>
                    <a:pt x="0" y="912"/>
                  </a:cubicBezTo>
                  <a:cubicBezTo>
                    <a:pt x="0" y="912"/>
                    <a:pt x="3361" y="1917"/>
                    <a:pt x="5157" y="1917"/>
                  </a:cubicBezTo>
                  <a:cubicBezTo>
                    <a:pt x="5295" y="1917"/>
                    <a:pt x="5424" y="1911"/>
                    <a:pt x="5541" y="1898"/>
                  </a:cubicBezTo>
                  <a:cubicBezTo>
                    <a:pt x="7169" y="1733"/>
                    <a:pt x="9484" y="1076"/>
                    <a:pt x="9484" y="1076"/>
                  </a:cubicBezTo>
                  <a:cubicBezTo>
                    <a:pt x="9484" y="884"/>
                    <a:pt x="9265" y="240"/>
                    <a:pt x="9246" y="240"/>
                  </a:cubicBezTo>
                  <a:cubicBezTo>
                    <a:pt x="9246" y="240"/>
                    <a:pt x="9245" y="240"/>
                    <a:pt x="9245" y="240"/>
                  </a:cubicBezTo>
                  <a:cubicBezTo>
                    <a:pt x="8170" y="927"/>
                    <a:pt x="6019" y="210"/>
                    <a:pt x="5272" y="1420"/>
                  </a:cubicBezTo>
                  <a:cubicBezTo>
                    <a:pt x="4809" y="882"/>
                    <a:pt x="4048" y="852"/>
                    <a:pt x="3839" y="852"/>
                  </a:cubicBezTo>
                  <a:cubicBezTo>
                    <a:pt x="2569" y="822"/>
                    <a:pt x="1404" y="539"/>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14713213" y="2124584"/>
              <a:ext cx="288305" cy="1004814"/>
            </a:xfrm>
            <a:custGeom>
              <a:avLst/>
              <a:gdLst/>
              <a:ahLst/>
              <a:cxnLst/>
              <a:rect l="l" t="t" r="r" b="b"/>
              <a:pathLst>
                <a:path w="1525" h="5315" extrusionOk="0">
                  <a:moveTo>
                    <a:pt x="1509" y="1"/>
                  </a:moveTo>
                  <a:cubicBezTo>
                    <a:pt x="1282" y="92"/>
                    <a:pt x="1017" y="120"/>
                    <a:pt x="777" y="120"/>
                  </a:cubicBezTo>
                  <a:cubicBezTo>
                    <a:pt x="387" y="120"/>
                    <a:pt x="60" y="46"/>
                    <a:pt x="60" y="46"/>
                  </a:cubicBezTo>
                  <a:lnTo>
                    <a:pt x="1" y="5169"/>
                  </a:lnTo>
                  <a:cubicBezTo>
                    <a:pt x="293" y="5277"/>
                    <a:pt x="552" y="5314"/>
                    <a:pt x="770" y="5314"/>
                  </a:cubicBezTo>
                  <a:cubicBezTo>
                    <a:pt x="1244" y="5314"/>
                    <a:pt x="1524" y="5139"/>
                    <a:pt x="1524" y="5139"/>
                  </a:cubicBezTo>
                  <a:lnTo>
                    <a:pt x="1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14998491" y="1972209"/>
              <a:ext cx="674917" cy="1121081"/>
            </a:xfrm>
            <a:custGeom>
              <a:avLst/>
              <a:gdLst/>
              <a:ahLst/>
              <a:cxnLst/>
              <a:rect l="l" t="t" r="r" b="b"/>
              <a:pathLst>
                <a:path w="3570" h="5930" extrusionOk="0">
                  <a:moveTo>
                    <a:pt x="3570" y="0"/>
                  </a:moveTo>
                  <a:lnTo>
                    <a:pt x="0" y="807"/>
                  </a:lnTo>
                  <a:lnTo>
                    <a:pt x="15" y="5930"/>
                  </a:lnTo>
                  <a:lnTo>
                    <a:pt x="3495" y="5362"/>
                  </a:lnTo>
                  <a:lnTo>
                    <a:pt x="35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13829398" y="1949522"/>
              <a:ext cx="895353" cy="1152275"/>
            </a:xfrm>
            <a:custGeom>
              <a:avLst/>
              <a:gdLst/>
              <a:ahLst/>
              <a:cxnLst/>
              <a:rect l="l" t="t" r="r" b="b"/>
              <a:pathLst>
                <a:path w="4736" h="6095" extrusionOk="0">
                  <a:moveTo>
                    <a:pt x="46" y="1"/>
                  </a:moveTo>
                  <a:lnTo>
                    <a:pt x="1" y="5303"/>
                  </a:lnTo>
                  <a:lnTo>
                    <a:pt x="4676" y="6095"/>
                  </a:lnTo>
                  <a:lnTo>
                    <a:pt x="4735" y="97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14783918" y="2251815"/>
              <a:ext cx="172416" cy="25522"/>
            </a:xfrm>
            <a:custGeom>
              <a:avLst/>
              <a:gdLst/>
              <a:ahLst/>
              <a:cxnLst/>
              <a:rect l="l" t="t" r="r" b="b"/>
              <a:pathLst>
                <a:path w="912" h="135" extrusionOk="0">
                  <a:moveTo>
                    <a:pt x="45" y="0"/>
                  </a:moveTo>
                  <a:cubicBezTo>
                    <a:pt x="30" y="0"/>
                    <a:pt x="15" y="0"/>
                    <a:pt x="15" y="15"/>
                  </a:cubicBezTo>
                  <a:cubicBezTo>
                    <a:pt x="0" y="30"/>
                    <a:pt x="15" y="45"/>
                    <a:pt x="30" y="60"/>
                  </a:cubicBezTo>
                  <a:cubicBezTo>
                    <a:pt x="164" y="105"/>
                    <a:pt x="314" y="134"/>
                    <a:pt x="463" y="134"/>
                  </a:cubicBezTo>
                  <a:cubicBezTo>
                    <a:pt x="598" y="134"/>
                    <a:pt x="747" y="105"/>
                    <a:pt x="896" y="60"/>
                  </a:cubicBezTo>
                  <a:cubicBezTo>
                    <a:pt x="911" y="60"/>
                    <a:pt x="911" y="45"/>
                    <a:pt x="911" y="30"/>
                  </a:cubicBezTo>
                  <a:cubicBezTo>
                    <a:pt x="911" y="15"/>
                    <a:pt x="896" y="15"/>
                    <a:pt x="881" y="15"/>
                  </a:cubicBezTo>
                  <a:cubicBezTo>
                    <a:pt x="732" y="30"/>
                    <a:pt x="598" y="45"/>
                    <a:pt x="463" y="45"/>
                  </a:cubicBezTo>
                  <a:cubicBezTo>
                    <a:pt x="314" y="30"/>
                    <a:pt x="179" y="3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14783918" y="2199826"/>
              <a:ext cx="172416" cy="23821"/>
            </a:xfrm>
            <a:custGeom>
              <a:avLst/>
              <a:gdLst/>
              <a:ahLst/>
              <a:cxnLst/>
              <a:rect l="l" t="t" r="r" b="b"/>
              <a:pathLst>
                <a:path w="912" h="126" extrusionOk="0">
                  <a:moveTo>
                    <a:pt x="32" y="0"/>
                  </a:moveTo>
                  <a:cubicBezTo>
                    <a:pt x="23" y="0"/>
                    <a:pt x="15" y="11"/>
                    <a:pt x="15" y="21"/>
                  </a:cubicBezTo>
                  <a:cubicBezTo>
                    <a:pt x="0" y="36"/>
                    <a:pt x="15" y="51"/>
                    <a:pt x="30" y="51"/>
                  </a:cubicBezTo>
                  <a:cubicBezTo>
                    <a:pt x="164" y="96"/>
                    <a:pt x="314" y="126"/>
                    <a:pt x="463" y="126"/>
                  </a:cubicBezTo>
                  <a:cubicBezTo>
                    <a:pt x="598" y="126"/>
                    <a:pt x="747" y="96"/>
                    <a:pt x="896" y="51"/>
                  </a:cubicBezTo>
                  <a:cubicBezTo>
                    <a:pt x="911" y="51"/>
                    <a:pt x="911" y="36"/>
                    <a:pt x="911" y="36"/>
                  </a:cubicBezTo>
                  <a:cubicBezTo>
                    <a:pt x="911" y="21"/>
                    <a:pt x="896" y="6"/>
                    <a:pt x="881" y="6"/>
                  </a:cubicBezTo>
                  <a:cubicBezTo>
                    <a:pt x="732" y="36"/>
                    <a:pt x="598" y="36"/>
                    <a:pt x="463" y="36"/>
                  </a:cubicBezTo>
                  <a:cubicBezTo>
                    <a:pt x="314" y="36"/>
                    <a:pt x="179" y="21"/>
                    <a:pt x="45" y="6"/>
                  </a:cubicBezTo>
                  <a:cubicBezTo>
                    <a:pt x="41" y="2"/>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4783918" y="2316660"/>
              <a:ext cx="169580" cy="22875"/>
            </a:xfrm>
            <a:custGeom>
              <a:avLst/>
              <a:gdLst/>
              <a:ahLst/>
              <a:cxnLst/>
              <a:rect l="l" t="t" r="r" b="b"/>
              <a:pathLst>
                <a:path w="897" h="121" extrusionOk="0">
                  <a:moveTo>
                    <a:pt x="30" y="1"/>
                  </a:moveTo>
                  <a:cubicBezTo>
                    <a:pt x="15" y="1"/>
                    <a:pt x="15" y="1"/>
                    <a:pt x="0" y="15"/>
                  </a:cubicBezTo>
                  <a:cubicBezTo>
                    <a:pt x="0" y="30"/>
                    <a:pt x="0" y="45"/>
                    <a:pt x="15" y="60"/>
                  </a:cubicBezTo>
                  <a:cubicBezTo>
                    <a:pt x="150" y="105"/>
                    <a:pt x="299" y="120"/>
                    <a:pt x="448" y="120"/>
                  </a:cubicBezTo>
                  <a:cubicBezTo>
                    <a:pt x="598" y="120"/>
                    <a:pt x="747" y="105"/>
                    <a:pt x="881" y="60"/>
                  </a:cubicBezTo>
                  <a:cubicBezTo>
                    <a:pt x="896" y="60"/>
                    <a:pt x="896" y="45"/>
                    <a:pt x="896" y="30"/>
                  </a:cubicBezTo>
                  <a:cubicBezTo>
                    <a:pt x="896" y="15"/>
                    <a:pt x="881" y="15"/>
                    <a:pt x="866" y="15"/>
                  </a:cubicBezTo>
                  <a:cubicBezTo>
                    <a:pt x="732" y="30"/>
                    <a:pt x="583" y="45"/>
                    <a:pt x="448" y="45"/>
                  </a:cubicBezTo>
                  <a:cubicBezTo>
                    <a:pt x="314" y="30"/>
                    <a:pt x="179" y="30"/>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4783918" y="2380370"/>
              <a:ext cx="169580" cy="24010"/>
            </a:xfrm>
            <a:custGeom>
              <a:avLst/>
              <a:gdLst/>
              <a:ahLst/>
              <a:cxnLst/>
              <a:rect l="l" t="t" r="r" b="b"/>
              <a:pathLst>
                <a:path w="897" h="127" extrusionOk="0">
                  <a:moveTo>
                    <a:pt x="20" y="1"/>
                  </a:moveTo>
                  <a:cubicBezTo>
                    <a:pt x="14" y="1"/>
                    <a:pt x="11" y="11"/>
                    <a:pt x="0" y="22"/>
                  </a:cubicBezTo>
                  <a:cubicBezTo>
                    <a:pt x="0" y="37"/>
                    <a:pt x="0" y="52"/>
                    <a:pt x="15" y="52"/>
                  </a:cubicBezTo>
                  <a:cubicBezTo>
                    <a:pt x="150" y="97"/>
                    <a:pt x="299" y="127"/>
                    <a:pt x="448" y="127"/>
                  </a:cubicBezTo>
                  <a:cubicBezTo>
                    <a:pt x="598" y="127"/>
                    <a:pt x="747" y="97"/>
                    <a:pt x="881" y="52"/>
                  </a:cubicBezTo>
                  <a:cubicBezTo>
                    <a:pt x="896" y="52"/>
                    <a:pt x="896" y="37"/>
                    <a:pt x="896" y="37"/>
                  </a:cubicBezTo>
                  <a:cubicBezTo>
                    <a:pt x="896" y="22"/>
                    <a:pt x="881" y="7"/>
                    <a:pt x="866" y="7"/>
                  </a:cubicBezTo>
                  <a:cubicBezTo>
                    <a:pt x="732" y="37"/>
                    <a:pt x="583" y="37"/>
                    <a:pt x="448" y="37"/>
                  </a:cubicBezTo>
                  <a:cubicBezTo>
                    <a:pt x="314" y="37"/>
                    <a:pt x="179" y="22"/>
                    <a:pt x="30" y="7"/>
                  </a:cubicBezTo>
                  <a:cubicBezTo>
                    <a:pt x="26" y="3"/>
                    <a:pt x="23"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4783918" y="2443703"/>
              <a:ext cx="169580" cy="25711"/>
            </a:xfrm>
            <a:custGeom>
              <a:avLst/>
              <a:gdLst/>
              <a:ahLst/>
              <a:cxnLst/>
              <a:rect l="l" t="t" r="r" b="b"/>
              <a:pathLst>
                <a:path w="897" h="136" extrusionOk="0">
                  <a:moveTo>
                    <a:pt x="30" y="1"/>
                  </a:moveTo>
                  <a:cubicBezTo>
                    <a:pt x="15" y="1"/>
                    <a:pt x="15" y="1"/>
                    <a:pt x="0" y="31"/>
                  </a:cubicBezTo>
                  <a:cubicBezTo>
                    <a:pt x="0" y="45"/>
                    <a:pt x="0" y="60"/>
                    <a:pt x="15" y="60"/>
                  </a:cubicBezTo>
                  <a:cubicBezTo>
                    <a:pt x="150" y="105"/>
                    <a:pt x="299" y="135"/>
                    <a:pt x="448" y="135"/>
                  </a:cubicBezTo>
                  <a:cubicBezTo>
                    <a:pt x="598" y="135"/>
                    <a:pt x="747" y="105"/>
                    <a:pt x="881" y="60"/>
                  </a:cubicBezTo>
                  <a:cubicBezTo>
                    <a:pt x="896" y="60"/>
                    <a:pt x="896" y="45"/>
                    <a:pt x="896" y="45"/>
                  </a:cubicBezTo>
                  <a:cubicBezTo>
                    <a:pt x="896" y="31"/>
                    <a:pt x="881" y="16"/>
                    <a:pt x="866" y="16"/>
                  </a:cubicBezTo>
                  <a:cubicBezTo>
                    <a:pt x="732" y="45"/>
                    <a:pt x="583" y="45"/>
                    <a:pt x="448" y="45"/>
                  </a:cubicBezTo>
                  <a:cubicBezTo>
                    <a:pt x="314" y="45"/>
                    <a:pt x="179" y="3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4786754" y="2508736"/>
              <a:ext cx="172416" cy="22686"/>
            </a:xfrm>
            <a:custGeom>
              <a:avLst/>
              <a:gdLst/>
              <a:ahLst/>
              <a:cxnLst/>
              <a:rect l="l" t="t" r="r" b="b"/>
              <a:pathLst>
                <a:path w="912" h="120" extrusionOk="0">
                  <a:moveTo>
                    <a:pt x="30" y="0"/>
                  </a:moveTo>
                  <a:cubicBezTo>
                    <a:pt x="15" y="0"/>
                    <a:pt x="15" y="0"/>
                    <a:pt x="0" y="15"/>
                  </a:cubicBezTo>
                  <a:cubicBezTo>
                    <a:pt x="0" y="30"/>
                    <a:pt x="0" y="45"/>
                    <a:pt x="15" y="60"/>
                  </a:cubicBezTo>
                  <a:cubicBezTo>
                    <a:pt x="164" y="105"/>
                    <a:pt x="299" y="120"/>
                    <a:pt x="448" y="120"/>
                  </a:cubicBezTo>
                  <a:cubicBezTo>
                    <a:pt x="598" y="120"/>
                    <a:pt x="747" y="105"/>
                    <a:pt x="881" y="60"/>
                  </a:cubicBezTo>
                  <a:cubicBezTo>
                    <a:pt x="896" y="45"/>
                    <a:pt x="911" y="45"/>
                    <a:pt x="896" y="30"/>
                  </a:cubicBezTo>
                  <a:cubicBezTo>
                    <a:pt x="896" y="15"/>
                    <a:pt x="881" y="15"/>
                    <a:pt x="866" y="15"/>
                  </a:cubicBezTo>
                  <a:cubicBezTo>
                    <a:pt x="732" y="30"/>
                    <a:pt x="583" y="45"/>
                    <a:pt x="448" y="45"/>
                  </a:cubicBezTo>
                  <a:cubicBezTo>
                    <a:pt x="314" y="30"/>
                    <a:pt x="179" y="3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4778246" y="2572447"/>
              <a:ext cx="172416" cy="24010"/>
            </a:xfrm>
            <a:custGeom>
              <a:avLst/>
              <a:gdLst/>
              <a:ahLst/>
              <a:cxnLst/>
              <a:rect l="l" t="t" r="r" b="b"/>
              <a:pathLst>
                <a:path w="912" h="127" extrusionOk="0">
                  <a:moveTo>
                    <a:pt x="32" y="1"/>
                  </a:moveTo>
                  <a:cubicBezTo>
                    <a:pt x="23" y="1"/>
                    <a:pt x="15" y="11"/>
                    <a:pt x="15" y="22"/>
                  </a:cubicBezTo>
                  <a:cubicBezTo>
                    <a:pt x="0" y="37"/>
                    <a:pt x="15" y="52"/>
                    <a:pt x="30" y="66"/>
                  </a:cubicBezTo>
                  <a:cubicBezTo>
                    <a:pt x="165" y="111"/>
                    <a:pt x="314" y="126"/>
                    <a:pt x="463" y="126"/>
                  </a:cubicBezTo>
                  <a:cubicBezTo>
                    <a:pt x="598" y="126"/>
                    <a:pt x="747" y="111"/>
                    <a:pt x="881" y="66"/>
                  </a:cubicBezTo>
                  <a:cubicBezTo>
                    <a:pt x="896" y="52"/>
                    <a:pt x="911" y="52"/>
                    <a:pt x="911" y="37"/>
                  </a:cubicBezTo>
                  <a:cubicBezTo>
                    <a:pt x="911" y="22"/>
                    <a:pt x="881" y="7"/>
                    <a:pt x="867" y="7"/>
                  </a:cubicBezTo>
                  <a:cubicBezTo>
                    <a:pt x="732" y="37"/>
                    <a:pt x="598" y="52"/>
                    <a:pt x="463" y="52"/>
                  </a:cubicBezTo>
                  <a:cubicBezTo>
                    <a:pt x="314" y="37"/>
                    <a:pt x="180" y="37"/>
                    <a:pt x="45" y="7"/>
                  </a:cubicBezTo>
                  <a:cubicBezTo>
                    <a:pt x="41" y="2"/>
                    <a:pt x="36"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4778246" y="2635779"/>
              <a:ext cx="172416" cy="22686"/>
            </a:xfrm>
            <a:custGeom>
              <a:avLst/>
              <a:gdLst/>
              <a:ahLst/>
              <a:cxnLst/>
              <a:rect l="l" t="t" r="r" b="b"/>
              <a:pathLst>
                <a:path w="912" h="120" extrusionOk="0">
                  <a:moveTo>
                    <a:pt x="45" y="0"/>
                  </a:moveTo>
                  <a:cubicBezTo>
                    <a:pt x="30" y="0"/>
                    <a:pt x="15" y="0"/>
                    <a:pt x="15" y="15"/>
                  </a:cubicBezTo>
                  <a:cubicBezTo>
                    <a:pt x="0" y="30"/>
                    <a:pt x="15" y="45"/>
                    <a:pt x="30" y="60"/>
                  </a:cubicBezTo>
                  <a:cubicBezTo>
                    <a:pt x="165" y="105"/>
                    <a:pt x="314" y="120"/>
                    <a:pt x="463" y="120"/>
                  </a:cubicBezTo>
                  <a:cubicBezTo>
                    <a:pt x="598" y="120"/>
                    <a:pt x="747" y="105"/>
                    <a:pt x="881" y="60"/>
                  </a:cubicBezTo>
                  <a:cubicBezTo>
                    <a:pt x="896" y="60"/>
                    <a:pt x="911" y="45"/>
                    <a:pt x="911" y="30"/>
                  </a:cubicBezTo>
                  <a:cubicBezTo>
                    <a:pt x="911" y="15"/>
                    <a:pt x="881" y="15"/>
                    <a:pt x="867" y="15"/>
                  </a:cubicBezTo>
                  <a:cubicBezTo>
                    <a:pt x="732" y="30"/>
                    <a:pt x="598" y="45"/>
                    <a:pt x="463" y="45"/>
                  </a:cubicBezTo>
                  <a:cubicBezTo>
                    <a:pt x="314" y="30"/>
                    <a:pt x="180" y="3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4778246" y="2699489"/>
              <a:ext cx="172416" cy="24010"/>
            </a:xfrm>
            <a:custGeom>
              <a:avLst/>
              <a:gdLst/>
              <a:ahLst/>
              <a:cxnLst/>
              <a:rect l="l" t="t" r="r" b="b"/>
              <a:pathLst>
                <a:path w="912" h="127" extrusionOk="0">
                  <a:moveTo>
                    <a:pt x="32" y="1"/>
                  </a:moveTo>
                  <a:cubicBezTo>
                    <a:pt x="23" y="1"/>
                    <a:pt x="15" y="11"/>
                    <a:pt x="15" y="22"/>
                  </a:cubicBezTo>
                  <a:cubicBezTo>
                    <a:pt x="0" y="37"/>
                    <a:pt x="15" y="52"/>
                    <a:pt x="30" y="67"/>
                  </a:cubicBezTo>
                  <a:cubicBezTo>
                    <a:pt x="165" y="111"/>
                    <a:pt x="314" y="126"/>
                    <a:pt x="463" y="126"/>
                  </a:cubicBezTo>
                  <a:cubicBezTo>
                    <a:pt x="598" y="126"/>
                    <a:pt x="747" y="111"/>
                    <a:pt x="881" y="67"/>
                  </a:cubicBezTo>
                  <a:cubicBezTo>
                    <a:pt x="896" y="67"/>
                    <a:pt x="911" y="52"/>
                    <a:pt x="911" y="37"/>
                  </a:cubicBezTo>
                  <a:cubicBezTo>
                    <a:pt x="911" y="22"/>
                    <a:pt x="881" y="7"/>
                    <a:pt x="867" y="7"/>
                  </a:cubicBezTo>
                  <a:cubicBezTo>
                    <a:pt x="732" y="37"/>
                    <a:pt x="598" y="52"/>
                    <a:pt x="463" y="52"/>
                  </a:cubicBezTo>
                  <a:cubicBezTo>
                    <a:pt x="314" y="37"/>
                    <a:pt x="180" y="22"/>
                    <a:pt x="45" y="7"/>
                  </a:cubicBezTo>
                  <a:cubicBezTo>
                    <a:pt x="41" y="2"/>
                    <a:pt x="36"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4786754" y="2764523"/>
              <a:ext cx="172416" cy="23821"/>
            </a:xfrm>
            <a:custGeom>
              <a:avLst/>
              <a:gdLst/>
              <a:ahLst/>
              <a:cxnLst/>
              <a:rect l="l" t="t" r="r" b="b"/>
              <a:pathLst>
                <a:path w="912" h="126" extrusionOk="0">
                  <a:moveTo>
                    <a:pt x="20" y="0"/>
                  </a:moveTo>
                  <a:cubicBezTo>
                    <a:pt x="14" y="0"/>
                    <a:pt x="11" y="11"/>
                    <a:pt x="0" y="21"/>
                  </a:cubicBezTo>
                  <a:cubicBezTo>
                    <a:pt x="0" y="36"/>
                    <a:pt x="0" y="51"/>
                    <a:pt x="15" y="51"/>
                  </a:cubicBezTo>
                  <a:cubicBezTo>
                    <a:pt x="164" y="96"/>
                    <a:pt x="299" y="126"/>
                    <a:pt x="448" y="126"/>
                  </a:cubicBezTo>
                  <a:cubicBezTo>
                    <a:pt x="598" y="126"/>
                    <a:pt x="747" y="96"/>
                    <a:pt x="881" y="51"/>
                  </a:cubicBezTo>
                  <a:cubicBezTo>
                    <a:pt x="896" y="51"/>
                    <a:pt x="911" y="36"/>
                    <a:pt x="896" y="36"/>
                  </a:cubicBezTo>
                  <a:cubicBezTo>
                    <a:pt x="896" y="21"/>
                    <a:pt x="881" y="6"/>
                    <a:pt x="866" y="6"/>
                  </a:cubicBezTo>
                  <a:cubicBezTo>
                    <a:pt x="732" y="36"/>
                    <a:pt x="583" y="36"/>
                    <a:pt x="448" y="36"/>
                  </a:cubicBezTo>
                  <a:cubicBezTo>
                    <a:pt x="314" y="36"/>
                    <a:pt x="179" y="21"/>
                    <a:pt x="30" y="6"/>
                  </a:cubicBezTo>
                  <a:cubicBezTo>
                    <a:pt x="26" y="2"/>
                    <a:pt x="22"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4778246" y="2827666"/>
              <a:ext cx="172416" cy="25711"/>
            </a:xfrm>
            <a:custGeom>
              <a:avLst/>
              <a:gdLst/>
              <a:ahLst/>
              <a:cxnLst/>
              <a:rect l="l" t="t" r="r" b="b"/>
              <a:pathLst>
                <a:path w="912" h="136" extrusionOk="0">
                  <a:moveTo>
                    <a:pt x="45" y="1"/>
                  </a:moveTo>
                  <a:cubicBezTo>
                    <a:pt x="30" y="1"/>
                    <a:pt x="15" y="1"/>
                    <a:pt x="15" y="16"/>
                  </a:cubicBezTo>
                  <a:cubicBezTo>
                    <a:pt x="0" y="31"/>
                    <a:pt x="15" y="46"/>
                    <a:pt x="30" y="61"/>
                  </a:cubicBezTo>
                  <a:cubicBezTo>
                    <a:pt x="165" y="106"/>
                    <a:pt x="314" y="135"/>
                    <a:pt x="463" y="135"/>
                  </a:cubicBezTo>
                  <a:cubicBezTo>
                    <a:pt x="598" y="135"/>
                    <a:pt x="747" y="106"/>
                    <a:pt x="881" y="61"/>
                  </a:cubicBezTo>
                  <a:cubicBezTo>
                    <a:pt x="911" y="61"/>
                    <a:pt x="911" y="46"/>
                    <a:pt x="911" y="31"/>
                  </a:cubicBezTo>
                  <a:cubicBezTo>
                    <a:pt x="911" y="16"/>
                    <a:pt x="881" y="16"/>
                    <a:pt x="867" y="16"/>
                  </a:cubicBezTo>
                  <a:cubicBezTo>
                    <a:pt x="732" y="31"/>
                    <a:pt x="598" y="46"/>
                    <a:pt x="463" y="46"/>
                  </a:cubicBezTo>
                  <a:cubicBezTo>
                    <a:pt x="314" y="31"/>
                    <a:pt x="180" y="3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4778246" y="2891565"/>
              <a:ext cx="172416" cy="23821"/>
            </a:xfrm>
            <a:custGeom>
              <a:avLst/>
              <a:gdLst/>
              <a:ahLst/>
              <a:cxnLst/>
              <a:rect l="l" t="t" r="r" b="b"/>
              <a:pathLst>
                <a:path w="912" h="126" extrusionOk="0">
                  <a:moveTo>
                    <a:pt x="32" y="0"/>
                  </a:moveTo>
                  <a:cubicBezTo>
                    <a:pt x="23" y="0"/>
                    <a:pt x="15" y="11"/>
                    <a:pt x="15" y="21"/>
                  </a:cubicBezTo>
                  <a:cubicBezTo>
                    <a:pt x="0" y="36"/>
                    <a:pt x="15" y="51"/>
                    <a:pt x="30" y="51"/>
                  </a:cubicBezTo>
                  <a:cubicBezTo>
                    <a:pt x="165" y="96"/>
                    <a:pt x="314" y="126"/>
                    <a:pt x="463" y="126"/>
                  </a:cubicBezTo>
                  <a:cubicBezTo>
                    <a:pt x="598" y="126"/>
                    <a:pt x="747" y="96"/>
                    <a:pt x="881" y="51"/>
                  </a:cubicBezTo>
                  <a:cubicBezTo>
                    <a:pt x="911" y="51"/>
                    <a:pt x="911" y="36"/>
                    <a:pt x="911" y="36"/>
                  </a:cubicBezTo>
                  <a:cubicBezTo>
                    <a:pt x="911" y="21"/>
                    <a:pt x="881" y="6"/>
                    <a:pt x="867" y="6"/>
                  </a:cubicBezTo>
                  <a:cubicBezTo>
                    <a:pt x="732" y="36"/>
                    <a:pt x="598" y="36"/>
                    <a:pt x="463" y="36"/>
                  </a:cubicBezTo>
                  <a:cubicBezTo>
                    <a:pt x="314" y="36"/>
                    <a:pt x="180" y="21"/>
                    <a:pt x="45" y="6"/>
                  </a:cubicBezTo>
                  <a:cubicBezTo>
                    <a:pt x="41" y="2"/>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4778246" y="2954897"/>
              <a:ext cx="172416" cy="25522"/>
            </a:xfrm>
            <a:custGeom>
              <a:avLst/>
              <a:gdLst/>
              <a:ahLst/>
              <a:cxnLst/>
              <a:rect l="l" t="t" r="r" b="b"/>
              <a:pathLst>
                <a:path w="912" h="135" extrusionOk="0">
                  <a:moveTo>
                    <a:pt x="45" y="0"/>
                  </a:moveTo>
                  <a:cubicBezTo>
                    <a:pt x="30" y="0"/>
                    <a:pt x="15" y="0"/>
                    <a:pt x="15" y="15"/>
                  </a:cubicBezTo>
                  <a:cubicBezTo>
                    <a:pt x="0" y="30"/>
                    <a:pt x="15" y="45"/>
                    <a:pt x="30" y="60"/>
                  </a:cubicBezTo>
                  <a:cubicBezTo>
                    <a:pt x="165" y="105"/>
                    <a:pt x="314" y="134"/>
                    <a:pt x="463" y="134"/>
                  </a:cubicBezTo>
                  <a:cubicBezTo>
                    <a:pt x="598" y="134"/>
                    <a:pt x="747" y="105"/>
                    <a:pt x="881" y="60"/>
                  </a:cubicBezTo>
                  <a:cubicBezTo>
                    <a:pt x="911" y="60"/>
                    <a:pt x="911" y="45"/>
                    <a:pt x="911" y="30"/>
                  </a:cubicBezTo>
                  <a:cubicBezTo>
                    <a:pt x="911" y="15"/>
                    <a:pt x="881" y="15"/>
                    <a:pt x="867" y="15"/>
                  </a:cubicBezTo>
                  <a:cubicBezTo>
                    <a:pt x="732" y="30"/>
                    <a:pt x="598" y="45"/>
                    <a:pt x="463" y="45"/>
                  </a:cubicBezTo>
                  <a:cubicBezTo>
                    <a:pt x="314" y="30"/>
                    <a:pt x="180" y="3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4778246" y="3008399"/>
              <a:ext cx="172416" cy="25711"/>
            </a:xfrm>
            <a:custGeom>
              <a:avLst/>
              <a:gdLst/>
              <a:ahLst/>
              <a:cxnLst/>
              <a:rect l="l" t="t" r="r" b="b"/>
              <a:pathLst>
                <a:path w="912" h="136" extrusionOk="0">
                  <a:moveTo>
                    <a:pt x="45" y="1"/>
                  </a:moveTo>
                  <a:cubicBezTo>
                    <a:pt x="30" y="1"/>
                    <a:pt x="15" y="1"/>
                    <a:pt x="15" y="31"/>
                  </a:cubicBezTo>
                  <a:cubicBezTo>
                    <a:pt x="0" y="46"/>
                    <a:pt x="15" y="61"/>
                    <a:pt x="30" y="61"/>
                  </a:cubicBezTo>
                  <a:cubicBezTo>
                    <a:pt x="165" y="105"/>
                    <a:pt x="314" y="135"/>
                    <a:pt x="463" y="135"/>
                  </a:cubicBezTo>
                  <a:cubicBezTo>
                    <a:pt x="598" y="135"/>
                    <a:pt x="747" y="105"/>
                    <a:pt x="881" y="61"/>
                  </a:cubicBezTo>
                  <a:cubicBezTo>
                    <a:pt x="911" y="61"/>
                    <a:pt x="911" y="46"/>
                    <a:pt x="911" y="46"/>
                  </a:cubicBezTo>
                  <a:cubicBezTo>
                    <a:pt x="911" y="31"/>
                    <a:pt x="881" y="16"/>
                    <a:pt x="867" y="16"/>
                  </a:cubicBezTo>
                  <a:cubicBezTo>
                    <a:pt x="732" y="46"/>
                    <a:pt x="598" y="46"/>
                    <a:pt x="463" y="46"/>
                  </a:cubicBezTo>
                  <a:cubicBezTo>
                    <a:pt x="314" y="46"/>
                    <a:pt x="180" y="3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3945853" y="1869743"/>
              <a:ext cx="863592" cy="247848"/>
            </a:xfrm>
            <a:custGeom>
              <a:avLst/>
              <a:gdLst/>
              <a:ahLst/>
              <a:cxnLst/>
              <a:rect l="l" t="t" r="r" b="b"/>
              <a:pathLst>
                <a:path w="4568" h="1311" extrusionOk="0">
                  <a:moveTo>
                    <a:pt x="18" y="1"/>
                  </a:moveTo>
                  <a:cubicBezTo>
                    <a:pt x="7" y="1"/>
                    <a:pt x="0" y="20"/>
                    <a:pt x="12" y="20"/>
                  </a:cubicBezTo>
                  <a:cubicBezTo>
                    <a:pt x="565" y="259"/>
                    <a:pt x="1147" y="453"/>
                    <a:pt x="1730" y="572"/>
                  </a:cubicBezTo>
                  <a:cubicBezTo>
                    <a:pt x="2327" y="677"/>
                    <a:pt x="2925" y="707"/>
                    <a:pt x="3522" y="811"/>
                  </a:cubicBezTo>
                  <a:cubicBezTo>
                    <a:pt x="3881" y="901"/>
                    <a:pt x="4388" y="916"/>
                    <a:pt x="4553" y="1304"/>
                  </a:cubicBezTo>
                  <a:cubicBezTo>
                    <a:pt x="4553" y="1308"/>
                    <a:pt x="4554" y="1310"/>
                    <a:pt x="4556" y="1310"/>
                  </a:cubicBezTo>
                  <a:cubicBezTo>
                    <a:pt x="4560" y="1310"/>
                    <a:pt x="4568" y="1300"/>
                    <a:pt x="4568" y="1289"/>
                  </a:cubicBezTo>
                  <a:cubicBezTo>
                    <a:pt x="4538" y="1185"/>
                    <a:pt x="4478" y="1095"/>
                    <a:pt x="4403" y="1035"/>
                  </a:cubicBezTo>
                  <a:cubicBezTo>
                    <a:pt x="4149" y="856"/>
                    <a:pt x="3821" y="811"/>
                    <a:pt x="3537" y="751"/>
                  </a:cubicBezTo>
                  <a:cubicBezTo>
                    <a:pt x="3134" y="692"/>
                    <a:pt x="2730" y="662"/>
                    <a:pt x="2342" y="617"/>
                  </a:cubicBezTo>
                  <a:cubicBezTo>
                    <a:pt x="1536" y="557"/>
                    <a:pt x="759" y="333"/>
                    <a:pt x="27" y="5"/>
                  </a:cubicBezTo>
                  <a:cubicBezTo>
                    <a:pt x="24" y="2"/>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3911824" y="1923433"/>
              <a:ext cx="824269" cy="195858"/>
            </a:xfrm>
            <a:custGeom>
              <a:avLst/>
              <a:gdLst/>
              <a:ahLst/>
              <a:cxnLst/>
              <a:rect l="l" t="t" r="r" b="b"/>
              <a:pathLst>
                <a:path w="4360" h="1036" extrusionOk="0">
                  <a:moveTo>
                    <a:pt x="20" y="0"/>
                  </a:moveTo>
                  <a:cubicBezTo>
                    <a:pt x="8" y="0"/>
                    <a:pt x="1" y="22"/>
                    <a:pt x="13" y="34"/>
                  </a:cubicBezTo>
                  <a:cubicBezTo>
                    <a:pt x="715" y="318"/>
                    <a:pt x="1462" y="423"/>
                    <a:pt x="2194" y="527"/>
                  </a:cubicBezTo>
                  <a:cubicBezTo>
                    <a:pt x="2746" y="587"/>
                    <a:pt x="3299" y="662"/>
                    <a:pt x="3836" y="811"/>
                  </a:cubicBezTo>
                  <a:cubicBezTo>
                    <a:pt x="4016" y="856"/>
                    <a:pt x="4195" y="901"/>
                    <a:pt x="4329" y="1035"/>
                  </a:cubicBezTo>
                  <a:lnTo>
                    <a:pt x="4344" y="1035"/>
                  </a:lnTo>
                  <a:cubicBezTo>
                    <a:pt x="4359" y="1020"/>
                    <a:pt x="4359" y="1020"/>
                    <a:pt x="4344" y="1005"/>
                  </a:cubicBezTo>
                  <a:cubicBezTo>
                    <a:pt x="4285" y="931"/>
                    <a:pt x="4195" y="871"/>
                    <a:pt x="4120" y="841"/>
                  </a:cubicBezTo>
                  <a:cubicBezTo>
                    <a:pt x="2806" y="363"/>
                    <a:pt x="1312" y="557"/>
                    <a:pt x="28" y="4"/>
                  </a:cubicBezTo>
                  <a:cubicBezTo>
                    <a:pt x="25" y="2"/>
                    <a:pt x="22"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4879767" y="1911712"/>
              <a:ext cx="725773" cy="214386"/>
            </a:xfrm>
            <a:custGeom>
              <a:avLst/>
              <a:gdLst/>
              <a:ahLst/>
              <a:cxnLst/>
              <a:rect l="l" t="t" r="r" b="b"/>
              <a:pathLst>
                <a:path w="3839" h="1134" extrusionOk="0">
                  <a:moveTo>
                    <a:pt x="3829" y="1"/>
                  </a:moveTo>
                  <a:cubicBezTo>
                    <a:pt x="3825" y="1"/>
                    <a:pt x="3818" y="2"/>
                    <a:pt x="3810" y="7"/>
                  </a:cubicBezTo>
                  <a:cubicBezTo>
                    <a:pt x="3496" y="141"/>
                    <a:pt x="3167" y="231"/>
                    <a:pt x="2839" y="276"/>
                  </a:cubicBezTo>
                  <a:cubicBezTo>
                    <a:pt x="2002" y="410"/>
                    <a:pt x="1106" y="291"/>
                    <a:pt x="344" y="739"/>
                  </a:cubicBezTo>
                  <a:cubicBezTo>
                    <a:pt x="195" y="828"/>
                    <a:pt x="46" y="933"/>
                    <a:pt x="1" y="1112"/>
                  </a:cubicBezTo>
                  <a:cubicBezTo>
                    <a:pt x="1" y="1123"/>
                    <a:pt x="16" y="1133"/>
                    <a:pt x="25" y="1133"/>
                  </a:cubicBezTo>
                  <a:cubicBezTo>
                    <a:pt x="28" y="1133"/>
                    <a:pt x="31" y="1131"/>
                    <a:pt x="31" y="1127"/>
                  </a:cubicBezTo>
                  <a:cubicBezTo>
                    <a:pt x="76" y="963"/>
                    <a:pt x="225" y="858"/>
                    <a:pt x="374" y="783"/>
                  </a:cubicBezTo>
                  <a:cubicBezTo>
                    <a:pt x="822" y="544"/>
                    <a:pt x="1330" y="440"/>
                    <a:pt x="1838" y="410"/>
                  </a:cubicBezTo>
                  <a:cubicBezTo>
                    <a:pt x="2510" y="365"/>
                    <a:pt x="3197" y="305"/>
                    <a:pt x="3825" y="22"/>
                  </a:cubicBezTo>
                  <a:cubicBezTo>
                    <a:pt x="3835" y="11"/>
                    <a:pt x="3838" y="1"/>
                    <a:pt x="3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4939129" y="1943095"/>
              <a:ext cx="683047" cy="175441"/>
            </a:xfrm>
            <a:custGeom>
              <a:avLst/>
              <a:gdLst/>
              <a:ahLst/>
              <a:cxnLst/>
              <a:rect l="l" t="t" r="r" b="b"/>
              <a:pathLst>
                <a:path w="3613" h="928" extrusionOk="0">
                  <a:moveTo>
                    <a:pt x="3594" y="1"/>
                  </a:moveTo>
                  <a:cubicBezTo>
                    <a:pt x="3591" y="1"/>
                    <a:pt x="3588" y="2"/>
                    <a:pt x="3585" y="5"/>
                  </a:cubicBezTo>
                  <a:cubicBezTo>
                    <a:pt x="3316" y="139"/>
                    <a:pt x="3003" y="214"/>
                    <a:pt x="2704" y="274"/>
                  </a:cubicBezTo>
                  <a:cubicBezTo>
                    <a:pt x="1868" y="453"/>
                    <a:pt x="1001" y="438"/>
                    <a:pt x="195" y="752"/>
                  </a:cubicBezTo>
                  <a:cubicBezTo>
                    <a:pt x="135" y="797"/>
                    <a:pt x="60" y="841"/>
                    <a:pt x="16" y="901"/>
                  </a:cubicBezTo>
                  <a:cubicBezTo>
                    <a:pt x="1" y="916"/>
                    <a:pt x="1" y="916"/>
                    <a:pt x="16" y="916"/>
                  </a:cubicBezTo>
                  <a:cubicBezTo>
                    <a:pt x="16" y="924"/>
                    <a:pt x="16" y="927"/>
                    <a:pt x="17" y="927"/>
                  </a:cubicBezTo>
                  <a:cubicBezTo>
                    <a:pt x="19" y="927"/>
                    <a:pt x="23" y="924"/>
                    <a:pt x="30" y="916"/>
                  </a:cubicBezTo>
                  <a:cubicBezTo>
                    <a:pt x="135" y="797"/>
                    <a:pt x="284" y="752"/>
                    <a:pt x="434" y="722"/>
                  </a:cubicBezTo>
                  <a:cubicBezTo>
                    <a:pt x="583" y="677"/>
                    <a:pt x="718" y="647"/>
                    <a:pt x="882" y="617"/>
                  </a:cubicBezTo>
                  <a:cubicBezTo>
                    <a:pt x="1778" y="423"/>
                    <a:pt x="2734" y="408"/>
                    <a:pt x="3600" y="20"/>
                  </a:cubicBezTo>
                  <a:cubicBezTo>
                    <a:pt x="3612" y="20"/>
                    <a:pt x="3605" y="1"/>
                    <a:pt x="3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5599863" y="2347665"/>
              <a:ext cx="138575" cy="192266"/>
            </a:xfrm>
            <a:custGeom>
              <a:avLst/>
              <a:gdLst/>
              <a:ahLst/>
              <a:cxnLst/>
              <a:rect l="l" t="t" r="r" b="b"/>
              <a:pathLst>
                <a:path w="733" h="1017" extrusionOk="0">
                  <a:moveTo>
                    <a:pt x="359" y="1"/>
                  </a:moveTo>
                  <a:lnTo>
                    <a:pt x="359" y="255"/>
                  </a:lnTo>
                  <a:cubicBezTo>
                    <a:pt x="299" y="240"/>
                    <a:pt x="254" y="225"/>
                    <a:pt x="195" y="195"/>
                  </a:cubicBezTo>
                  <a:cubicBezTo>
                    <a:pt x="165" y="180"/>
                    <a:pt x="135" y="165"/>
                    <a:pt x="90" y="165"/>
                  </a:cubicBezTo>
                  <a:cubicBezTo>
                    <a:pt x="60" y="165"/>
                    <a:pt x="30" y="195"/>
                    <a:pt x="16" y="225"/>
                  </a:cubicBezTo>
                  <a:cubicBezTo>
                    <a:pt x="1" y="255"/>
                    <a:pt x="30" y="285"/>
                    <a:pt x="45" y="315"/>
                  </a:cubicBezTo>
                  <a:cubicBezTo>
                    <a:pt x="90" y="359"/>
                    <a:pt x="150" y="389"/>
                    <a:pt x="210" y="404"/>
                  </a:cubicBezTo>
                  <a:cubicBezTo>
                    <a:pt x="180" y="419"/>
                    <a:pt x="135" y="419"/>
                    <a:pt x="90" y="419"/>
                  </a:cubicBezTo>
                  <a:cubicBezTo>
                    <a:pt x="75" y="419"/>
                    <a:pt x="60" y="419"/>
                    <a:pt x="60" y="434"/>
                  </a:cubicBezTo>
                  <a:cubicBezTo>
                    <a:pt x="45" y="449"/>
                    <a:pt x="45" y="464"/>
                    <a:pt x="45" y="479"/>
                  </a:cubicBezTo>
                  <a:cubicBezTo>
                    <a:pt x="60" y="553"/>
                    <a:pt x="135" y="598"/>
                    <a:pt x="210" y="628"/>
                  </a:cubicBezTo>
                  <a:lnTo>
                    <a:pt x="120" y="628"/>
                  </a:lnTo>
                  <a:cubicBezTo>
                    <a:pt x="90" y="643"/>
                    <a:pt x="60" y="673"/>
                    <a:pt x="75" y="703"/>
                  </a:cubicBezTo>
                  <a:cubicBezTo>
                    <a:pt x="75" y="718"/>
                    <a:pt x="90" y="733"/>
                    <a:pt x="105" y="748"/>
                  </a:cubicBezTo>
                  <a:cubicBezTo>
                    <a:pt x="150" y="792"/>
                    <a:pt x="195" y="822"/>
                    <a:pt x="269" y="822"/>
                  </a:cubicBezTo>
                  <a:cubicBezTo>
                    <a:pt x="210" y="837"/>
                    <a:pt x="150" y="867"/>
                    <a:pt x="150" y="912"/>
                  </a:cubicBezTo>
                  <a:cubicBezTo>
                    <a:pt x="150" y="927"/>
                    <a:pt x="165" y="942"/>
                    <a:pt x="180" y="957"/>
                  </a:cubicBezTo>
                  <a:cubicBezTo>
                    <a:pt x="240" y="1016"/>
                    <a:pt x="314" y="1016"/>
                    <a:pt x="374" y="1016"/>
                  </a:cubicBezTo>
                  <a:cubicBezTo>
                    <a:pt x="434" y="1016"/>
                    <a:pt x="493" y="1016"/>
                    <a:pt x="538" y="987"/>
                  </a:cubicBezTo>
                  <a:cubicBezTo>
                    <a:pt x="583" y="957"/>
                    <a:pt x="643" y="897"/>
                    <a:pt x="673" y="852"/>
                  </a:cubicBezTo>
                  <a:cubicBezTo>
                    <a:pt x="732" y="703"/>
                    <a:pt x="703" y="539"/>
                    <a:pt x="658" y="389"/>
                  </a:cubicBezTo>
                  <a:cubicBezTo>
                    <a:pt x="598" y="225"/>
                    <a:pt x="508" y="90"/>
                    <a:pt x="359" y="1"/>
                  </a:cubicBez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3665679" y="1842330"/>
              <a:ext cx="319310" cy="564889"/>
            </a:xfrm>
            <a:custGeom>
              <a:avLst/>
              <a:gdLst/>
              <a:ahLst/>
              <a:cxnLst/>
              <a:rect l="l" t="t" r="r" b="b"/>
              <a:pathLst>
                <a:path w="1689" h="2988" extrusionOk="0">
                  <a:moveTo>
                    <a:pt x="1210" y="0"/>
                  </a:moveTo>
                  <a:cubicBezTo>
                    <a:pt x="404" y="448"/>
                    <a:pt x="1" y="1374"/>
                    <a:pt x="269" y="2166"/>
                  </a:cubicBezTo>
                  <a:cubicBezTo>
                    <a:pt x="359" y="2405"/>
                    <a:pt x="493" y="2644"/>
                    <a:pt x="717" y="2808"/>
                  </a:cubicBezTo>
                  <a:cubicBezTo>
                    <a:pt x="852" y="2913"/>
                    <a:pt x="1031" y="2988"/>
                    <a:pt x="1210" y="2988"/>
                  </a:cubicBezTo>
                  <a:cubicBezTo>
                    <a:pt x="1390" y="2973"/>
                    <a:pt x="1569" y="2883"/>
                    <a:pt x="1629" y="2734"/>
                  </a:cubicBezTo>
                  <a:cubicBezTo>
                    <a:pt x="1688" y="2584"/>
                    <a:pt x="1599" y="2405"/>
                    <a:pt x="1479" y="2286"/>
                  </a:cubicBezTo>
                  <a:cubicBezTo>
                    <a:pt x="1345" y="2166"/>
                    <a:pt x="1180" y="2076"/>
                    <a:pt x="1046" y="1957"/>
                  </a:cubicBezTo>
                  <a:cubicBezTo>
                    <a:pt x="717" y="1658"/>
                    <a:pt x="658" y="1195"/>
                    <a:pt x="912" y="837"/>
                  </a:cubicBezTo>
                  <a:lnTo>
                    <a:pt x="912" y="583"/>
                  </a:lnTo>
                  <a:lnTo>
                    <a:pt x="1001" y="598"/>
                  </a:lnTo>
                  <a:lnTo>
                    <a:pt x="1240" y="120"/>
                  </a:lnTo>
                  <a:lnTo>
                    <a:pt x="12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a:extLst>
              <a:ext uri="{FF2B5EF4-FFF2-40B4-BE49-F238E27FC236}">
                <a16:creationId xmlns:a16="http://schemas.microsoft.com/office/drawing/2014/main" id="{B860EC79-5244-DA1B-B25B-6AA8D98DE1C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8500" l="2024" r="98381"/>
                    </a14:imgEffect>
                  </a14:imgLayer>
                </a14:imgProps>
              </a:ext>
              <a:ext uri="{28A0092B-C50C-407E-A947-70E740481C1C}">
                <a14:useLocalDpi xmlns:a14="http://schemas.microsoft.com/office/drawing/2010/main" val="0"/>
              </a:ext>
            </a:extLst>
          </a:blip>
          <a:srcRect/>
          <a:stretch>
            <a:fillRect/>
          </a:stretch>
        </p:blipFill>
        <p:spPr bwMode="auto">
          <a:xfrm>
            <a:off x="780904" y="1897715"/>
            <a:ext cx="1983256" cy="1605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800CBB-5CE5-2377-5F2C-F32688728A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28" b="100000" l="426" r="97447">
                        <a14:foregroundMark x1="49362" y1="21229" x2="62128" y2="25698"/>
                        <a14:foregroundMark x1="48936" y1="19553" x2="61702" y2="21229"/>
                        <a14:foregroundMark x1="48085" y1="20670" x2="63830" y2="21788"/>
                      </a14:backgroundRemoval>
                    </a14:imgEffect>
                  </a14:imgLayer>
                </a14:imgProps>
              </a:ext>
              <a:ext uri="{28A0092B-C50C-407E-A947-70E740481C1C}">
                <a14:useLocalDpi xmlns:a14="http://schemas.microsoft.com/office/drawing/2010/main" val="0"/>
              </a:ext>
            </a:extLst>
          </a:blip>
          <a:srcRect/>
          <a:stretch>
            <a:fillRect/>
          </a:stretch>
        </p:blipFill>
        <p:spPr bwMode="auto">
          <a:xfrm>
            <a:off x="3394020" y="1697945"/>
            <a:ext cx="2141219" cy="17133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723A40-A79D-8E2A-1889-F71C10B11FD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8193" l="2119" r="94492"/>
                    </a14:imgEffect>
                  </a14:imgLayer>
                </a14:imgProps>
              </a:ext>
              <a:ext uri="{28A0092B-C50C-407E-A947-70E740481C1C}">
                <a14:useLocalDpi xmlns:a14="http://schemas.microsoft.com/office/drawing/2010/main" val="0"/>
              </a:ext>
            </a:extLst>
          </a:blip>
          <a:srcRect/>
          <a:stretch>
            <a:fillRect/>
          </a:stretch>
        </p:blipFill>
        <p:spPr bwMode="auto">
          <a:xfrm>
            <a:off x="6209440" y="2076491"/>
            <a:ext cx="2283050" cy="16058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AD21C37-D398-7C75-DC20-6BEB3D0F06D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827" b="94798" l="0" r="93780"/>
                    </a14:imgEffect>
                  </a14:imgLayer>
                </a14:imgProps>
              </a:ext>
              <a:ext uri="{28A0092B-C50C-407E-A947-70E740481C1C}">
                <a14:useLocalDpi xmlns:a14="http://schemas.microsoft.com/office/drawing/2010/main" val="0"/>
              </a:ext>
            </a:extLst>
          </a:blip>
          <a:srcRect/>
          <a:stretch>
            <a:fillRect/>
          </a:stretch>
        </p:blipFill>
        <p:spPr bwMode="auto">
          <a:xfrm>
            <a:off x="1980469" y="3421260"/>
            <a:ext cx="2116821" cy="1752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F3686DE-E8D3-15E2-E33E-17A1E1BB8BB7}"/>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17" b="94366" l="2703" r="94595"/>
                    </a14:imgEffect>
                  </a14:imgLayer>
                </a14:imgProps>
              </a:ext>
              <a:ext uri="{28A0092B-C50C-407E-A947-70E740481C1C}">
                <a14:useLocalDpi xmlns:a14="http://schemas.microsoft.com/office/drawing/2010/main" val="0"/>
              </a:ext>
            </a:extLst>
          </a:blip>
          <a:srcRect/>
          <a:stretch>
            <a:fillRect/>
          </a:stretch>
        </p:blipFill>
        <p:spPr bwMode="auto">
          <a:xfrm>
            <a:off x="4918672" y="3480691"/>
            <a:ext cx="2419445" cy="15475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4C1059E-ED1A-7B48-56A2-C5683FD7F16C}"/>
              </a:ext>
            </a:extLst>
          </p:cNvPr>
          <p:cNvSpPr/>
          <p:nvPr/>
        </p:nvSpPr>
        <p:spPr>
          <a:xfrm>
            <a:off x="513843" y="970890"/>
            <a:ext cx="2217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1. pancake</a:t>
            </a:r>
          </a:p>
        </p:txBody>
      </p:sp>
      <p:sp>
        <p:nvSpPr>
          <p:cNvPr id="3" name="Rectangle: Rounded Corners 2">
            <a:extLst>
              <a:ext uri="{FF2B5EF4-FFF2-40B4-BE49-F238E27FC236}">
                <a16:creationId xmlns:a16="http://schemas.microsoft.com/office/drawing/2014/main" id="{E31704DA-D810-60B3-F9C0-EDE38C167B99}"/>
              </a:ext>
            </a:extLst>
          </p:cNvPr>
          <p:cNvSpPr/>
          <p:nvPr/>
        </p:nvSpPr>
        <p:spPr>
          <a:xfrm>
            <a:off x="3038879" y="961498"/>
            <a:ext cx="2979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2. five-</a:t>
            </a:r>
            <a:r>
              <a:rPr lang="en-US" sz="1800" dirty="0" err="1">
                <a:solidFill>
                  <a:schemeClr val="tx1"/>
                </a:solidFill>
                <a:latin typeface="Comic Sans MS" panose="030F0702030302020204" pitchFamily="66" charset="0"/>
              </a:rPr>
              <a:t>colour</a:t>
            </a:r>
            <a:r>
              <a:rPr lang="en-US" sz="1800" dirty="0">
                <a:solidFill>
                  <a:schemeClr val="tx1"/>
                </a:solidFill>
                <a:latin typeface="Comic Sans MS" panose="030F0702030302020204" pitchFamily="66" charset="0"/>
              </a:rPr>
              <a:t> sticky rice</a:t>
            </a:r>
          </a:p>
        </p:txBody>
      </p:sp>
      <p:sp>
        <p:nvSpPr>
          <p:cNvPr id="4" name="Rectangle: Rounded Corners 3">
            <a:extLst>
              <a:ext uri="{FF2B5EF4-FFF2-40B4-BE49-F238E27FC236}">
                <a16:creationId xmlns:a16="http://schemas.microsoft.com/office/drawing/2014/main" id="{455AA5DD-A337-FC78-AD6C-DF2F5F47505B}"/>
              </a:ext>
            </a:extLst>
          </p:cNvPr>
          <p:cNvSpPr/>
          <p:nvPr/>
        </p:nvSpPr>
        <p:spPr>
          <a:xfrm>
            <a:off x="1655450" y="1436968"/>
            <a:ext cx="2217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4. white rice</a:t>
            </a:r>
          </a:p>
        </p:txBody>
      </p:sp>
      <p:sp>
        <p:nvSpPr>
          <p:cNvPr id="5" name="Rectangle: Rounded Corners 4">
            <a:extLst>
              <a:ext uri="{FF2B5EF4-FFF2-40B4-BE49-F238E27FC236}">
                <a16:creationId xmlns:a16="http://schemas.microsoft.com/office/drawing/2014/main" id="{DC8AF738-9391-1E38-52AA-EC493A374E7D}"/>
              </a:ext>
            </a:extLst>
          </p:cNvPr>
          <p:cNvSpPr/>
          <p:nvPr/>
        </p:nvSpPr>
        <p:spPr>
          <a:xfrm>
            <a:off x="5005111" y="1427012"/>
            <a:ext cx="2217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5. spring rolls</a:t>
            </a:r>
          </a:p>
        </p:txBody>
      </p:sp>
      <p:sp>
        <p:nvSpPr>
          <p:cNvPr id="6" name="Rectangle: Rounded Corners 5">
            <a:extLst>
              <a:ext uri="{FF2B5EF4-FFF2-40B4-BE49-F238E27FC236}">
                <a16:creationId xmlns:a16="http://schemas.microsoft.com/office/drawing/2014/main" id="{D0B62CFD-8715-4E7A-3E52-623DA5572E6E}"/>
              </a:ext>
            </a:extLst>
          </p:cNvPr>
          <p:cNvSpPr/>
          <p:nvPr/>
        </p:nvSpPr>
        <p:spPr>
          <a:xfrm>
            <a:off x="6325915" y="967391"/>
            <a:ext cx="239649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3. beef noodle soup</a:t>
            </a:r>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42"/>
          <p:cNvSpPr txBox="1">
            <a:spLocks noGrp="1"/>
          </p:cNvSpPr>
          <p:nvPr>
            <p:ph type="title"/>
          </p:nvPr>
        </p:nvSpPr>
        <p:spPr>
          <a:xfrm>
            <a:off x="717309" y="-67573"/>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Ex5: Work in groups. Match the Vietnamese dishes with their names in English</a:t>
            </a:r>
          </a:p>
        </p:txBody>
      </p:sp>
      <p:grpSp>
        <p:nvGrpSpPr>
          <p:cNvPr id="1633" name="Google Shape;1633;p42"/>
          <p:cNvGrpSpPr/>
          <p:nvPr/>
        </p:nvGrpSpPr>
        <p:grpSpPr>
          <a:xfrm>
            <a:off x="137159" y="4008120"/>
            <a:ext cx="819541" cy="838840"/>
            <a:chOff x="11463231" y="935451"/>
            <a:chExt cx="4424962" cy="3668550"/>
          </a:xfrm>
        </p:grpSpPr>
        <p:sp>
          <p:nvSpPr>
            <p:cNvPr id="1634" name="Google Shape;1634;p42"/>
            <p:cNvSpPr/>
            <p:nvPr/>
          </p:nvSpPr>
          <p:spPr>
            <a:xfrm>
              <a:off x="12578634" y="3602776"/>
              <a:ext cx="3041288" cy="874935"/>
            </a:xfrm>
            <a:custGeom>
              <a:avLst/>
              <a:gdLst/>
              <a:ahLst/>
              <a:cxnLst/>
              <a:rect l="l" t="t" r="r" b="b"/>
              <a:pathLst>
                <a:path w="16087" h="4628" extrusionOk="0">
                  <a:moveTo>
                    <a:pt x="14508" y="0"/>
                  </a:moveTo>
                  <a:cubicBezTo>
                    <a:pt x="13379" y="0"/>
                    <a:pt x="11807" y="98"/>
                    <a:pt x="11262" y="98"/>
                  </a:cubicBezTo>
                  <a:cubicBezTo>
                    <a:pt x="9514" y="128"/>
                    <a:pt x="7782" y="173"/>
                    <a:pt x="6034" y="292"/>
                  </a:cubicBezTo>
                  <a:cubicBezTo>
                    <a:pt x="5034" y="337"/>
                    <a:pt x="4048" y="412"/>
                    <a:pt x="3047" y="501"/>
                  </a:cubicBezTo>
                  <a:cubicBezTo>
                    <a:pt x="2285" y="576"/>
                    <a:pt x="1494" y="665"/>
                    <a:pt x="822" y="1054"/>
                  </a:cubicBezTo>
                  <a:cubicBezTo>
                    <a:pt x="598" y="1173"/>
                    <a:pt x="389" y="1338"/>
                    <a:pt x="254" y="1547"/>
                  </a:cubicBezTo>
                  <a:cubicBezTo>
                    <a:pt x="45" y="1845"/>
                    <a:pt x="0" y="2204"/>
                    <a:pt x="15" y="2562"/>
                  </a:cubicBezTo>
                  <a:cubicBezTo>
                    <a:pt x="60" y="3324"/>
                    <a:pt x="478" y="4086"/>
                    <a:pt x="1165" y="4414"/>
                  </a:cubicBezTo>
                  <a:cubicBezTo>
                    <a:pt x="1518" y="4582"/>
                    <a:pt x="1906" y="4627"/>
                    <a:pt x="2296" y="4627"/>
                  </a:cubicBezTo>
                  <a:cubicBezTo>
                    <a:pt x="2533" y="4627"/>
                    <a:pt x="2771" y="4611"/>
                    <a:pt x="3002" y="4594"/>
                  </a:cubicBezTo>
                  <a:cubicBezTo>
                    <a:pt x="7319" y="4235"/>
                    <a:pt x="11605" y="3772"/>
                    <a:pt x="15892" y="3190"/>
                  </a:cubicBezTo>
                  <a:cubicBezTo>
                    <a:pt x="15922" y="3190"/>
                    <a:pt x="15952" y="3190"/>
                    <a:pt x="15997" y="3160"/>
                  </a:cubicBezTo>
                  <a:cubicBezTo>
                    <a:pt x="16056" y="3115"/>
                    <a:pt x="16086" y="3010"/>
                    <a:pt x="16056" y="2936"/>
                  </a:cubicBezTo>
                  <a:cubicBezTo>
                    <a:pt x="15668" y="2025"/>
                    <a:pt x="15593" y="1681"/>
                    <a:pt x="15713" y="1084"/>
                  </a:cubicBezTo>
                  <a:cubicBezTo>
                    <a:pt x="15758" y="845"/>
                    <a:pt x="15892" y="292"/>
                    <a:pt x="15728" y="128"/>
                  </a:cubicBezTo>
                  <a:cubicBezTo>
                    <a:pt x="15636" y="31"/>
                    <a:pt x="15142" y="0"/>
                    <a:pt x="1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11463231" y="3265131"/>
              <a:ext cx="4218707" cy="1338870"/>
            </a:xfrm>
            <a:custGeom>
              <a:avLst/>
              <a:gdLst/>
              <a:ahLst/>
              <a:cxnLst/>
              <a:rect l="l" t="t" r="r" b="b"/>
              <a:pathLst>
                <a:path w="22315" h="7082" extrusionOk="0">
                  <a:moveTo>
                    <a:pt x="18257" y="0"/>
                  </a:moveTo>
                  <a:cubicBezTo>
                    <a:pt x="18243" y="0"/>
                    <a:pt x="18257" y="22"/>
                    <a:pt x="18279" y="33"/>
                  </a:cubicBezTo>
                  <a:lnTo>
                    <a:pt x="18279" y="33"/>
                  </a:lnTo>
                  <a:lnTo>
                    <a:pt x="957" y="435"/>
                  </a:lnTo>
                  <a:cubicBezTo>
                    <a:pt x="1" y="599"/>
                    <a:pt x="314" y="2168"/>
                    <a:pt x="314" y="2168"/>
                  </a:cubicBezTo>
                  <a:cubicBezTo>
                    <a:pt x="374" y="2765"/>
                    <a:pt x="598" y="3363"/>
                    <a:pt x="1046" y="3766"/>
                  </a:cubicBezTo>
                  <a:cubicBezTo>
                    <a:pt x="1225" y="3930"/>
                    <a:pt x="1434" y="4050"/>
                    <a:pt x="1644" y="4169"/>
                  </a:cubicBezTo>
                  <a:cubicBezTo>
                    <a:pt x="3316" y="5125"/>
                    <a:pt x="6438" y="7082"/>
                    <a:pt x="8230" y="7082"/>
                  </a:cubicBezTo>
                  <a:cubicBezTo>
                    <a:pt x="8619" y="7082"/>
                    <a:pt x="9007" y="7067"/>
                    <a:pt x="9395" y="7022"/>
                  </a:cubicBezTo>
                  <a:cubicBezTo>
                    <a:pt x="13458" y="6559"/>
                    <a:pt x="17520" y="6081"/>
                    <a:pt x="21583" y="5618"/>
                  </a:cubicBezTo>
                  <a:cubicBezTo>
                    <a:pt x="21911" y="5573"/>
                    <a:pt x="22315" y="5439"/>
                    <a:pt x="22315" y="5110"/>
                  </a:cubicBezTo>
                  <a:cubicBezTo>
                    <a:pt x="22300" y="4878"/>
                    <a:pt x="22102" y="4631"/>
                    <a:pt x="21886" y="4631"/>
                  </a:cubicBezTo>
                  <a:cubicBezTo>
                    <a:pt x="21879" y="4631"/>
                    <a:pt x="21873" y="4632"/>
                    <a:pt x="21867" y="4632"/>
                  </a:cubicBezTo>
                  <a:cubicBezTo>
                    <a:pt x="20179" y="4722"/>
                    <a:pt x="18491" y="4841"/>
                    <a:pt x="16818" y="5050"/>
                  </a:cubicBezTo>
                  <a:cubicBezTo>
                    <a:pt x="13995" y="5409"/>
                    <a:pt x="11173" y="5752"/>
                    <a:pt x="8365" y="6111"/>
                  </a:cubicBezTo>
                  <a:cubicBezTo>
                    <a:pt x="8207" y="6134"/>
                    <a:pt x="8046" y="6154"/>
                    <a:pt x="7886" y="6154"/>
                  </a:cubicBezTo>
                  <a:cubicBezTo>
                    <a:pt x="7744" y="6154"/>
                    <a:pt x="7603" y="6138"/>
                    <a:pt x="7469" y="6096"/>
                  </a:cubicBezTo>
                  <a:cubicBezTo>
                    <a:pt x="7095" y="5976"/>
                    <a:pt x="6841" y="5663"/>
                    <a:pt x="6692" y="5319"/>
                  </a:cubicBezTo>
                  <a:cubicBezTo>
                    <a:pt x="6543" y="4976"/>
                    <a:pt x="6498" y="4587"/>
                    <a:pt x="6468" y="4229"/>
                  </a:cubicBezTo>
                  <a:cubicBezTo>
                    <a:pt x="6438" y="3915"/>
                    <a:pt x="6423" y="3587"/>
                    <a:pt x="6602" y="3348"/>
                  </a:cubicBezTo>
                  <a:cubicBezTo>
                    <a:pt x="6826" y="3079"/>
                    <a:pt x="7230" y="3019"/>
                    <a:pt x="7573" y="3004"/>
                  </a:cubicBezTo>
                  <a:cubicBezTo>
                    <a:pt x="12263" y="2720"/>
                    <a:pt x="16968" y="2690"/>
                    <a:pt x="21628" y="2168"/>
                  </a:cubicBezTo>
                  <a:cubicBezTo>
                    <a:pt x="21822" y="2138"/>
                    <a:pt x="22076" y="2078"/>
                    <a:pt x="22135" y="1869"/>
                  </a:cubicBezTo>
                  <a:cubicBezTo>
                    <a:pt x="22195" y="1645"/>
                    <a:pt x="21926" y="1481"/>
                    <a:pt x="21702" y="1376"/>
                  </a:cubicBezTo>
                  <a:cubicBezTo>
                    <a:pt x="20552" y="913"/>
                    <a:pt x="19417" y="465"/>
                    <a:pt x="18267" y="2"/>
                  </a:cubicBezTo>
                  <a:cubicBezTo>
                    <a:pt x="18263" y="1"/>
                    <a:pt x="18260" y="0"/>
                    <a:pt x="18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11714480" y="3432063"/>
              <a:ext cx="960387" cy="406652"/>
            </a:xfrm>
            <a:custGeom>
              <a:avLst/>
              <a:gdLst/>
              <a:ahLst/>
              <a:cxnLst/>
              <a:rect l="l" t="t" r="r" b="b"/>
              <a:pathLst>
                <a:path w="5080" h="2151" extrusionOk="0">
                  <a:moveTo>
                    <a:pt x="46" y="0"/>
                  </a:moveTo>
                  <a:lnTo>
                    <a:pt x="1" y="105"/>
                  </a:lnTo>
                  <a:cubicBezTo>
                    <a:pt x="404" y="329"/>
                    <a:pt x="822" y="508"/>
                    <a:pt x="1241" y="687"/>
                  </a:cubicBezTo>
                  <a:cubicBezTo>
                    <a:pt x="2495" y="1180"/>
                    <a:pt x="3795" y="1613"/>
                    <a:pt x="5034" y="2151"/>
                  </a:cubicBezTo>
                  <a:lnTo>
                    <a:pt x="5079" y="2061"/>
                  </a:lnTo>
                  <a:cubicBezTo>
                    <a:pt x="4661" y="1897"/>
                    <a:pt x="4243" y="1718"/>
                    <a:pt x="3824" y="1539"/>
                  </a:cubicBezTo>
                  <a:cubicBezTo>
                    <a:pt x="2555" y="1016"/>
                    <a:pt x="1360" y="374"/>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12917414" y="3762336"/>
              <a:ext cx="2541433" cy="196615"/>
            </a:xfrm>
            <a:custGeom>
              <a:avLst/>
              <a:gdLst/>
              <a:ahLst/>
              <a:cxnLst/>
              <a:rect l="l" t="t" r="r" b="b"/>
              <a:pathLst>
                <a:path w="13443" h="1040" extrusionOk="0">
                  <a:moveTo>
                    <a:pt x="13383" y="1"/>
                  </a:moveTo>
                  <a:lnTo>
                    <a:pt x="11725" y="120"/>
                  </a:lnTo>
                  <a:cubicBezTo>
                    <a:pt x="9321" y="314"/>
                    <a:pt x="5796" y="598"/>
                    <a:pt x="3391" y="807"/>
                  </a:cubicBezTo>
                  <a:cubicBezTo>
                    <a:pt x="2564" y="884"/>
                    <a:pt x="1744" y="929"/>
                    <a:pt x="921" y="929"/>
                  </a:cubicBezTo>
                  <a:cubicBezTo>
                    <a:pt x="630" y="929"/>
                    <a:pt x="338" y="924"/>
                    <a:pt x="45" y="912"/>
                  </a:cubicBezTo>
                  <a:cubicBezTo>
                    <a:pt x="16" y="912"/>
                    <a:pt x="1" y="927"/>
                    <a:pt x="1" y="957"/>
                  </a:cubicBezTo>
                  <a:cubicBezTo>
                    <a:pt x="1" y="986"/>
                    <a:pt x="16" y="1001"/>
                    <a:pt x="45" y="1001"/>
                  </a:cubicBezTo>
                  <a:cubicBezTo>
                    <a:pt x="392" y="1028"/>
                    <a:pt x="766" y="1040"/>
                    <a:pt x="1157" y="1040"/>
                  </a:cubicBezTo>
                  <a:cubicBezTo>
                    <a:pt x="2954" y="1040"/>
                    <a:pt x="5115" y="798"/>
                    <a:pt x="6722" y="688"/>
                  </a:cubicBezTo>
                  <a:cubicBezTo>
                    <a:pt x="8604" y="523"/>
                    <a:pt x="11531" y="270"/>
                    <a:pt x="13398" y="90"/>
                  </a:cubicBezTo>
                  <a:cubicBezTo>
                    <a:pt x="13428" y="90"/>
                    <a:pt x="13443" y="75"/>
                    <a:pt x="13428" y="46"/>
                  </a:cubicBezTo>
                  <a:cubicBezTo>
                    <a:pt x="13428" y="16"/>
                    <a:pt x="13413" y="1"/>
                    <a:pt x="1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12996437" y="3878224"/>
              <a:ext cx="2425733" cy="240097"/>
            </a:xfrm>
            <a:custGeom>
              <a:avLst/>
              <a:gdLst/>
              <a:ahLst/>
              <a:cxnLst/>
              <a:rect l="l" t="t" r="r" b="b"/>
              <a:pathLst>
                <a:path w="12831" h="1270" extrusionOk="0">
                  <a:moveTo>
                    <a:pt x="12771" y="0"/>
                  </a:moveTo>
                  <a:lnTo>
                    <a:pt x="6408" y="598"/>
                  </a:lnTo>
                  <a:cubicBezTo>
                    <a:pt x="4586" y="777"/>
                    <a:pt x="1853" y="1046"/>
                    <a:pt x="46" y="1165"/>
                  </a:cubicBezTo>
                  <a:cubicBezTo>
                    <a:pt x="16" y="1180"/>
                    <a:pt x="1" y="1195"/>
                    <a:pt x="1" y="1225"/>
                  </a:cubicBezTo>
                  <a:cubicBezTo>
                    <a:pt x="1" y="1255"/>
                    <a:pt x="16" y="1270"/>
                    <a:pt x="46" y="1270"/>
                  </a:cubicBezTo>
                  <a:cubicBezTo>
                    <a:pt x="4213" y="1031"/>
                    <a:pt x="8634" y="538"/>
                    <a:pt x="12786" y="90"/>
                  </a:cubicBezTo>
                  <a:cubicBezTo>
                    <a:pt x="12816" y="75"/>
                    <a:pt x="12831" y="60"/>
                    <a:pt x="12816" y="30"/>
                  </a:cubicBezTo>
                  <a:cubicBezTo>
                    <a:pt x="12816" y="15"/>
                    <a:pt x="12801" y="0"/>
                    <a:pt x="1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12934429" y="4027764"/>
              <a:ext cx="2482070" cy="279798"/>
            </a:xfrm>
            <a:custGeom>
              <a:avLst/>
              <a:gdLst/>
              <a:ahLst/>
              <a:cxnLst/>
              <a:rect l="l" t="t" r="r" b="b"/>
              <a:pathLst>
                <a:path w="13129" h="1480" extrusionOk="0">
                  <a:moveTo>
                    <a:pt x="13084" y="1"/>
                  </a:moveTo>
                  <a:cubicBezTo>
                    <a:pt x="11979" y="45"/>
                    <a:pt x="10903" y="180"/>
                    <a:pt x="9813" y="329"/>
                  </a:cubicBezTo>
                  <a:cubicBezTo>
                    <a:pt x="6691" y="762"/>
                    <a:pt x="3211" y="1076"/>
                    <a:pt x="60" y="1375"/>
                  </a:cubicBezTo>
                  <a:cubicBezTo>
                    <a:pt x="15" y="1375"/>
                    <a:pt x="0" y="1405"/>
                    <a:pt x="0" y="1435"/>
                  </a:cubicBezTo>
                  <a:cubicBezTo>
                    <a:pt x="0" y="1464"/>
                    <a:pt x="30" y="1479"/>
                    <a:pt x="60" y="1479"/>
                  </a:cubicBezTo>
                  <a:cubicBezTo>
                    <a:pt x="2181" y="1330"/>
                    <a:pt x="4481" y="1121"/>
                    <a:pt x="6587" y="897"/>
                  </a:cubicBezTo>
                  <a:cubicBezTo>
                    <a:pt x="8753" y="658"/>
                    <a:pt x="10918" y="255"/>
                    <a:pt x="13084" y="90"/>
                  </a:cubicBezTo>
                  <a:cubicBezTo>
                    <a:pt x="13114" y="75"/>
                    <a:pt x="13129" y="60"/>
                    <a:pt x="13129" y="45"/>
                  </a:cubicBezTo>
                  <a:cubicBezTo>
                    <a:pt x="13129" y="16"/>
                    <a:pt x="13099" y="1"/>
                    <a:pt x="1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13021959" y="3078726"/>
              <a:ext cx="2798355" cy="540312"/>
            </a:xfrm>
            <a:custGeom>
              <a:avLst/>
              <a:gdLst/>
              <a:ahLst/>
              <a:cxnLst/>
              <a:rect l="l" t="t" r="r" b="b"/>
              <a:pathLst>
                <a:path w="14802" h="2858" extrusionOk="0">
                  <a:moveTo>
                    <a:pt x="8604" y="1"/>
                  </a:moveTo>
                  <a:cubicBezTo>
                    <a:pt x="7612" y="1"/>
                    <a:pt x="6619" y="14"/>
                    <a:pt x="5631" y="32"/>
                  </a:cubicBezTo>
                  <a:cubicBezTo>
                    <a:pt x="4720" y="47"/>
                    <a:pt x="3794" y="77"/>
                    <a:pt x="2883" y="122"/>
                  </a:cubicBezTo>
                  <a:cubicBezTo>
                    <a:pt x="2166" y="152"/>
                    <a:pt x="1434" y="196"/>
                    <a:pt x="792" y="450"/>
                  </a:cubicBezTo>
                  <a:cubicBezTo>
                    <a:pt x="583" y="525"/>
                    <a:pt x="389" y="630"/>
                    <a:pt x="254" y="764"/>
                  </a:cubicBezTo>
                  <a:cubicBezTo>
                    <a:pt x="60" y="958"/>
                    <a:pt x="0" y="1197"/>
                    <a:pt x="0" y="1436"/>
                  </a:cubicBezTo>
                  <a:cubicBezTo>
                    <a:pt x="15" y="1944"/>
                    <a:pt x="374" y="2467"/>
                    <a:pt x="1001" y="2691"/>
                  </a:cubicBezTo>
                  <a:cubicBezTo>
                    <a:pt x="1345" y="2822"/>
                    <a:pt x="1730" y="2858"/>
                    <a:pt x="2119" y="2858"/>
                  </a:cubicBezTo>
                  <a:cubicBezTo>
                    <a:pt x="2304" y="2858"/>
                    <a:pt x="2491" y="2850"/>
                    <a:pt x="2674" y="2840"/>
                  </a:cubicBezTo>
                  <a:cubicBezTo>
                    <a:pt x="6662" y="2706"/>
                    <a:pt x="10634" y="2482"/>
                    <a:pt x="14607" y="2168"/>
                  </a:cubicBezTo>
                  <a:cubicBezTo>
                    <a:pt x="14637" y="2168"/>
                    <a:pt x="14667" y="2168"/>
                    <a:pt x="14697" y="2153"/>
                  </a:cubicBezTo>
                  <a:cubicBezTo>
                    <a:pt x="14757" y="2123"/>
                    <a:pt x="14802" y="2063"/>
                    <a:pt x="14757" y="2019"/>
                  </a:cubicBezTo>
                  <a:cubicBezTo>
                    <a:pt x="14428" y="1391"/>
                    <a:pt x="14383" y="1167"/>
                    <a:pt x="14518" y="764"/>
                  </a:cubicBezTo>
                  <a:cubicBezTo>
                    <a:pt x="14578" y="600"/>
                    <a:pt x="14712" y="241"/>
                    <a:pt x="14563" y="122"/>
                  </a:cubicBezTo>
                  <a:cubicBezTo>
                    <a:pt x="14446" y="30"/>
                    <a:pt x="13425" y="13"/>
                    <a:pt x="12407" y="13"/>
                  </a:cubicBezTo>
                  <a:cubicBezTo>
                    <a:pt x="11786" y="13"/>
                    <a:pt x="11165" y="19"/>
                    <a:pt x="10752" y="19"/>
                  </a:cubicBezTo>
                  <a:cubicBezTo>
                    <a:pt x="10627" y="19"/>
                    <a:pt x="10522" y="19"/>
                    <a:pt x="10440" y="17"/>
                  </a:cubicBezTo>
                  <a:cubicBezTo>
                    <a:pt x="9830" y="6"/>
                    <a:pt x="9217" y="1"/>
                    <a:pt x="8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11641128" y="2793826"/>
              <a:ext cx="4247064" cy="922576"/>
            </a:xfrm>
            <a:custGeom>
              <a:avLst/>
              <a:gdLst/>
              <a:ahLst/>
              <a:cxnLst/>
              <a:rect l="l" t="t" r="r" b="b"/>
              <a:pathLst>
                <a:path w="22465" h="4880" extrusionOk="0">
                  <a:moveTo>
                    <a:pt x="14175" y="1"/>
                  </a:moveTo>
                  <a:lnTo>
                    <a:pt x="3929" y="120"/>
                  </a:lnTo>
                  <a:lnTo>
                    <a:pt x="1210" y="270"/>
                  </a:lnTo>
                  <a:cubicBezTo>
                    <a:pt x="1210" y="270"/>
                    <a:pt x="1137" y="262"/>
                    <a:pt x="1026" y="262"/>
                  </a:cubicBezTo>
                  <a:cubicBezTo>
                    <a:pt x="692" y="262"/>
                    <a:pt x="23" y="329"/>
                    <a:pt x="1" y="867"/>
                  </a:cubicBezTo>
                  <a:lnTo>
                    <a:pt x="45" y="1793"/>
                  </a:lnTo>
                  <a:cubicBezTo>
                    <a:pt x="60" y="2181"/>
                    <a:pt x="299" y="2525"/>
                    <a:pt x="643" y="2689"/>
                  </a:cubicBezTo>
                  <a:cubicBezTo>
                    <a:pt x="1330" y="3003"/>
                    <a:pt x="2077" y="3182"/>
                    <a:pt x="2809" y="3376"/>
                  </a:cubicBezTo>
                  <a:lnTo>
                    <a:pt x="7588" y="4586"/>
                  </a:lnTo>
                  <a:cubicBezTo>
                    <a:pt x="7932" y="4691"/>
                    <a:pt x="8514" y="4780"/>
                    <a:pt x="8872" y="4810"/>
                  </a:cubicBezTo>
                  <a:cubicBezTo>
                    <a:pt x="9565" y="4859"/>
                    <a:pt x="10258" y="4880"/>
                    <a:pt x="10950" y="4880"/>
                  </a:cubicBezTo>
                  <a:cubicBezTo>
                    <a:pt x="13229" y="4880"/>
                    <a:pt x="15506" y="4651"/>
                    <a:pt x="17774" y="4422"/>
                  </a:cubicBezTo>
                  <a:lnTo>
                    <a:pt x="22135" y="3989"/>
                  </a:lnTo>
                  <a:cubicBezTo>
                    <a:pt x="22225" y="3974"/>
                    <a:pt x="22315" y="3929"/>
                    <a:pt x="22359" y="3824"/>
                  </a:cubicBezTo>
                  <a:cubicBezTo>
                    <a:pt x="22464" y="3600"/>
                    <a:pt x="22106" y="3466"/>
                    <a:pt x="21852" y="3466"/>
                  </a:cubicBezTo>
                  <a:cubicBezTo>
                    <a:pt x="18175" y="3521"/>
                    <a:pt x="14511" y="4198"/>
                    <a:pt x="10836" y="4198"/>
                  </a:cubicBezTo>
                  <a:cubicBezTo>
                    <a:pt x="10525" y="4198"/>
                    <a:pt x="10214" y="4193"/>
                    <a:pt x="9903" y="4183"/>
                  </a:cubicBezTo>
                  <a:cubicBezTo>
                    <a:pt x="9724" y="4183"/>
                    <a:pt x="9530" y="4168"/>
                    <a:pt x="9380" y="4048"/>
                  </a:cubicBezTo>
                  <a:cubicBezTo>
                    <a:pt x="9186" y="3899"/>
                    <a:pt x="9156" y="3630"/>
                    <a:pt x="9156" y="3391"/>
                  </a:cubicBezTo>
                  <a:cubicBezTo>
                    <a:pt x="9156" y="3137"/>
                    <a:pt x="9186" y="2868"/>
                    <a:pt x="9321" y="2644"/>
                  </a:cubicBezTo>
                  <a:cubicBezTo>
                    <a:pt x="9574" y="2256"/>
                    <a:pt x="10112" y="2166"/>
                    <a:pt x="10590" y="2122"/>
                  </a:cubicBezTo>
                  <a:cubicBezTo>
                    <a:pt x="14324" y="1733"/>
                    <a:pt x="18073" y="1763"/>
                    <a:pt x="21822" y="1659"/>
                  </a:cubicBezTo>
                  <a:cubicBezTo>
                    <a:pt x="21971" y="1644"/>
                    <a:pt x="22135" y="1644"/>
                    <a:pt x="22255" y="1524"/>
                  </a:cubicBezTo>
                  <a:cubicBezTo>
                    <a:pt x="22315" y="1464"/>
                    <a:pt x="22345" y="1360"/>
                    <a:pt x="22315" y="1285"/>
                  </a:cubicBezTo>
                  <a:cubicBezTo>
                    <a:pt x="22270" y="1181"/>
                    <a:pt x="22165" y="1166"/>
                    <a:pt x="22061" y="1136"/>
                  </a:cubicBezTo>
                  <a:cubicBezTo>
                    <a:pt x="19447" y="703"/>
                    <a:pt x="16818" y="314"/>
                    <a:pt x="1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13634675" y="3172306"/>
              <a:ext cx="2069936" cy="104546"/>
            </a:xfrm>
            <a:custGeom>
              <a:avLst/>
              <a:gdLst/>
              <a:ahLst/>
              <a:cxnLst/>
              <a:rect l="l" t="t" r="r" b="b"/>
              <a:pathLst>
                <a:path w="10949" h="553" extrusionOk="0">
                  <a:moveTo>
                    <a:pt x="10903" y="0"/>
                  </a:moveTo>
                  <a:cubicBezTo>
                    <a:pt x="10112" y="45"/>
                    <a:pt x="8977" y="105"/>
                    <a:pt x="8185" y="135"/>
                  </a:cubicBezTo>
                  <a:cubicBezTo>
                    <a:pt x="5825" y="224"/>
                    <a:pt x="2763" y="388"/>
                    <a:pt x="404" y="433"/>
                  </a:cubicBezTo>
                  <a:lnTo>
                    <a:pt x="60" y="433"/>
                  </a:lnTo>
                  <a:cubicBezTo>
                    <a:pt x="30" y="433"/>
                    <a:pt x="0" y="448"/>
                    <a:pt x="0" y="478"/>
                  </a:cubicBezTo>
                  <a:cubicBezTo>
                    <a:pt x="0" y="508"/>
                    <a:pt x="30" y="523"/>
                    <a:pt x="60" y="523"/>
                  </a:cubicBezTo>
                  <a:cubicBezTo>
                    <a:pt x="150" y="538"/>
                    <a:pt x="314" y="553"/>
                    <a:pt x="404" y="553"/>
                  </a:cubicBezTo>
                  <a:cubicBezTo>
                    <a:pt x="3899" y="523"/>
                    <a:pt x="7423" y="344"/>
                    <a:pt x="10903" y="105"/>
                  </a:cubicBezTo>
                  <a:cubicBezTo>
                    <a:pt x="10933" y="105"/>
                    <a:pt x="10948" y="75"/>
                    <a:pt x="10948" y="45"/>
                  </a:cubicBezTo>
                  <a:cubicBezTo>
                    <a:pt x="10948" y="15"/>
                    <a:pt x="10918" y="0"/>
                    <a:pt x="10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13708027" y="3251330"/>
              <a:ext cx="1973897" cy="145759"/>
            </a:xfrm>
            <a:custGeom>
              <a:avLst/>
              <a:gdLst/>
              <a:ahLst/>
              <a:cxnLst/>
              <a:rect l="l" t="t" r="r" b="b"/>
              <a:pathLst>
                <a:path w="10441" h="771" extrusionOk="0">
                  <a:moveTo>
                    <a:pt x="10396" y="0"/>
                  </a:moveTo>
                  <a:lnTo>
                    <a:pt x="9097" y="90"/>
                  </a:lnTo>
                  <a:cubicBezTo>
                    <a:pt x="8275" y="150"/>
                    <a:pt x="6065" y="314"/>
                    <a:pt x="5213" y="374"/>
                  </a:cubicBezTo>
                  <a:cubicBezTo>
                    <a:pt x="3496" y="508"/>
                    <a:pt x="1778" y="672"/>
                    <a:pt x="45" y="672"/>
                  </a:cubicBezTo>
                  <a:cubicBezTo>
                    <a:pt x="16" y="672"/>
                    <a:pt x="1" y="687"/>
                    <a:pt x="1" y="717"/>
                  </a:cubicBezTo>
                  <a:cubicBezTo>
                    <a:pt x="1" y="747"/>
                    <a:pt x="16" y="762"/>
                    <a:pt x="45" y="762"/>
                  </a:cubicBezTo>
                  <a:cubicBezTo>
                    <a:pt x="260" y="768"/>
                    <a:pt x="474" y="770"/>
                    <a:pt x="688" y="770"/>
                  </a:cubicBezTo>
                  <a:cubicBezTo>
                    <a:pt x="2206" y="770"/>
                    <a:pt x="3723" y="641"/>
                    <a:pt x="5228" y="523"/>
                  </a:cubicBezTo>
                  <a:cubicBezTo>
                    <a:pt x="6692" y="419"/>
                    <a:pt x="8962" y="224"/>
                    <a:pt x="10396" y="90"/>
                  </a:cubicBezTo>
                  <a:cubicBezTo>
                    <a:pt x="10426" y="90"/>
                    <a:pt x="10441" y="75"/>
                    <a:pt x="10441" y="45"/>
                  </a:cubicBezTo>
                  <a:cubicBezTo>
                    <a:pt x="10441" y="15"/>
                    <a:pt x="10411" y="0"/>
                    <a:pt x="10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13620496" y="3353040"/>
              <a:ext cx="2055757" cy="165421"/>
            </a:xfrm>
            <a:custGeom>
              <a:avLst/>
              <a:gdLst/>
              <a:ahLst/>
              <a:cxnLst/>
              <a:rect l="l" t="t" r="r" b="b"/>
              <a:pathLst>
                <a:path w="10874" h="875" extrusionOk="0">
                  <a:moveTo>
                    <a:pt x="10829" y="0"/>
                  </a:moveTo>
                  <a:lnTo>
                    <a:pt x="9470" y="105"/>
                  </a:lnTo>
                  <a:cubicBezTo>
                    <a:pt x="8619" y="164"/>
                    <a:pt x="6333" y="358"/>
                    <a:pt x="5437" y="433"/>
                  </a:cubicBezTo>
                  <a:cubicBezTo>
                    <a:pt x="3762" y="573"/>
                    <a:pt x="2086" y="765"/>
                    <a:pt x="398" y="765"/>
                  </a:cubicBezTo>
                  <a:cubicBezTo>
                    <a:pt x="281" y="765"/>
                    <a:pt x="163" y="764"/>
                    <a:pt x="45" y="762"/>
                  </a:cubicBezTo>
                  <a:cubicBezTo>
                    <a:pt x="16" y="762"/>
                    <a:pt x="1" y="777"/>
                    <a:pt x="1" y="807"/>
                  </a:cubicBezTo>
                  <a:cubicBezTo>
                    <a:pt x="1" y="836"/>
                    <a:pt x="16" y="851"/>
                    <a:pt x="45" y="851"/>
                  </a:cubicBezTo>
                  <a:cubicBezTo>
                    <a:pt x="363" y="867"/>
                    <a:pt x="680" y="874"/>
                    <a:pt x="997" y="874"/>
                  </a:cubicBezTo>
                  <a:cubicBezTo>
                    <a:pt x="2483" y="874"/>
                    <a:pt x="3963" y="721"/>
                    <a:pt x="5452" y="597"/>
                  </a:cubicBezTo>
                  <a:cubicBezTo>
                    <a:pt x="6961" y="448"/>
                    <a:pt x="9335" y="239"/>
                    <a:pt x="10829" y="90"/>
                  </a:cubicBezTo>
                  <a:cubicBezTo>
                    <a:pt x="10844" y="90"/>
                    <a:pt x="10874" y="75"/>
                    <a:pt x="10874" y="30"/>
                  </a:cubicBezTo>
                  <a:cubicBezTo>
                    <a:pt x="10874" y="15"/>
                    <a:pt x="10844" y="0"/>
                    <a:pt x="10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12872231" y="3152456"/>
              <a:ext cx="316474" cy="522541"/>
            </a:xfrm>
            <a:custGeom>
              <a:avLst/>
              <a:gdLst/>
              <a:ahLst/>
              <a:cxnLst/>
              <a:rect l="l" t="t" r="r" b="b"/>
              <a:pathLst>
                <a:path w="1674" h="2764" extrusionOk="0">
                  <a:moveTo>
                    <a:pt x="434" y="1"/>
                  </a:moveTo>
                  <a:cubicBezTo>
                    <a:pt x="195" y="673"/>
                    <a:pt x="1" y="1718"/>
                    <a:pt x="16" y="2435"/>
                  </a:cubicBezTo>
                  <a:cubicBezTo>
                    <a:pt x="434" y="2540"/>
                    <a:pt x="852" y="2659"/>
                    <a:pt x="1330" y="2764"/>
                  </a:cubicBezTo>
                  <a:cubicBezTo>
                    <a:pt x="1285" y="2017"/>
                    <a:pt x="1405" y="912"/>
                    <a:pt x="1673" y="210"/>
                  </a:cubicBezTo>
                  <a:cubicBezTo>
                    <a:pt x="1210" y="150"/>
                    <a:pt x="912" y="75"/>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11816190" y="2901207"/>
              <a:ext cx="319310" cy="505526"/>
            </a:xfrm>
            <a:custGeom>
              <a:avLst/>
              <a:gdLst/>
              <a:ahLst/>
              <a:cxnLst/>
              <a:rect l="l" t="t" r="r" b="b"/>
              <a:pathLst>
                <a:path w="1689" h="2674" extrusionOk="0">
                  <a:moveTo>
                    <a:pt x="434" y="0"/>
                  </a:moveTo>
                  <a:cubicBezTo>
                    <a:pt x="180" y="672"/>
                    <a:pt x="1" y="1539"/>
                    <a:pt x="16" y="2256"/>
                  </a:cubicBezTo>
                  <a:cubicBezTo>
                    <a:pt x="464" y="2405"/>
                    <a:pt x="897" y="2569"/>
                    <a:pt x="1345" y="2674"/>
                  </a:cubicBezTo>
                  <a:cubicBezTo>
                    <a:pt x="1300" y="1912"/>
                    <a:pt x="1420" y="1001"/>
                    <a:pt x="1688" y="299"/>
                  </a:cubicBezTo>
                  <a:cubicBezTo>
                    <a:pt x="1225" y="254"/>
                    <a:pt x="912" y="75"/>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11872716" y="2887028"/>
              <a:ext cx="1516390" cy="338971"/>
            </a:xfrm>
            <a:custGeom>
              <a:avLst/>
              <a:gdLst/>
              <a:ahLst/>
              <a:cxnLst/>
              <a:rect l="l" t="t" r="r" b="b"/>
              <a:pathLst>
                <a:path w="8021" h="1793" extrusionOk="0">
                  <a:moveTo>
                    <a:pt x="75" y="1"/>
                  </a:moveTo>
                  <a:cubicBezTo>
                    <a:pt x="45" y="1"/>
                    <a:pt x="15" y="16"/>
                    <a:pt x="15" y="30"/>
                  </a:cubicBezTo>
                  <a:cubicBezTo>
                    <a:pt x="0" y="60"/>
                    <a:pt x="15" y="90"/>
                    <a:pt x="45" y="105"/>
                  </a:cubicBezTo>
                  <a:cubicBezTo>
                    <a:pt x="672" y="344"/>
                    <a:pt x="1315" y="538"/>
                    <a:pt x="1972" y="718"/>
                  </a:cubicBezTo>
                  <a:cubicBezTo>
                    <a:pt x="3928" y="1210"/>
                    <a:pt x="5945" y="1494"/>
                    <a:pt x="7931" y="1793"/>
                  </a:cubicBezTo>
                  <a:cubicBezTo>
                    <a:pt x="8006" y="1793"/>
                    <a:pt x="8021" y="1688"/>
                    <a:pt x="7946" y="1688"/>
                  </a:cubicBezTo>
                  <a:cubicBezTo>
                    <a:pt x="7289" y="1614"/>
                    <a:pt x="6632" y="1509"/>
                    <a:pt x="5960" y="1390"/>
                  </a:cubicBezTo>
                  <a:cubicBezTo>
                    <a:pt x="3973" y="1031"/>
                    <a:pt x="2047" y="419"/>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12767685" y="3174008"/>
              <a:ext cx="93392" cy="383209"/>
            </a:xfrm>
            <a:custGeom>
              <a:avLst/>
              <a:gdLst/>
              <a:ahLst/>
              <a:cxnLst/>
              <a:rect l="l" t="t" r="r" b="b"/>
              <a:pathLst>
                <a:path w="494" h="2027" extrusionOk="0">
                  <a:moveTo>
                    <a:pt x="416" y="0"/>
                  </a:moveTo>
                  <a:cubicBezTo>
                    <a:pt x="384" y="0"/>
                    <a:pt x="356" y="17"/>
                    <a:pt x="345" y="51"/>
                  </a:cubicBezTo>
                  <a:cubicBezTo>
                    <a:pt x="270" y="200"/>
                    <a:pt x="225" y="350"/>
                    <a:pt x="180" y="499"/>
                  </a:cubicBezTo>
                  <a:cubicBezTo>
                    <a:pt x="135" y="663"/>
                    <a:pt x="106" y="828"/>
                    <a:pt x="76" y="977"/>
                  </a:cubicBezTo>
                  <a:cubicBezTo>
                    <a:pt x="61" y="1052"/>
                    <a:pt x="46" y="1141"/>
                    <a:pt x="31" y="1216"/>
                  </a:cubicBezTo>
                  <a:cubicBezTo>
                    <a:pt x="31" y="1291"/>
                    <a:pt x="16" y="1380"/>
                    <a:pt x="16" y="1455"/>
                  </a:cubicBezTo>
                  <a:cubicBezTo>
                    <a:pt x="1" y="1604"/>
                    <a:pt x="1" y="1768"/>
                    <a:pt x="1" y="1933"/>
                  </a:cubicBezTo>
                  <a:cubicBezTo>
                    <a:pt x="1" y="1978"/>
                    <a:pt x="31" y="2007"/>
                    <a:pt x="76" y="2022"/>
                  </a:cubicBezTo>
                  <a:cubicBezTo>
                    <a:pt x="83" y="2025"/>
                    <a:pt x="91" y="2026"/>
                    <a:pt x="99" y="2026"/>
                  </a:cubicBezTo>
                  <a:cubicBezTo>
                    <a:pt x="135" y="2026"/>
                    <a:pt x="168" y="1997"/>
                    <a:pt x="180" y="1948"/>
                  </a:cubicBezTo>
                  <a:cubicBezTo>
                    <a:pt x="225" y="1798"/>
                    <a:pt x="255" y="1634"/>
                    <a:pt x="285" y="1485"/>
                  </a:cubicBezTo>
                  <a:cubicBezTo>
                    <a:pt x="300" y="1410"/>
                    <a:pt x="300" y="1335"/>
                    <a:pt x="315" y="1261"/>
                  </a:cubicBezTo>
                  <a:lnTo>
                    <a:pt x="359" y="1022"/>
                  </a:lnTo>
                  <a:lnTo>
                    <a:pt x="434" y="559"/>
                  </a:lnTo>
                  <a:cubicBezTo>
                    <a:pt x="449" y="409"/>
                    <a:pt x="479" y="245"/>
                    <a:pt x="494" y="96"/>
                  </a:cubicBezTo>
                  <a:cubicBezTo>
                    <a:pt x="494" y="66"/>
                    <a:pt x="479" y="21"/>
                    <a:pt x="449" y="6"/>
                  </a:cubicBezTo>
                  <a:cubicBezTo>
                    <a:pt x="438" y="2"/>
                    <a:pt x="427"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12609638" y="3140168"/>
              <a:ext cx="93392" cy="383209"/>
            </a:xfrm>
            <a:custGeom>
              <a:avLst/>
              <a:gdLst/>
              <a:ahLst/>
              <a:cxnLst/>
              <a:rect l="l" t="t" r="r" b="b"/>
              <a:pathLst>
                <a:path w="494" h="2027" extrusionOk="0">
                  <a:moveTo>
                    <a:pt x="430" y="0"/>
                  </a:moveTo>
                  <a:cubicBezTo>
                    <a:pt x="393" y="0"/>
                    <a:pt x="356" y="20"/>
                    <a:pt x="344" y="66"/>
                  </a:cubicBezTo>
                  <a:cubicBezTo>
                    <a:pt x="269" y="200"/>
                    <a:pt x="225" y="364"/>
                    <a:pt x="180" y="514"/>
                  </a:cubicBezTo>
                  <a:cubicBezTo>
                    <a:pt x="135" y="663"/>
                    <a:pt x="105" y="827"/>
                    <a:pt x="75" y="992"/>
                  </a:cubicBezTo>
                  <a:cubicBezTo>
                    <a:pt x="60" y="1066"/>
                    <a:pt x="45" y="1141"/>
                    <a:pt x="30" y="1231"/>
                  </a:cubicBezTo>
                  <a:cubicBezTo>
                    <a:pt x="30" y="1305"/>
                    <a:pt x="16" y="1380"/>
                    <a:pt x="16" y="1470"/>
                  </a:cubicBezTo>
                  <a:cubicBezTo>
                    <a:pt x="1" y="1619"/>
                    <a:pt x="1" y="1783"/>
                    <a:pt x="1" y="1947"/>
                  </a:cubicBezTo>
                  <a:cubicBezTo>
                    <a:pt x="1" y="1977"/>
                    <a:pt x="30" y="2022"/>
                    <a:pt x="75" y="2022"/>
                  </a:cubicBezTo>
                  <a:cubicBezTo>
                    <a:pt x="83" y="2025"/>
                    <a:pt x="92" y="2026"/>
                    <a:pt x="100" y="2026"/>
                  </a:cubicBezTo>
                  <a:cubicBezTo>
                    <a:pt x="140" y="2026"/>
                    <a:pt x="182" y="1999"/>
                    <a:pt x="195" y="1962"/>
                  </a:cubicBezTo>
                  <a:cubicBezTo>
                    <a:pt x="225" y="1798"/>
                    <a:pt x="254" y="1649"/>
                    <a:pt x="284" y="1499"/>
                  </a:cubicBezTo>
                  <a:cubicBezTo>
                    <a:pt x="299" y="1425"/>
                    <a:pt x="299" y="1335"/>
                    <a:pt x="314" y="1260"/>
                  </a:cubicBezTo>
                  <a:lnTo>
                    <a:pt x="359" y="1036"/>
                  </a:lnTo>
                  <a:lnTo>
                    <a:pt x="434" y="573"/>
                  </a:lnTo>
                  <a:cubicBezTo>
                    <a:pt x="464" y="409"/>
                    <a:pt x="479" y="260"/>
                    <a:pt x="493" y="110"/>
                  </a:cubicBezTo>
                  <a:cubicBezTo>
                    <a:pt x="493" y="66"/>
                    <a:pt x="479" y="36"/>
                    <a:pt x="464" y="6"/>
                  </a:cubicBezTo>
                  <a:cubicBezTo>
                    <a:pt x="453" y="2"/>
                    <a:pt x="442" y="0"/>
                    <a:pt x="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12451591" y="3108974"/>
              <a:ext cx="96039" cy="383209"/>
            </a:xfrm>
            <a:custGeom>
              <a:avLst/>
              <a:gdLst/>
              <a:ahLst/>
              <a:cxnLst/>
              <a:rect l="l" t="t" r="r" b="b"/>
              <a:pathLst>
                <a:path w="508" h="2027" extrusionOk="0">
                  <a:moveTo>
                    <a:pt x="428" y="1"/>
                  </a:moveTo>
                  <a:cubicBezTo>
                    <a:pt x="391" y="1"/>
                    <a:pt x="355" y="18"/>
                    <a:pt x="344" y="51"/>
                  </a:cubicBezTo>
                  <a:cubicBezTo>
                    <a:pt x="269" y="201"/>
                    <a:pt x="224" y="350"/>
                    <a:pt x="179" y="514"/>
                  </a:cubicBezTo>
                  <a:cubicBezTo>
                    <a:pt x="135" y="664"/>
                    <a:pt x="105" y="828"/>
                    <a:pt x="75" y="977"/>
                  </a:cubicBezTo>
                  <a:cubicBezTo>
                    <a:pt x="60" y="1052"/>
                    <a:pt x="45" y="1142"/>
                    <a:pt x="30" y="1216"/>
                  </a:cubicBezTo>
                  <a:cubicBezTo>
                    <a:pt x="30" y="1291"/>
                    <a:pt x="15" y="1381"/>
                    <a:pt x="15" y="1455"/>
                  </a:cubicBezTo>
                  <a:cubicBezTo>
                    <a:pt x="0" y="1620"/>
                    <a:pt x="0" y="1769"/>
                    <a:pt x="0" y="1933"/>
                  </a:cubicBezTo>
                  <a:cubicBezTo>
                    <a:pt x="0" y="1978"/>
                    <a:pt x="30" y="2008"/>
                    <a:pt x="75" y="2023"/>
                  </a:cubicBezTo>
                  <a:cubicBezTo>
                    <a:pt x="85" y="2025"/>
                    <a:pt x="95" y="2027"/>
                    <a:pt x="104" y="2027"/>
                  </a:cubicBezTo>
                  <a:cubicBezTo>
                    <a:pt x="149" y="2027"/>
                    <a:pt x="182" y="1998"/>
                    <a:pt x="194" y="1948"/>
                  </a:cubicBezTo>
                  <a:cubicBezTo>
                    <a:pt x="224" y="1799"/>
                    <a:pt x="254" y="1649"/>
                    <a:pt x="284" y="1485"/>
                  </a:cubicBezTo>
                  <a:cubicBezTo>
                    <a:pt x="299" y="1411"/>
                    <a:pt x="314" y="1336"/>
                    <a:pt x="329" y="1261"/>
                  </a:cubicBezTo>
                  <a:lnTo>
                    <a:pt x="359" y="1022"/>
                  </a:lnTo>
                  <a:lnTo>
                    <a:pt x="433" y="559"/>
                  </a:lnTo>
                  <a:cubicBezTo>
                    <a:pt x="463" y="410"/>
                    <a:pt x="478" y="260"/>
                    <a:pt x="493" y="96"/>
                  </a:cubicBezTo>
                  <a:cubicBezTo>
                    <a:pt x="508" y="66"/>
                    <a:pt x="478" y="36"/>
                    <a:pt x="463" y="7"/>
                  </a:cubicBezTo>
                  <a:cubicBezTo>
                    <a:pt x="452" y="3"/>
                    <a:pt x="44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12296191" y="3063791"/>
              <a:ext cx="93392" cy="381508"/>
            </a:xfrm>
            <a:custGeom>
              <a:avLst/>
              <a:gdLst/>
              <a:ahLst/>
              <a:cxnLst/>
              <a:rect l="l" t="t" r="r" b="b"/>
              <a:pathLst>
                <a:path w="494" h="2018" extrusionOk="0">
                  <a:moveTo>
                    <a:pt x="422" y="1"/>
                  </a:moveTo>
                  <a:cubicBezTo>
                    <a:pt x="383" y="1"/>
                    <a:pt x="355" y="18"/>
                    <a:pt x="344" y="51"/>
                  </a:cubicBezTo>
                  <a:cubicBezTo>
                    <a:pt x="270" y="201"/>
                    <a:pt x="225" y="350"/>
                    <a:pt x="180" y="499"/>
                  </a:cubicBezTo>
                  <a:cubicBezTo>
                    <a:pt x="135" y="664"/>
                    <a:pt x="105" y="813"/>
                    <a:pt x="75" y="977"/>
                  </a:cubicBezTo>
                  <a:cubicBezTo>
                    <a:pt x="60" y="1052"/>
                    <a:pt x="46" y="1142"/>
                    <a:pt x="31" y="1216"/>
                  </a:cubicBezTo>
                  <a:cubicBezTo>
                    <a:pt x="31" y="1291"/>
                    <a:pt x="16" y="1381"/>
                    <a:pt x="16" y="1455"/>
                  </a:cubicBezTo>
                  <a:cubicBezTo>
                    <a:pt x="1" y="1605"/>
                    <a:pt x="1" y="1769"/>
                    <a:pt x="1" y="1933"/>
                  </a:cubicBezTo>
                  <a:cubicBezTo>
                    <a:pt x="1" y="1963"/>
                    <a:pt x="31" y="2008"/>
                    <a:pt x="75" y="2008"/>
                  </a:cubicBezTo>
                  <a:cubicBezTo>
                    <a:pt x="85" y="2015"/>
                    <a:pt x="96" y="2018"/>
                    <a:pt x="106" y="2018"/>
                  </a:cubicBezTo>
                  <a:cubicBezTo>
                    <a:pt x="140" y="2018"/>
                    <a:pt x="172" y="1983"/>
                    <a:pt x="195" y="1948"/>
                  </a:cubicBezTo>
                  <a:cubicBezTo>
                    <a:pt x="225" y="1784"/>
                    <a:pt x="255" y="1635"/>
                    <a:pt x="284" y="1485"/>
                  </a:cubicBezTo>
                  <a:cubicBezTo>
                    <a:pt x="299" y="1411"/>
                    <a:pt x="299" y="1321"/>
                    <a:pt x="314" y="1246"/>
                  </a:cubicBezTo>
                  <a:lnTo>
                    <a:pt x="359" y="1022"/>
                  </a:lnTo>
                  <a:lnTo>
                    <a:pt x="434" y="559"/>
                  </a:lnTo>
                  <a:cubicBezTo>
                    <a:pt x="464" y="395"/>
                    <a:pt x="479" y="246"/>
                    <a:pt x="494" y="96"/>
                  </a:cubicBezTo>
                  <a:cubicBezTo>
                    <a:pt x="494" y="51"/>
                    <a:pt x="479" y="21"/>
                    <a:pt x="464" y="7"/>
                  </a:cubicBezTo>
                  <a:cubicBezTo>
                    <a:pt x="449" y="3"/>
                    <a:pt x="43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12138144" y="3027115"/>
              <a:ext cx="96228" cy="383209"/>
            </a:xfrm>
            <a:custGeom>
              <a:avLst/>
              <a:gdLst/>
              <a:ahLst/>
              <a:cxnLst/>
              <a:rect l="l" t="t" r="r" b="b"/>
              <a:pathLst>
                <a:path w="509" h="2027" extrusionOk="0">
                  <a:moveTo>
                    <a:pt x="430" y="1"/>
                  </a:moveTo>
                  <a:cubicBezTo>
                    <a:pt x="398" y="1"/>
                    <a:pt x="370" y="18"/>
                    <a:pt x="359" y="51"/>
                  </a:cubicBezTo>
                  <a:cubicBezTo>
                    <a:pt x="284" y="201"/>
                    <a:pt x="239" y="350"/>
                    <a:pt x="194" y="499"/>
                  </a:cubicBezTo>
                  <a:cubicBezTo>
                    <a:pt x="150" y="664"/>
                    <a:pt x="120" y="813"/>
                    <a:pt x="75" y="977"/>
                  </a:cubicBezTo>
                  <a:cubicBezTo>
                    <a:pt x="60" y="1052"/>
                    <a:pt x="45" y="1142"/>
                    <a:pt x="45" y="1216"/>
                  </a:cubicBezTo>
                  <a:cubicBezTo>
                    <a:pt x="30" y="1291"/>
                    <a:pt x="30" y="1380"/>
                    <a:pt x="15" y="1455"/>
                  </a:cubicBezTo>
                  <a:cubicBezTo>
                    <a:pt x="0" y="1605"/>
                    <a:pt x="0" y="1769"/>
                    <a:pt x="15" y="1933"/>
                  </a:cubicBezTo>
                  <a:cubicBezTo>
                    <a:pt x="15" y="1963"/>
                    <a:pt x="45" y="2008"/>
                    <a:pt x="75" y="2023"/>
                  </a:cubicBezTo>
                  <a:cubicBezTo>
                    <a:pt x="85" y="2025"/>
                    <a:pt x="95" y="2027"/>
                    <a:pt x="104" y="2027"/>
                  </a:cubicBezTo>
                  <a:cubicBezTo>
                    <a:pt x="149" y="2027"/>
                    <a:pt x="182" y="1998"/>
                    <a:pt x="194" y="1948"/>
                  </a:cubicBezTo>
                  <a:cubicBezTo>
                    <a:pt x="239" y="1799"/>
                    <a:pt x="254" y="1634"/>
                    <a:pt x="284" y="1485"/>
                  </a:cubicBezTo>
                  <a:cubicBezTo>
                    <a:pt x="299" y="1410"/>
                    <a:pt x="314" y="1336"/>
                    <a:pt x="329" y="1246"/>
                  </a:cubicBezTo>
                  <a:lnTo>
                    <a:pt x="374" y="1022"/>
                  </a:lnTo>
                  <a:lnTo>
                    <a:pt x="448" y="559"/>
                  </a:lnTo>
                  <a:cubicBezTo>
                    <a:pt x="463" y="410"/>
                    <a:pt x="493" y="245"/>
                    <a:pt x="508" y="96"/>
                  </a:cubicBezTo>
                  <a:cubicBezTo>
                    <a:pt x="508" y="51"/>
                    <a:pt x="493" y="21"/>
                    <a:pt x="463" y="6"/>
                  </a:cubicBezTo>
                  <a:cubicBezTo>
                    <a:pt x="452" y="3"/>
                    <a:pt x="441"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11618631" y="3605045"/>
              <a:ext cx="926357" cy="586630"/>
            </a:xfrm>
            <a:custGeom>
              <a:avLst/>
              <a:gdLst/>
              <a:ahLst/>
              <a:cxnLst/>
              <a:rect l="l" t="t" r="r" b="b"/>
              <a:pathLst>
                <a:path w="4900" h="3103" extrusionOk="0">
                  <a:moveTo>
                    <a:pt x="782" y="0"/>
                  </a:moveTo>
                  <a:cubicBezTo>
                    <a:pt x="515" y="0"/>
                    <a:pt x="269" y="93"/>
                    <a:pt x="135" y="370"/>
                  </a:cubicBezTo>
                  <a:cubicBezTo>
                    <a:pt x="0" y="609"/>
                    <a:pt x="90" y="907"/>
                    <a:pt x="239" y="1131"/>
                  </a:cubicBezTo>
                  <a:cubicBezTo>
                    <a:pt x="403" y="1341"/>
                    <a:pt x="642" y="1490"/>
                    <a:pt x="881" y="1624"/>
                  </a:cubicBezTo>
                  <a:cubicBezTo>
                    <a:pt x="1763" y="2132"/>
                    <a:pt x="2689" y="2580"/>
                    <a:pt x="3630" y="2954"/>
                  </a:cubicBezTo>
                  <a:cubicBezTo>
                    <a:pt x="3809" y="3013"/>
                    <a:pt x="3988" y="3088"/>
                    <a:pt x="4182" y="3103"/>
                  </a:cubicBezTo>
                  <a:cubicBezTo>
                    <a:pt x="4361" y="3103"/>
                    <a:pt x="4570" y="3043"/>
                    <a:pt x="4705" y="2909"/>
                  </a:cubicBezTo>
                  <a:cubicBezTo>
                    <a:pt x="4780" y="2804"/>
                    <a:pt x="4809" y="2700"/>
                    <a:pt x="4839" y="2580"/>
                  </a:cubicBezTo>
                  <a:cubicBezTo>
                    <a:pt x="4899" y="2252"/>
                    <a:pt x="4795" y="1893"/>
                    <a:pt x="4585" y="1639"/>
                  </a:cubicBezTo>
                  <a:cubicBezTo>
                    <a:pt x="4346" y="1355"/>
                    <a:pt x="3988" y="1206"/>
                    <a:pt x="3659" y="1072"/>
                  </a:cubicBezTo>
                  <a:cubicBezTo>
                    <a:pt x="2957" y="788"/>
                    <a:pt x="2226" y="519"/>
                    <a:pt x="1553" y="190"/>
                  </a:cubicBezTo>
                  <a:cubicBezTo>
                    <a:pt x="1337" y="93"/>
                    <a:pt x="1049" y="0"/>
                    <a:pt x="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13750374" y="1813973"/>
              <a:ext cx="980048" cy="548063"/>
            </a:xfrm>
            <a:custGeom>
              <a:avLst/>
              <a:gdLst/>
              <a:ahLst/>
              <a:cxnLst/>
              <a:rect l="l" t="t" r="r" b="b"/>
              <a:pathLst>
                <a:path w="5184" h="2899" extrusionOk="0">
                  <a:moveTo>
                    <a:pt x="3451" y="1"/>
                  </a:moveTo>
                  <a:lnTo>
                    <a:pt x="971" y="150"/>
                  </a:lnTo>
                  <a:cubicBezTo>
                    <a:pt x="971" y="150"/>
                    <a:pt x="165" y="554"/>
                    <a:pt x="75" y="1554"/>
                  </a:cubicBezTo>
                  <a:cubicBezTo>
                    <a:pt x="1" y="2540"/>
                    <a:pt x="658" y="2899"/>
                    <a:pt x="658" y="2899"/>
                  </a:cubicBezTo>
                  <a:lnTo>
                    <a:pt x="4825" y="2899"/>
                  </a:lnTo>
                  <a:lnTo>
                    <a:pt x="5183" y="1091"/>
                  </a:lnTo>
                  <a:cubicBezTo>
                    <a:pt x="4944" y="539"/>
                    <a:pt x="4138" y="315"/>
                    <a:pt x="3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14611692" y="3931726"/>
              <a:ext cx="214764" cy="76566"/>
            </a:xfrm>
            <a:custGeom>
              <a:avLst/>
              <a:gdLst/>
              <a:ahLst/>
              <a:cxnLst/>
              <a:rect l="l" t="t" r="r" b="b"/>
              <a:pathLst>
                <a:path w="1136" h="405" extrusionOk="0">
                  <a:moveTo>
                    <a:pt x="1135" y="1"/>
                  </a:moveTo>
                  <a:lnTo>
                    <a:pt x="0" y="16"/>
                  </a:lnTo>
                  <a:lnTo>
                    <a:pt x="30" y="359"/>
                  </a:lnTo>
                  <a:lnTo>
                    <a:pt x="1135" y="404"/>
                  </a:lnTo>
                  <a:lnTo>
                    <a:pt x="1135" y="1"/>
                  </a:ln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15038003" y="3906393"/>
              <a:ext cx="211928" cy="87720"/>
            </a:xfrm>
            <a:custGeom>
              <a:avLst/>
              <a:gdLst/>
              <a:ahLst/>
              <a:cxnLst/>
              <a:rect l="l" t="t" r="r" b="b"/>
              <a:pathLst>
                <a:path w="1121" h="464" extrusionOk="0">
                  <a:moveTo>
                    <a:pt x="1121" y="0"/>
                  </a:moveTo>
                  <a:lnTo>
                    <a:pt x="0" y="75"/>
                  </a:lnTo>
                  <a:lnTo>
                    <a:pt x="0" y="419"/>
                  </a:lnTo>
                  <a:lnTo>
                    <a:pt x="1121" y="463"/>
                  </a:lnTo>
                  <a:lnTo>
                    <a:pt x="1121" y="0"/>
                  </a:ln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15009834" y="3934561"/>
              <a:ext cx="296623" cy="313449"/>
            </a:xfrm>
            <a:custGeom>
              <a:avLst/>
              <a:gdLst/>
              <a:ahLst/>
              <a:cxnLst/>
              <a:rect l="l" t="t" r="r" b="b"/>
              <a:pathLst>
                <a:path w="1569" h="1658" extrusionOk="0">
                  <a:moveTo>
                    <a:pt x="164" y="1"/>
                  </a:moveTo>
                  <a:cubicBezTo>
                    <a:pt x="105" y="165"/>
                    <a:pt x="60" y="344"/>
                    <a:pt x="30" y="524"/>
                  </a:cubicBezTo>
                  <a:cubicBezTo>
                    <a:pt x="15" y="613"/>
                    <a:pt x="0" y="703"/>
                    <a:pt x="30" y="777"/>
                  </a:cubicBezTo>
                  <a:cubicBezTo>
                    <a:pt x="60" y="852"/>
                    <a:pt x="119" y="927"/>
                    <a:pt x="179" y="987"/>
                  </a:cubicBezTo>
                  <a:cubicBezTo>
                    <a:pt x="433" y="1226"/>
                    <a:pt x="732" y="1435"/>
                    <a:pt x="1046" y="1584"/>
                  </a:cubicBezTo>
                  <a:cubicBezTo>
                    <a:pt x="1135" y="1624"/>
                    <a:pt x="1231" y="1657"/>
                    <a:pt x="1317" y="1657"/>
                  </a:cubicBezTo>
                  <a:cubicBezTo>
                    <a:pt x="1359" y="1657"/>
                    <a:pt x="1399" y="1649"/>
                    <a:pt x="1434" y="1629"/>
                  </a:cubicBezTo>
                  <a:cubicBezTo>
                    <a:pt x="1509" y="1569"/>
                    <a:pt x="1553" y="1494"/>
                    <a:pt x="1568" y="1405"/>
                  </a:cubicBezTo>
                  <a:cubicBezTo>
                    <a:pt x="1568" y="1315"/>
                    <a:pt x="1553" y="1240"/>
                    <a:pt x="1538" y="1151"/>
                  </a:cubicBezTo>
                  <a:cubicBezTo>
                    <a:pt x="1479" y="852"/>
                    <a:pt x="1374" y="598"/>
                    <a:pt x="1270" y="314"/>
                  </a:cubicBez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15196050" y="4044778"/>
              <a:ext cx="51044" cy="27413"/>
            </a:xfrm>
            <a:custGeom>
              <a:avLst/>
              <a:gdLst/>
              <a:ahLst/>
              <a:cxnLst/>
              <a:rect l="l" t="t" r="r" b="b"/>
              <a:pathLst>
                <a:path w="270" h="145" extrusionOk="0">
                  <a:moveTo>
                    <a:pt x="176" y="0"/>
                  </a:moveTo>
                  <a:cubicBezTo>
                    <a:pt x="124" y="0"/>
                    <a:pt x="61" y="15"/>
                    <a:pt x="31" y="30"/>
                  </a:cubicBezTo>
                  <a:cubicBezTo>
                    <a:pt x="1" y="45"/>
                    <a:pt x="1" y="90"/>
                    <a:pt x="31" y="120"/>
                  </a:cubicBezTo>
                  <a:cubicBezTo>
                    <a:pt x="57" y="136"/>
                    <a:pt x="88" y="144"/>
                    <a:pt x="118" y="144"/>
                  </a:cubicBezTo>
                  <a:cubicBezTo>
                    <a:pt x="173" y="144"/>
                    <a:pt x="226" y="117"/>
                    <a:pt x="255" y="60"/>
                  </a:cubicBezTo>
                  <a:cubicBezTo>
                    <a:pt x="270" y="15"/>
                    <a:pt x="22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15218736" y="4085992"/>
              <a:ext cx="36865" cy="27791"/>
            </a:xfrm>
            <a:custGeom>
              <a:avLst/>
              <a:gdLst/>
              <a:ahLst/>
              <a:cxnLst/>
              <a:rect l="l" t="t" r="r" b="b"/>
              <a:pathLst>
                <a:path w="195" h="147" extrusionOk="0">
                  <a:moveTo>
                    <a:pt x="104" y="1"/>
                  </a:moveTo>
                  <a:cubicBezTo>
                    <a:pt x="75" y="1"/>
                    <a:pt x="53" y="18"/>
                    <a:pt x="30" y="51"/>
                  </a:cubicBezTo>
                  <a:cubicBezTo>
                    <a:pt x="0" y="66"/>
                    <a:pt x="15" y="111"/>
                    <a:pt x="30" y="126"/>
                  </a:cubicBezTo>
                  <a:cubicBezTo>
                    <a:pt x="49" y="140"/>
                    <a:pt x="70" y="147"/>
                    <a:pt x="90" y="147"/>
                  </a:cubicBezTo>
                  <a:cubicBezTo>
                    <a:pt x="133" y="147"/>
                    <a:pt x="174" y="117"/>
                    <a:pt x="194" y="66"/>
                  </a:cubicBezTo>
                  <a:cubicBezTo>
                    <a:pt x="194" y="36"/>
                    <a:pt x="165" y="6"/>
                    <a:pt x="135" y="6"/>
                  </a:cubicBezTo>
                  <a:cubicBezTo>
                    <a:pt x="123" y="3"/>
                    <a:pt x="11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15235562" y="4128339"/>
              <a:ext cx="37054" cy="26656"/>
            </a:xfrm>
            <a:custGeom>
              <a:avLst/>
              <a:gdLst/>
              <a:ahLst/>
              <a:cxnLst/>
              <a:rect l="l" t="t" r="r" b="b"/>
              <a:pathLst>
                <a:path w="196" h="141" extrusionOk="0">
                  <a:moveTo>
                    <a:pt x="110" y="1"/>
                  </a:moveTo>
                  <a:cubicBezTo>
                    <a:pt x="75" y="1"/>
                    <a:pt x="49" y="18"/>
                    <a:pt x="16" y="51"/>
                  </a:cubicBezTo>
                  <a:cubicBezTo>
                    <a:pt x="1" y="66"/>
                    <a:pt x="1" y="111"/>
                    <a:pt x="31" y="126"/>
                  </a:cubicBezTo>
                  <a:cubicBezTo>
                    <a:pt x="45" y="135"/>
                    <a:pt x="64" y="140"/>
                    <a:pt x="83" y="140"/>
                  </a:cubicBezTo>
                  <a:cubicBezTo>
                    <a:pt x="125" y="140"/>
                    <a:pt x="170" y="117"/>
                    <a:pt x="180" y="66"/>
                  </a:cubicBezTo>
                  <a:cubicBezTo>
                    <a:pt x="195" y="36"/>
                    <a:pt x="180" y="6"/>
                    <a:pt x="150" y="6"/>
                  </a:cubicBezTo>
                  <a:cubicBezTo>
                    <a:pt x="135" y="3"/>
                    <a:pt x="122"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15027605" y="4054609"/>
              <a:ext cx="183759" cy="152565"/>
            </a:xfrm>
            <a:custGeom>
              <a:avLst/>
              <a:gdLst/>
              <a:ahLst/>
              <a:cxnLst/>
              <a:rect l="l" t="t" r="r" b="b"/>
              <a:pathLst>
                <a:path w="972" h="807" extrusionOk="0">
                  <a:moveTo>
                    <a:pt x="54" y="1"/>
                  </a:moveTo>
                  <a:cubicBezTo>
                    <a:pt x="29" y="1"/>
                    <a:pt x="1" y="24"/>
                    <a:pt x="11" y="53"/>
                  </a:cubicBezTo>
                  <a:cubicBezTo>
                    <a:pt x="55" y="262"/>
                    <a:pt x="220" y="396"/>
                    <a:pt x="384" y="516"/>
                  </a:cubicBezTo>
                  <a:cubicBezTo>
                    <a:pt x="533" y="635"/>
                    <a:pt x="698" y="740"/>
                    <a:pt x="892" y="800"/>
                  </a:cubicBezTo>
                  <a:cubicBezTo>
                    <a:pt x="899" y="804"/>
                    <a:pt x="906" y="807"/>
                    <a:pt x="913" y="807"/>
                  </a:cubicBezTo>
                  <a:cubicBezTo>
                    <a:pt x="948" y="807"/>
                    <a:pt x="972" y="750"/>
                    <a:pt x="922" y="725"/>
                  </a:cubicBezTo>
                  <a:cubicBezTo>
                    <a:pt x="772" y="620"/>
                    <a:pt x="608" y="516"/>
                    <a:pt x="459" y="396"/>
                  </a:cubicBezTo>
                  <a:cubicBezTo>
                    <a:pt x="324" y="292"/>
                    <a:pt x="175" y="187"/>
                    <a:pt x="85" y="23"/>
                  </a:cubicBezTo>
                  <a:cubicBezTo>
                    <a:pt x="80" y="7"/>
                    <a:pt x="68"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14591842" y="3957248"/>
              <a:ext cx="302295" cy="303996"/>
            </a:xfrm>
            <a:custGeom>
              <a:avLst/>
              <a:gdLst/>
              <a:ahLst/>
              <a:cxnLst/>
              <a:rect l="l" t="t" r="r" b="b"/>
              <a:pathLst>
                <a:path w="1599" h="1608" extrusionOk="0">
                  <a:moveTo>
                    <a:pt x="135" y="0"/>
                  </a:moveTo>
                  <a:cubicBezTo>
                    <a:pt x="90" y="180"/>
                    <a:pt x="45" y="359"/>
                    <a:pt x="15" y="538"/>
                  </a:cubicBezTo>
                  <a:cubicBezTo>
                    <a:pt x="1" y="628"/>
                    <a:pt x="1" y="702"/>
                    <a:pt x="30" y="792"/>
                  </a:cubicBezTo>
                  <a:cubicBezTo>
                    <a:pt x="60" y="867"/>
                    <a:pt x="120" y="926"/>
                    <a:pt x="195" y="986"/>
                  </a:cubicBezTo>
                  <a:cubicBezTo>
                    <a:pt x="464" y="1210"/>
                    <a:pt x="777" y="1404"/>
                    <a:pt x="1091" y="1539"/>
                  </a:cubicBezTo>
                  <a:cubicBezTo>
                    <a:pt x="1175" y="1576"/>
                    <a:pt x="1265" y="1608"/>
                    <a:pt x="1346" y="1608"/>
                  </a:cubicBezTo>
                  <a:cubicBezTo>
                    <a:pt x="1395" y="1608"/>
                    <a:pt x="1440" y="1596"/>
                    <a:pt x="1479" y="1569"/>
                  </a:cubicBezTo>
                  <a:cubicBezTo>
                    <a:pt x="1554" y="1509"/>
                    <a:pt x="1584" y="1419"/>
                    <a:pt x="1599" y="1345"/>
                  </a:cubicBezTo>
                  <a:cubicBezTo>
                    <a:pt x="1599" y="1255"/>
                    <a:pt x="1584" y="1165"/>
                    <a:pt x="1554" y="1091"/>
                  </a:cubicBezTo>
                  <a:cubicBezTo>
                    <a:pt x="1479" y="792"/>
                    <a:pt x="1360" y="553"/>
                    <a:pt x="1240" y="269"/>
                  </a:cubicBezTo>
                  <a:lnTo>
                    <a:pt x="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14781082" y="4053853"/>
              <a:ext cx="51989" cy="28925"/>
            </a:xfrm>
            <a:custGeom>
              <a:avLst/>
              <a:gdLst/>
              <a:ahLst/>
              <a:cxnLst/>
              <a:rect l="l" t="t" r="r" b="b"/>
              <a:pathLst>
                <a:path w="275" h="153" extrusionOk="0">
                  <a:moveTo>
                    <a:pt x="191" y="0"/>
                  </a:moveTo>
                  <a:cubicBezTo>
                    <a:pt x="133" y="0"/>
                    <a:pt x="55" y="26"/>
                    <a:pt x="30" y="42"/>
                  </a:cubicBezTo>
                  <a:cubicBezTo>
                    <a:pt x="0" y="57"/>
                    <a:pt x="0" y="102"/>
                    <a:pt x="30" y="132"/>
                  </a:cubicBezTo>
                  <a:cubicBezTo>
                    <a:pt x="54" y="146"/>
                    <a:pt x="83" y="153"/>
                    <a:pt x="111" y="153"/>
                  </a:cubicBezTo>
                  <a:cubicBezTo>
                    <a:pt x="172" y="153"/>
                    <a:pt x="234" y="123"/>
                    <a:pt x="254" y="72"/>
                  </a:cubicBezTo>
                  <a:cubicBezTo>
                    <a:pt x="274" y="18"/>
                    <a:pt x="24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4806415" y="4097335"/>
              <a:ext cx="36865" cy="28547"/>
            </a:xfrm>
            <a:custGeom>
              <a:avLst/>
              <a:gdLst/>
              <a:ahLst/>
              <a:cxnLst/>
              <a:rect l="l" t="t" r="r" b="b"/>
              <a:pathLst>
                <a:path w="195" h="151" extrusionOk="0">
                  <a:moveTo>
                    <a:pt x="97" y="1"/>
                  </a:moveTo>
                  <a:cubicBezTo>
                    <a:pt x="61" y="1"/>
                    <a:pt x="38" y="20"/>
                    <a:pt x="16" y="66"/>
                  </a:cubicBezTo>
                  <a:cubicBezTo>
                    <a:pt x="1" y="81"/>
                    <a:pt x="1" y="126"/>
                    <a:pt x="31" y="141"/>
                  </a:cubicBezTo>
                  <a:cubicBezTo>
                    <a:pt x="47" y="147"/>
                    <a:pt x="63" y="150"/>
                    <a:pt x="79" y="150"/>
                  </a:cubicBezTo>
                  <a:cubicBezTo>
                    <a:pt x="135" y="150"/>
                    <a:pt x="183" y="112"/>
                    <a:pt x="195" y="66"/>
                  </a:cubicBezTo>
                  <a:cubicBezTo>
                    <a:pt x="195" y="21"/>
                    <a:pt x="165" y="6"/>
                    <a:pt x="135" y="6"/>
                  </a:cubicBezTo>
                  <a:cubicBezTo>
                    <a:pt x="121" y="3"/>
                    <a:pt x="109"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14823430" y="4139682"/>
              <a:ext cx="39701" cy="28925"/>
            </a:xfrm>
            <a:custGeom>
              <a:avLst/>
              <a:gdLst/>
              <a:ahLst/>
              <a:cxnLst/>
              <a:rect l="l" t="t" r="r" b="b"/>
              <a:pathLst>
                <a:path w="210" h="153" extrusionOk="0">
                  <a:moveTo>
                    <a:pt x="112" y="1"/>
                  </a:moveTo>
                  <a:cubicBezTo>
                    <a:pt x="76" y="1"/>
                    <a:pt x="53" y="20"/>
                    <a:pt x="30" y="66"/>
                  </a:cubicBezTo>
                  <a:cubicBezTo>
                    <a:pt x="0" y="81"/>
                    <a:pt x="15" y="126"/>
                    <a:pt x="45" y="141"/>
                  </a:cubicBezTo>
                  <a:cubicBezTo>
                    <a:pt x="61" y="149"/>
                    <a:pt x="78" y="152"/>
                    <a:pt x="95" y="152"/>
                  </a:cubicBezTo>
                  <a:cubicBezTo>
                    <a:pt x="142" y="152"/>
                    <a:pt x="187" y="125"/>
                    <a:pt x="209" y="81"/>
                  </a:cubicBezTo>
                  <a:cubicBezTo>
                    <a:pt x="209" y="51"/>
                    <a:pt x="179" y="6"/>
                    <a:pt x="150" y="6"/>
                  </a:cubicBezTo>
                  <a:cubicBezTo>
                    <a:pt x="135" y="3"/>
                    <a:pt x="12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4606966" y="4080131"/>
              <a:ext cx="189809" cy="144058"/>
            </a:xfrm>
            <a:custGeom>
              <a:avLst/>
              <a:gdLst/>
              <a:ahLst/>
              <a:cxnLst/>
              <a:rect l="l" t="t" r="r" b="b"/>
              <a:pathLst>
                <a:path w="1004" h="762" extrusionOk="0">
                  <a:moveTo>
                    <a:pt x="54" y="0"/>
                  </a:moveTo>
                  <a:cubicBezTo>
                    <a:pt x="29" y="0"/>
                    <a:pt x="0" y="23"/>
                    <a:pt x="10" y="52"/>
                  </a:cubicBezTo>
                  <a:cubicBezTo>
                    <a:pt x="70" y="246"/>
                    <a:pt x="249" y="381"/>
                    <a:pt x="398" y="500"/>
                  </a:cubicBezTo>
                  <a:cubicBezTo>
                    <a:pt x="563" y="605"/>
                    <a:pt x="742" y="695"/>
                    <a:pt x="936" y="754"/>
                  </a:cubicBezTo>
                  <a:cubicBezTo>
                    <a:pt x="943" y="759"/>
                    <a:pt x="950" y="761"/>
                    <a:pt x="956" y="761"/>
                  </a:cubicBezTo>
                  <a:cubicBezTo>
                    <a:pt x="989" y="761"/>
                    <a:pt x="1004" y="705"/>
                    <a:pt x="966" y="680"/>
                  </a:cubicBezTo>
                  <a:cubicBezTo>
                    <a:pt x="802" y="590"/>
                    <a:pt x="637" y="485"/>
                    <a:pt x="488" y="381"/>
                  </a:cubicBezTo>
                  <a:cubicBezTo>
                    <a:pt x="339" y="276"/>
                    <a:pt x="174" y="172"/>
                    <a:pt x="85" y="22"/>
                  </a:cubicBezTo>
                  <a:cubicBezTo>
                    <a:pt x="80" y="7"/>
                    <a:pt x="67"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4312235" y="2641450"/>
              <a:ext cx="1016724" cy="1335656"/>
            </a:xfrm>
            <a:custGeom>
              <a:avLst/>
              <a:gdLst/>
              <a:ahLst/>
              <a:cxnLst/>
              <a:rect l="l" t="t" r="r" b="b"/>
              <a:pathLst>
                <a:path w="5378" h="7065" extrusionOk="0">
                  <a:moveTo>
                    <a:pt x="4317" y="0"/>
                  </a:moveTo>
                  <a:lnTo>
                    <a:pt x="4317" y="0"/>
                  </a:lnTo>
                  <a:cubicBezTo>
                    <a:pt x="3856" y="158"/>
                    <a:pt x="3151" y="205"/>
                    <a:pt x="2476" y="205"/>
                  </a:cubicBezTo>
                  <a:cubicBezTo>
                    <a:pt x="1490" y="205"/>
                    <a:pt x="568" y="105"/>
                    <a:pt x="568" y="105"/>
                  </a:cubicBezTo>
                  <a:cubicBezTo>
                    <a:pt x="195" y="777"/>
                    <a:pt x="1" y="1748"/>
                    <a:pt x="285" y="2465"/>
                  </a:cubicBezTo>
                  <a:cubicBezTo>
                    <a:pt x="434" y="2868"/>
                    <a:pt x="852" y="3077"/>
                    <a:pt x="972" y="3570"/>
                  </a:cubicBezTo>
                  <a:cubicBezTo>
                    <a:pt x="1211" y="4541"/>
                    <a:pt x="1136" y="5571"/>
                    <a:pt x="1330" y="6557"/>
                  </a:cubicBezTo>
                  <a:cubicBezTo>
                    <a:pt x="1360" y="6721"/>
                    <a:pt x="1405" y="6886"/>
                    <a:pt x="1539" y="6960"/>
                  </a:cubicBezTo>
                  <a:cubicBezTo>
                    <a:pt x="1614" y="7020"/>
                    <a:pt x="1718" y="7020"/>
                    <a:pt x="1823" y="7035"/>
                  </a:cubicBezTo>
                  <a:cubicBezTo>
                    <a:pt x="2077" y="7050"/>
                    <a:pt x="2331" y="7065"/>
                    <a:pt x="2585" y="7065"/>
                  </a:cubicBezTo>
                  <a:cubicBezTo>
                    <a:pt x="2913" y="7065"/>
                    <a:pt x="2958" y="6886"/>
                    <a:pt x="2973" y="6766"/>
                  </a:cubicBezTo>
                  <a:cubicBezTo>
                    <a:pt x="3152" y="5721"/>
                    <a:pt x="3122" y="4615"/>
                    <a:pt x="3063" y="3555"/>
                  </a:cubicBezTo>
                  <a:lnTo>
                    <a:pt x="3063" y="3555"/>
                  </a:lnTo>
                  <a:cubicBezTo>
                    <a:pt x="3063" y="3555"/>
                    <a:pt x="3063" y="3555"/>
                    <a:pt x="3063" y="3555"/>
                  </a:cubicBezTo>
                  <a:cubicBezTo>
                    <a:pt x="3063" y="3555"/>
                    <a:pt x="3062" y="3554"/>
                    <a:pt x="3062" y="3551"/>
                  </a:cubicBezTo>
                  <a:lnTo>
                    <a:pt x="3062" y="3551"/>
                  </a:lnTo>
                  <a:lnTo>
                    <a:pt x="3063" y="3555"/>
                  </a:lnTo>
                  <a:cubicBezTo>
                    <a:pt x="3212" y="4705"/>
                    <a:pt x="3511" y="5960"/>
                    <a:pt x="3675" y="6930"/>
                  </a:cubicBezTo>
                  <a:cubicBezTo>
                    <a:pt x="3733" y="6933"/>
                    <a:pt x="3792" y="6933"/>
                    <a:pt x="3849" y="6933"/>
                  </a:cubicBezTo>
                  <a:cubicBezTo>
                    <a:pt x="4206" y="6933"/>
                    <a:pt x="4557" y="6898"/>
                    <a:pt x="4930" y="6886"/>
                  </a:cubicBezTo>
                  <a:cubicBezTo>
                    <a:pt x="5064" y="6886"/>
                    <a:pt x="5184" y="6856"/>
                    <a:pt x="5228" y="6587"/>
                  </a:cubicBezTo>
                  <a:cubicBezTo>
                    <a:pt x="5243" y="5855"/>
                    <a:pt x="5243" y="5855"/>
                    <a:pt x="5258" y="5123"/>
                  </a:cubicBezTo>
                  <a:lnTo>
                    <a:pt x="5288" y="4690"/>
                  </a:lnTo>
                  <a:cubicBezTo>
                    <a:pt x="5378" y="3510"/>
                    <a:pt x="5169" y="2300"/>
                    <a:pt x="4676" y="1240"/>
                  </a:cubicBezTo>
                  <a:cubicBezTo>
                    <a:pt x="4497" y="852"/>
                    <a:pt x="4258" y="433"/>
                    <a:pt x="4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14371597" y="1035648"/>
              <a:ext cx="802150" cy="798369"/>
            </a:xfrm>
            <a:custGeom>
              <a:avLst/>
              <a:gdLst/>
              <a:ahLst/>
              <a:cxnLst/>
              <a:rect l="l" t="t" r="r" b="b"/>
              <a:pathLst>
                <a:path w="4243" h="4223" extrusionOk="0">
                  <a:moveTo>
                    <a:pt x="2138" y="1"/>
                  </a:moveTo>
                  <a:cubicBezTo>
                    <a:pt x="1071" y="1"/>
                    <a:pt x="288" y="644"/>
                    <a:pt x="60" y="1758"/>
                  </a:cubicBezTo>
                  <a:cubicBezTo>
                    <a:pt x="60" y="1758"/>
                    <a:pt x="1" y="2266"/>
                    <a:pt x="150" y="2819"/>
                  </a:cubicBezTo>
                  <a:cubicBezTo>
                    <a:pt x="150" y="2819"/>
                    <a:pt x="269" y="3580"/>
                    <a:pt x="1136" y="3998"/>
                  </a:cubicBezTo>
                  <a:cubicBezTo>
                    <a:pt x="1390" y="4118"/>
                    <a:pt x="1643" y="4178"/>
                    <a:pt x="1882" y="4208"/>
                  </a:cubicBezTo>
                  <a:cubicBezTo>
                    <a:pt x="1983" y="4218"/>
                    <a:pt x="2079" y="4222"/>
                    <a:pt x="2171" y="4222"/>
                  </a:cubicBezTo>
                  <a:cubicBezTo>
                    <a:pt x="3732" y="4222"/>
                    <a:pt x="4078" y="2863"/>
                    <a:pt x="4078" y="2863"/>
                  </a:cubicBezTo>
                  <a:cubicBezTo>
                    <a:pt x="4242" y="2296"/>
                    <a:pt x="4183" y="1788"/>
                    <a:pt x="4183" y="1788"/>
                  </a:cubicBezTo>
                  <a:cubicBezTo>
                    <a:pt x="4183" y="1788"/>
                    <a:pt x="4063" y="235"/>
                    <a:pt x="2510" y="26"/>
                  </a:cubicBezTo>
                  <a:cubicBezTo>
                    <a:pt x="2382" y="9"/>
                    <a:pt x="2258" y="1"/>
                    <a:pt x="2138" y="1"/>
                  </a:cubicBez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4295409" y="1856509"/>
              <a:ext cx="946019" cy="408353"/>
            </a:xfrm>
            <a:custGeom>
              <a:avLst/>
              <a:gdLst/>
              <a:ahLst/>
              <a:cxnLst/>
              <a:rect l="l" t="t" r="r" b="b"/>
              <a:pathLst>
                <a:path w="5004" h="2160" extrusionOk="0">
                  <a:moveTo>
                    <a:pt x="1942" y="0"/>
                  </a:moveTo>
                  <a:cubicBezTo>
                    <a:pt x="553" y="0"/>
                    <a:pt x="0" y="911"/>
                    <a:pt x="0" y="1016"/>
                  </a:cubicBezTo>
                  <a:cubicBezTo>
                    <a:pt x="44" y="1864"/>
                    <a:pt x="902" y="2159"/>
                    <a:pt x="1897" y="2159"/>
                  </a:cubicBezTo>
                  <a:cubicBezTo>
                    <a:pt x="2601" y="2159"/>
                    <a:pt x="3373" y="2011"/>
                    <a:pt x="3973" y="1807"/>
                  </a:cubicBezTo>
                  <a:cubicBezTo>
                    <a:pt x="4630" y="1583"/>
                    <a:pt x="5004" y="956"/>
                    <a:pt x="5004" y="956"/>
                  </a:cubicBezTo>
                  <a:cubicBezTo>
                    <a:pt x="4959" y="687"/>
                    <a:pt x="4347" y="90"/>
                    <a:pt x="3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14662358" y="1723795"/>
              <a:ext cx="240286" cy="154078"/>
            </a:xfrm>
            <a:custGeom>
              <a:avLst/>
              <a:gdLst/>
              <a:ahLst/>
              <a:cxnLst/>
              <a:rect l="l" t="t" r="r" b="b"/>
              <a:pathLst>
                <a:path w="1271" h="815" extrusionOk="0">
                  <a:moveTo>
                    <a:pt x="1" y="0"/>
                  </a:moveTo>
                  <a:lnTo>
                    <a:pt x="1" y="702"/>
                  </a:lnTo>
                  <a:cubicBezTo>
                    <a:pt x="1" y="702"/>
                    <a:pt x="200" y="815"/>
                    <a:pt x="576" y="815"/>
                  </a:cubicBezTo>
                  <a:cubicBezTo>
                    <a:pt x="764" y="815"/>
                    <a:pt x="997" y="787"/>
                    <a:pt x="1270" y="702"/>
                  </a:cubicBezTo>
                  <a:lnTo>
                    <a:pt x="1270" y="75"/>
                  </a:lnTo>
                  <a:lnTo>
                    <a:pt x="1" y="0"/>
                  </a:ln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14659522" y="1480486"/>
              <a:ext cx="39890" cy="42915"/>
            </a:xfrm>
            <a:custGeom>
              <a:avLst/>
              <a:gdLst/>
              <a:ahLst/>
              <a:cxnLst/>
              <a:rect l="l" t="t" r="r" b="b"/>
              <a:pathLst>
                <a:path w="211" h="227" extrusionOk="0">
                  <a:moveTo>
                    <a:pt x="91" y="0"/>
                  </a:moveTo>
                  <a:cubicBezTo>
                    <a:pt x="52" y="0"/>
                    <a:pt x="16" y="54"/>
                    <a:pt x="16" y="107"/>
                  </a:cubicBezTo>
                  <a:cubicBezTo>
                    <a:pt x="1" y="167"/>
                    <a:pt x="46" y="227"/>
                    <a:pt x="91" y="227"/>
                  </a:cubicBezTo>
                  <a:cubicBezTo>
                    <a:pt x="150" y="227"/>
                    <a:pt x="195" y="182"/>
                    <a:pt x="195" y="122"/>
                  </a:cubicBezTo>
                  <a:cubicBezTo>
                    <a:pt x="210" y="62"/>
                    <a:pt x="165" y="3"/>
                    <a:pt x="106" y="3"/>
                  </a:cubicBezTo>
                  <a:cubicBezTo>
                    <a:pt x="101" y="1"/>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14998491" y="1478028"/>
              <a:ext cx="36865" cy="45373"/>
            </a:xfrm>
            <a:custGeom>
              <a:avLst/>
              <a:gdLst/>
              <a:ahLst/>
              <a:cxnLst/>
              <a:rect l="l" t="t" r="r" b="b"/>
              <a:pathLst>
                <a:path w="195" h="240" extrusionOk="0">
                  <a:moveTo>
                    <a:pt x="105" y="1"/>
                  </a:moveTo>
                  <a:cubicBezTo>
                    <a:pt x="45" y="1"/>
                    <a:pt x="15" y="60"/>
                    <a:pt x="0" y="120"/>
                  </a:cubicBezTo>
                  <a:cubicBezTo>
                    <a:pt x="0" y="180"/>
                    <a:pt x="30" y="225"/>
                    <a:pt x="90" y="240"/>
                  </a:cubicBezTo>
                  <a:cubicBezTo>
                    <a:pt x="135" y="240"/>
                    <a:pt x="179" y="195"/>
                    <a:pt x="179" y="135"/>
                  </a:cubicBezTo>
                  <a:cubicBezTo>
                    <a:pt x="194" y="75"/>
                    <a:pt x="150" y="16"/>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14812087" y="1472735"/>
              <a:ext cx="66546" cy="62387"/>
            </a:xfrm>
            <a:custGeom>
              <a:avLst/>
              <a:gdLst/>
              <a:ahLst/>
              <a:cxnLst/>
              <a:rect l="l" t="t" r="r" b="b"/>
              <a:pathLst>
                <a:path w="352" h="330" extrusionOk="0">
                  <a:moveTo>
                    <a:pt x="140" y="0"/>
                  </a:moveTo>
                  <a:cubicBezTo>
                    <a:pt x="103" y="0"/>
                    <a:pt x="64" y="13"/>
                    <a:pt x="30" y="44"/>
                  </a:cubicBezTo>
                  <a:cubicBezTo>
                    <a:pt x="1" y="58"/>
                    <a:pt x="1" y="118"/>
                    <a:pt x="45" y="133"/>
                  </a:cubicBezTo>
                  <a:cubicBezTo>
                    <a:pt x="75" y="133"/>
                    <a:pt x="120" y="133"/>
                    <a:pt x="120" y="148"/>
                  </a:cubicBezTo>
                  <a:cubicBezTo>
                    <a:pt x="135" y="148"/>
                    <a:pt x="135" y="163"/>
                    <a:pt x="135" y="178"/>
                  </a:cubicBezTo>
                  <a:cubicBezTo>
                    <a:pt x="135" y="193"/>
                    <a:pt x="120" y="238"/>
                    <a:pt x="120" y="253"/>
                  </a:cubicBezTo>
                  <a:cubicBezTo>
                    <a:pt x="107" y="279"/>
                    <a:pt x="129" y="330"/>
                    <a:pt x="155" y="330"/>
                  </a:cubicBezTo>
                  <a:cubicBezTo>
                    <a:pt x="158" y="330"/>
                    <a:pt x="162" y="329"/>
                    <a:pt x="165" y="327"/>
                  </a:cubicBezTo>
                  <a:cubicBezTo>
                    <a:pt x="210" y="327"/>
                    <a:pt x="269" y="283"/>
                    <a:pt x="284" y="238"/>
                  </a:cubicBezTo>
                  <a:cubicBezTo>
                    <a:pt x="351" y="115"/>
                    <a:pt x="251"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14800743" y="1553649"/>
              <a:ext cx="75999" cy="37432"/>
            </a:xfrm>
            <a:custGeom>
              <a:avLst/>
              <a:gdLst/>
              <a:ahLst/>
              <a:cxnLst/>
              <a:rect l="l" t="t" r="r" b="b"/>
              <a:pathLst>
                <a:path w="402" h="198" extrusionOk="0">
                  <a:moveTo>
                    <a:pt x="342" y="1"/>
                  </a:moveTo>
                  <a:cubicBezTo>
                    <a:pt x="338" y="1"/>
                    <a:pt x="333" y="2"/>
                    <a:pt x="329" y="4"/>
                  </a:cubicBezTo>
                  <a:cubicBezTo>
                    <a:pt x="225" y="34"/>
                    <a:pt x="150" y="64"/>
                    <a:pt x="46" y="79"/>
                  </a:cubicBezTo>
                  <a:cubicBezTo>
                    <a:pt x="16" y="93"/>
                    <a:pt x="1" y="153"/>
                    <a:pt x="31" y="168"/>
                  </a:cubicBezTo>
                  <a:cubicBezTo>
                    <a:pt x="69" y="188"/>
                    <a:pt x="113" y="198"/>
                    <a:pt x="157" y="198"/>
                  </a:cubicBezTo>
                  <a:cubicBezTo>
                    <a:pt x="247" y="198"/>
                    <a:pt x="339" y="154"/>
                    <a:pt x="389" y="64"/>
                  </a:cubicBezTo>
                  <a:cubicBezTo>
                    <a:pt x="402" y="38"/>
                    <a:pt x="370"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14600349" y="1534555"/>
              <a:ext cx="84885" cy="56716"/>
            </a:xfrm>
            <a:custGeom>
              <a:avLst/>
              <a:gdLst/>
              <a:ahLst/>
              <a:cxnLst/>
              <a:rect l="l" t="t" r="r" b="b"/>
              <a:pathLst>
                <a:path w="449" h="300" extrusionOk="0">
                  <a:moveTo>
                    <a:pt x="224" y="0"/>
                  </a:moveTo>
                  <a:cubicBezTo>
                    <a:pt x="105" y="0"/>
                    <a:pt x="0" y="75"/>
                    <a:pt x="0" y="150"/>
                  </a:cubicBezTo>
                  <a:cubicBezTo>
                    <a:pt x="0" y="224"/>
                    <a:pt x="105" y="299"/>
                    <a:pt x="224" y="299"/>
                  </a:cubicBezTo>
                  <a:cubicBezTo>
                    <a:pt x="344" y="299"/>
                    <a:pt x="448" y="224"/>
                    <a:pt x="448" y="150"/>
                  </a:cubicBezTo>
                  <a:cubicBezTo>
                    <a:pt x="448" y="75"/>
                    <a:pt x="344" y="0"/>
                    <a:pt x="224" y="0"/>
                  </a:cubicBezTo>
                  <a:close/>
                </a:path>
              </a:pathLst>
            </a:custGeom>
            <a:solidFill>
              <a:srgbClr val="D4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15015317" y="1531719"/>
              <a:ext cx="82238" cy="53880"/>
            </a:xfrm>
            <a:custGeom>
              <a:avLst/>
              <a:gdLst/>
              <a:ahLst/>
              <a:cxnLst/>
              <a:rect l="l" t="t" r="r" b="b"/>
              <a:pathLst>
                <a:path w="435" h="285" extrusionOk="0">
                  <a:moveTo>
                    <a:pt x="210" y="0"/>
                  </a:moveTo>
                  <a:cubicBezTo>
                    <a:pt x="90" y="0"/>
                    <a:pt x="1" y="75"/>
                    <a:pt x="1" y="150"/>
                  </a:cubicBezTo>
                  <a:cubicBezTo>
                    <a:pt x="1" y="224"/>
                    <a:pt x="105" y="284"/>
                    <a:pt x="225" y="284"/>
                  </a:cubicBezTo>
                  <a:cubicBezTo>
                    <a:pt x="344" y="284"/>
                    <a:pt x="434" y="209"/>
                    <a:pt x="434" y="135"/>
                  </a:cubicBezTo>
                  <a:cubicBezTo>
                    <a:pt x="434" y="60"/>
                    <a:pt x="329" y="0"/>
                    <a:pt x="210" y="0"/>
                  </a:cubicBezTo>
                  <a:close/>
                </a:path>
              </a:pathLst>
            </a:custGeom>
            <a:solidFill>
              <a:srgbClr val="D4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14315071" y="935451"/>
              <a:ext cx="926357" cy="531805"/>
            </a:xfrm>
            <a:custGeom>
              <a:avLst/>
              <a:gdLst/>
              <a:ahLst/>
              <a:cxnLst/>
              <a:rect l="l" t="t" r="r" b="b"/>
              <a:pathLst>
                <a:path w="4900" h="2813" extrusionOk="0">
                  <a:moveTo>
                    <a:pt x="3542" y="1"/>
                  </a:moveTo>
                  <a:cubicBezTo>
                    <a:pt x="3314" y="1"/>
                    <a:pt x="3094" y="97"/>
                    <a:pt x="2913" y="242"/>
                  </a:cubicBezTo>
                  <a:cubicBezTo>
                    <a:pt x="2674" y="94"/>
                    <a:pt x="2400" y="7"/>
                    <a:pt x="2125" y="7"/>
                  </a:cubicBezTo>
                  <a:cubicBezTo>
                    <a:pt x="2039" y="7"/>
                    <a:pt x="1953" y="15"/>
                    <a:pt x="1868" y="33"/>
                  </a:cubicBezTo>
                  <a:cubicBezTo>
                    <a:pt x="1524" y="107"/>
                    <a:pt x="1211" y="376"/>
                    <a:pt x="1151" y="720"/>
                  </a:cubicBezTo>
                  <a:cubicBezTo>
                    <a:pt x="1104" y="711"/>
                    <a:pt x="1058" y="706"/>
                    <a:pt x="1011" y="706"/>
                  </a:cubicBezTo>
                  <a:cubicBezTo>
                    <a:pt x="687" y="706"/>
                    <a:pt x="380" y="923"/>
                    <a:pt x="210" y="1198"/>
                  </a:cubicBezTo>
                  <a:cubicBezTo>
                    <a:pt x="16" y="1511"/>
                    <a:pt x="1" y="1885"/>
                    <a:pt x="31" y="2258"/>
                  </a:cubicBezTo>
                  <a:cubicBezTo>
                    <a:pt x="61" y="2512"/>
                    <a:pt x="61" y="2572"/>
                    <a:pt x="120" y="2676"/>
                  </a:cubicBezTo>
                  <a:cubicBezTo>
                    <a:pt x="165" y="2765"/>
                    <a:pt x="184" y="2813"/>
                    <a:pt x="241" y="2813"/>
                  </a:cubicBezTo>
                  <a:cubicBezTo>
                    <a:pt x="260" y="2813"/>
                    <a:pt x="284" y="2807"/>
                    <a:pt x="314" y="2796"/>
                  </a:cubicBezTo>
                  <a:cubicBezTo>
                    <a:pt x="777" y="2602"/>
                    <a:pt x="1091" y="2109"/>
                    <a:pt x="1076" y="1616"/>
                  </a:cubicBezTo>
                  <a:lnTo>
                    <a:pt x="1076" y="1616"/>
                  </a:lnTo>
                  <a:cubicBezTo>
                    <a:pt x="1151" y="1870"/>
                    <a:pt x="1345" y="2094"/>
                    <a:pt x="1614" y="2154"/>
                  </a:cubicBezTo>
                  <a:cubicBezTo>
                    <a:pt x="1664" y="2165"/>
                    <a:pt x="1716" y="2170"/>
                    <a:pt x="1768" y="2170"/>
                  </a:cubicBezTo>
                  <a:cubicBezTo>
                    <a:pt x="1991" y="2170"/>
                    <a:pt x="2215" y="2070"/>
                    <a:pt x="2361" y="1900"/>
                  </a:cubicBezTo>
                  <a:cubicBezTo>
                    <a:pt x="2504" y="2143"/>
                    <a:pt x="2770" y="2304"/>
                    <a:pt x="3042" y="2304"/>
                  </a:cubicBezTo>
                  <a:cubicBezTo>
                    <a:pt x="3054" y="2304"/>
                    <a:pt x="3066" y="2304"/>
                    <a:pt x="3078" y="2303"/>
                  </a:cubicBezTo>
                  <a:cubicBezTo>
                    <a:pt x="3376" y="2288"/>
                    <a:pt x="3645" y="2109"/>
                    <a:pt x="3780" y="1855"/>
                  </a:cubicBezTo>
                  <a:cubicBezTo>
                    <a:pt x="3846" y="1885"/>
                    <a:pt x="3915" y="1896"/>
                    <a:pt x="3985" y="1896"/>
                  </a:cubicBezTo>
                  <a:cubicBezTo>
                    <a:pt x="4089" y="1896"/>
                    <a:pt x="4196" y="1873"/>
                    <a:pt x="4302" y="1855"/>
                  </a:cubicBezTo>
                  <a:cubicBezTo>
                    <a:pt x="4795" y="1750"/>
                    <a:pt x="4900" y="780"/>
                    <a:pt x="4183" y="645"/>
                  </a:cubicBezTo>
                  <a:cubicBezTo>
                    <a:pt x="4228" y="346"/>
                    <a:pt x="3989" y="78"/>
                    <a:pt x="3705" y="18"/>
                  </a:cubicBezTo>
                  <a:cubicBezTo>
                    <a:pt x="3650" y="6"/>
                    <a:pt x="3596" y="1"/>
                    <a:pt x="3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14275559" y="1384259"/>
              <a:ext cx="127232" cy="129123"/>
            </a:xfrm>
            <a:custGeom>
              <a:avLst/>
              <a:gdLst/>
              <a:ahLst/>
              <a:cxnLst/>
              <a:rect l="l" t="t" r="r" b="b"/>
              <a:pathLst>
                <a:path w="673" h="683" extrusionOk="0">
                  <a:moveTo>
                    <a:pt x="260" y="1"/>
                  </a:moveTo>
                  <a:cubicBezTo>
                    <a:pt x="166" y="1"/>
                    <a:pt x="70" y="47"/>
                    <a:pt x="31" y="138"/>
                  </a:cubicBezTo>
                  <a:cubicBezTo>
                    <a:pt x="16" y="168"/>
                    <a:pt x="16" y="198"/>
                    <a:pt x="16" y="228"/>
                  </a:cubicBezTo>
                  <a:cubicBezTo>
                    <a:pt x="16" y="273"/>
                    <a:pt x="1" y="317"/>
                    <a:pt x="16" y="362"/>
                  </a:cubicBezTo>
                  <a:cubicBezTo>
                    <a:pt x="31" y="512"/>
                    <a:pt x="150" y="646"/>
                    <a:pt x="284" y="676"/>
                  </a:cubicBezTo>
                  <a:cubicBezTo>
                    <a:pt x="307" y="680"/>
                    <a:pt x="329" y="682"/>
                    <a:pt x="352" y="682"/>
                  </a:cubicBezTo>
                  <a:cubicBezTo>
                    <a:pt x="481" y="682"/>
                    <a:pt x="609" y="613"/>
                    <a:pt x="673" y="512"/>
                  </a:cubicBezTo>
                  <a:lnTo>
                    <a:pt x="658" y="153"/>
                  </a:lnTo>
                  <a:cubicBezTo>
                    <a:pt x="583" y="93"/>
                    <a:pt x="404" y="4"/>
                    <a:pt x="299" y="4"/>
                  </a:cubicBezTo>
                  <a:cubicBezTo>
                    <a:pt x="286" y="2"/>
                    <a:pt x="273" y="1"/>
                    <a:pt x="260" y="1"/>
                  </a:cubicBezTo>
                  <a:close/>
                </a:path>
              </a:pathLst>
            </a:custGeom>
            <a:solidFill>
              <a:srgbClr val="FAD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14295598" y="1428119"/>
              <a:ext cx="76188" cy="45751"/>
            </a:xfrm>
            <a:custGeom>
              <a:avLst/>
              <a:gdLst/>
              <a:ahLst/>
              <a:cxnLst/>
              <a:rect l="l" t="t" r="r" b="b"/>
              <a:pathLst>
                <a:path w="403" h="242" extrusionOk="0">
                  <a:moveTo>
                    <a:pt x="101" y="0"/>
                  </a:moveTo>
                  <a:cubicBezTo>
                    <a:pt x="77" y="0"/>
                    <a:pt x="53" y="4"/>
                    <a:pt x="29" y="11"/>
                  </a:cubicBezTo>
                  <a:cubicBezTo>
                    <a:pt x="23" y="8"/>
                    <a:pt x="19" y="7"/>
                    <a:pt x="15" y="7"/>
                  </a:cubicBezTo>
                  <a:cubicBezTo>
                    <a:pt x="0" y="7"/>
                    <a:pt x="5" y="28"/>
                    <a:pt x="29" y="41"/>
                  </a:cubicBezTo>
                  <a:cubicBezTo>
                    <a:pt x="44" y="48"/>
                    <a:pt x="55" y="48"/>
                    <a:pt x="65" y="48"/>
                  </a:cubicBezTo>
                  <a:cubicBezTo>
                    <a:pt x="74" y="48"/>
                    <a:pt x="81" y="48"/>
                    <a:pt x="89" y="56"/>
                  </a:cubicBezTo>
                  <a:cubicBezTo>
                    <a:pt x="193" y="70"/>
                    <a:pt x="283" y="145"/>
                    <a:pt x="358" y="235"/>
                  </a:cubicBezTo>
                  <a:cubicBezTo>
                    <a:pt x="358" y="235"/>
                    <a:pt x="364" y="241"/>
                    <a:pt x="373" y="241"/>
                  </a:cubicBezTo>
                  <a:cubicBezTo>
                    <a:pt x="378" y="241"/>
                    <a:pt x="383" y="240"/>
                    <a:pt x="388" y="235"/>
                  </a:cubicBezTo>
                  <a:cubicBezTo>
                    <a:pt x="388" y="235"/>
                    <a:pt x="403" y="220"/>
                    <a:pt x="388" y="205"/>
                  </a:cubicBezTo>
                  <a:cubicBezTo>
                    <a:pt x="337" y="92"/>
                    <a:pt x="224" y="0"/>
                    <a:pt x="101" y="0"/>
                  </a:cubicBezTo>
                  <a:close/>
                </a:path>
              </a:pathLst>
            </a:custGeom>
            <a:solidFill>
              <a:srgbClr val="DA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14303916" y="1438517"/>
              <a:ext cx="39701" cy="42537"/>
            </a:xfrm>
            <a:custGeom>
              <a:avLst/>
              <a:gdLst/>
              <a:ahLst/>
              <a:cxnLst/>
              <a:rect l="l" t="t" r="r" b="b"/>
              <a:pathLst>
                <a:path w="210" h="225" extrusionOk="0">
                  <a:moveTo>
                    <a:pt x="164" y="1"/>
                  </a:moveTo>
                  <a:cubicBezTo>
                    <a:pt x="75" y="1"/>
                    <a:pt x="0" y="120"/>
                    <a:pt x="45" y="210"/>
                  </a:cubicBezTo>
                  <a:cubicBezTo>
                    <a:pt x="45" y="210"/>
                    <a:pt x="45" y="225"/>
                    <a:pt x="60" y="225"/>
                  </a:cubicBezTo>
                  <a:cubicBezTo>
                    <a:pt x="75" y="225"/>
                    <a:pt x="90" y="210"/>
                    <a:pt x="90" y="195"/>
                  </a:cubicBezTo>
                  <a:cubicBezTo>
                    <a:pt x="105" y="135"/>
                    <a:pt x="120" y="90"/>
                    <a:pt x="179" y="45"/>
                  </a:cubicBezTo>
                  <a:cubicBezTo>
                    <a:pt x="209" y="30"/>
                    <a:pt x="194" y="1"/>
                    <a:pt x="164" y="1"/>
                  </a:cubicBezTo>
                  <a:close/>
                </a:path>
              </a:pathLst>
            </a:custGeom>
            <a:solidFill>
              <a:srgbClr val="DA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15086022" y="1163825"/>
              <a:ext cx="110218" cy="320066"/>
            </a:xfrm>
            <a:custGeom>
              <a:avLst/>
              <a:gdLst/>
              <a:ahLst/>
              <a:cxnLst/>
              <a:rect l="l" t="t" r="r" b="b"/>
              <a:pathLst>
                <a:path w="583" h="1693" extrusionOk="0">
                  <a:moveTo>
                    <a:pt x="143" y="1"/>
                  </a:moveTo>
                  <a:cubicBezTo>
                    <a:pt x="131" y="1"/>
                    <a:pt x="118" y="2"/>
                    <a:pt x="105" y="5"/>
                  </a:cubicBezTo>
                  <a:cubicBezTo>
                    <a:pt x="60" y="5"/>
                    <a:pt x="30" y="50"/>
                    <a:pt x="15" y="94"/>
                  </a:cubicBezTo>
                  <a:cubicBezTo>
                    <a:pt x="0" y="139"/>
                    <a:pt x="0" y="184"/>
                    <a:pt x="15" y="229"/>
                  </a:cubicBezTo>
                  <a:cubicBezTo>
                    <a:pt x="30" y="363"/>
                    <a:pt x="105" y="468"/>
                    <a:pt x="165" y="587"/>
                  </a:cubicBezTo>
                  <a:cubicBezTo>
                    <a:pt x="314" y="931"/>
                    <a:pt x="359" y="1319"/>
                    <a:pt x="389" y="1692"/>
                  </a:cubicBezTo>
                  <a:cubicBezTo>
                    <a:pt x="433" y="1692"/>
                    <a:pt x="463" y="1663"/>
                    <a:pt x="478" y="1633"/>
                  </a:cubicBezTo>
                  <a:cubicBezTo>
                    <a:pt x="553" y="1454"/>
                    <a:pt x="583" y="1259"/>
                    <a:pt x="568" y="1050"/>
                  </a:cubicBezTo>
                  <a:cubicBezTo>
                    <a:pt x="568" y="856"/>
                    <a:pt x="523" y="662"/>
                    <a:pt x="478" y="468"/>
                  </a:cubicBezTo>
                  <a:cubicBezTo>
                    <a:pt x="433" y="333"/>
                    <a:pt x="389" y="184"/>
                    <a:pt x="284" y="64"/>
                  </a:cubicBezTo>
                  <a:cubicBezTo>
                    <a:pt x="247" y="28"/>
                    <a:pt x="200"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14755560" y="1819644"/>
              <a:ext cx="147083" cy="25522"/>
            </a:xfrm>
            <a:custGeom>
              <a:avLst/>
              <a:gdLst/>
              <a:ahLst/>
              <a:cxnLst/>
              <a:rect l="l" t="t" r="r" b="b"/>
              <a:pathLst>
                <a:path w="778" h="135" extrusionOk="0">
                  <a:moveTo>
                    <a:pt x="777" y="1"/>
                  </a:moveTo>
                  <a:cubicBezTo>
                    <a:pt x="777" y="1"/>
                    <a:pt x="625" y="39"/>
                    <a:pt x="288" y="39"/>
                  </a:cubicBezTo>
                  <a:cubicBezTo>
                    <a:pt x="204" y="39"/>
                    <a:pt x="108" y="37"/>
                    <a:pt x="1" y="31"/>
                  </a:cubicBezTo>
                  <a:lnTo>
                    <a:pt x="1" y="31"/>
                  </a:lnTo>
                  <a:cubicBezTo>
                    <a:pt x="1" y="31"/>
                    <a:pt x="219" y="134"/>
                    <a:pt x="559" y="134"/>
                  </a:cubicBezTo>
                  <a:cubicBezTo>
                    <a:pt x="627" y="134"/>
                    <a:pt x="700" y="130"/>
                    <a:pt x="777" y="120"/>
                  </a:cubicBezTo>
                  <a:lnTo>
                    <a:pt x="7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4817758" y="2887028"/>
              <a:ext cx="76377" cy="426502"/>
            </a:xfrm>
            <a:custGeom>
              <a:avLst/>
              <a:gdLst/>
              <a:ahLst/>
              <a:cxnLst/>
              <a:rect l="l" t="t" r="r" b="b"/>
              <a:pathLst>
                <a:path w="404" h="2256" extrusionOk="0">
                  <a:moveTo>
                    <a:pt x="0" y="1"/>
                  </a:moveTo>
                  <a:cubicBezTo>
                    <a:pt x="254" y="732"/>
                    <a:pt x="239" y="1494"/>
                    <a:pt x="314" y="2256"/>
                  </a:cubicBezTo>
                  <a:cubicBezTo>
                    <a:pt x="404" y="1509"/>
                    <a:pt x="404" y="65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13826562" y="1338508"/>
              <a:ext cx="711783" cy="611207"/>
            </a:xfrm>
            <a:custGeom>
              <a:avLst/>
              <a:gdLst/>
              <a:ahLst/>
              <a:cxnLst/>
              <a:rect l="l" t="t" r="r" b="b"/>
              <a:pathLst>
                <a:path w="3765" h="3233" extrusionOk="0">
                  <a:moveTo>
                    <a:pt x="1764" y="0"/>
                  </a:moveTo>
                  <a:cubicBezTo>
                    <a:pt x="1132" y="0"/>
                    <a:pt x="540" y="316"/>
                    <a:pt x="240" y="903"/>
                  </a:cubicBezTo>
                  <a:cubicBezTo>
                    <a:pt x="91" y="1187"/>
                    <a:pt x="31" y="1515"/>
                    <a:pt x="16" y="1829"/>
                  </a:cubicBezTo>
                  <a:cubicBezTo>
                    <a:pt x="1" y="2143"/>
                    <a:pt x="31" y="2501"/>
                    <a:pt x="255" y="2725"/>
                  </a:cubicBezTo>
                  <a:cubicBezTo>
                    <a:pt x="344" y="2830"/>
                    <a:pt x="748" y="3233"/>
                    <a:pt x="1763" y="3233"/>
                  </a:cubicBezTo>
                  <a:cubicBezTo>
                    <a:pt x="2211" y="3233"/>
                    <a:pt x="2704" y="3039"/>
                    <a:pt x="3078" y="2785"/>
                  </a:cubicBezTo>
                  <a:cubicBezTo>
                    <a:pt x="3586" y="2426"/>
                    <a:pt x="3765" y="1799"/>
                    <a:pt x="3541" y="1202"/>
                  </a:cubicBezTo>
                  <a:cubicBezTo>
                    <a:pt x="3317" y="619"/>
                    <a:pt x="2764" y="186"/>
                    <a:pt x="2137" y="37"/>
                  </a:cubicBezTo>
                  <a:cubicBezTo>
                    <a:pt x="2012" y="12"/>
                    <a:pt x="1887" y="0"/>
                    <a:pt x="1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13950958" y="1856509"/>
              <a:ext cx="468850" cy="116267"/>
            </a:xfrm>
            <a:custGeom>
              <a:avLst/>
              <a:gdLst/>
              <a:ahLst/>
              <a:cxnLst/>
              <a:rect l="l" t="t" r="r" b="b"/>
              <a:pathLst>
                <a:path w="2480" h="615" extrusionOk="0">
                  <a:moveTo>
                    <a:pt x="2479" y="0"/>
                  </a:moveTo>
                  <a:cubicBezTo>
                    <a:pt x="2464" y="15"/>
                    <a:pt x="2435" y="30"/>
                    <a:pt x="2420" y="45"/>
                  </a:cubicBezTo>
                  <a:cubicBezTo>
                    <a:pt x="2046" y="299"/>
                    <a:pt x="1553" y="493"/>
                    <a:pt x="1105" y="493"/>
                  </a:cubicBezTo>
                  <a:cubicBezTo>
                    <a:pt x="583" y="493"/>
                    <a:pt x="239" y="403"/>
                    <a:pt x="0" y="284"/>
                  </a:cubicBezTo>
                  <a:lnTo>
                    <a:pt x="0" y="284"/>
                  </a:lnTo>
                  <a:cubicBezTo>
                    <a:pt x="0" y="284"/>
                    <a:pt x="59" y="614"/>
                    <a:pt x="859" y="614"/>
                  </a:cubicBezTo>
                  <a:cubicBezTo>
                    <a:pt x="959" y="614"/>
                    <a:pt x="1070" y="609"/>
                    <a:pt x="1195" y="597"/>
                  </a:cubicBezTo>
                  <a:cubicBezTo>
                    <a:pt x="2315" y="478"/>
                    <a:pt x="2479" y="0"/>
                    <a:pt x="2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13956440" y="1710561"/>
              <a:ext cx="68059" cy="45184"/>
            </a:xfrm>
            <a:custGeom>
              <a:avLst/>
              <a:gdLst/>
              <a:ahLst/>
              <a:cxnLst/>
              <a:rect l="l" t="t" r="r" b="b"/>
              <a:pathLst>
                <a:path w="360" h="239" extrusionOk="0">
                  <a:moveTo>
                    <a:pt x="208" y="1"/>
                  </a:moveTo>
                  <a:cubicBezTo>
                    <a:pt x="190" y="1"/>
                    <a:pt x="170" y="4"/>
                    <a:pt x="150" y="10"/>
                  </a:cubicBezTo>
                  <a:cubicBezTo>
                    <a:pt x="61" y="25"/>
                    <a:pt x="1" y="85"/>
                    <a:pt x="1" y="145"/>
                  </a:cubicBezTo>
                  <a:cubicBezTo>
                    <a:pt x="13" y="207"/>
                    <a:pt x="78" y="238"/>
                    <a:pt x="151" y="238"/>
                  </a:cubicBezTo>
                  <a:cubicBezTo>
                    <a:pt x="165" y="238"/>
                    <a:pt x="180" y="237"/>
                    <a:pt x="195" y="234"/>
                  </a:cubicBezTo>
                  <a:cubicBezTo>
                    <a:pt x="285" y="219"/>
                    <a:pt x="359" y="145"/>
                    <a:pt x="344" y="85"/>
                  </a:cubicBezTo>
                  <a:cubicBezTo>
                    <a:pt x="333" y="38"/>
                    <a:pt x="276"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14368761" y="1632861"/>
              <a:ext cx="68059" cy="43104"/>
            </a:xfrm>
            <a:custGeom>
              <a:avLst/>
              <a:gdLst/>
              <a:ahLst/>
              <a:cxnLst/>
              <a:rect l="l" t="t" r="r" b="b"/>
              <a:pathLst>
                <a:path w="360" h="228" extrusionOk="0">
                  <a:moveTo>
                    <a:pt x="200" y="0"/>
                  </a:moveTo>
                  <a:cubicBezTo>
                    <a:pt x="188" y="0"/>
                    <a:pt x="177" y="1"/>
                    <a:pt x="165" y="3"/>
                  </a:cubicBezTo>
                  <a:cubicBezTo>
                    <a:pt x="75" y="3"/>
                    <a:pt x="1" y="63"/>
                    <a:pt x="1" y="123"/>
                  </a:cubicBezTo>
                  <a:cubicBezTo>
                    <a:pt x="16" y="197"/>
                    <a:pt x="105" y="227"/>
                    <a:pt x="195" y="227"/>
                  </a:cubicBezTo>
                  <a:cubicBezTo>
                    <a:pt x="284" y="212"/>
                    <a:pt x="359" y="152"/>
                    <a:pt x="344" y="93"/>
                  </a:cubicBezTo>
                  <a:cubicBezTo>
                    <a:pt x="344" y="41"/>
                    <a:pt x="277"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14010131" y="1661030"/>
              <a:ext cx="31383" cy="40835"/>
            </a:xfrm>
            <a:custGeom>
              <a:avLst/>
              <a:gdLst/>
              <a:ahLst/>
              <a:cxnLst/>
              <a:rect l="l" t="t" r="r" b="b"/>
              <a:pathLst>
                <a:path w="166" h="216" extrusionOk="0">
                  <a:moveTo>
                    <a:pt x="73" y="1"/>
                  </a:moveTo>
                  <a:cubicBezTo>
                    <a:pt x="69" y="1"/>
                    <a:pt x="64" y="1"/>
                    <a:pt x="60" y="3"/>
                  </a:cubicBezTo>
                  <a:cubicBezTo>
                    <a:pt x="16" y="18"/>
                    <a:pt x="1" y="63"/>
                    <a:pt x="16" y="123"/>
                  </a:cubicBezTo>
                  <a:cubicBezTo>
                    <a:pt x="29" y="175"/>
                    <a:pt x="53" y="215"/>
                    <a:pt x="88" y="215"/>
                  </a:cubicBezTo>
                  <a:cubicBezTo>
                    <a:pt x="94" y="215"/>
                    <a:pt x="99" y="215"/>
                    <a:pt x="105" y="213"/>
                  </a:cubicBezTo>
                  <a:cubicBezTo>
                    <a:pt x="150" y="213"/>
                    <a:pt x="165" y="153"/>
                    <a:pt x="150" y="93"/>
                  </a:cubicBezTo>
                  <a:cubicBezTo>
                    <a:pt x="137" y="41"/>
                    <a:pt x="102"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14165531" y="1652712"/>
              <a:ext cx="51044" cy="31572"/>
            </a:xfrm>
            <a:custGeom>
              <a:avLst/>
              <a:gdLst/>
              <a:ahLst/>
              <a:cxnLst/>
              <a:rect l="l" t="t" r="r" b="b"/>
              <a:pathLst>
                <a:path w="270" h="167" extrusionOk="0">
                  <a:moveTo>
                    <a:pt x="188" y="0"/>
                  </a:moveTo>
                  <a:cubicBezTo>
                    <a:pt x="144" y="0"/>
                    <a:pt x="92" y="9"/>
                    <a:pt x="75" y="18"/>
                  </a:cubicBezTo>
                  <a:cubicBezTo>
                    <a:pt x="45" y="18"/>
                    <a:pt x="15" y="47"/>
                    <a:pt x="15" y="62"/>
                  </a:cubicBezTo>
                  <a:cubicBezTo>
                    <a:pt x="0" y="77"/>
                    <a:pt x="15" y="92"/>
                    <a:pt x="15" y="107"/>
                  </a:cubicBezTo>
                  <a:cubicBezTo>
                    <a:pt x="30" y="122"/>
                    <a:pt x="30" y="122"/>
                    <a:pt x="45" y="137"/>
                  </a:cubicBezTo>
                  <a:cubicBezTo>
                    <a:pt x="75" y="152"/>
                    <a:pt x="105" y="167"/>
                    <a:pt x="135" y="167"/>
                  </a:cubicBezTo>
                  <a:cubicBezTo>
                    <a:pt x="164" y="167"/>
                    <a:pt x="194" y="137"/>
                    <a:pt x="224" y="122"/>
                  </a:cubicBezTo>
                  <a:cubicBezTo>
                    <a:pt x="239" y="107"/>
                    <a:pt x="254" y="92"/>
                    <a:pt x="269" y="77"/>
                  </a:cubicBezTo>
                  <a:cubicBezTo>
                    <a:pt x="269" y="62"/>
                    <a:pt x="269" y="33"/>
                    <a:pt x="254" y="18"/>
                  </a:cubicBezTo>
                  <a:cubicBezTo>
                    <a:pt x="248" y="5"/>
                    <a:pt x="220"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14337757" y="1598832"/>
              <a:ext cx="28358" cy="40835"/>
            </a:xfrm>
            <a:custGeom>
              <a:avLst/>
              <a:gdLst/>
              <a:ahLst/>
              <a:cxnLst/>
              <a:rect l="l" t="t" r="r" b="b"/>
              <a:pathLst>
                <a:path w="150" h="216" extrusionOk="0">
                  <a:moveTo>
                    <a:pt x="72" y="1"/>
                  </a:moveTo>
                  <a:cubicBezTo>
                    <a:pt x="68" y="1"/>
                    <a:pt x="64" y="2"/>
                    <a:pt x="60" y="4"/>
                  </a:cubicBezTo>
                  <a:cubicBezTo>
                    <a:pt x="15" y="4"/>
                    <a:pt x="0" y="64"/>
                    <a:pt x="15" y="123"/>
                  </a:cubicBezTo>
                  <a:cubicBezTo>
                    <a:pt x="28" y="175"/>
                    <a:pt x="52" y="216"/>
                    <a:pt x="88" y="216"/>
                  </a:cubicBezTo>
                  <a:cubicBezTo>
                    <a:pt x="93" y="216"/>
                    <a:pt x="99" y="215"/>
                    <a:pt x="105" y="213"/>
                  </a:cubicBezTo>
                  <a:cubicBezTo>
                    <a:pt x="135" y="213"/>
                    <a:pt x="150" y="153"/>
                    <a:pt x="150" y="93"/>
                  </a:cubicBezTo>
                  <a:cubicBezTo>
                    <a:pt x="137" y="42"/>
                    <a:pt x="101"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14179521" y="1694681"/>
              <a:ext cx="34219" cy="17204"/>
            </a:xfrm>
            <a:custGeom>
              <a:avLst/>
              <a:gdLst/>
              <a:ahLst/>
              <a:cxnLst/>
              <a:rect l="l" t="t" r="r" b="b"/>
              <a:pathLst>
                <a:path w="181" h="91" extrusionOk="0">
                  <a:moveTo>
                    <a:pt x="159" y="1"/>
                  </a:moveTo>
                  <a:cubicBezTo>
                    <a:pt x="156" y="1"/>
                    <a:pt x="153" y="2"/>
                    <a:pt x="150" y="5"/>
                  </a:cubicBezTo>
                  <a:cubicBezTo>
                    <a:pt x="105" y="20"/>
                    <a:pt x="76" y="20"/>
                    <a:pt x="31" y="20"/>
                  </a:cubicBezTo>
                  <a:cubicBezTo>
                    <a:pt x="16" y="20"/>
                    <a:pt x="1" y="49"/>
                    <a:pt x="16" y="64"/>
                  </a:cubicBezTo>
                  <a:cubicBezTo>
                    <a:pt x="33" y="82"/>
                    <a:pt x="58" y="90"/>
                    <a:pt x="83" y="90"/>
                  </a:cubicBezTo>
                  <a:cubicBezTo>
                    <a:pt x="122" y="90"/>
                    <a:pt x="162" y="71"/>
                    <a:pt x="180" y="35"/>
                  </a:cubicBezTo>
                  <a:cubicBezTo>
                    <a:pt x="180" y="22"/>
                    <a:pt x="170"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13990469" y="1026196"/>
              <a:ext cx="310802" cy="380185"/>
            </a:xfrm>
            <a:custGeom>
              <a:avLst/>
              <a:gdLst/>
              <a:ahLst/>
              <a:cxnLst/>
              <a:rect l="l" t="t" r="r" b="b"/>
              <a:pathLst>
                <a:path w="1644" h="2011" extrusionOk="0">
                  <a:moveTo>
                    <a:pt x="448" y="1"/>
                  </a:moveTo>
                  <a:cubicBezTo>
                    <a:pt x="329" y="1"/>
                    <a:pt x="179" y="31"/>
                    <a:pt x="105" y="135"/>
                  </a:cubicBezTo>
                  <a:cubicBezTo>
                    <a:pt x="0" y="255"/>
                    <a:pt x="45" y="449"/>
                    <a:pt x="150" y="554"/>
                  </a:cubicBezTo>
                  <a:cubicBezTo>
                    <a:pt x="254" y="673"/>
                    <a:pt x="403" y="748"/>
                    <a:pt x="553" y="807"/>
                  </a:cubicBezTo>
                  <a:cubicBezTo>
                    <a:pt x="687" y="882"/>
                    <a:pt x="822" y="957"/>
                    <a:pt x="971" y="1031"/>
                  </a:cubicBezTo>
                  <a:cubicBezTo>
                    <a:pt x="1061" y="1091"/>
                    <a:pt x="1165" y="1151"/>
                    <a:pt x="1240" y="1226"/>
                  </a:cubicBezTo>
                  <a:cubicBezTo>
                    <a:pt x="1374" y="1375"/>
                    <a:pt x="1449" y="1584"/>
                    <a:pt x="1419" y="1778"/>
                  </a:cubicBezTo>
                  <a:cubicBezTo>
                    <a:pt x="1404" y="1838"/>
                    <a:pt x="1389" y="1898"/>
                    <a:pt x="1419" y="1943"/>
                  </a:cubicBezTo>
                  <a:cubicBezTo>
                    <a:pt x="1437" y="1992"/>
                    <a:pt x="1455" y="2010"/>
                    <a:pt x="1472" y="2010"/>
                  </a:cubicBezTo>
                  <a:cubicBezTo>
                    <a:pt x="1511" y="2010"/>
                    <a:pt x="1543" y="1910"/>
                    <a:pt x="1554" y="1868"/>
                  </a:cubicBezTo>
                  <a:cubicBezTo>
                    <a:pt x="1583" y="1719"/>
                    <a:pt x="1598" y="1584"/>
                    <a:pt x="1613" y="1450"/>
                  </a:cubicBezTo>
                  <a:cubicBezTo>
                    <a:pt x="1643" y="1181"/>
                    <a:pt x="1628" y="912"/>
                    <a:pt x="1509" y="658"/>
                  </a:cubicBezTo>
                  <a:cubicBezTo>
                    <a:pt x="1315" y="270"/>
                    <a:pt x="881" y="1"/>
                    <a:pt x="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13691012" y="1081966"/>
              <a:ext cx="324981" cy="335568"/>
            </a:xfrm>
            <a:custGeom>
              <a:avLst/>
              <a:gdLst/>
              <a:ahLst/>
              <a:cxnLst/>
              <a:rect l="l" t="t" r="r" b="b"/>
              <a:pathLst>
                <a:path w="1719" h="1775" extrusionOk="0">
                  <a:moveTo>
                    <a:pt x="350" y="1"/>
                  </a:moveTo>
                  <a:cubicBezTo>
                    <a:pt x="328" y="1"/>
                    <a:pt x="306" y="2"/>
                    <a:pt x="285" y="5"/>
                  </a:cubicBezTo>
                  <a:cubicBezTo>
                    <a:pt x="165" y="20"/>
                    <a:pt x="31" y="109"/>
                    <a:pt x="16" y="229"/>
                  </a:cubicBezTo>
                  <a:cubicBezTo>
                    <a:pt x="1" y="303"/>
                    <a:pt x="16" y="378"/>
                    <a:pt x="61" y="438"/>
                  </a:cubicBezTo>
                  <a:cubicBezTo>
                    <a:pt x="150" y="602"/>
                    <a:pt x="330" y="707"/>
                    <a:pt x="509" y="766"/>
                  </a:cubicBezTo>
                  <a:cubicBezTo>
                    <a:pt x="688" y="826"/>
                    <a:pt x="867" y="856"/>
                    <a:pt x="1046" y="916"/>
                  </a:cubicBezTo>
                  <a:cubicBezTo>
                    <a:pt x="1226" y="990"/>
                    <a:pt x="1390" y="1095"/>
                    <a:pt x="1480" y="1259"/>
                  </a:cubicBezTo>
                  <a:cubicBezTo>
                    <a:pt x="1554" y="1394"/>
                    <a:pt x="1569" y="1558"/>
                    <a:pt x="1584" y="1722"/>
                  </a:cubicBezTo>
                  <a:cubicBezTo>
                    <a:pt x="1590" y="1760"/>
                    <a:pt x="1603" y="1775"/>
                    <a:pt x="1618" y="1775"/>
                  </a:cubicBezTo>
                  <a:cubicBezTo>
                    <a:pt x="1645" y="1775"/>
                    <a:pt x="1679" y="1730"/>
                    <a:pt x="1689" y="1692"/>
                  </a:cubicBezTo>
                  <a:cubicBezTo>
                    <a:pt x="1719" y="1588"/>
                    <a:pt x="1719" y="1498"/>
                    <a:pt x="1719" y="1394"/>
                  </a:cubicBezTo>
                  <a:cubicBezTo>
                    <a:pt x="1719" y="1199"/>
                    <a:pt x="1644" y="990"/>
                    <a:pt x="1539" y="796"/>
                  </a:cubicBezTo>
                  <a:cubicBezTo>
                    <a:pt x="1465" y="647"/>
                    <a:pt x="1375" y="497"/>
                    <a:pt x="1241" y="378"/>
                  </a:cubicBezTo>
                  <a:cubicBezTo>
                    <a:pt x="1076" y="229"/>
                    <a:pt x="867" y="139"/>
                    <a:pt x="658" y="64"/>
                  </a:cubicBezTo>
                  <a:cubicBezTo>
                    <a:pt x="560" y="27"/>
                    <a:pt x="451" y="1"/>
                    <a:pt x="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14055314" y="1279713"/>
              <a:ext cx="161262" cy="102466"/>
            </a:xfrm>
            <a:custGeom>
              <a:avLst/>
              <a:gdLst/>
              <a:ahLst/>
              <a:cxnLst/>
              <a:rect l="l" t="t" r="r" b="b"/>
              <a:pathLst>
                <a:path w="853" h="542" extrusionOk="0">
                  <a:moveTo>
                    <a:pt x="478" y="0"/>
                  </a:moveTo>
                  <a:cubicBezTo>
                    <a:pt x="433" y="0"/>
                    <a:pt x="399" y="27"/>
                    <a:pt x="374" y="64"/>
                  </a:cubicBezTo>
                  <a:cubicBezTo>
                    <a:pt x="344" y="109"/>
                    <a:pt x="329" y="153"/>
                    <a:pt x="314" y="213"/>
                  </a:cubicBezTo>
                  <a:cubicBezTo>
                    <a:pt x="304" y="192"/>
                    <a:pt x="278" y="171"/>
                    <a:pt x="248" y="171"/>
                  </a:cubicBezTo>
                  <a:cubicBezTo>
                    <a:pt x="236" y="171"/>
                    <a:pt x="223" y="175"/>
                    <a:pt x="210" y="183"/>
                  </a:cubicBezTo>
                  <a:cubicBezTo>
                    <a:pt x="180" y="198"/>
                    <a:pt x="150" y="228"/>
                    <a:pt x="135" y="258"/>
                  </a:cubicBezTo>
                  <a:cubicBezTo>
                    <a:pt x="61" y="347"/>
                    <a:pt x="16" y="451"/>
                    <a:pt x="1" y="540"/>
                  </a:cubicBezTo>
                  <a:lnTo>
                    <a:pt x="1" y="540"/>
                  </a:lnTo>
                  <a:cubicBezTo>
                    <a:pt x="11" y="510"/>
                    <a:pt x="285" y="467"/>
                    <a:pt x="314" y="452"/>
                  </a:cubicBezTo>
                  <a:cubicBezTo>
                    <a:pt x="434" y="437"/>
                    <a:pt x="553" y="422"/>
                    <a:pt x="673" y="392"/>
                  </a:cubicBezTo>
                  <a:cubicBezTo>
                    <a:pt x="762" y="392"/>
                    <a:pt x="807" y="392"/>
                    <a:pt x="822" y="303"/>
                  </a:cubicBezTo>
                  <a:cubicBezTo>
                    <a:pt x="852" y="243"/>
                    <a:pt x="837" y="94"/>
                    <a:pt x="747" y="79"/>
                  </a:cubicBezTo>
                  <a:cubicBezTo>
                    <a:pt x="703" y="79"/>
                    <a:pt x="658" y="139"/>
                    <a:pt x="628" y="183"/>
                  </a:cubicBezTo>
                  <a:cubicBezTo>
                    <a:pt x="628" y="109"/>
                    <a:pt x="598" y="19"/>
                    <a:pt x="509" y="4"/>
                  </a:cubicBezTo>
                  <a:cubicBezTo>
                    <a:pt x="498" y="1"/>
                    <a:pt x="488" y="0"/>
                    <a:pt x="478" y="0"/>
                  </a:cubicBezTo>
                  <a:close/>
                  <a:moveTo>
                    <a:pt x="1" y="540"/>
                  </a:moveTo>
                  <a:cubicBezTo>
                    <a:pt x="1" y="541"/>
                    <a:pt x="1" y="541"/>
                    <a:pt x="1" y="542"/>
                  </a:cubicBezTo>
                  <a:cubicBezTo>
                    <a:pt x="1" y="541"/>
                    <a:pt x="1" y="541"/>
                    <a:pt x="1" y="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14483515" y="1374050"/>
              <a:ext cx="317419" cy="288305"/>
            </a:xfrm>
            <a:custGeom>
              <a:avLst/>
              <a:gdLst/>
              <a:ahLst/>
              <a:cxnLst/>
              <a:rect l="l" t="t" r="r" b="b"/>
              <a:pathLst>
                <a:path w="1679" h="1525" extrusionOk="0">
                  <a:moveTo>
                    <a:pt x="810" y="126"/>
                  </a:moveTo>
                  <a:cubicBezTo>
                    <a:pt x="943" y="126"/>
                    <a:pt x="1079" y="169"/>
                    <a:pt x="1201" y="267"/>
                  </a:cubicBezTo>
                  <a:cubicBezTo>
                    <a:pt x="1470" y="476"/>
                    <a:pt x="1529" y="894"/>
                    <a:pt x="1320" y="1163"/>
                  </a:cubicBezTo>
                  <a:cubicBezTo>
                    <a:pt x="1186" y="1331"/>
                    <a:pt x="1000" y="1406"/>
                    <a:pt x="815" y="1406"/>
                  </a:cubicBezTo>
                  <a:cubicBezTo>
                    <a:pt x="506" y="1406"/>
                    <a:pt x="202" y="1195"/>
                    <a:pt x="155" y="849"/>
                  </a:cubicBezTo>
                  <a:cubicBezTo>
                    <a:pt x="123" y="436"/>
                    <a:pt x="454" y="126"/>
                    <a:pt x="810" y="126"/>
                  </a:cubicBezTo>
                  <a:close/>
                  <a:moveTo>
                    <a:pt x="833" y="0"/>
                  </a:moveTo>
                  <a:cubicBezTo>
                    <a:pt x="406" y="0"/>
                    <a:pt x="0" y="369"/>
                    <a:pt x="66" y="849"/>
                  </a:cubicBezTo>
                  <a:cubicBezTo>
                    <a:pt x="122" y="1264"/>
                    <a:pt x="477" y="1524"/>
                    <a:pt x="835" y="1524"/>
                  </a:cubicBezTo>
                  <a:cubicBezTo>
                    <a:pt x="1045" y="1524"/>
                    <a:pt x="1256" y="1436"/>
                    <a:pt x="1410" y="1238"/>
                  </a:cubicBezTo>
                  <a:cubicBezTo>
                    <a:pt x="1679" y="924"/>
                    <a:pt x="1619" y="401"/>
                    <a:pt x="1290" y="162"/>
                  </a:cubicBezTo>
                  <a:cubicBezTo>
                    <a:pt x="1150" y="50"/>
                    <a:pt x="990" y="0"/>
                    <a:pt x="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14870314" y="1357225"/>
              <a:ext cx="317419" cy="288872"/>
            </a:xfrm>
            <a:custGeom>
              <a:avLst/>
              <a:gdLst/>
              <a:ahLst/>
              <a:cxnLst/>
              <a:rect l="l" t="t" r="r" b="b"/>
              <a:pathLst>
                <a:path w="1679" h="1528" extrusionOk="0">
                  <a:moveTo>
                    <a:pt x="803" y="128"/>
                  </a:moveTo>
                  <a:cubicBezTo>
                    <a:pt x="983" y="128"/>
                    <a:pt x="1163" y="204"/>
                    <a:pt x="1291" y="371"/>
                  </a:cubicBezTo>
                  <a:cubicBezTo>
                    <a:pt x="1500" y="640"/>
                    <a:pt x="1455" y="1058"/>
                    <a:pt x="1186" y="1267"/>
                  </a:cubicBezTo>
                  <a:cubicBezTo>
                    <a:pt x="1068" y="1365"/>
                    <a:pt x="932" y="1408"/>
                    <a:pt x="798" y="1408"/>
                  </a:cubicBezTo>
                  <a:cubicBezTo>
                    <a:pt x="440" y="1408"/>
                    <a:pt x="97" y="1101"/>
                    <a:pt x="141" y="699"/>
                  </a:cubicBezTo>
                  <a:cubicBezTo>
                    <a:pt x="197" y="343"/>
                    <a:pt x="500" y="128"/>
                    <a:pt x="803" y="128"/>
                  </a:cubicBezTo>
                  <a:close/>
                  <a:moveTo>
                    <a:pt x="827" y="1"/>
                  </a:moveTo>
                  <a:cubicBezTo>
                    <a:pt x="462" y="1"/>
                    <a:pt x="104" y="255"/>
                    <a:pt x="66" y="669"/>
                  </a:cubicBezTo>
                  <a:cubicBezTo>
                    <a:pt x="1" y="1158"/>
                    <a:pt x="385" y="1528"/>
                    <a:pt x="806" y="1528"/>
                  </a:cubicBezTo>
                  <a:cubicBezTo>
                    <a:pt x="965" y="1528"/>
                    <a:pt x="1129" y="1475"/>
                    <a:pt x="1276" y="1357"/>
                  </a:cubicBezTo>
                  <a:cubicBezTo>
                    <a:pt x="1619" y="1118"/>
                    <a:pt x="1679" y="595"/>
                    <a:pt x="1410" y="281"/>
                  </a:cubicBezTo>
                  <a:cubicBezTo>
                    <a:pt x="1256" y="88"/>
                    <a:pt x="1040"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14764067" y="1416019"/>
              <a:ext cx="127232" cy="56527"/>
            </a:xfrm>
            <a:custGeom>
              <a:avLst/>
              <a:gdLst/>
              <a:ahLst/>
              <a:cxnLst/>
              <a:rect l="l" t="t" r="r" b="b"/>
              <a:pathLst>
                <a:path w="673" h="299" fill="none" extrusionOk="0">
                  <a:moveTo>
                    <a:pt x="673" y="299"/>
                  </a:moveTo>
                  <a:cubicBezTo>
                    <a:pt x="673" y="299"/>
                    <a:pt x="404" y="0"/>
                    <a:pt x="1" y="29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14419616" y="1435681"/>
              <a:ext cx="82049" cy="68059"/>
            </a:xfrm>
            <a:custGeom>
              <a:avLst/>
              <a:gdLst/>
              <a:ahLst/>
              <a:cxnLst/>
              <a:rect l="l" t="t" r="r" b="b"/>
              <a:pathLst>
                <a:path w="434" h="360" fill="none" extrusionOk="0">
                  <a:moveTo>
                    <a:pt x="434" y="359"/>
                  </a:moveTo>
                  <a:lnTo>
                    <a:pt x="0"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13863427" y="1816808"/>
              <a:ext cx="1793163" cy="362414"/>
            </a:xfrm>
            <a:custGeom>
              <a:avLst/>
              <a:gdLst/>
              <a:ahLst/>
              <a:cxnLst/>
              <a:rect l="l" t="t" r="r" b="b"/>
              <a:pathLst>
                <a:path w="9485" h="1917" extrusionOk="0">
                  <a:moveTo>
                    <a:pt x="284" y="1"/>
                  </a:moveTo>
                  <a:cubicBezTo>
                    <a:pt x="45" y="643"/>
                    <a:pt x="284" y="1"/>
                    <a:pt x="0" y="912"/>
                  </a:cubicBezTo>
                  <a:cubicBezTo>
                    <a:pt x="0" y="912"/>
                    <a:pt x="3361" y="1917"/>
                    <a:pt x="5157" y="1917"/>
                  </a:cubicBezTo>
                  <a:cubicBezTo>
                    <a:pt x="5295" y="1917"/>
                    <a:pt x="5424" y="1911"/>
                    <a:pt x="5541" y="1898"/>
                  </a:cubicBezTo>
                  <a:cubicBezTo>
                    <a:pt x="7169" y="1733"/>
                    <a:pt x="9484" y="1076"/>
                    <a:pt x="9484" y="1076"/>
                  </a:cubicBezTo>
                  <a:cubicBezTo>
                    <a:pt x="9484" y="884"/>
                    <a:pt x="9265" y="240"/>
                    <a:pt x="9246" y="240"/>
                  </a:cubicBezTo>
                  <a:cubicBezTo>
                    <a:pt x="9246" y="240"/>
                    <a:pt x="9245" y="240"/>
                    <a:pt x="9245" y="240"/>
                  </a:cubicBezTo>
                  <a:cubicBezTo>
                    <a:pt x="8170" y="927"/>
                    <a:pt x="6019" y="210"/>
                    <a:pt x="5272" y="1420"/>
                  </a:cubicBezTo>
                  <a:cubicBezTo>
                    <a:pt x="4809" y="882"/>
                    <a:pt x="4048" y="852"/>
                    <a:pt x="3839" y="852"/>
                  </a:cubicBezTo>
                  <a:cubicBezTo>
                    <a:pt x="2569" y="822"/>
                    <a:pt x="1404" y="539"/>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14713213" y="2124584"/>
              <a:ext cx="288305" cy="1004814"/>
            </a:xfrm>
            <a:custGeom>
              <a:avLst/>
              <a:gdLst/>
              <a:ahLst/>
              <a:cxnLst/>
              <a:rect l="l" t="t" r="r" b="b"/>
              <a:pathLst>
                <a:path w="1525" h="5315" extrusionOk="0">
                  <a:moveTo>
                    <a:pt x="1509" y="1"/>
                  </a:moveTo>
                  <a:cubicBezTo>
                    <a:pt x="1282" y="92"/>
                    <a:pt x="1017" y="120"/>
                    <a:pt x="777" y="120"/>
                  </a:cubicBezTo>
                  <a:cubicBezTo>
                    <a:pt x="387" y="120"/>
                    <a:pt x="60" y="46"/>
                    <a:pt x="60" y="46"/>
                  </a:cubicBezTo>
                  <a:lnTo>
                    <a:pt x="1" y="5169"/>
                  </a:lnTo>
                  <a:cubicBezTo>
                    <a:pt x="293" y="5277"/>
                    <a:pt x="552" y="5314"/>
                    <a:pt x="770" y="5314"/>
                  </a:cubicBezTo>
                  <a:cubicBezTo>
                    <a:pt x="1244" y="5314"/>
                    <a:pt x="1524" y="5139"/>
                    <a:pt x="1524" y="5139"/>
                  </a:cubicBezTo>
                  <a:lnTo>
                    <a:pt x="1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14998491" y="1972209"/>
              <a:ext cx="674917" cy="1121081"/>
            </a:xfrm>
            <a:custGeom>
              <a:avLst/>
              <a:gdLst/>
              <a:ahLst/>
              <a:cxnLst/>
              <a:rect l="l" t="t" r="r" b="b"/>
              <a:pathLst>
                <a:path w="3570" h="5930" extrusionOk="0">
                  <a:moveTo>
                    <a:pt x="3570" y="0"/>
                  </a:moveTo>
                  <a:lnTo>
                    <a:pt x="0" y="807"/>
                  </a:lnTo>
                  <a:lnTo>
                    <a:pt x="15" y="5930"/>
                  </a:lnTo>
                  <a:lnTo>
                    <a:pt x="3495" y="5362"/>
                  </a:lnTo>
                  <a:lnTo>
                    <a:pt x="35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13829398" y="1949522"/>
              <a:ext cx="895353" cy="1152275"/>
            </a:xfrm>
            <a:custGeom>
              <a:avLst/>
              <a:gdLst/>
              <a:ahLst/>
              <a:cxnLst/>
              <a:rect l="l" t="t" r="r" b="b"/>
              <a:pathLst>
                <a:path w="4736" h="6095" extrusionOk="0">
                  <a:moveTo>
                    <a:pt x="46" y="1"/>
                  </a:moveTo>
                  <a:lnTo>
                    <a:pt x="1" y="5303"/>
                  </a:lnTo>
                  <a:lnTo>
                    <a:pt x="4676" y="6095"/>
                  </a:lnTo>
                  <a:lnTo>
                    <a:pt x="4735" y="97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14783918" y="2251815"/>
              <a:ext cx="172416" cy="25522"/>
            </a:xfrm>
            <a:custGeom>
              <a:avLst/>
              <a:gdLst/>
              <a:ahLst/>
              <a:cxnLst/>
              <a:rect l="l" t="t" r="r" b="b"/>
              <a:pathLst>
                <a:path w="912" h="135" extrusionOk="0">
                  <a:moveTo>
                    <a:pt x="45" y="0"/>
                  </a:moveTo>
                  <a:cubicBezTo>
                    <a:pt x="30" y="0"/>
                    <a:pt x="15" y="0"/>
                    <a:pt x="15" y="15"/>
                  </a:cubicBezTo>
                  <a:cubicBezTo>
                    <a:pt x="0" y="30"/>
                    <a:pt x="15" y="45"/>
                    <a:pt x="30" y="60"/>
                  </a:cubicBezTo>
                  <a:cubicBezTo>
                    <a:pt x="164" y="105"/>
                    <a:pt x="314" y="134"/>
                    <a:pt x="463" y="134"/>
                  </a:cubicBezTo>
                  <a:cubicBezTo>
                    <a:pt x="598" y="134"/>
                    <a:pt x="747" y="105"/>
                    <a:pt x="896" y="60"/>
                  </a:cubicBezTo>
                  <a:cubicBezTo>
                    <a:pt x="911" y="60"/>
                    <a:pt x="911" y="45"/>
                    <a:pt x="911" y="30"/>
                  </a:cubicBezTo>
                  <a:cubicBezTo>
                    <a:pt x="911" y="15"/>
                    <a:pt x="896" y="15"/>
                    <a:pt x="881" y="15"/>
                  </a:cubicBezTo>
                  <a:cubicBezTo>
                    <a:pt x="732" y="30"/>
                    <a:pt x="598" y="45"/>
                    <a:pt x="463" y="45"/>
                  </a:cubicBezTo>
                  <a:cubicBezTo>
                    <a:pt x="314" y="30"/>
                    <a:pt x="179" y="3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14783918" y="2199826"/>
              <a:ext cx="172416" cy="23821"/>
            </a:xfrm>
            <a:custGeom>
              <a:avLst/>
              <a:gdLst/>
              <a:ahLst/>
              <a:cxnLst/>
              <a:rect l="l" t="t" r="r" b="b"/>
              <a:pathLst>
                <a:path w="912" h="126" extrusionOk="0">
                  <a:moveTo>
                    <a:pt x="32" y="0"/>
                  </a:moveTo>
                  <a:cubicBezTo>
                    <a:pt x="23" y="0"/>
                    <a:pt x="15" y="11"/>
                    <a:pt x="15" y="21"/>
                  </a:cubicBezTo>
                  <a:cubicBezTo>
                    <a:pt x="0" y="36"/>
                    <a:pt x="15" y="51"/>
                    <a:pt x="30" y="51"/>
                  </a:cubicBezTo>
                  <a:cubicBezTo>
                    <a:pt x="164" y="96"/>
                    <a:pt x="314" y="126"/>
                    <a:pt x="463" y="126"/>
                  </a:cubicBezTo>
                  <a:cubicBezTo>
                    <a:pt x="598" y="126"/>
                    <a:pt x="747" y="96"/>
                    <a:pt x="896" y="51"/>
                  </a:cubicBezTo>
                  <a:cubicBezTo>
                    <a:pt x="911" y="51"/>
                    <a:pt x="911" y="36"/>
                    <a:pt x="911" y="36"/>
                  </a:cubicBezTo>
                  <a:cubicBezTo>
                    <a:pt x="911" y="21"/>
                    <a:pt x="896" y="6"/>
                    <a:pt x="881" y="6"/>
                  </a:cubicBezTo>
                  <a:cubicBezTo>
                    <a:pt x="732" y="36"/>
                    <a:pt x="598" y="36"/>
                    <a:pt x="463" y="36"/>
                  </a:cubicBezTo>
                  <a:cubicBezTo>
                    <a:pt x="314" y="36"/>
                    <a:pt x="179" y="21"/>
                    <a:pt x="45" y="6"/>
                  </a:cubicBezTo>
                  <a:cubicBezTo>
                    <a:pt x="41" y="2"/>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4783918" y="2316660"/>
              <a:ext cx="169580" cy="22875"/>
            </a:xfrm>
            <a:custGeom>
              <a:avLst/>
              <a:gdLst/>
              <a:ahLst/>
              <a:cxnLst/>
              <a:rect l="l" t="t" r="r" b="b"/>
              <a:pathLst>
                <a:path w="897" h="121" extrusionOk="0">
                  <a:moveTo>
                    <a:pt x="30" y="1"/>
                  </a:moveTo>
                  <a:cubicBezTo>
                    <a:pt x="15" y="1"/>
                    <a:pt x="15" y="1"/>
                    <a:pt x="0" y="15"/>
                  </a:cubicBezTo>
                  <a:cubicBezTo>
                    <a:pt x="0" y="30"/>
                    <a:pt x="0" y="45"/>
                    <a:pt x="15" y="60"/>
                  </a:cubicBezTo>
                  <a:cubicBezTo>
                    <a:pt x="150" y="105"/>
                    <a:pt x="299" y="120"/>
                    <a:pt x="448" y="120"/>
                  </a:cubicBezTo>
                  <a:cubicBezTo>
                    <a:pt x="598" y="120"/>
                    <a:pt x="747" y="105"/>
                    <a:pt x="881" y="60"/>
                  </a:cubicBezTo>
                  <a:cubicBezTo>
                    <a:pt x="896" y="60"/>
                    <a:pt x="896" y="45"/>
                    <a:pt x="896" y="30"/>
                  </a:cubicBezTo>
                  <a:cubicBezTo>
                    <a:pt x="896" y="15"/>
                    <a:pt x="881" y="15"/>
                    <a:pt x="866" y="15"/>
                  </a:cubicBezTo>
                  <a:cubicBezTo>
                    <a:pt x="732" y="30"/>
                    <a:pt x="583" y="45"/>
                    <a:pt x="448" y="45"/>
                  </a:cubicBezTo>
                  <a:cubicBezTo>
                    <a:pt x="314" y="30"/>
                    <a:pt x="179" y="30"/>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4783918" y="2380370"/>
              <a:ext cx="169580" cy="24010"/>
            </a:xfrm>
            <a:custGeom>
              <a:avLst/>
              <a:gdLst/>
              <a:ahLst/>
              <a:cxnLst/>
              <a:rect l="l" t="t" r="r" b="b"/>
              <a:pathLst>
                <a:path w="897" h="127" extrusionOk="0">
                  <a:moveTo>
                    <a:pt x="20" y="1"/>
                  </a:moveTo>
                  <a:cubicBezTo>
                    <a:pt x="14" y="1"/>
                    <a:pt x="11" y="11"/>
                    <a:pt x="0" y="22"/>
                  </a:cubicBezTo>
                  <a:cubicBezTo>
                    <a:pt x="0" y="37"/>
                    <a:pt x="0" y="52"/>
                    <a:pt x="15" y="52"/>
                  </a:cubicBezTo>
                  <a:cubicBezTo>
                    <a:pt x="150" y="97"/>
                    <a:pt x="299" y="127"/>
                    <a:pt x="448" y="127"/>
                  </a:cubicBezTo>
                  <a:cubicBezTo>
                    <a:pt x="598" y="127"/>
                    <a:pt x="747" y="97"/>
                    <a:pt x="881" y="52"/>
                  </a:cubicBezTo>
                  <a:cubicBezTo>
                    <a:pt x="896" y="52"/>
                    <a:pt x="896" y="37"/>
                    <a:pt x="896" y="37"/>
                  </a:cubicBezTo>
                  <a:cubicBezTo>
                    <a:pt x="896" y="22"/>
                    <a:pt x="881" y="7"/>
                    <a:pt x="866" y="7"/>
                  </a:cubicBezTo>
                  <a:cubicBezTo>
                    <a:pt x="732" y="37"/>
                    <a:pt x="583" y="37"/>
                    <a:pt x="448" y="37"/>
                  </a:cubicBezTo>
                  <a:cubicBezTo>
                    <a:pt x="314" y="37"/>
                    <a:pt x="179" y="22"/>
                    <a:pt x="30" y="7"/>
                  </a:cubicBezTo>
                  <a:cubicBezTo>
                    <a:pt x="26" y="3"/>
                    <a:pt x="23"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4783918" y="2443703"/>
              <a:ext cx="169580" cy="25711"/>
            </a:xfrm>
            <a:custGeom>
              <a:avLst/>
              <a:gdLst/>
              <a:ahLst/>
              <a:cxnLst/>
              <a:rect l="l" t="t" r="r" b="b"/>
              <a:pathLst>
                <a:path w="897" h="136" extrusionOk="0">
                  <a:moveTo>
                    <a:pt x="30" y="1"/>
                  </a:moveTo>
                  <a:cubicBezTo>
                    <a:pt x="15" y="1"/>
                    <a:pt x="15" y="1"/>
                    <a:pt x="0" y="31"/>
                  </a:cubicBezTo>
                  <a:cubicBezTo>
                    <a:pt x="0" y="45"/>
                    <a:pt x="0" y="60"/>
                    <a:pt x="15" y="60"/>
                  </a:cubicBezTo>
                  <a:cubicBezTo>
                    <a:pt x="150" y="105"/>
                    <a:pt x="299" y="135"/>
                    <a:pt x="448" y="135"/>
                  </a:cubicBezTo>
                  <a:cubicBezTo>
                    <a:pt x="598" y="135"/>
                    <a:pt x="747" y="105"/>
                    <a:pt x="881" y="60"/>
                  </a:cubicBezTo>
                  <a:cubicBezTo>
                    <a:pt x="896" y="60"/>
                    <a:pt x="896" y="45"/>
                    <a:pt x="896" y="45"/>
                  </a:cubicBezTo>
                  <a:cubicBezTo>
                    <a:pt x="896" y="31"/>
                    <a:pt x="881" y="16"/>
                    <a:pt x="866" y="16"/>
                  </a:cubicBezTo>
                  <a:cubicBezTo>
                    <a:pt x="732" y="45"/>
                    <a:pt x="583" y="45"/>
                    <a:pt x="448" y="45"/>
                  </a:cubicBezTo>
                  <a:cubicBezTo>
                    <a:pt x="314" y="45"/>
                    <a:pt x="179" y="3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4786754" y="2508736"/>
              <a:ext cx="172416" cy="22686"/>
            </a:xfrm>
            <a:custGeom>
              <a:avLst/>
              <a:gdLst/>
              <a:ahLst/>
              <a:cxnLst/>
              <a:rect l="l" t="t" r="r" b="b"/>
              <a:pathLst>
                <a:path w="912" h="120" extrusionOk="0">
                  <a:moveTo>
                    <a:pt x="30" y="0"/>
                  </a:moveTo>
                  <a:cubicBezTo>
                    <a:pt x="15" y="0"/>
                    <a:pt x="15" y="0"/>
                    <a:pt x="0" y="15"/>
                  </a:cubicBezTo>
                  <a:cubicBezTo>
                    <a:pt x="0" y="30"/>
                    <a:pt x="0" y="45"/>
                    <a:pt x="15" y="60"/>
                  </a:cubicBezTo>
                  <a:cubicBezTo>
                    <a:pt x="164" y="105"/>
                    <a:pt x="299" y="120"/>
                    <a:pt x="448" y="120"/>
                  </a:cubicBezTo>
                  <a:cubicBezTo>
                    <a:pt x="598" y="120"/>
                    <a:pt x="747" y="105"/>
                    <a:pt x="881" y="60"/>
                  </a:cubicBezTo>
                  <a:cubicBezTo>
                    <a:pt x="896" y="45"/>
                    <a:pt x="911" y="45"/>
                    <a:pt x="896" y="30"/>
                  </a:cubicBezTo>
                  <a:cubicBezTo>
                    <a:pt x="896" y="15"/>
                    <a:pt x="881" y="15"/>
                    <a:pt x="866" y="15"/>
                  </a:cubicBezTo>
                  <a:cubicBezTo>
                    <a:pt x="732" y="30"/>
                    <a:pt x="583" y="45"/>
                    <a:pt x="448" y="45"/>
                  </a:cubicBezTo>
                  <a:cubicBezTo>
                    <a:pt x="314" y="30"/>
                    <a:pt x="179" y="3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4778246" y="2572447"/>
              <a:ext cx="172416" cy="24010"/>
            </a:xfrm>
            <a:custGeom>
              <a:avLst/>
              <a:gdLst/>
              <a:ahLst/>
              <a:cxnLst/>
              <a:rect l="l" t="t" r="r" b="b"/>
              <a:pathLst>
                <a:path w="912" h="127" extrusionOk="0">
                  <a:moveTo>
                    <a:pt x="32" y="1"/>
                  </a:moveTo>
                  <a:cubicBezTo>
                    <a:pt x="23" y="1"/>
                    <a:pt x="15" y="11"/>
                    <a:pt x="15" y="22"/>
                  </a:cubicBezTo>
                  <a:cubicBezTo>
                    <a:pt x="0" y="37"/>
                    <a:pt x="15" y="52"/>
                    <a:pt x="30" y="66"/>
                  </a:cubicBezTo>
                  <a:cubicBezTo>
                    <a:pt x="165" y="111"/>
                    <a:pt x="314" y="126"/>
                    <a:pt x="463" y="126"/>
                  </a:cubicBezTo>
                  <a:cubicBezTo>
                    <a:pt x="598" y="126"/>
                    <a:pt x="747" y="111"/>
                    <a:pt x="881" y="66"/>
                  </a:cubicBezTo>
                  <a:cubicBezTo>
                    <a:pt x="896" y="52"/>
                    <a:pt x="911" y="52"/>
                    <a:pt x="911" y="37"/>
                  </a:cubicBezTo>
                  <a:cubicBezTo>
                    <a:pt x="911" y="22"/>
                    <a:pt x="881" y="7"/>
                    <a:pt x="867" y="7"/>
                  </a:cubicBezTo>
                  <a:cubicBezTo>
                    <a:pt x="732" y="37"/>
                    <a:pt x="598" y="52"/>
                    <a:pt x="463" y="52"/>
                  </a:cubicBezTo>
                  <a:cubicBezTo>
                    <a:pt x="314" y="37"/>
                    <a:pt x="180" y="37"/>
                    <a:pt x="45" y="7"/>
                  </a:cubicBezTo>
                  <a:cubicBezTo>
                    <a:pt x="41" y="2"/>
                    <a:pt x="36"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4778246" y="2635779"/>
              <a:ext cx="172416" cy="22686"/>
            </a:xfrm>
            <a:custGeom>
              <a:avLst/>
              <a:gdLst/>
              <a:ahLst/>
              <a:cxnLst/>
              <a:rect l="l" t="t" r="r" b="b"/>
              <a:pathLst>
                <a:path w="912" h="120" extrusionOk="0">
                  <a:moveTo>
                    <a:pt x="45" y="0"/>
                  </a:moveTo>
                  <a:cubicBezTo>
                    <a:pt x="30" y="0"/>
                    <a:pt x="15" y="0"/>
                    <a:pt x="15" y="15"/>
                  </a:cubicBezTo>
                  <a:cubicBezTo>
                    <a:pt x="0" y="30"/>
                    <a:pt x="15" y="45"/>
                    <a:pt x="30" y="60"/>
                  </a:cubicBezTo>
                  <a:cubicBezTo>
                    <a:pt x="165" y="105"/>
                    <a:pt x="314" y="120"/>
                    <a:pt x="463" y="120"/>
                  </a:cubicBezTo>
                  <a:cubicBezTo>
                    <a:pt x="598" y="120"/>
                    <a:pt x="747" y="105"/>
                    <a:pt x="881" y="60"/>
                  </a:cubicBezTo>
                  <a:cubicBezTo>
                    <a:pt x="896" y="60"/>
                    <a:pt x="911" y="45"/>
                    <a:pt x="911" y="30"/>
                  </a:cubicBezTo>
                  <a:cubicBezTo>
                    <a:pt x="911" y="15"/>
                    <a:pt x="881" y="15"/>
                    <a:pt x="867" y="15"/>
                  </a:cubicBezTo>
                  <a:cubicBezTo>
                    <a:pt x="732" y="30"/>
                    <a:pt x="598" y="45"/>
                    <a:pt x="463" y="45"/>
                  </a:cubicBezTo>
                  <a:cubicBezTo>
                    <a:pt x="314" y="30"/>
                    <a:pt x="180" y="3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4778246" y="2699489"/>
              <a:ext cx="172416" cy="24010"/>
            </a:xfrm>
            <a:custGeom>
              <a:avLst/>
              <a:gdLst/>
              <a:ahLst/>
              <a:cxnLst/>
              <a:rect l="l" t="t" r="r" b="b"/>
              <a:pathLst>
                <a:path w="912" h="127" extrusionOk="0">
                  <a:moveTo>
                    <a:pt x="32" y="1"/>
                  </a:moveTo>
                  <a:cubicBezTo>
                    <a:pt x="23" y="1"/>
                    <a:pt x="15" y="11"/>
                    <a:pt x="15" y="22"/>
                  </a:cubicBezTo>
                  <a:cubicBezTo>
                    <a:pt x="0" y="37"/>
                    <a:pt x="15" y="52"/>
                    <a:pt x="30" y="67"/>
                  </a:cubicBezTo>
                  <a:cubicBezTo>
                    <a:pt x="165" y="111"/>
                    <a:pt x="314" y="126"/>
                    <a:pt x="463" y="126"/>
                  </a:cubicBezTo>
                  <a:cubicBezTo>
                    <a:pt x="598" y="126"/>
                    <a:pt x="747" y="111"/>
                    <a:pt x="881" y="67"/>
                  </a:cubicBezTo>
                  <a:cubicBezTo>
                    <a:pt x="896" y="67"/>
                    <a:pt x="911" y="52"/>
                    <a:pt x="911" y="37"/>
                  </a:cubicBezTo>
                  <a:cubicBezTo>
                    <a:pt x="911" y="22"/>
                    <a:pt x="881" y="7"/>
                    <a:pt x="867" y="7"/>
                  </a:cubicBezTo>
                  <a:cubicBezTo>
                    <a:pt x="732" y="37"/>
                    <a:pt x="598" y="52"/>
                    <a:pt x="463" y="52"/>
                  </a:cubicBezTo>
                  <a:cubicBezTo>
                    <a:pt x="314" y="37"/>
                    <a:pt x="180" y="22"/>
                    <a:pt x="45" y="7"/>
                  </a:cubicBezTo>
                  <a:cubicBezTo>
                    <a:pt x="41" y="2"/>
                    <a:pt x="36"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4786754" y="2764523"/>
              <a:ext cx="172416" cy="23821"/>
            </a:xfrm>
            <a:custGeom>
              <a:avLst/>
              <a:gdLst/>
              <a:ahLst/>
              <a:cxnLst/>
              <a:rect l="l" t="t" r="r" b="b"/>
              <a:pathLst>
                <a:path w="912" h="126" extrusionOk="0">
                  <a:moveTo>
                    <a:pt x="20" y="0"/>
                  </a:moveTo>
                  <a:cubicBezTo>
                    <a:pt x="14" y="0"/>
                    <a:pt x="11" y="11"/>
                    <a:pt x="0" y="21"/>
                  </a:cubicBezTo>
                  <a:cubicBezTo>
                    <a:pt x="0" y="36"/>
                    <a:pt x="0" y="51"/>
                    <a:pt x="15" y="51"/>
                  </a:cubicBezTo>
                  <a:cubicBezTo>
                    <a:pt x="164" y="96"/>
                    <a:pt x="299" y="126"/>
                    <a:pt x="448" y="126"/>
                  </a:cubicBezTo>
                  <a:cubicBezTo>
                    <a:pt x="598" y="126"/>
                    <a:pt x="747" y="96"/>
                    <a:pt x="881" y="51"/>
                  </a:cubicBezTo>
                  <a:cubicBezTo>
                    <a:pt x="896" y="51"/>
                    <a:pt x="911" y="36"/>
                    <a:pt x="896" y="36"/>
                  </a:cubicBezTo>
                  <a:cubicBezTo>
                    <a:pt x="896" y="21"/>
                    <a:pt x="881" y="6"/>
                    <a:pt x="866" y="6"/>
                  </a:cubicBezTo>
                  <a:cubicBezTo>
                    <a:pt x="732" y="36"/>
                    <a:pt x="583" y="36"/>
                    <a:pt x="448" y="36"/>
                  </a:cubicBezTo>
                  <a:cubicBezTo>
                    <a:pt x="314" y="36"/>
                    <a:pt x="179" y="21"/>
                    <a:pt x="30" y="6"/>
                  </a:cubicBezTo>
                  <a:cubicBezTo>
                    <a:pt x="26" y="2"/>
                    <a:pt x="22"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4778246" y="2827666"/>
              <a:ext cx="172416" cy="25711"/>
            </a:xfrm>
            <a:custGeom>
              <a:avLst/>
              <a:gdLst/>
              <a:ahLst/>
              <a:cxnLst/>
              <a:rect l="l" t="t" r="r" b="b"/>
              <a:pathLst>
                <a:path w="912" h="136" extrusionOk="0">
                  <a:moveTo>
                    <a:pt x="45" y="1"/>
                  </a:moveTo>
                  <a:cubicBezTo>
                    <a:pt x="30" y="1"/>
                    <a:pt x="15" y="1"/>
                    <a:pt x="15" y="16"/>
                  </a:cubicBezTo>
                  <a:cubicBezTo>
                    <a:pt x="0" y="31"/>
                    <a:pt x="15" y="46"/>
                    <a:pt x="30" y="61"/>
                  </a:cubicBezTo>
                  <a:cubicBezTo>
                    <a:pt x="165" y="106"/>
                    <a:pt x="314" y="135"/>
                    <a:pt x="463" y="135"/>
                  </a:cubicBezTo>
                  <a:cubicBezTo>
                    <a:pt x="598" y="135"/>
                    <a:pt x="747" y="106"/>
                    <a:pt x="881" y="61"/>
                  </a:cubicBezTo>
                  <a:cubicBezTo>
                    <a:pt x="911" y="61"/>
                    <a:pt x="911" y="46"/>
                    <a:pt x="911" y="31"/>
                  </a:cubicBezTo>
                  <a:cubicBezTo>
                    <a:pt x="911" y="16"/>
                    <a:pt x="881" y="16"/>
                    <a:pt x="867" y="16"/>
                  </a:cubicBezTo>
                  <a:cubicBezTo>
                    <a:pt x="732" y="31"/>
                    <a:pt x="598" y="46"/>
                    <a:pt x="463" y="46"/>
                  </a:cubicBezTo>
                  <a:cubicBezTo>
                    <a:pt x="314" y="31"/>
                    <a:pt x="180" y="3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4778246" y="2891565"/>
              <a:ext cx="172416" cy="23821"/>
            </a:xfrm>
            <a:custGeom>
              <a:avLst/>
              <a:gdLst/>
              <a:ahLst/>
              <a:cxnLst/>
              <a:rect l="l" t="t" r="r" b="b"/>
              <a:pathLst>
                <a:path w="912" h="126" extrusionOk="0">
                  <a:moveTo>
                    <a:pt x="32" y="0"/>
                  </a:moveTo>
                  <a:cubicBezTo>
                    <a:pt x="23" y="0"/>
                    <a:pt x="15" y="11"/>
                    <a:pt x="15" y="21"/>
                  </a:cubicBezTo>
                  <a:cubicBezTo>
                    <a:pt x="0" y="36"/>
                    <a:pt x="15" y="51"/>
                    <a:pt x="30" y="51"/>
                  </a:cubicBezTo>
                  <a:cubicBezTo>
                    <a:pt x="165" y="96"/>
                    <a:pt x="314" y="126"/>
                    <a:pt x="463" y="126"/>
                  </a:cubicBezTo>
                  <a:cubicBezTo>
                    <a:pt x="598" y="126"/>
                    <a:pt x="747" y="96"/>
                    <a:pt x="881" y="51"/>
                  </a:cubicBezTo>
                  <a:cubicBezTo>
                    <a:pt x="911" y="51"/>
                    <a:pt x="911" y="36"/>
                    <a:pt x="911" y="36"/>
                  </a:cubicBezTo>
                  <a:cubicBezTo>
                    <a:pt x="911" y="21"/>
                    <a:pt x="881" y="6"/>
                    <a:pt x="867" y="6"/>
                  </a:cubicBezTo>
                  <a:cubicBezTo>
                    <a:pt x="732" y="36"/>
                    <a:pt x="598" y="36"/>
                    <a:pt x="463" y="36"/>
                  </a:cubicBezTo>
                  <a:cubicBezTo>
                    <a:pt x="314" y="36"/>
                    <a:pt x="180" y="21"/>
                    <a:pt x="45" y="6"/>
                  </a:cubicBezTo>
                  <a:cubicBezTo>
                    <a:pt x="41" y="2"/>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4778246" y="2954897"/>
              <a:ext cx="172416" cy="25522"/>
            </a:xfrm>
            <a:custGeom>
              <a:avLst/>
              <a:gdLst/>
              <a:ahLst/>
              <a:cxnLst/>
              <a:rect l="l" t="t" r="r" b="b"/>
              <a:pathLst>
                <a:path w="912" h="135" extrusionOk="0">
                  <a:moveTo>
                    <a:pt x="45" y="0"/>
                  </a:moveTo>
                  <a:cubicBezTo>
                    <a:pt x="30" y="0"/>
                    <a:pt x="15" y="0"/>
                    <a:pt x="15" y="15"/>
                  </a:cubicBezTo>
                  <a:cubicBezTo>
                    <a:pt x="0" y="30"/>
                    <a:pt x="15" y="45"/>
                    <a:pt x="30" y="60"/>
                  </a:cubicBezTo>
                  <a:cubicBezTo>
                    <a:pt x="165" y="105"/>
                    <a:pt x="314" y="134"/>
                    <a:pt x="463" y="134"/>
                  </a:cubicBezTo>
                  <a:cubicBezTo>
                    <a:pt x="598" y="134"/>
                    <a:pt x="747" y="105"/>
                    <a:pt x="881" y="60"/>
                  </a:cubicBezTo>
                  <a:cubicBezTo>
                    <a:pt x="911" y="60"/>
                    <a:pt x="911" y="45"/>
                    <a:pt x="911" y="30"/>
                  </a:cubicBezTo>
                  <a:cubicBezTo>
                    <a:pt x="911" y="15"/>
                    <a:pt x="881" y="15"/>
                    <a:pt x="867" y="15"/>
                  </a:cubicBezTo>
                  <a:cubicBezTo>
                    <a:pt x="732" y="30"/>
                    <a:pt x="598" y="45"/>
                    <a:pt x="463" y="45"/>
                  </a:cubicBezTo>
                  <a:cubicBezTo>
                    <a:pt x="314" y="30"/>
                    <a:pt x="180" y="3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4778246" y="3008399"/>
              <a:ext cx="172416" cy="25711"/>
            </a:xfrm>
            <a:custGeom>
              <a:avLst/>
              <a:gdLst/>
              <a:ahLst/>
              <a:cxnLst/>
              <a:rect l="l" t="t" r="r" b="b"/>
              <a:pathLst>
                <a:path w="912" h="136" extrusionOk="0">
                  <a:moveTo>
                    <a:pt x="45" y="1"/>
                  </a:moveTo>
                  <a:cubicBezTo>
                    <a:pt x="30" y="1"/>
                    <a:pt x="15" y="1"/>
                    <a:pt x="15" y="31"/>
                  </a:cubicBezTo>
                  <a:cubicBezTo>
                    <a:pt x="0" y="46"/>
                    <a:pt x="15" y="61"/>
                    <a:pt x="30" y="61"/>
                  </a:cubicBezTo>
                  <a:cubicBezTo>
                    <a:pt x="165" y="105"/>
                    <a:pt x="314" y="135"/>
                    <a:pt x="463" y="135"/>
                  </a:cubicBezTo>
                  <a:cubicBezTo>
                    <a:pt x="598" y="135"/>
                    <a:pt x="747" y="105"/>
                    <a:pt x="881" y="61"/>
                  </a:cubicBezTo>
                  <a:cubicBezTo>
                    <a:pt x="911" y="61"/>
                    <a:pt x="911" y="46"/>
                    <a:pt x="911" y="46"/>
                  </a:cubicBezTo>
                  <a:cubicBezTo>
                    <a:pt x="911" y="31"/>
                    <a:pt x="881" y="16"/>
                    <a:pt x="867" y="16"/>
                  </a:cubicBezTo>
                  <a:cubicBezTo>
                    <a:pt x="732" y="46"/>
                    <a:pt x="598" y="46"/>
                    <a:pt x="463" y="46"/>
                  </a:cubicBezTo>
                  <a:cubicBezTo>
                    <a:pt x="314" y="46"/>
                    <a:pt x="180" y="3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3945853" y="1869743"/>
              <a:ext cx="863592" cy="247848"/>
            </a:xfrm>
            <a:custGeom>
              <a:avLst/>
              <a:gdLst/>
              <a:ahLst/>
              <a:cxnLst/>
              <a:rect l="l" t="t" r="r" b="b"/>
              <a:pathLst>
                <a:path w="4568" h="1311" extrusionOk="0">
                  <a:moveTo>
                    <a:pt x="18" y="1"/>
                  </a:moveTo>
                  <a:cubicBezTo>
                    <a:pt x="7" y="1"/>
                    <a:pt x="0" y="20"/>
                    <a:pt x="12" y="20"/>
                  </a:cubicBezTo>
                  <a:cubicBezTo>
                    <a:pt x="565" y="259"/>
                    <a:pt x="1147" y="453"/>
                    <a:pt x="1730" y="572"/>
                  </a:cubicBezTo>
                  <a:cubicBezTo>
                    <a:pt x="2327" y="677"/>
                    <a:pt x="2925" y="707"/>
                    <a:pt x="3522" y="811"/>
                  </a:cubicBezTo>
                  <a:cubicBezTo>
                    <a:pt x="3881" y="901"/>
                    <a:pt x="4388" y="916"/>
                    <a:pt x="4553" y="1304"/>
                  </a:cubicBezTo>
                  <a:cubicBezTo>
                    <a:pt x="4553" y="1308"/>
                    <a:pt x="4554" y="1310"/>
                    <a:pt x="4556" y="1310"/>
                  </a:cubicBezTo>
                  <a:cubicBezTo>
                    <a:pt x="4560" y="1310"/>
                    <a:pt x="4568" y="1300"/>
                    <a:pt x="4568" y="1289"/>
                  </a:cubicBezTo>
                  <a:cubicBezTo>
                    <a:pt x="4538" y="1185"/>
                    <a:pt x="4478" y="1095"/>
                    <a:pt x="4403" y="1035"/>
                  </a:cubicBezTo>
                  <a:cubicBezTo>
                    <a:pt x="4149" y="856"/>
                    <a:pt x="3821" y="811"/>
                    <a:pt x="3537" y="751"/>
                  </a:cubicBezTo>
                  <a:cubicBezTo>
                    <a:pt x="3134" y="692"/>
                    <a:pt x="2730" y="662"/>
                    <a:pt x="2342" y="617"/>
                  </a:cubicBezTo>
                  <a:cubicBezTo>
                    <a:pt x="1536" y="557"/>
                    <a:pt x="759" y="333"/>
                    <a:pt x="27" y="5"/>
                  </a:cubicBezTo>
                  <a:cubicBezTo>
                    <a:pt x="24" y="2"/>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3911824" y="1923433"/>
              <a:ext cx="824269" cy="195858"/>
            </a:xfrm>
            <a:custGeom>
              <a:avLst/>
              <a:gdLst/>
              <a:ahLst/>
              <a:cxnLst/>
              <a:rect l="l" t="t" r="r" b="b"/>
              <a:pathLst>
                <a:path w="4360" h="1036" extrusionOk="0">
                  <a:moveTo>
                    <a:pt x="20" y="0"/>
                  </a:moveTo>
                  <a:cubicBezTo>
                    <a:pt x="8" y="0"/>
                    <a:pt x="1" y="22"/>
                    <a:pt x="13" y="34"/>
                  </a:cubicBezTo>
                  <a:cubicBezTo>
                    <a:pt x="715" y="318"/>
                    <a:pt x="1462" y="423"/>
                    <a:pt x="2194" y="527"/>
                  </a:cubicBezTo>
                  <a:cubicBezTo>
                    <a:pt x="2746" y="587"/>
                    <a:pt x="3299" y="662"/>
                    <a:pt x="3836" y="811"/>
                  </a:cubicBezTo>
                  <a:cubicBezTo>
                    <a:pt x="4016" y="856"/>
                    <a:pt x="4195" y="901"/>
                    <a:pt x="4329" y="1035"/>
                  </a:cubicBezTo>
                  <a:lnTo>
                    <a:pt x="4344" y="1035"/>
                  </a:lnTo>
                  <a:cubicBezTo>
                    <a:pt x="4359" y="1020"/>
                    <a:pt x="4359" y="1020"/>
                    <a:pt x="4344" y="1005"/>
                  </a:cubicBezTo>
                  <a:cubicBezTo>
                    <a:pt x="4285" y="931"/>
                    <a:pt x="4195" y="871"/>
                    <a:pt x="4120" y="841"/>
                  </a:cubicBezTo>
                  <a:cubicBezTo>
                    <a:pt x="2806" y="363"/>
                    <a:pt x="1312" y="557"/>
                    <a:pt x="28" y="4"/>
                  </a:cubicBezTo>
                  <a:cubicBezTo>
                    <a:pt x="25" y="2"/>
                    <a:pt x="22"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4879767" y="1911712"/>
              <a:ext cx="725773" cy="214386"/>
            </a:xfrm>
            <a:custGeom>
              <a:avLst/>
              <a:gdLst/>
              <a:ahLst/>
              <a:cxnLst/>
              <a:rect l="l" t="t" r="r" b="b"/>
              <a:pathLst>
                <a:path w="3839" h="1134" extrusionOk="0">
                  <a:moveTo>
                    <a:pt x="3829" y="1"/>
                  </a:moveTo>
                  <a:cubicBezTo>
                    <a:pt x="3825" y="1"/>
                    <a:pt x="3818" y="2"/>
                    <a:pt x="3810" y="7"/>
                  </a:cubicBezTo>
                  <a:cubicBezTo>
                    <a:pt x="3496" y="141"/>
                    <a:pt x="3167" y="231"/>
                    <a:pt x="2839" y="276"/>
                  </a:cubicBezTo>
                  <a:cubicBezTo>
                    <a:pt x="2002" y="410"/>
                    <a:pt x="1106" y="291"/>
                    <a:pt x="344" y="739"/>
                  </a:cubicBezTo>
                  <a:cubicBezTo>
                    <a:pt x="195" y="828"/>
                    <a:pt x="46" y="933"/>
                    <a:pt x="1" y="1112"/>
                  </a:cubicBezTo>
                  <a:cubicBezTo>
                    <a:pt x="1" y="1123"/>
                    <a:pt x="16" y="1133"/>
                    <a:pt x="25" y="1133"/>
                  </a:cubicBezTo>
                  <a:cubicBezTo>
                    <a:pt x="28" y="1133"/>
                    <a:pt x="31" y="1131"/>
                    <a:pt x="31" y="1127"/>
                  </a:cubicBezTo>
                  <a:cubicBezTo>
                    <a:pt x="76" y="963"/>
                    <a:pt x="225" y="858"/>
                    <a:pt x="374" y="783"/>
                  </a:cubicBezTo>
                  <a:cubicBezTo>
                    <a:pt x="822" y="544"/>
                    <a:pt x="1330" y="440"/>
                    <a:pt x="1838" y="410"/>
                  </a:cubicBezTo>
                  <a:cubicBezTo>
                    <a:pt x="2510" y="365"/>
                    <a:pt x="3197" y="305"/>
                    <a:pt x="3825" y="22"/>
                  </a:cubicBezTo>
                  <a:cubicBezTo>
                    <a:pt x="3835" y="11"/>
                    <a:pt x="3838" y="1"/>
                    <a:pt x="3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4939129" y="1943095"/>
              <a:ext cx="683047" cy="175441"/>
            </a:xfrm>
            <a:custGeom>
              <a:avLst/>
              <a:gdLst/>
              <a:ahLst/>
              <a:cxnLst/>
              <a:rect l="l" t="t" r="r" b="b"/>
              <a:pathLst>
                <a:path w="3613" h="928" extrusionOk="0">
                  <a:moveTo>
                    <a:pt x="3594" y="1"/>
                  </a:moveTo>
                  <a:cubicBezTo>
                    <a:pt x="3591" y="1"/>
                    <a:pt x="3588" y="2"/>
                    <a:pt x="3585" y="5"/>
                  </a:cubicBezTo>
                  <a:cubicBezTo>
                    <a:pt x="3316" y="139"/>
                    <a:pt x="3003" y="214"/>
                    <a:pt x="2704" y="274"/>
                  </a:cubicBezTo>
                  <a:cubicBezTo>
                    <a:pt x="1868" y="453"/>
                    <a:pt x="1001" y="438"/>
                    <a:pt x="195" y="752"/>
                  </a:cubicBezTo>
                  <a:cubicBezTo>
                    <a:pt x="135" y="797"/>
                    <a:pt x="60" y="841"/>
                    <a:pt x="16" y="901"/>
                  </a:cubicBezTo>
                  <a:cubicBezTo>
                    <a:pt x="1" y="916"/>
                    <a:pt x="1" y="916"/>
                    <a:pt x="16" y="916"/>
                  </a:cubicBezTo>
                  <a:cubicBezTo>
                    <a:pt x="16" y="924"/>
                    <a:pt x="16" y="927"/>
                    <a:pt x="17" y="927"/>
                  </a:cubicBezTo>
                  <a:cubicBezTo>
                    <a:pt x="19" y="927"/>
                    <a:pt x="23" y="924"/>
                    <a:pt x="30" y="916"/>
                  </a:cubicBezTo>
                  <a:cubicBezTo>
                    <a:pt x="135" y="797"/>
                    <a:pt x="284" y="752"/>
                    <a:pt x="434" y="722"/>
                  </a:cubicBezTo>
                  <a:cubicBezTo>
                    <a:pt x="583" y="677"/>
                    <a:pt x="718" y="647"/>
                    <a:pt x="882" y="617"/>
                  </a:cubicBezTo>
                  <a:cubicBezTo>
                    <a:pt x="1778" y="423"/>
                    <a:pt x="2734" y="408"/>
                    <a:pt x="3600" y="20"/>
                  </a:cubicBezTo>
                  <a:cubicBezTo>
                    <a:pt x="3612" y="20"/>
                    <a:pt x="3605" y="1"/>
                    <a:pt x="3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5599863" y="2347665"/>
              <a:ext cx="138575" cy="192266"/>
            </a:xfrm>
            <a:custGeom>
              <a:avLst/>
              <a:gdLst/>
              <a:ahLst/>
              <a:cxnLst/>
              <a:rect l="l" t="t" r="r" b="b"/>
              <a:pathLst>
                <a:path w="733" h="1017" extrusionOk="0">
                  <a:moveTo>
                    <a:pt x="359" y="1"/>
                  </a:moveTo>
                  <a:lnTo>
                    <a:pt x="359" y="255"/>
                  </a:lnTo>
                  <a:cubicBezTo>
                    <a:pt x="299" y="240"/>
                    <a:pt x="254" y="225"/>
                    <a:pt x="195" y="195"/>
                  </a:cubicBezTo>
                  <a:cubicBezTo>
                    <a:pt x="165" y="180"/>
                    <a:pt x="135" y="165"/>
                    <a:pt x="90" y="165"/>
                  </a:cubicBezTo>
                  <a:cubicBezTo>
                    <a:pt x="60" y="165"/>
                    <a:pt x="30" y="195"/>
                    <a:pt x="16" y="225"/>
                  </a:cubicBezTo>
                  <a:cubicBezTo>
                    <a:pt x="1" y="255"/>
                    <a:pt x="30" y="285"/>
                    <a:pt x="45" y="315"/>
                  </a:cubicBezTo>
                  <a:cubicBezTo>
                    <a:pt x="90" y="359"/>
                    <a:pt x="150" y="389"/>
                    <a:pt x="210" y="404"/>
                  </a:cubicBezTo>
                  <a:cubicBezTo>
                    <a:pt x="180" y="419"/>
                    <a:pt x="135" y="419"/>
                    <a:pt x="90" y="419"/>
                  </a:cubicBezTo>
                  <a:cubicBezTo>
                    <a:pt x="75" y="419"/>
                    <a:pt x="60" y="419"/>
                    <a:pt x="60" y="434"/>
                  </a:cubicBezTo>
                  <a:cubicBezTo>
                    <a:pt x="45" y="449"/>
                    <a:pt x="45" y="464"/>
                    <a:pt x="45" y="479"/>
                  </a:cubicBezTo>
                  <a:cubicBezTo>
                    <a:pt x="60" y="553"/>
                    <a:pt x="135" y="598"/>
                    <a:pt x="210" y="628"/>
                  </a:cubicBezTo>
                  <a:lnTo>
                    <a:pt x="120" y="628"/>
                  </a:lnTo>
                  <a:cubicBezTo>
                    <a:pt x="90" y="643"/>
                    <a:pt x="60" y="673"/>
                    <a:pt x="75" y="703"/>
                  </a:cubicBezTo>
                  <a:cubicBezTo>
                    <a:pt x="75" y="718"/>
                    <a:pt x="90" y="733"/>
                    <a:pt x="105" y="748"/>
                  </a:cubicBezTo>
                  <a:cubicBezTo>
                    <a:pt x="150" y="792"/>
                    <a:pt x="195" y="822"/>
                    <a:pt x="269" y="822"/>
                  </a:cubicBezTo>
                  <a:cubicBezTo>
                    <a:pt x="210" y="837"/>
                    <a:pt x="150" y="867"/>
                    <a:pt x="150" y="912"/>
                  </a:cubicBezTo>
                  <a:cubicBezTo>
                    <a:pt x="150" y="927"/>
                    <a:pt x="165" y="942"/>
                    <a:pt x="180" y="957"/>
                  </a:cubicBezTo>
                  <a:cubicBezTo>
                    <a:pt x="240" y="1016"/>
                    <a:pt x="314" y="1016"/>
                    <a:pt x="374" y="1016"/>
                  </a:cubicBezTo>
                  <a:cubicBezTo>
                    <a:pt x="434" y="1016"/>
                    <a:pt x="493" y="1016"/>
                    <a:pt x="538" y="987"/>
                  </a:cubicBezTo>
                  <a:cubicBezTo>
                    <a:pt x="583" y="957"/>
                    <a:pt x="643" y="897"/>
                    <a:pt x="673" y="852"/>
                  </a:cubicBezTo>
                  <a:cubicBezTo>
                    <a:pt x="732" y="703"/>
                    <a:pt x="703" y="539"/>
                    <a:pt x="658" y="389"/>
                  </a:cubicBezTo>
                  <a:cubicBezTo>
                    <a:pt x="598" y="225"/>
                    <a:pt x="508" y="90"/>
                    <a:pt x="359" y="1"/>
                  </a:cubicBez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3665679" y="1842330"/>
              <a:ext cx="319310" cy="564889"/>
            </a:xfrm>
            <a:custGeom>
              <a:avLst/>
              <a:gdLst/>
              <a:ahLst/>
              <a:cxnLst/>
              <a:rect l="l" t="t" r="r" b="b"/>
              <a:pathLst>
                <a:path w="1689" h="2988" extrusionOk="0">
                  <a:moveTo>
                    <a:pt x="1210" y="0"/>
                  </a:moveTo>
                  <a:cubicBezTo>
                    <a:pt x="404" y="448"/>
                    <a:pt x="1" y="1374"/>
                    <a:pt x="269" y="2166"/>
                  </a:cubicBezTo>
                  <a:cubicBezTo>
                    <a:pt x="359" y="2405"/>
                    <a:pt x="493" y="2644"/>
                    <a:pt x="717" y="2808"/>
                  </a:cubicBezTo>
                  <a:cubicBezTo>
                    <a:pt x="852" y="2913"/>
                    <a:pt x="1031" y="2988"/>
                    <a:pt x="1210" y="2988"/>
                  </a:cubicBezTo>
                  <a:cubicBezTo>
                    <a:pt x="1390" y="2973"/>
                    <a:pt x="1569" y="2883"/>
                    <a:pt x="1629" y="2734"/>
                  </a:cubicBezTo>
                  <a:cubicBezTo>
                    <a:pt x="1688" y="2584"/>
                    <a:pt x="1599" y="2405"/>
                    <a:pt x="1479" y="2286"/>
                  </a:cubicBezTo>
                  <a:cubicBezTo>
                    <a:pt x="1345" y="2166"/>
                    <a:pt x="1180" y="2076"/>
                    <a:pt x="1046" y="1957"/>
                  </a:cubicBezTo>
                  <a:cubicBezTo>
                    <a:pt x="717" y="1658"/>
                    <a:pt x="658" y="1195"/>
                    <a:pt x="912" y="837"/>
                  </a:cubicBezTo>
                  <a:lnTo>
                    <a:pt x="912" y="583"/>
                  </a:lnTo>
                  <a:lnTo>
                    <a:pt x="1001" y="598"/>
                  </a:lnTo>
                  <a:lnTo>
                    <a:pt x="1240" y="120"/>
                  </a:lnTo>
                  <a:lnTo>
                    <a:pt x="12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a:extLst>
              <a:ext uri="{FF2B5EF4-FFF2-40B4-BE49-F238E27FC236}">
                <a16:creationId xmlns:a16="http://schemas.microsoft.com/office/drawing/2014/main" id="{B860EC79-5244-DA1B-B25B-6AA8D98DE1C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8500" l="2024" r="98381"/>
                    </a14:imgEffect>
                  </a14:imgLayer>
                </a14:imgProps>
              </a:ext>
              <a:ext uri="{28A0092B-C50C-407E-A947-70E740481C1C}">
                <a14:useLocalDpi xmlns:a14="http://schemas.microsoft.com/office/drawing/2010/main" val="0"/>
              </a:ext>
            </a:extLst>
          </a:blip>
          <a:srcRect/>
          <a:stretch>
            <a:fillRect/>
          </a:stretch>
        </p:blipFill>
        <p:spPr bwMode="auto">
          <a:xfrm>
            <a:off x="780925" y="1502774"/>
            <a:ext cx="1983256" cy="1605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800CBB-5CE5-2377-5F2C-F32688728A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28" b="100000" l="426" r="97447">
                        <a14:foregroundMark x1="49362" y1="21229" x2="62128" y2="25698"/>
                        <a14:foregroundMark x1="48936" y1="19553" x2="61702" y2="21229"/>
                        <a14:foregroundMark x1="48085" y1="20670" x2="63830" y2="21788"/>
                      </a14:backgroundRemoval>
                    </a14:imgEffect>
                  </a14:imgLayer>
                </a14:imgProps>
              </a:ext>
              <a:ext uri="{28A0092B-C50C-407E-A947-70E740481C1C}">
                <a14:useLocalDpi xmlns:a14="http://schemas.microsoft.com/office/drawing/2010/main" val="0"/>
              </a:ext>
            </a:extLst>
          </a:blip>
          <a:srcRect/>
          <a:stretch>
            <a:fillRect/>
          </a:stretch>
        </p:blipFill>
        <p:spPr bwMode="auto">
          <a:xfrm>
            <a:off x="3391241" y="1318931"/>
            <a:ext cx="2141219" cy="17133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723A40-A79D-8E2A-1889-F71C10B11FD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8193" l="2119" r="94492"/>
                    </a14:imgEffect>
                  </a14:imgLayer>
                </a14:imgProps>
              </a:ext>
              <a:ext uri="{28A0092B-C50C-407E-A947-70E740481C1C}">
                <a14:useLocalDpi xmlns:a14="http://schemas.microsoft.com/office/drawing/2010/main" val="0"/>
              </a:ext>
            </a:extLst>
          </a:blip>
          <a:srcRect/>
          <a:stretch>
            <a:fillRect/>
          </a:stretch>
        </p:blipFill>
        <p:spPr bwMode="auto">
          <a:xfrm>
            <a:off x="1920214" y="3212209"/>
            <a:ext cx="2283050" cy="16058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4C1059E-ED1A-7B48-56A2-C5683FD7F16C}"/>
              </a:ext>
            </a:extLst>
          </p:cNvPr>
          <p:cNvSpPr/>
          <p:nvPr/>
        </p:nvSpPr>
        <p:spPr>
          <a:xfrm>
            <a:off x="536703" y="803250"/>
            <a:ext cx="2217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1. pancake</a:t>
            </a:r>
          </a:p>
        </p:txBody>
      </p:sp>
      <p:sp>
        <p:nvSpPr>
          <p:cNvPr id="3" name="Rectangle: Rounded Corners 2">
            <a:extLst>
              <a:ext uri="{FF2B5EF4-FFF2-40B4-BE49-F238E27FC236}">
                <a16:creationId xmlns:a16="http://schemas.microsoft.com/office/drawing/2014/main" id="{E31704DA-D810-60B3-F9C0-EDE38C167B99}"/>
              </a:ext>
            </a:extLst>
          </p:cNvPr>
          <p:cNvSpPr/>
          <p:nvPr/>
        </p:nvSpPr>
        <p:spPr>
          <a:xfrm>
            <a:off x="3061739" y="793858"/>
            <a:ext cx="2979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2. five-</a:t>
            </a:r>
            <a:r>
              <a:rPr lang="en-US" sz="1800" dirty="0" err="1">
                <a:solidFill>
                  <a:schemeClr val="tx1"/>
                </a:solidFill>
                <a:latin typeface="Comic Sans MS" panose="030F0702030302020204" pitchFamily="66" charset="0"/>
              </a:rPr>
              <a:t>colour</a:t>
            </a:r>
            <a:r>
              <a:rPr lang="en-US" sz="1800" dirty="0">
                <a:solidFill>
                  <a:schemeClr val="tx1"/>
                </a:solidFill>
                <a:latin typeface="Comic Sans MS" panose="030F0702030302020204" pitchFamily="66" charset="0"/>
              </a:rPr>
              <a:t> sticky rice</a:t>
            </a:r>
          </a:p>
        </p:txBody>
      </p:sp>
      <p:sp>
        <p:nvSpPr>
          <p:cNvPr id="4" name="Rectangle: Rounded Corners 3">
            <a:extLst>
              <a:ext uri="{FF2B5EF4-FFF2-40B4-BE49-F238E27FC236}">
                <a16:creationId xmlns:a16="http://schemas.microsoft.com/office/drawing/2014/main" id="{455AA5DD-A337-FC78-AD6C-DF2F5F47505B}"/>
              </a:ext>
            </a:extLst>
          </p:cNvPr>
          <p:cNvSpPr/>
          <p:nvPr/>
        </p:nvSpPr>
        <p:spPr>
          <a:xfrm>
            <a:off x="1678310" y="1269328"/>
            <a:ext cx="2217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4. white rice</a:t>
            </a:r>
          </a:p>
        </p:txBody>
      </p:sp>
      <p:sp>
        <p:nvSpPr>
          <p:cNvPr id="5" name="Rectangle: Rounded Corners 4">
            <a:extLst>
              <a:ext uri="{FF2B5EF4-FFF2-40B4-BE49-F238E27FC236}">
                <a16:creationId xmlns:a16="http://schemas.microsoft.com/office/drawing/2014/main" id="{DC8AF738-9391-1E38-52AA-EC493A374E7D}"/>
              </a:ext>
            </a:extLst>
          </p:cNvPr>
          <p:cNvSpPr/>
          <p:nvPr/>
        </p:nvSpPr>
        <p:spPr>
          <a:xfrm>
            <a:off x="5027971" y="1259372"/>
            <a:ext cx="2217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5. spring rolls</a:t>
            </a:r>
          </a:p>
        </p:txBody>
      </p:sp>
      <p:sp>
        <p:nvSpPr>
          <p:cNvPr id="6" name="Rectangle: Rounded Corners 5">
            <a:extLst>
              <a:ext uri="{FF2B5EF4-FFF2-40B4-BE49-F238E27FC236}">
                <a16:creationId xmlns:a16="http://schemas.microsoft.com/office/drawing/2014/main" id="{D0B62CFD-8715-4E7A-3E52-623DA5572E6E}"/>
              </a:ext>
            </a:extLst>
          </p:cNvPr>
          <p:cNvSpPr/>
          <p:nvPr/>
        </p:nvSpPr>
        <p:spPr>
          <a:xfrm>
            <a:off x="6348775" y="799751"/>
            <a:ext cx="239649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3. beef noodle soup</a:t>
            </a:r>
          </a:p>
        </p:txBody>
      </p:sp>
      <p:sp>
        <p:nvSpPr>
          <p:cNvPr id="7" name="Rectangle: Rounded Corners 6">
            <a:extLst>
              <a:ext uri="{FF2B5EF4-FFF2-40B4-BE49-F238E27FC236}">
                <a16:creationId xmlns:a16="http://schemas.microsoft.com/office/drawing/2014/main" id="{E1A1E167-AB87-0FF7-5550-BBAF2C96A3B0}"/>
              </a:ext>
            </a:extLst>
          </p:cNvPr>
          <p:cNvSpPr/>
          <p:nvPr/>
        </p:nvSpPr>
        <p:spPr>
          <a:xfrm>
            <a:off x="5730068" y="1909869"/>
            <a:ext cx="3197321" cy="258432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AutoNum type="arabicPeriod"/>
            </a:pPr>
            <a:r>
              <a:rPr lang="en-US" sz="1800" dirty="0">
                <a:latin typeface="Nunito" pitchFamily="2" charset="0"/>
              </a:rPr>
              <a:t>pancake: bánh </a:t>
            </a:r>
            <a:r>
              <a:rPr lang="en-US" sz="1800" dirty="0" err="1">
                <a:latin typeface="Nunito" pitchFamily="2" charset="0"/>
              </a:rPr>
              <a:t>xèo</a:t>
            </a:r>
            <a:r>
              <a:rPr lang="en-US" sz="1800" dirty="0">
                <a:latin typeface="Nunito" pitchFamily="2" charset="0"/>
              </a:rPr>
              <a:t> </a:t>
            </a:r>
          </a:p>
          <a:p>
            <a:pPr marL="342900" indent="-342900">
              <a:buAutoNum type="arabicPeriod"/>
            </a:pPr>
            <a:r>
              <a:rPr lang="en-US" sz="1800" dirty="0">
                <a:latin typeface="Nunito" pitchFamily="2" charset="0"/>
              </a:rPr>
              <a:t>five – </a:t>
            </a:r>
            <a:r>
              <a:rPr lang="en-US" sz="1800" dirty="0" err="1">
                <a:latin typeface="Nunito" pitchFamily="2" charset="0"/>
              </a:rPr>
              <a:t>colour</a:t>
            </a:r>
            <a:r>
              <a:rPr lang="en-US" sz="1800" dirty="0">
                <a:latin typeface="Nunito" pitchFamily="2" charset="0"/>
              </a:rPr>
              <a:t> sticky rice: </a:t>
            </a:r>
            <a:r>
              <a:rPr lang="en-US" sz="1800" dirty="0" err="1">
                <a:latin typeface="Nunito" pitchFamily="2" charset="0"/>
              </a:rPr>
              <a:t>xôi</a:t>
            </a:r>
            <a:r>
              <a:rPr lang="en-US" sz="1800" dirty="0">
                <a:latin typeface="Nunito" pitchFamily="2" charset="0"/>
              </a:rPr>
              <a:t> </a:t>
            </a:r>
            <a:r>
              <a:rPr lang="en-US" sz="1800" dirty="0" err="1">
                <a:latin typeface="Nunito" pitchFamily="2" charset="0"/>
              </a:rPr>
              <a:t>ngũ</a:t>
            </a:r>
            <a:r>
              <a:rPr lang="en-US" sz="1800" dirty="0">
                <a:latin typeface="Nunito" pitchFamily="2" charset="0"/>
              </a:rPr>
              <a:t> </a:t>
            </a:r>
            <a:r>
              <a:rPr lang="en-US" sz="1800" dirty="0" err="1">
                <a:latin typeface="Nunito" pitchFamily="2" charset="0"/>
              </a:rPr>
              <a:t>sắc</a:t>
            </a:r>
            <a:r>
              <a:rPr lang="en-US" sz="1800" dirty="0">
                <a:latin typeface="Nunito" pitchFamily="2" charset="0"/>
              </a:rPr>
              <a:t> </a:t>
            </a:r>
          </a:p>
          <a:p>
            <a:pPr marL="342900" indent="-342900">
              <a:buAutoNum type="arabicPeriod"/>
            </a:pPr>
            <a:r>
              <a:rPr lang="en-US" sz="1800" dirty="0">
                <a:latin typeface="Nunito" pitchFamily="2" charset="0"/>
              </a:rPr>
              <a:t>beef noodle soup: </a:t>
            </a:r>
            <a:r>
              <a:rPr lang="en-US" sz="1800" dirty="0" err="1">
                <a:latin typeface="Nunito" pitchFamily="2" charset="0"/>
              </a:rPr>
              <a:t>phở</a:t>
            </a:r>
            <a:r>
              <a:rPr lang="en-US" sz="1800" dirty="0">
                <a:latin typeface="Nunito" pitchFamily="2" charset="0"/>
              </a:rPr>
              <a:t> </a:t>
            </a:r>
            <a:r>
              <a:rPr lang="en-US" sz="1800" dirty="0" err="1">
                <a:latin typeface="Nunito" pitchFamily="2" charset="0"/>
              </a:rPr>
              <a:t>bò</a:t>
            </a:r>
            <a:r>
              <a:rPr lang="en-US" sz="1800" dirty="0">
                <a:latin typeface="Nunito" pitchFamily="2" charset="0"/>
              </a:rPr>
              <a:t> </a:t>
            </a:r>
          </a:p>
          <a:p>
            <a:pPr marL="342900" indent="-342900">
              <a:buAutoNum type="arabicPeriod"/>
            </a:pPr>
            <a:r>
              <a:rPr lang="en-US" sz="1800" dirty="0">
                <a:latin typeface="Nunito" pitchFamily="2" charset="0"/>
              </a:rPr>
              <a:t>white rice: </a:t>
            </a:r>
            <a:r>
              <a:rPr lang="en-US" sz="1800" dirty="0" err="1">
                <a:latin typeface="Nunito" pitchFamily="2" charset="0"/>
              </a:rPr>
              <a:t>cơm</a:t>
            </a:r>
            <a:r>
              <a:rPr lang="en-US" sz="1800" dirty="0">
                <a:latin typeface="Nunito" pitchFamily="2" charset="0"/>
              </a:rPr>
              <a:t> </a:t>
            </a:r>
            <a:r>
              <a:rPr lang="en-US" sz="1800" dirty="0" err="1">
                <a:latin typeface="Nunito" pitchFamily="2" charset="0"/>
              </a:rPr>
              <a:t>trắng</a:t>
            </a:r>
            <a:endParaRPr lang="en-US" sz="1800" dirty="0">
              <a:latin typeface="Nunito" pitchFamily="2" charset="0"/>
            </a:endParaRPr>
          </a:p>
          <a:p>
            <a:pPr marL="342900" indent="-342900">
              <a:buAutoNum type="arabicPeriod"/>
            </a:pPr>
            <a:r>
              <a:rPr lang="en-US" sz="1800" dirty="0">
                <a:latin typeface="Nunito" pitchFamily="2" charset="0"/>
              </a:rPr>
              <a:t>spring rolls: </a:t>
            </a:r>
            <a:r>
              <a:rPr lang="en-US" sz="1800" dirty="0" err="1">
                <a:latin typeface="Nunito" pitchFamily="2" charset="0"/>
              </a:rPr>
              <a:t>nem</a:t>
            </a:r>
            <a:r>
              <a:rPr lang="en-US" sz="1800" dirty="0">
                <a:latin typeface="Nunito" pitchFamily="2" charset="0"/>
              </a:rPr>
              <a:t> </a:t>
            </a:r>
            <a:r>
              <a:rPr lang="en-US" sz="1800" dirty="0" err="1">
                <a:latin typeface="Nunito" pitchFamily="2" charset="0"/>
              </a:rPr>
              <a:t>rán</a:t>
            </a:r>
            <a:r>
              <a:rPr lang="en-US" sz="1800" dirty="0">
                <a:latin typeface="Nunito" pitchFamily="2" charset="0"/>
              </a:rPr>
              <a:t> </a:t>
            </a:r>
          </a:p>
        </p:txBody>
      </p:sp>
      <p:sp>
        <p:nvSpPr>
          <p:cNvPr id="8" name="Rectangle: Rounded Corners 7">
            <a:extLst>
              <a:ext uri="{FF2B5EF4-FFF2-40B4-BE49-F238E27FC236}">
                <a16:creationId xmlns:a16="http://schemas.microsoft.com/office/drawing/2014/main" id="{5EA704D3-3AC6-8763-0671-926B3C938B32}"/>
              </a:ext>
            </a:extLst>
          </p:cNvPr>
          <p:cNvSpPr/>
          <p:nvPr/>
        </p:nvSpPr>
        <p:spPr>
          <a:xfrm>
            <a:off x="808114" y="3146998"/>
            <a:ext cx="1735209"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5. spring rolls</a:t>
            </a:r>
          </a:p>
        </p:txBody>
      </p:sp>
      <p:sp>
        <p:nvSpPr>
          <p:cNvPr id="9" name="Rectangle: Rounded Corners 8">
            <a:extLst>
              <a:ext uri="{FF2B5EF4-FFF2-40B4-BE49-F238E27FC236}">
                <a16:creationId xmlns:a16="http://schemas.microsoft.com/office/drawing/2014/main" id="{D639B189-6E36-9695-7589-87353F5D5BE8}"/>
              </a:ext>
            </a:extLst>
          </p:cNvPr>
          <p:cNvSpPr/>
          <p:nvPr/>
        </p:nvSpPr>
        <p:spPr>
          <a:xfrm>
            <a:off x="3683844" y="3108649"/>
            <a:ext cx="1735209"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1. pancake</a:t>
            </a:r>
          </a:p>
        </p:txBody>
      </p:sp>
      <p:sp>
        <p:nvSpPr>
          <p:cNvPr id="10" name="Rectangle: Rounded Corners 9">
            <a:extLst>
              <a:ext uri="{FF2B5EF4-FFF2-40B4-BE49-F238E27FC236}">
                <a16:creationId xmlns:a16="http://schemas.microsoft.com/office/drawing/2014/main" id="{4EA79DAD-345C-CE09-9B4D-0AC38B3A0573}"/>
              </a:ext>
            </a:extLst>
          </p:cNvPr>
          <p:cNvSpPr/>
          <p:nvPr/>
        </p:nvSpPr>
        <p:spPr>
          <a:xfrm>
            <a:off x="1572028" y="4786267"/>
            <a:ext cx="2979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2. five-</a:t>
            </a:r>
            <a:r>
              <a:rPr lang="en-US" sz="1800" dirty="0" err="1">
                <a:solidFill>
                  <a:schemeClr val="tx1"/>
                </a:solidFill>
                <a:latin typeface="Comic Sans MS" panose="030F0702030302020204" pitchFamily="66" charset="0"/>
              </a:rPr>
              <a:t>colour</a:t>
            </a:r>
            <a:r>
              <a:rPr lang="en-US" sz="1800" dirty="0">
                <a:solidFill>
                  <a:schemeClr val="tx1"/>
                </a:solidFill>
                <a:latin typeface="Comic Sans MS" panose="030F0702030302020204" pitchFamily="66" charset="0"/>
              </a:rPr>
              <a:t> sticky rice</a:t>
            </a:r>
          </a:p>
        </p:txBody>
      </p:sp>
    </p:spTree>
    <p:extLst>
      <p:ext uri="{BB962C8B-B14F-4D97-AF65-F5344CB8AC3E}">
        <p14:creationId xmlns:p14="http://schemas.microsoft.com/office/powerpoint/2010/main" val="1826653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42"/>
          <p:cNvSpPr txBox="1">
            <a:spLocks noGrp="1"/>
          </p:cNvSpPr>
          <p:nvPr>
            <p:ph type="title"/>
          </p:nvPr>
        </p:nvSpPr>
        <p:spPr>
          <a:xfrm>
            <a:off x="713999" y="94497"/>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Ex5: Work in groups. Match the Vietnamese dishes with their names in English</a:t>
            </a:r>
          </a:p>
        </p:txBody>
      </p:sp>
      <p:grpSp>
        <p:nvGrpSpPr>
          <p:cNvPr id="1633" name="Google Shape;1633;p42"/>
          <p:cNvGrpSpPr/>
          <p:nvPr/>
        </p:nvGrpSpPr>
        <p:grpSpPr>
          <a:xfrm>
            <a:off x="114299" y="4175760"/>
            <a:ext cx="819541" cy="838840"/>
            <a:chOff x="11463231" y="935451"/>
            <a:chExt cx="4424962" cy="3668550"/>
          </a:xfrm>
        </p:grpSpPr>
        <p:sp>
          <p:nvSpPr>
            <p:cNvPr id="1634" name="Google Shape;1634;p42"/>
            <p:cNvSpPr/>
            <p:nvPr/>
          </p:nvSpPr>
          <p:spPr>
            <a:xfrm>
              <a:off x="12578634" y="3602776"/>
              <a:ext cx="3041288" cy="874935"/>
            </a:xfrm>
            <a:custGeom>
              <a:avLst/>
              <a:gdLst/>
              <a:ahLst/>
              <a:cxnLst/>
              <a:rect l="l" t="t" r="r" b="b"/>
              <a:pathLst>
                <a:path w="16087" h="4628" extrusionOk="0">
                  <a:moveTo>
                    <a:pt x="14508" y="0"/>
                  </a:moveTo>
                  <a:cubicBezTo>
                    <a:pt x="13379" y="0"/>
                    <a:pt x="11807" y="98"/>
                    <a:pt x="11262" y="98"/>
                  </a:cubicBezTo>
                  <a:cubicBezTo>
                    <a:pt x="9514" y="128"/>
                    <a:pt x="7782" y="173"/>
                    <a:pt x="6034" y="292"/>
                  </a:cubicBezTo>
                  <a:cubicBezTo>
                    <a:pt x="5034" y="337"/>
                    <a:pt x="4048" y="412"/>
                    <a:pt x="3047" y="501"/>
                  </a:cubicBezTo>
                  <a:cubicBezTo>
                    <a:pt x="2285" y="576"/>
                    <a:pt x="1494" y="665"/>
                    <a:pt x="822" y="1054"/>
                  </a:cubicBezTo>
                  <a:cubicBezTo>
                    <a:pt x="598" y="1173"/>
                    <a:pt x="389" y="1338"/>
                    <a:pt x="254" y="1547"/>
                  </a:cubicBezTo>
                  <a:cubicBezTo>
                    <a:pt x="45" y="1845"/>
                    <a:pt x="0" y="2204"/>
                    <a:pt x="15" y="2562"/>
                  </a:cubicBezTo>
                  <a:cubicBezTo>
                    <a:pt x="60" y="3324"/>
                    <a:pt x="478" y="4086"/>
                    <a:pt x="1165" y="4414"/>
                  </a:cubicBezTo>
                  <a:cubicBezTo>
                    <a:pt x="1518" y="4582"/>
                    <a:pt x="1906" y="4627"/>
                    <a:pt x="2296" y="4627"/>
                  </a:cubicBezTo>
                  <a:cubicBezTo>
                    <a:pt x="2533" y="4627"/>
                    <a:pt x="2771" y="4611"/>
                    <a:pt x="3002" y="4594"/>
                  </a:cubicBezTo>
                  <a:cubicBezTo>
                    <a:pt x="7319" y="4235"/>
                    <a:pt x="11605" y="3772"/>
                    <a:pt x="15892" y="3190"/>
                  </a:cubicBezTo>
                  <a:cubicBezTo>
                    <a:pt x="15922" y="3190"/>
                    <a:pt x="15952" y="3190"/>
                    <a:pt x="15997" y="3160"/>
                  </a:cubicBezTo>
                  <a:cubicBezTo>
                    <a:pt x="16056" y="3115"/>
                    <a:pt x="16086" y="3010"/>
                    <a:pt x="16056" y="2936"/>
                  </a:cubicBezTo>
                  <a:cubicBezTo>
                    <a:pt x="15668" y="2025"/>
                    <a:pt x="15593" y="1681"/>
                    <a:pt x="15713" y="1084"/>
                  </a:cubicBezTo>
                  <a:cubicBezTo>
                    <a:pt x="15758" y="845"/>
                    <a:pt x="15892" y="292"/>
                    <a:pt x="15728" y="128"/>
                  </a:cubicBezTo>
                  <a:cubicBezTo>
                    <a:pt x="15636" y="31"/>
                    <a:pt x="15142" y="0"/>
                    <a:pt x="1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11463231" y="3265131"/>
              <a:ext cx="4218707" cy="1338870"/>
            </a:xfrm>
            <a:custGeom>
              <a:avLst/>
              <a:gdLst/>
              <a:ahLst/>
              <a:cxnLst/>
              <a:rect l="l" t="t" r="r" b="b"/>
              <a:pathLst>
                <a:path w="22315" h="7082" extrusionOk="0">
                  <a:moveTo>
                    <a:pt x="18257" y="0"/>
                  </a:moveTo>
                  <a:cubicBezTo>
                    <a:pt x="18243" y="0"/>
                    <a:pt x="18257" y="22"/>
                    <a:pt x="18279" y="33"/>
                  </a:cubicBezTo>
                  <a:lnTo>
                    <a:pt x="18279" y="33"/>
                  </a:lnTo>
                  <a:lnTo>
                    <a:pt x="957" y="435"/>
                  </a:lnTo>
                  <a:cubicBezTo>
                    <a:pt x="1" y="599"/>
                    <a:pt x="314" y="2168"/>
                    <a:pt x="314" y="2168"/>
                  </a:cubicBezTo>
                  <a:cubicBezTo>
                    <a:pt x="374" y="2765"/>
                    <a:pt x="598" y="3363"/>
                    <a:pt x="1046" y="3766"/>
                  </a:cubicBezTo>
                  <a:cubicBezTo>
                    <a:pt x="1225" y="3930"/>
                    <a:pt x="1434" y="4050"/>
                    <a:pt x="1644" y="4169"/>
                  </a:cubicBezTo>
                  <a:cubicBezTo>
                    <a:pt x="3316" y="5125"/>
                    <a:pt x="6438" y="7082"/>
                    <a:pt x="8230" y="7082"/>
                  </a:cubicBezTo>
                  <a:cubicBezTo>
                    <a:pt x="8619" y="7082"/>
                    <a:pt x="9007" y="7067"/>
                    <a:pt x="9395" y="7022"/>
                  </a:cubicBezTo>
                  <a:cubicBezTo>
                    <a:pt x="13458" y="6559"/>
                    <a:pt x="17520" y="6081"/>
                    <a:pt x="21583" y="5618"/>
                  </a:cubicBezTo>
                  <a:cubicBezTo>
                    <a:pt x="21911" y="5573"/>
                    <a:pt x="22315" y="5439"/>
                    <a:pt x="22315" y="5110"/>
                  </a:cubicBezTo>
                  <a:cubicBezTo>
                    <a:pt x="22300" y="4878"/>
                    <a:pt x="22102" y="4631"/>
                    <a:pt x="21886" y="4631"/>
                  </a:cubicBezTo>
                  <a:cubicBezTo>
                    <a:pt x="21879" y="4631"/>
                    <a:pt x="21873" y="4632"/>
                    <a:pt x="21867" y="4632"/>
                  </a:cubicBezTo>
                  <a:cubicBezTo>
                    <a:pt x="20179" y="4722"/>
                    <a:pt x="18491" y="4841"/>
                    <a:pt x="16818" y="5050"/>
                  </a:cubicBezTo>
                  <a:cubicBezTo>
                    <a:pt x="13995" y="5409"/>
                    <a:pt x="11173" y="5752"/>
                    <a:pt x="8365" y="6111"/>
                  </a:cubicBezTo>
                  <a:cubicBezTo>
                    <a:pt x="8207" y="6134"/>
                    <a:pt x="8046" y="6154"/>
                    <a:pt x="7886" y="6154"/>
                  </a:cubicBezTo>
                  <a:cubicBezTo>
                    <a:pt x="7744" y="6154"/>
                    <a:pt x="7603" y="6138"/>
                    <a:pt x="7469" y="6096"/>
                  </a:cubicBezTo>
                  <a:cubicBezTo>
                    <a:pt x="7095" y="5976"/>
                    <a:pt x="6841" y="5663"/>
                    <a:pt x="6692" y="5319"/>
                  </a:cubicBezTo>
                  <a:cubicBezTo>
                    <a:pt x="6543" y="4976"/>
                    <a:pt x="6498" y="4587"/>
                    <a:pt x="6468" y="4229"/>
                  </a:cubicBezTo>
                  <a:cubicBezTo>
                    <a:pt x="6438" y="3915"/>
                    <a:pt x="6423" y="3587"/>
                    <a:pt x="6602" y="3348"/>
                  </a:cubicBezTo>
                  <a:cubicBezTo>
                    <a:pt x="6826" y="3079"/>
                    <a:pt x="7230" y="3019"/>
                    <a:pt x="7573" y="3004"/>
                  </a:cubicBezTo>
                  <a:cubicBezTo>
                    <a:pt x="12263" y="2720"/>
                    <a:pt x="16968" y="2690"/>
                    <a:pt x="21628" y="2168"/>
                  </a:cubicBezTo>
                  <a:cubicBezTo>
                    <a:pt x="21822" y="2138"/>
                    <a:pt x="22076" y="2078"/>
                    <a:pt x="22135" y="1869"/>
                  </a:cubicBezTo>
                  <a:cubicBezTo>
                    <a:pt x="22195" y="1645"/>
                    <a:pt x="21926" y="1481"/>
                    <a:pt x="21702" y="1376"/>
                  </a:cubicBezTo>
                  <a:cubicBezTo>
                    <a:pt x="20552" y="913"/>
                    <a:pt x="19417" y="465"/>
                    <a:pt x="18267" y="2"/>
                  </a:cubicBezTo>
                  <a:cubicBezTo>
                    <a:pt x="18263" y="1"/>
                    <a:pt x="18260" y="0"/>
                    <a:pt x="18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11714480" y="3432063"/>
              <a:ext cx="960387" cy="406652"/>
            </a:xfrm>
            <a:custGeom>
              <a:avLst/>
              <a:gdLst/>
              <a:ahLst/>
              <a:cxnLst/>
              <a:rect l="l" t="t" r="r" b="b"/>
              <a:pathLst>
                <a:path w="5080" h="2151" extrusionOk="0">
                  <a:moveTo>
                    <a:pt x="46" y="0"/>
                  </a:moveTo>
                  <a:lnTo>
                    <a:pt x="1" y="105"/>
                  </a:lnTo>
                  <a:cubicBezTo>
                    <a:pt x="404" y="329"/>
                    <a:pt x="822" y="508"/>
                    <a:pt x="1241" y="687"/>
                  </a:cubicBezTo>
                  <a:cubicBezTo>
                    <a:pt x="2495" y="1180"/>
                    <a:pt x="3795" y="1613"/>
                    <a:pt x="5034" y="2151"/>
                  </a:cubicBezTo>
                  <a:lnTo>
                    <a:pt x="5079" y="2061"/>
                  </a:lnTo>
                  <a:cubicBezTo>
                    <a:pt x="4661" y="1897"/>
                    <a:pt x="4243" y="1718"/>
                    <a:pt x="3824" y="1539"/>
                  </a:cubicBezTo>
                  <a:cubicBezTo>
                    <a:pt x="2555" y="1016"/>
                    <a:pt x="1360" y="374"/>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12917414" y="3762336"/>
              <a:ext cx="2541433" cy="196615"/>
            </a:xfrm>
            <a:custGeom>
              <a:avLst/>
              <a:gdLst/>
              <a:ahLst/>
              <a:cxnLst/>
              <a:rect l="l" t="t" r="r" b="b"/>
              <a:pathLst>
                <a:path w="13443" h="1040" extrusionOk="0">
                  <a:moveTo>
                    <a:pt x="13383" y="1"/>
                  </a:moveTo>
                  <a:lnTo>
                    <a:pt x="11725" y="120"/>
                  </a:lnTo>
                  <a:cubicBezTo>
                    <a:pt x="9321" y="314"/>
                    <a:pt x="5796" y="598"/>
                    <a:pt x="3391" y="807"/>
                  </a:cubicBezTo>
                  <a:cubicBezTo>
                    <a:pt x="2564" y="884"/>
                    <a:pt x="1744" y="929"/>
                    <a:pt x="921" y="929"/>
                  </a:cubicBezTo>
                  <a:cubicBezTo>
                    <a:pt x="630" y="929"/>
                    <a:pt x="338" y="924"/>
                    <a:pt x="45" y="912"/>
                  </a:cubicBezTo>
                  <a:cubicBezTo>
                    <a:pt x="16" y="912"/>
                    <a:pt x="1" y="927"/>
                    <a:pt x="1" y="957"/>
                  </a:cubicBezTo>
                  <a:cubicBezTo>
                    <a:pt x="1" y="986"/>
                    <a:pt x="16" y="1001"/>
                    <a:pt x="45" y="1001"/>
                  </a:cubicBezTo>
                  <a:cubicBezTo>
                    <a:pt x="392" y="1028"/>
                    <a:pt x="766" y="1040"/>
                    <a:pt x="1157" y="1040"/>
                  </a:cubicBezTo>
                  <a:cubicBezTo>
                    <a:pt x="2954" y="1040"/>
                    <a:pt x="5115" y="798"/>
                    <a:pt x="6722" y="688"/>
                  </a:cubicBezTo>
                  <a:cubicBezTo>
                    <a:pt x="8604" y="523"/>
                    <a:pt x="11531" y="270"/>
                    <a:pt x="13398" y="90"/>
                  </a:cubicBezTo>
                  <a:cubicBezTo>
                    <a:pt x="13428" y="90"/>
                    <a:pt x="13443" y="75"/>
                    <a:pt x="13428" y="46"/>
                  </a:cubicBezTo>
                  <a:cubicBezTo>
                    <a:pt x="13428" y="16"/>
                    <a:pt x="13413" y="1"/>
                    <a:pt x="1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12996437" y="3878224"/>
              <a:ext cx="2425733" cy="240097"/>
            </a:xfrm>
            <a:custGeom>
              <a:avLst/>
              <a:gdLst/>
              <a:ahLst/>
              <a:cxnLst/>
              <a:rect l="l" t="t" r="r" b="b"/>
              <a:pathLst>
                <a:path w="12831" h="1270" extrusionOk="0">
                  <a:moveTo>
                    <a:pt x="12771" y="0"/>
                  </a:moveTo>
                  <a:lnTo>
                    <a:pt x="6408" y="598"/>
                  </a:lnTo>
                  <a:cubicBezTo>
                    <a:pt x="4586" y="777"/>
                    <a:pt x="1853" y="1046"/>
                    <a:pt x="46" y="1165"/>
                  </a:cubicBezTo>
                  <a:cubicBezTo>
                    <a:pt x="16" y="1180"/>
                    <a:pt x="1" y="1195"/>
                    <a:pt x="1" y="1225"/>
                  </a:cubicBezTo>
                  <a:cubicBezTo>
                    <a:pt x="1" y="1255"/>
                    <a:pt x="16" y="1270"/>
                    <a:pt x="46" y="1270"/>
                  </a:cubicBezTo>
                  <a:cubicBezTo>
                    <a:pt x="4213" y="1031"/>
                    <a:pt x="8634" y="538"/>
                    <a:pt x="12786" y="90"/>
                  </a:cubicBezTo>
                  <a:cubicBezTo>
                    <a:pt x="12816" y="75"/>
                    <a:pt x="12831" y="60"/>
                    <a:pt x="12816" y="30"/>
                  </a:cubicBezTo>
                  <a:cubicBezTo>
                    <a:pt x="12816" y="15"/>
                    <a:pt x="12801" y="0"/>
                    <a:pt x="1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12934429" y="4027764"/>
              <a:ext cx="2482070" cy="279798"/>
            </a:xfrm>
            <a:custGeom>
              <a:avLst/>
              <a:gdLst/>
              <a:ahLst/>
              <a:cxnLst/>
              <a:rect l="l" t="t" r="r" b="b"/>
              <a:pathLst>
                <a:path w="13129" h="1480" extrusionOk="0">
                  <a:moveTo>
                    <a:pt x="13084" y="1"/>
                  </a:moveTo>
                  <a:cubicBezTo>
                    <a:pt x="11979" y="45"/>
                    <a:pt x="10903" y="180"/>
                    <a:pt x="9813" y="329"/>
                  </a:cubicBezTo>
                  <a:cubicBezTo>
                    <a:pt x="6691" y="762"/>
                    <a:pt x="3211" y="1076"/>
                    <a:pt x="60" y="1375"/>
                  </a:cubicBezTo>
                  <a:cubicBezTo>
                    <a:pt x="15" y="1375"/>
                    <a:pt x="0" y="1405"/>
                    <a:pt x="0" y="1435"/>
                  </a:cubicBezTo>
                  <a:cubicBezTo>
                    <a:pt x="0" y="1464"/>
                    <a:pt x="30" y="1479"/>
                    <a:pt x="60" y="1479"/>
                  </a:cubicBezTo>
                  <a:cubicBezTo>
                    <a:pt x="2181" y="1330"/>
                    <a:pt x="4481" y="1121"/>
                    <a:pt x="6587" y="897"/>
                  </a:cubicBezTo>
                  <a:cubicBezTo>
                    <a:pt x="8753" y="658"/>
                    <a:pt x="10918" y="255"/>
                    <a:pt x="13084" y="90"/>
                  </a:cubicBezTo>
                  <a:cubicBezTo>
                    <a:pt x="13114" y="75"/>
                    <a:pt x="13129" y="60"/>
                    <a:pt x="13129" y="45"/>
                  </a:cubicBezTo>
                  <a:cubicBezTo>
                    <a:pt x="13129" y="16"/>
                    <a:pt x="13099" y="1"/>
                    <a:pt x="1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13021959" y="3078726"/>
              <a:ext cx="2798355" cy="540312"/>
            </a:xfrm>
            <a:custGeom>
              <a:avLst/>
              <a:gdLst/>
              <a:ahLst/>
              <a:cxnLst/>
              <a:rect l="l" t="t" r="r" b="b"/>
              <a:pathLst>
                <a:path w="14802" h="2858" extrusionOk="0">
                  <a:moveTo>
                    <a:pt x="8604" y="1"/>
                  </a:moveTo>
                  <a:cubicBezTo>
                    <a:pt x="7612" y="1"/>
                    <a:pt x="6619" y="14"/>
                    <a:pt x="5631" y="32"/>
                  </a:cubicBezTo>
                  <a:cubicBezTo>
                    <a:pt x="4720" y="47"/>
                    <a:pt x="3794" y="77"/>
                    <a:pt x="2883" y="122"/>
                  </a:cubicBezTo>
                  <a:cubicBezTo>
                    <a:pt x="2166" y="152"/>
                    <a:pt x="1434" y="196"/>
                    <a:pt x="792" y="450"/>
                  </a:cubicBezTo>
                  <a:cubicBezTo>
                    <a:pt x="583" y="525"/>
                    <a:pt x="389" y="630"/>
                    <a:pt x="254" y="764"/>
                  </a:cubicBezTo>
                  <a:cubicBezTo>
                    <a:pt x="60" y="958"/>
                    <a:pt x="0" y="1197"/>
                    <a:pt x="0" y="1436"/>
                  </a:cubicBezTo>
                  <a:cubicBezTo>
                    <a:pt x="15" y="1944"/>
                    <a:pt x="374" y="2467"/>
                    <a:pt x="1001" y="2691"/>
                  </a:cubicBezTo>
                  <a:cubicBezTo>
                    <a:pt x="1345" y="2822"/>
                    <a:pt x="1730" y="2858"/>
                    <a:pt x="2119" y="2858"/>
                  </a:cubicBezTo>
                  <a:cubicBezTo>
                    <a:pt x="2304" y="2858"/>
                    <a:pt x="2491" y="2850"/>
                    <a:pt x="2674" y="2840"/>
                  </a:cubicBezTo>
                  <a:cubicBezTo>
                    <a:pt x="6662" y="2706"/>
                    <a:pt x="10634" y="2482"/>
                    <a:pt x="14607" y="2168"/>
                  </a:cubicBezTo>
                  <a:cubicBezTo>
                    <a:pt x="14637" y="2168"/>
                    <a:pt x="14667" y="2168"/>
                    <a:pt x="14697" y="2153"/>
                  </a:cubicBezTo>
                  <a:cubicBezTo>
                    <a:pt x="14757" y="2123"/>
                    <a:pt x="14802" y="2063"/>
                    <a:pt x="14757" y="2019"/>
                  </a:cubicBezTo>
                  <a:cubicBezTo>
                    <a:pt x="14428" y="1391"/>
                    <a:pt x="14383" y="1167"/>
                    <a:pt x="14518" y="764"/>
                  </a:cubicBezTo>
                  <a:cubicBezTo>
                    <a:pt x="14578" y="600"/>
                    <a:pt x="14712" y="241"/>
                    <a:pt x="14563" y="122"/>
                  </a:cubicBezTo>
                  <a:cubicBezTo>
                    <a:pt x="14446" y="30"/>
                    <a:pt x="13425" y="13"/>
                    <a:pt x="12407" y="13"/>
                  </a:cubicBezTo>
                  <a:cubicBezTo>
                    <a:pt x="11786" y="13"/>
                    <a:pt x="11165" y="19"/>
                    <a:pt x="10752" y="19"/>
                  </a:cubicBezTo>
                  <a:cubicBezTo>
                    <a:pt x="10627" y="19"/>
                    <a:pt x="10522" y="19"/>
                    <a:pt x="10440" y="17"/>
                  </a:cubicBezTo>
                  <a:cubicBezTo>
                    <a:pt x="9830" y="6"/>
                    <a:pt x="9217" y="1"/>
                    <a:pt x="8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11641128" y="2793826"/>
              <a:ext cx="4247064" cy="922576"/>
            </a:xfrm>
            <a:custGeom>
              <a:avLst/>
              <a:gdLst/>
              <a:ahLst/>
              <a:cxnLst/>
              <a:rect l="l" t="t" r="r" b="b"/>
              <a:pathLst>
                <a:path w="22465" h="4880" extrusionOk="0">
                  <a:moveTo>
                    <a:pt x="14175" y="1"/>
                  </a:moveTo>
                  <a:lnTo>
                    <a:pt x="3929" y="120"/>
                  </a:lnTo>
                  <a:lnTo>
                    <a:pt x="1210" y="270"/>
                  </a:lnTo>
                  <a:cubicBezTo>
                    <a:pt x="1210" y="270"/>
                    <a:pt x="1137" y="262"/>
                    <a:pt x="1026" y="262"/>
                  </a:cubicBezTo>
                  <a:cubicBezTo>
                    <a:pt x="692" y="262"/>
                    <a:pt x="23" y="329"/>
                    <a:pt x="1" y="867"/>
                  </a:cubicBezTo>
                  <a:lnTo>
                    <a:pt x="45" y="1793"/>
                  </a:lnTo>
                  <a:cubicBezTo>
                    <a:pt x="60" y="2181"/>
                    <a:pt x="299" y="2525"/>
                    <a:pt x="643" y="2689"/>
                  </a:cubicBezTo>
                  <a:cubicBezTo>
                    <a:pt x="1330" y="3003"/>
                    <a:pt x="2077" y="3182"/>
                    <a:pt x="2809" y="3376"/>
                  </a:cubicBezTo>
                  <a:lnTo>
                    <a:pt x="7588" y="4586"/>
                  </a:lnTo>
                  <a:cubicBezTo>
                    <a:pt x="7932" y="4691"/>
                    <a:pt x="8514" y="4780"/>
                    <a:pt x="8872" y="4810"/>
                  </a:cubicBezTo>
                  <a:cubicBezTo>
                    <a:pt x="9565" y="4859"/>
                    <a:pt x="10258" y="4880"/>
                    <a:pt x="10950" y="4880"/>
                  </a:cubicBezTo>
                  <a:cubicBezTo>
                    <a:pt x="13229" y="4880"/>
                    <a:pt x="15506" y="4651"/>
                    <a:pt x="17774" y="4422"/>
                  </a:cubicBezTo>
                  <a:lnTo>
                    <a:pt x="22135" y="3989"/>
                  </a:lnTo>
                  <a:cubicBezTo>
                    <a:pt x="22225" y="3974"/>
                    <a:pt x="22315" y="3929"/>
                    <a:pt x="22359" y="3824"/>
                  </a:cubicBezTo>
                  <a:cubicBezTo>
                    <a:pt x="22464" y="3600"/>
                    <a:pt x="22106" y="3466"/>
                    <a:pt x="21852" y="3466"/>
                  </a:cubicBezTo>
                  <a:cubicBezTo>
                    <a:pt x="18175" y="3521"/>
                    <a:pt x="14511" y="4198"/>
                    <a:pt x="10836" y="4198"/>
                  </a:cubicBezTo>
                  <a:cubicBezTo>
                    <a:pt x="10525" y="4198"/>
                    <a:pt x="10214" y="4193"/>
                    <a:pt x="9903" y="4183"/>
                  </a:cubicBezTo>
                  <a:cubicBezTo>
                    <a:pt x="9724" y="4183"/>
                    <a:pt x="9530" y="4168"/>
                    <a:pt x="9380" y="4048"/>
                  </a:cubicBezTo>
                  <a:cubicBezTo>
                    <a:pt x="9186" y="3899"/>
                    <a:pt x="9156" y="3630"/>
                    <a:pt x="9156" y="3391"/>
                  </a:cubicBezTo>
                  <a:cubicBezTo>
                    <a:pt x="9156" y="3137"/>
                    <a:pt x="9186" y="2868"/>
                    <a:pt x="9321" y="2644"/>
                  </a:cubicBezTo>
                  <a:cubicBezTo>
                    <a:pt x="9574" y="2256"/>
                    <a:pt x="10112" y="2166"/>
                    <a:pt x="10590" y="2122"/>
                  </a:cubicBezTo>
                  <a:cubicBezTo>
                    <a:pt x="14324" y="1733"/>
                    <a:pt x="18073" y="1763"/>
                    <a:pt x="21822" y="1659"/>
                  </a:cubicBezTo>
                  <a:cubicBezTo>
                    <a:pt x="21971" y="1644"/>
                    <a:pt x="22135" y="1644"/>
                    <a:pt x="22255" y="1524"/>
                  </a:cubicBezTo>
                  <a:cubicBezTo>
                    <a:pt x="22315" y="1464"/>
                    <a:pt x="22345" y="1360"/>
                    <a:pt x="22315" y="1285"/>
                  </a:cubicBezTo>
                  <a:cubicBezTo>
                    <a:pt x="22270" y="1181"/>
                    <a:pt x="22165" y="1166"/>
                    <a:pt x="22061" y="1136"/>
                  </a:cubicBezTo>
                  <a:cubicBezTo>
                    <a:pt x="19447" y="703"/>
                    <a:pt x="16818" y="314"/>
                    <a:pt x="1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13634675" y="3172306"/>
              <a:ext cx="2069936" cy="104546"/>
            </a:xfrm>
            <a:custGeom>
              <a:avLst/>
              <a:gdLst/>
              <a:ahLst/>
              <a:cxnLst/>
              <a:rect l="l" t="t" r="r" b="b"/>
              <a:pathLst>
                <a:path w="10949" h="553" extrusionOk="0">
                  <a:moveTo>
                    <a:pt x="10903" y="0"/>
                  </a:moveTo>
                  <a:cubicBezTo>
                    <a:pt x="10112" y="45"/>
                    <a:pt x="8977" y="105"/>
                    <a:pt x="8185" y="135"/>
                  </a:cubicBezTo>
                  <a:cubicBezTo>
                    <a:pt x="5825" y="224"/>
                    <a:pt x="2763" y="388"/>
                    <a:pt x="404" y="433"/>
                  </a:cubicBezTo>
                  <a:lnTo>
                    <a:pt x="60" y="433"/>
                  </a:lnTo>
                  <a:cubicBezTo>
                    <a:pt x="30" y="433"/>
                    <a:pt x="0" y="448"/>
                    <a:pt x="0" y="478"/>
                  </a:cubicBezTo>
                  <a:cubicBezTo>
                    <a:pt x="0" y="508"/>
                    <a:pt x="30" y="523"/>
                    <a:pt x="60" y="523"/>
                  </a:cubicBezTo>
                  <a:cubicBezTo>
                    <a:pt x="150" y="538"/>
                    <a:pt x="314" y="553"/>
                    <a:pt x="404" y="553"/>
                  </a:cubicBezTo>
                  <a:cubicBezTo>
                    <a:pt x="3899" y="523"/>
                    <a:pt x="7423" y="344"/>
                    <a:pt x="10903" y="105"/>
                  </a:cubicBezTo>
                  <a:cubicBezTo>
                    <a:pt x="10933" y="105"/>
                    <a:pt x="10948" y="75"/>
                    <a:pt x="10948" y="45"/>
                  </a:cubicBezTo>
                  <a:cubicBezTo>
                    <a:pt x="10948" y="15"/>
                    <a:pt x="10918" y="0"/>
                    <a:pt x="10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13708027" y="3251330"/>
              <a:ext cx="1973897" cy="145759"/>
            </a:xfrm>
            <a:custGeom>
              <a:avLst/>
              <a:gdLst/>
              <a:ahLst/>
              <a:cxnLst/>
              <a:rect l="l" t="t" r="r" b="b"/>
              <a:pathLst>
                <a:path w="10441" h="771" extrusionOk="0">
                  <a:moveTo>
                    <a:pt x="10396" y="0"/>
                  </a:moveTo>
                  <a:lnTo>
                    <a:pt x="9097" y="90"/>
                  </a:lnTo>
                  <a:cubicBezTo>
                    <a:pt x="8275" y="150"/>
                    <a:pt x="6065" y="314"/>
                    <a:pt x="5213" y="374"/>
                  </a:cubicBezTo>
                  <a:cubicBezTo>
                    <a:pt x="3496" y="508"/>
                    <a:pt x="1778" y="672"/>
                    <a:pt x="45" y="672"/>
                  </a:cubicBezTo>
                  <a:cubicBezTo>
                    <a:pt x="16" y="672"/>
                    <a:pt x="1" y="687"/>
                    <a:pt x="1" y="717"/>
                  </a:cubicBezTo>
                  <a:cubicBezTo>
                    <a:pt x="1" y="747"/>
                    <a:pt x="16" y="762"/>
                    <a:pt x="45" y="762"/>
                  </a:cubicBezTo>
                  <a:cubicBezTo>
                    <a:pt x="260" y="768"/>
                    <a:pt x="474" y="770"/>
                    <a:pt x="688" y="770"/>
                  </a:cubicBezTo>
                  <a:cubicBezTo>
                    <a:pt x="2206" y="770"/>
                    <a:pt x="3723" y="641"/>
                    <a:pt x="5228" y="523"/>
                  </a:cubicBezTo>
                  <a:cubicBezTo>
                    <a:pt x="6692" y="419"/>
                    <a:pt x="8962" y="224"/>
                    <a:pt x="10396" y="90"/>
                  </a:cubicBezTo>
                  <a:cubicBezTo>
                    <a:pt x="10426" y="90"/>
                    <a:pt x="10441" y="75"/>
                    <a:pt x="10441" y="45"/>
                  </a:cubicBezTo>
                  <a:cubicBezTo>
                    <a:pt x="10441" y="15"/>
                    <a:pt x="10411" y="0"/>
                    <a:pt x="10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13620496" y="3353040"/>
              <a:ext cx="2055757" cy="165421"/>
            </a:xfrm>
            <a:custGeom>
              <a:avLst/>
              <a:gdLst/>
              <a:ahLst/>
              <a:cxnLst/>
              <a:rect l="l" t="t" r="r" b="b"/>
              <a:pathLst>
                <a:path w="10874" h="875" extrusionOk="0">
                  <a:moveTo>
                    <a:pt x="10829" y="0"/>
                  </a:moveTo>
                  <a:lnTo>
                    <a:pt x="9470" y="105"/>
                  </a:lnTo>
                  <a:cubicBezTo>
                    <a:pt x="8619" y="164"/>
                    <a:pt x="6333" y="358"/>
                    <a:pt x="5437" y="433"/>
                  </a:cubicBezTo>
                  <a:cubicBezTo>
                    <a:pt x="3762" y="573"/>
                    <a:pt x="2086" y="765"/>
                    <a:pt x="398" y="765"/>
                  </a:cubicBezTo>
                  <a:cubicBezTo>
                    <a:pt x="281" y="765"/>
                    <a:pt x="163" y="764"/>
                    <a:pt x="45" y="762"/>
                  </a:cubicBezTo>
                  <a:cubicBezTo>
                    <a:pt x="16" y="762"/>
                    <a:pt x="1" y="777"/>
                    <a:pt x="1" y="807"/>
                  </a:cubicBezTo>
                  <a:cubicBezTo>
                    <a:pt x="1" y="836"/>
                    <a:pt x="16" y="851"/>
                    <a:pt x="45" y="851"/>
                  </a:cubicBezTo>
                  <a:cubicBezTo>
                    <a:pt x="363" y="867"/>
                    <a:pt x="680" y="874"/>
                    <a:pt x="997" y="874"/>
                  </a:cubicBezTo>
                  <a:cubicBezTo>
                    <a:pt x="2483" y="874"/>
                    <a:pt x="3963" y="721"/>
                    <a:pt x="5452" y="597"/>
                  </a:cubicBezTo>
                  <a:cubicBezTo>
                    <a:pt x="6961" y="448"/>
                    <a:pt x="9335" y="239"/>
                    <a:pt x="10829" y="90"/>
                  </a:cubicBezTo>
                  <a:cubicBezTo>
                    <a:pt x="10844" y="90"/>
                    <a:pt x="10874" y="75"/>
                    <a:pt x="10874" y="30"/>
                  </a:cubicBezTo>
                  <a:cubicBezTo>
                    <a:pt x="10874" y="15"/>
                    <a:pt x="10844" y="0"/>
                    <a:pt x="10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12872231" y="3152456"/>
              <a:ext cx="316474" cy="522541"/>
            </a:xfrm>
            <a:custGeom>
              <a:avLst/>
              <a:gdLst/>
              <a:ahLst/>
              <a:cxnLst/>
              <a:rect l="l" t="t" r="r" b="b"/>
              <a:pathLst>
                <a:path w="1674" h="2764" extrusionOk="0">
                  <a:moveTo>
                    <a:pt x="434" y="1"/>
                  </a:moveTo>
                  <a:cubicBezTo>
                    <a:pt x="195" y="673"/>
                    <a:pt x="1" y="1718"/>
                    <a:pt x="16" y="2435"/>
                  </a:cubicBezTo>
                  <a:cubicBezTo>
                    <a:pt x="434" y="2540"/>
                    <a:pt x="852" y="2659"/>
                    <a:pt x="1330" y="2764"/>
                  </a:cubicBezTo>
                  <a:cubicBezTo>
                    <a:pt x="1285" y="2017"/>
                    <a:pt x="1405" y="912"/>
                    <a:pt x="1673" y="210"/>
                  </a:cubicBezTo>
                  <a:cubicBezTo>
                    <a:pt x="1210" y="150"/>
                    <a:pt x="912" y="75"/>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11816190" y="2901207"/>
              <a:ext cx="319310" cy="505526"/>
            </a:xfrm>
            <a:custGeom>
              <a:avLst/>
              <a:gdLst/>
              <a:ahLst/>
              <a:cxnLst/>
              <a:rect l="l" t="t" r="r" b="b"/>
              <a:pathLst>
                <a:path w="1689" h="2674" extrusionOk="0">
                  <a:moveTo>
                    <a:pt x="434" y="0"/>
                  </a:moveTo>
                  <a:cubicBezTo>
                    <a:pt x="180" y="672"/>
                    <a:pt x="1" y="1539"/>
                    <a:pt x="16" y="2256"/>
                  </a:cubicBezTo>
                  <a:cubicBezTo>
                    <a:pt x="464" y="2405"/>
                    <a:pt x="897" y="2569"/>
                    <a:pt x="1345" y="2674"/>
                  </a:cubicBezTo>
                  <a:cubicBezTo>
                    <a:pt x="1300" y="1912"/>
                    <a:pt x="1420" y="1001"/>
                    <a:pt x="1688" y="299"/>
                  </a:cubicBezTo>
                  <a:cubicBezTo>
                    <a:pt x="1225" y="254"/>
                    <a:pt x="912" y="75"/>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11872716" y="2887028"/>
              <a:ext cx="1516390" cy="338971"/>
            </a:xfrm>
            <a:custGeom>
              <a:avLst/>
              <a:gdLst/>
              <a:ahLst/>
              <a:cxnLst/>
              <a:rect l="l" t="t" r="r" b="b"/>
              <a:pathLst>
                <a:path w="8021" h="1793" extrusionOk="0">
                  <a:moveTo>
                    <a:pt x="75" y="1"/>
                  </a:moveTo>
                  <a:cubicBezTo>
                    <a:pt x="45" y="1"/>
                    <a:pt x="15" y="16"/>
                    <a:pt x="15" y="30"/>
                  </a:cubicBezTo>
                  <a:cubicBezTo>
                    <a:pt x="0" y="60"/>
                    <a:pt x="15" y="90"/>
                    <a:pt x="45" y="105"/>
                  </a:cubicBezTo>
                  <a:cubicBezTo>
                    <a:pt x="672" y="344"/>
                    <a:pt x="1315" y="538"/>
                    <a:pt x="1972" y="718"/>
                  </a:cubicBezTo>
                  <a:cubicBezTo>
                    <a:pt x="3928" y="1210"/>
                    <a:pt x="5945" y="1494"/>
                    <a:pt x="7931" y="1793"/>
                  </a:cubicBezTo>
                  <a:cubicBezTo>
                    <a:pt x="8006" y="1793"/>
                    <a:pt x="8021" y="1688"/>
                    <a:pt x="7946" y="1688"/>
                  </a:cubicBezTo>
                  <a:cubicBezTo>
                    <a:pt x="7289" y="1614"/>
                    <a:pt x="6632" y="1509"/>
                    <a:pt x="5960" y="1390"/>
                  </a:cubicBezTo>
                  <a:cubicBezTo>
                    <a:pt x="3973" y="1031"/>
                    <a:pt x="2047" y="419"/>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12767685" y="3174008"/>
              <a:ext cx="93392" cy="383209"/>
            </a:xfrm>
            <a:custGeom>
              <a:avLst/>
              <a:gdLst/>
              <a:ahLst/>
              <a:cxnLst/>
              <a:rect l="l" t="t" r="r" b="b"/>
              <a:pathLst>
                <a:path w="494" h="2027" extrusionOk="0">
                  <a:moveTo>
                    <a:pt x="416" y="0"/>
                  </a:moveTo>
                  <a:cubicBezTo>
                    <a:pt x="384" y="0"/>
                    <a:pt x="356" y="17"/>
                    <a:pt x="345" y="51"/>
                  </a:cubicBezTo>
                  <a:cubicBezTo>
                    <a:pt x="270" y="200"/>
                    <a:pt x="225" y="350"/>
                    <a:pt x="180" y="499"/>
                  </a:cubicBezTo>
                  <a:cubicBezTo>
                    <a:pt x="135" y="663"/>
                    <a:pt x="106" y="828"/>
                    <a:pt x="76" y="977"/>
                  </a:cubicBezTo>
                  <a:cubicBezTo>
                    <a:pt x="61" y="1052"/>
                    <a:pt x="46" y="1141"/>
                    <a:pt x="31" y="1216"/>
                  </a:cubicBezTo>
                  <a:cubicBezTo>
                    <a:pt x="31" y="1291"/>
                    <a:pt x="16" y="1380"/>
                    <a:pt x="16" y="1455"/>
                  </a:cubicBezTo>
                  <a:cubicBezTo>
                    <a:pt x="1" y="1604"/>
                    <a:pt x="1" y="1768"/>
                    <a:pt x="1" y="1933"/>
                  </a:cubicBezTo>
                  <a:cubicBezTo>
                    <a:pt x="1" y="1978"/>
                    <a:pt x="31" y="2007"/>
                    <a:pt x="76" y="2022"/>
                  </a:cubicBezTo>
                  <a:cubicBezTo>
                    <a:pt x="83" y="2025"/>
                    <a:pt x="91" y="2026"/>
                    <a:pt x="99" y="2026"/>
                  </a:cubicBezTo>
                  <a:cubicBezTo>
                    <a:pt x="135" y="2026"/>
                    <a:pt x="168" y="1997"/>
                    <a:pt x="180" y="1948"/>
                  </a:cubicBezTo>
                  <a:cubicBezTo>
                    <a:pt x="225" y="1798"/>
                    <a:pt x="255" y="1634"/>
                    <a:pt x="285" y="1485"/>
                  </a:cubicBezTo>
                  <a:cubicBezTo>
                    <a:pt x="300" y="1410"/>
                    <a:pt x="300" y="1335"/>
                    <a:pt x="315" y="1261"/>
                  </a:cubicBezTo>
                  <a:lnTo>
                    <a:pt x="359" y="1022"/>
                  </a:lnTo>
                  <a:lnTo>
                    <a:pt x="434" y="559"/>
                  </a:lnTo>
                  <a:cubicBezTo>
                    <a:pt x="449" y="409"/>
                    <a:pt x="479" y="245"/>
                    <a:pt x="494" y="96"/>
                  </a:cubicBezTo>
                  <a:cubicBezTo>
                    <a:pt x="494" y="66"/>
                    <a:pt x="479" y="21"/>
                    <a:pt x="449" y="6"/>
                  </a:cubicBezTo>
                  <a:cubicBezTo>
                    <a:pt x="438" y="2"/>
                    <a:pt x="427"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12609638" y="3140168"/>
              <a:ext cx="93392" cy="383209"/>
            </a:xfrm>
            <a:custGeom>
              <a:avLst/>
              <a:gdLst/>
              <a:ahLst/>
              <a:cxnLst/>
              <a:rect l="l" t="t" r="r" b="b"/>
              <a:pathLst>
                <a:path w="494" h="2027" extrusionOk="0">
                  <a:moveTo>
                    <a:pt x="430" y="0"/>
                  </a:moveTo>
                  <a:cubicBezTo>
                    <a:pt x="393" y="0"/>
                    <a:pt x="356" y="20"/>
                    <a:pt x="344" y="66"/>
                  </a:cubicBezTo>
                  <a:cubicBezTo>
                    <a:pt x="269" y="200"/>
                    <a:pt x="225" y="364"/>
                    <a:pt x="180" y="514"/>
                  </a:cubicBezTo>
                  <a:cubicBezTo>
                    <a:pt x="135" y="663"/>
                    <a:pt x="105" y="827"/>
                    <a:pt x="75" y="992"/>
                  </a:cubicBezTo>
                  <a:cubicBezTo>
                    <a:pt x="60" y="1066"/>
                    <a:pt x="45" y="1141"/>
                    <a:pt x="30" y="1231"/>
                  </a:cubicBezTo>
                  <a:cubicBezTo>
                    <a:pt x="30" y="1305"/>
                    <a:pt x="16" y="1380"/>
                    <a:pt x="16" y="1470"/>
                  </a:cubicBezTo>
                  <a:cubicBezTo>
                    <a:pt x="1" y="1619"/>
                    <a:pt x="1" y="1783"/>
                    <a:pt x="1" y="1947"/>
                  </a:cubicBezTo>
                  <a:cubicBezTo>
                    <a:pt x="1" y="1977"/>
                    <a:pt x="30" y="2022"/>
                    <a:pt x="75" y="2022"/>
                  </a:cubicBezTo>
                  <a:cubicBezTo>
                    <a:pt x="83" y="2025"/>
                    <a:pt x="92" y="2026"/>
                    <a:pt x="100" y="2026"/>
                  </a:cubicBezTo>
                  <a:cubicBezTo>
                    <a:pt x="140" y="2026"/>
                    <a:pt x="182" y="1999"/>
                    <a:pt x="195" y="1962"/>
                  </a:cubicBezTo>
                  <a:cubicBezTo>
                    <a:pt x="225" y="1798"/>
                    <a:pt x="254" y="1649"/>
                    <a:pt x="284" y="1499"/>
                  </a:cubicBezTo>
                  <a:cubicBezTo>
                    <a:pt x="299" y="1425"/>
                    <a:pt x="299" y="1335"/>
                    <a:pt x="314" y="1260"/>
                  </a:cubicBezTo>
                  <a:lnTo>
                    <a:pt x="359" y="1036"/>
                  </a:lnTo>
                  <a:lnTo>
                    <a:pt x="434" y="573"/>
                  </a:lnTo>
                  <a:cubicBezTo>
                    <a:pt x="464" y="409"/>
                    <a:pt x="479" y="260"/>
                    <a:pt x="493" y="110"/>
                  </a:cubicBezTo>
                  <a:cubicBezTo>
                    <a:pt x="493" y="66"/>
                    <a:pt x="479" y="36"/>
                    <a:pt x="464" y="6"/>
                  </a:cubicBezTo>
                  <a:cubicBezTo>
                    <a:pt x="453" y="2"/>
                    <a:pt x="442" y="0"/>
                    <a:pt x="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12451591" y="3108974"/>
              <a:ext cx="96039" cy="383209"/>
            </a:xfrm>
            <a:custGeom>
              <a:avLst/>
              <a:gdLst/>
              <a:ahLst/>
              <a:cxnLst/>
              <a:rect l="l" t="t" r="r" b="b"/>
              <a:pathLst>
                <a:path w="508" h="2027" extrusionOk="0">
                  <a:moveTo>
                    <a:pt x="428" y="1"/>
                  </a:moveTo>
                  <a:cubicBezTo>
                    <a:pt x="391" y="1"/>
                    <a:pt x="355" y="18"/>
                    <a:pt x="344" y="51"/>
                  </a:cubicBezTo>
                  <a:cubicBezTo>
                    <a:pt x="269" y="201"/>
                    <a:pt x="224" y="350"/>
                    <a:pt x="179" y="514"/>
                  </a:cubicBezTo>
                  <a:cubicBezTo>
                    <a:pt x="135" y="664"/>
                    <a:pt x="105" y="828"/>
                    <a:pt x="75" y="977"/>
                  </a:cubicBezTo>
                  <a:cubicBezTo>
                    <a:pt x="60" y="1052"/>
                    <a:pt x="45" y="1142"/>
                    <a:pt x="30" y="1216"/>
                  </a:cubicBezTo>
                  <a:cubicBezTo>
                    <a:pt x="30" y="1291"/>
                    <a:pt x="15" y="1381"/>
                    <a:pt x="15" y="1455"/>
                  </a:cubicBezTo>
                  <a:cubicBezTo>
                    <a:pt x="0" y="1620"/>
                    <a:pt x="0" y="1769"/>
                    <a:pt x="0" y="1933"/>
                  </a:cubicBezTo>
                  <a:cubicBezTo>
                    <a:pt x="0" y="1978"/>
                    <a:pt x="30" y="2008"/>
                    <a:pt x="75" y="2023"/>
                  </a:cubicBezTo>
                  <a:cubicBezTo>
                    <a:pt x="85" y="2025"/>
                    <a:pt x="95" y="2027"/>
                    <a:pt x="104" y="2027"/>
                  </a:cubicBezTo>
                  <a:cubicBezTo>
                    <a:pt x="149" y="2027"/>
                    <a:pt x="182" y="1998"/>
                    <a:pt x="194" y="1948"/>
                  </a:cubicBezTo>
                  <a:cubicBezTo>
                    <a:pt x="224" y="1799"/>
                    <a:pt x="254" y="1649"/>
                    <a:pt x="284" y="1485"/>
                  </a:cubicBezTo>
                  <a:cubicBezTo>
                    <a:pt x="299" y="1411"/>
                    <a:pt x="314" y="1336"/>
                    <a:pt x="329" y="1261"/>
                  </a:cubicBezTo>
                  <a:lnTo>
                    <a:pt x="359" y="1022"/>
                  </a:lnTo>
                  <a:lnTo>
                    <a:pt x="433" y="559"/>
                  </a:lnTo>
                  <a:cubicBezTo>
                    <a:pt x="463" y="410"/>
                    <a:pt x="478" y="260"/>
                    <a:pt x="493" y="96"/>
                  </a:cubicBezTo>
                  <a:cubicBezTo>
                    <a:pt x="508" y="66"/>
                    <a:pt x="478" y="36"/>
                    <a:pt x="463" y="7"/>
                  </a:cubicBezTo>
                  <a:cubicBezTo>
                    <a:pt x="452" y="3"/>
                    <a:pt x="44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12296191" y="3063791"/>
              <a:ext cx="93392" cy="381508"/>
            </a:xfrm>
            <a:custGeom>
              <a:avLst/>
              <a:gdLst/>
              <a:ahLst/>
              <a:cxnLst/>
              <a:rect l="l" t="t" r="r" b="b"/>
              <a:pathLst>
                <a:path w="494" h="2018" extrusionOk="0">
                  <a:moveTo>
                    <a:pt x="422" y="1"/>
                  </a:moveTo>
                  <a:cubicBezTo>
                    <a:pt x="383" y="1"/>
                    <a:pt x="355" y="18"/>
                    <a:pt x="344" y="51"/>
                  </a:cubicBezTo>
                  <a:cubicBezTo>
                    <a:pt x="270" y="201"/>
                    <a:pt x="225" y="350"/>
                    <a:pt x="180" y="499"/>
                  </a:cubicBezTo>
                  <a:cubicBezTo>
                    <a:pt x="135" y="664"/>
                    <a:pt x="105" y="813"/>
                    <a:pt x="75" y="977"/>
                  </a:cubicBezTo>
                  <a:cubicBezTo>
                    <a:pt x="60" y="1052"/>
                    <a:pt x="46" y="1142"/>
                    <a:pt x="31" y="1216"/>
                  </a:cubicBezTo>
                  <a:cubicBezTo>
                    <a:pt x="31" y="1291"/>
                    <a:pt x="16" y="1381"/>
                    <a:pt x="16" y="1455"/>
                  </a:cubicBezTo>
                  <a:cubicBezTo>
                    <a:pt x="1" y="1605"/>
                    <a:pt x="1" y="1769"/>
                    <a:pt x="1" y="1933"/>
                  </a:cubicBezTo>
                  <a:cubicBezTo>
                    <a:pt x="1" y="1963"/>
                    <a:pt x="31" y="2008"/>
                    <a:pt x="75" y="2008"/>
                  </a:cubicBezTo>
                  <a:cubicBezTo>
                    <a:pt x="85" y="2015"/>
                    <a:pt x="96" y="2018"/>
                    <a:pt x="106" y="2018"/>
                  </a:cubicBezTo>
                  <a:cubicBezTo>
                    <a:pt x="140" y="2018"/>
                    <a:pt x="172" y="1983"/>
                    <a:pt x="195" y="1948"/>
                  </a:cubicBezTo>
                  <a:cubicBezTo>
                    <a:pt x="225" y="1784"/>
                    <a:pt x="255" y="1635"/>
                    <a:pt x="284" y="1485"/>
                  </a:cubicBezTo>
                  <a:cubicBezTo>
                    <a:pt x="299" y="1411"/>
                    <a:pt x="299" y="1321"/>
                    <a:pt x="314" y="1246"/>
                  </a:cubicBezTo>
                  <a:lnTo>
                    <a:pt x="359" y="1022"/>
                  </a:lnTo>
                  <a:lnTo>
                    <a:pt x="434" y="559"/>
                  </a:lnTo>
                  <a:cubicBezTo>
                    <a:pt x="464" y="395"/>
                    <a:pt x="479" y="246"/>
                    <a:pt x="494" y="96"/>
                  </a:cubicBezTo>
                  <a:cubicBezTo>
                    <a:pt x="494" y="51"/>
                    <a:pt x="479" y="21"/>
                    <a:pt x="464" y="7"/>
                  </a:cubicBezTo>
                  <a:cubicBezTo>
                    <a:pt x="449" y="3"/>
                    <a:pt x="43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12138144" y="3027115"/>
              <a:ext cx="96228" cy="383209"/>
            </a:xfrm>
            <a:custGeom>
              <a:avLst/>
              <a:gdLst/>
              <a:ahLst/>
              <a:cxnLst/>
              <a:rect l="l" t="t" r="r" b="b"/>
              <a:pathLst>
                <a:path w="509" h="2027" extrusionOk="0">
                  <a:moveTo>
                    <a:pt x="430" y="1"/>
                  </a:moveTo>
                  <a:cubicBezTo>
                    <a:pt x="398" y="1"/>
                    <a:pt x="370" y="18"/>
                    <a:pt x="359" y="51"/>
                  </a:cubicBezTo>
                  <a:cubicBezTo>
                    <a:pt x="284" y="201"/>
                    <a:pt x="239" y="350"/>
                    <a:pt x="194" y="499"/>
                  </a:cubicBezTo>
                  <a:cubicBezTo>
                    <a:pt x="150" y="664"/>
                    <a:pt x="120" y="813"/>
                    <a:pt x="75" y="977"/>
                  </a:cubicBezTo>
                  <a:cubicBezTo>
                    <a:pt x="60" y="1052"/>
                    <a:pt x="45" y="1142"/>
                    <a:pt x="45" y="1216"/>
                  </a:cubicBezTo>
                  <a:cubicBezTo>
                    <a:pt x="30" y="1291"/>
                    <a:pt x="30" y="1380"/>
                    <a:pt x="15" y="1455"/>
                  </a:cubicBezTo>
                  <a:cubicBezTo>
                    <a:pt x="0" y="1605"/>
                    <a:pt x="0" y="1769"/>
                    <a:pt x="15" y="1933"/>
                  </a:cubicBezTo>
                  <a:cubicBezTo>
                    <a:pt x="15" y="1963"/>
                    <a:pt x="45" y="2008"/>
                    <a:pt x="75" y="2023"/>
                  </a:cubicBezTo>
                  <a:cubicBezTo>
                    <a:pt x="85" y="2025"/>
                    <a:pt x="95" y="2027"/>
                    <a:pt x="104" y="2027"/>
                  </a:cubicBezTo>
                  <a:cubicBezTo>
                    <a:pt x="149" y="2027"/>
                    <a:pt x="182" y="1998"/>
                    <a:pt x="194" y="1948"/>
                  </a:cubicBezTo>
                  <a:cubicBezTo>
                    <a:pt x="239" y="1799"/>
                    <a:pt x="254" y="1634"/>
                    <a:pt x="284" y="1485"/>
                  </a:cubicBezTo>
                  <a:cubicBezTo>
                    <a:pt x="299" y="1410"/>
                    <a:pt x="314" y="1336"/>
                    <a:pt x="329" y="1246"/>
                  </a:cubicBezTo>
                  <a:lnTo>
                    <a:pt x="374" y="1022"/>
                  </a:lnTo>
                  <a:lnTo>
                    <a:pt x="448" y="559"/>
                  </a:lnTo>
                  <a:cubicBezTo>
                    <a:pt x="463" y="410"/>
                    <a:pt x="493" y="245"/>
                    <a:pt x="508" y="96"/>
                  </a:cubicBezTo>
                  <a:cubicBezTo>
                    <a:pt x="508" y="51"/>
                    <a:pt x="493" y="21"/>
                    <a:pt x="463" y="6"/>
                  </a:cubicBezTo>
                  <a:cubicBezTo>
                    <a:pt x="452" y="3"/>
                    <a:pt x="441"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11618631" y="3605045"/>
              <a:ext cx="926357" cy="586630"/>
            </a:xfrm>
            <a:custGeom>
              <a:avLst/>
              <a:gdLst/>
              <a:ahLst/>
              <a:cxnLst/>
              <a:rect l="l" t="t" r="r" b="b"/>
              <a:pathLst>
                <a:path w="4900" h="3103" extrusionOk="0">
                  <a:moveTo>
                    <a:pt x="782" y="0"/>
                  </a:moveTo>
                  <a:cubicBezTo>
                    <a:pt x="515" y="0"/>
                    <a:pt x="269" y="93"/>
                    <a:pt x="135" y="370"/>
                  </a:cubicBezTo>
                  <a:cubicBezTo>
                    <a:pt x="0" y="609"/>
                    <a:pt x="90" y="907"/>
                    <a:pt x="239" y="1131"/>
                  </a:cubicBezTo>
                  <a:cubicBezTo>
                    <a:pt x="403" y="1341"/>
                    <a:pt x="642" y="1490"/>
                    <a:pt x="881" y="1624"/>
                  </a:cubicBezTo>
                  <a:cubicBezTo>
                    <a:pt x="1763" y="2132"/>
                    <a:pt x="2689" y="2580"/>
                    <a:pt x="3630" y="2954"/>
                  </a:cubicBezTo>
                  <a:cubicBezTo>
                    <a:pt x="3809" y="3013"/>
                    <a:pt x="3988" y="3088"/>
                    <a:pt x="4182" y="3103"/>
                  </a:cubicBezTo>
                  <a:cubicBezTo>
                    <a:pt x="4361" y="3103"/>
                    <a:pt x="4570" y="3043"/>
                    <a:pt x="4705" y="2909"/>
                  </a:cubicBezTo>
                  <a:cubicBezTo>
                    <a:pt x="4780" y="2804"/>
                    <a:pt x="4809" y="2700"/>
                    <a:pt x="4839" y="2580"/>
                  </a:cubicBezTo>
                  <a:cubicBezTo>
                    <a:pt x="4899" y="2252"/>
                    <a:pt x="4795" y="1893"/>
                    <a:pt x="4585" y="1639"/>
                  </a:cubicBezTo>
                  <a:cubicBezTo>
                    <a:pt x="4346" y="1355"/>
                    <a:pt x="3988" y="1206"/>
                    <a:pt x="3659" y="1072"/>
                  </a:cubicBezTo>
                  <a:cubicBezTo>
                    <a:pt x="2957" y="788"/>
                    <a:pt x="2226" y="519"/>
                    <a:pt x="1553" y="190"/>
                  </a:cubicBezTo>
                  <a:cubicBezTo>
                    <a:pt x="1337" y="93"/>
                    <a:pt x="1049" y="0"/>
                    <a:pt x="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13750374" y="1813973"/>
              <a:ext cx="980048" cy="548063"/>
            </a:xfrm>
            <a:custGeom>
              <a:avLst/>
              <a:gdLst/>
              <a:ahLst/>
              <a:cxnLst/>
              <a:rect l="l" t="t" r="r" b="b"/>
              <a:pathLst>
                <a:path w="5184" h="2899" extrusionOk="0">
                  <a:moveTo>
                    <a:pt x="3451" y="1"/>
                  </a:moveTo>
                  <a:lnTo>
                    <a:pt x="971" y="150"/>
                  </a:lnTo>
                  <a:cubicBezTo>
                    <a:pt x="971" y="150"/>
                    <a:pt x="165" y="554"/>
                    <a:pt x="75" y="1554"/>
                  </a:cubicBezTo>
                  <a:cubicBezTo>
                    <a:pt x="1" y="2540"/>
                    <a:pt x="658" y="2899"/>
                    <a:pt x="658" y="2899"/>
                  </a:cubicBezTo>
                  <a:lnTo>
                    <a:pt x="4825" y="2899"/>
                  </a:lnTo>
                  <a:lnTo>
                    <a:pt x="5183" y="1091"/>
                  </a:lnTo>
                  <a:cubicBezTo>
                    <a:pt x="4944" y="539"/>
                    <a:pt x="4138" y="315"/>
                    <a:pt x="3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14611692" y="3931726"/>
              <a:ext cx="214764" cy="76566"/>
            </a:xfrm>
            <a:custGeom>
              <a:avLst/>
              <a:gdLst/>
              <a:ahLst/>
              <a:cxnLst/>
              <a:rect l="l" t="t" r="r" b="b"/>
              <a:pathLst>
                <a:path w="1136" h="405" extrusionOk="0">
                  <a:moveTo>
                    <a:pt x="1135" y="1"/>
                  </a:moveTo>
                  <a:lnTo>
                    <a:pt x="0" y="16"/>
                  </a:lnTo>
                  <a:lnTo>
                    <a:pt x="30" y="359"/>
                  </a:lnTo>
                  <a:lnTo>
                    <a:pt x="1135" y="404"/>
                  </a:lnTo>
                  <a:lnTo>
                    <a:pt x="1135" y="1"/>
                  </a:ln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15038003" y="3906393"/>
              <a:ext cx="211928" cy="87720"/>
            </a:xfrm>
            <a:custGeom>
              <a:avLst/>
              <a:gdLst/>
              <a:ahLst/>
              <a:cxnLst/>
              <a:rect l="l" t="t" r="r" b="b"/>
              <a:pathLst>
                <a:path w="1121" h="464" extrusionOk="0">
                  <a:moveTo>
                    <a:pt x="1121" y="0"/>
                  </a:moveTo>
                  <a:lnTo>
                    <a:pt x="0" y="75"/>
                  </a:lnTo>
                  <a:lnTo>
                    <a:pt x="0" y="419"/>
                  </a:lnTo>
                  <a:lnTo>
                    <a:pt x="1121" y="463"/>
                  </a:lnTo>
                  <a:lnTo>
                    <a:pt x="1121" y="0"/>
                  </a:ln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15009834" y="3934561"/>
              <a:ext cx="296623" cy="313449"/>
            </a:xfrm>
            <a:custGeom>
              <a:avLst/>
              <a:gdLst/>
              <a:ahLst/>
              <a:cxnLst/>
              <a:rect l="l" t="t" r="r" b="b"/>
              <a:pathLst>
                <a:path w="1569" h="1658" extrusionOk="0">
                  <a:moveTo>
                    <a:pt x="164" y="1"/>
                  </a:moveTo>
                  <a:cubicBezTo>
                    <a:pt x="105" y="165"/>
                    <a:pt x="60" y="344"/>
                    <a:pt x="30" y="524"/>
                  </a:cubicBezTo>
                  <a:cubicBezTo>
                    <a:pt x="15" y="613"/>
                    <a:pt x="0" y="703"/>
                    <a:pt x="30" y="777"/>
                  </a:cubicBezTo>
                  <a:cubicBezTo>
                    <a:pt x="60" y="852"/>
                    <a:pt x="119" y="927"/>
                    <a:pt x="179" y="987"/>
                  </a:cubicBezTo>
                  <a:cubicBezTo>
                    <a:pt x="433" y="1226"/>
                    <a:pt x="732" y="1435"/>
                    <a:pt x="1046" y="1584"/>
                  </a:cubicBezTo>
                  <a:cubicBezTo>
                    <a:pt x="1135" y="1624"/>
                    <a:pt x="1231" y="1657"/>
                    <a:pt x="1317" y="1657"/>
                  </a:cubicBezTo>
                  <a:cubicBezTo>
                    <a:pt x="1359" y="1657"/>
                    <a:pt x="1399" y="1649"/>
                    <a:pt x="1434" y="1629"/>
                  </a:cubicBezTo>
                  <a:cubicBezTo>
                    <a:pt x="1509" y="1569"/>
                    <a:pt x="1553" y="1494"/>
                    <a:pt x="1568" y="1405"/>
                  </a:cubicBezTo>
                  <a:cubicBezTo>
                    <a:pt x="1568" y="1315"/>
                    <a:pt x="1553" y="1240"/>
                    <a:pt x="1538" y="1151"/>
                  </a:cubicBezTo>
                  <a:cubicBezTo>
                    <a:pt x="1479" y="852"/>
                    <a:pt x="1374" y="598"/>
                    <a:pt x="1270" y="314"/>
                  </a:cubicBez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15196050" y="4044778"/>
              <a:ext cx="51044" cy="27413"/>
            </a:xfrm>
            <a:custGeom>
              <a:avLst/>
              <a:gdLst/>
              <a:ahLst/>
              <a:cxnLst/>
              <a:rect l="l" t="t" r="r" b="b"/>
              <a:pathLst>
                <a:path w="270" h="145" extrusionOk="0">
                  <a:moveTo>
                    <a:pt x="176" y="0"/>
                  </a:moveTo>
                  <a:cubicBezTo>
                    <a:pt x="124" y="0"/>
                    <a:pt x="61" y="15"/>
                    <a:pt x="31" y="30"/>
                  </a:cubicBezTo>
                  <a:cubicBezTo>
                    <a:pt x="1" y="45"/>
                    <a:pt x="1" y="90"/>
                    <a:pt x="31" y="120"/>
                  </a:cubicBezTo>
                  <a:cubicBezTo>
                    <a:pt x="57" y="136"/>
                    <a:pt x="88" y="144"/>
                    <a:pt x="118" y="144"/>
                  </a:cubicBezTo>
                  <a:cubicBezTo>
                    <a:pt x="173" y="144"/>
                    <a:pt x="226" y="117"/>
                    <a:pt x="255" y="60"/>
                  </a:cubicBezTo>
                  <a:cubicBezTo>
                    <a:pt x="270" y="15"/>
                    <a:pt x="22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15218736" y="4085992"/>
              <a:ext cx="36865" cy="27791"/>
            </a:xfrm>
            <a:custGeom>
              <a:avLst/>
              <a:gdLst/>
              <a:ahLst/>
              <a:cxnLst/>
              <a:rect l="l" t="t" r="r" b="b"/>
              <a:pathLst>
                <a:path w="195" h="147" extrusionOk="0">
                  <a:moveTo>
                    <a:pt x="104" y="1"/>
                  </a:moveTo>
                  <a:cubicBezTo>
                    <a:pt x="75" y="1"/>
                    <a:pt x="53" y="18"/>
                    <a:pt x="30" y="51"/>
                  </a:cubicBezTo>
                  <a:cubicBezTo>
                    <a:pt x="0" y="66"/>
                    <a:pt x="15" y="111"/>
                    <a:pt x="30" y="126"/>
                  </a:cubicBezTo>
                  <a:cubicBezTo>
                    <a:pt x="49" y="140"/>
                    <a:pt x="70" y="147"/>
                    <a:pt x="90" y="147"/>
                  </a:cubicBezTo>
                  <a:cubicBezTo>
                    <a:pt x="133" y="147"/>
                    <a:pt x="174" y="117"/>
                    <a:pt x="194" y="66"/>
                  </a:cubicBezTo>
                  <a:cubicBezTo>
                    <a:pt x="194" y="36"/>
                    <a:pt x="165" y="6"/>
                    <a:pt x="135" y="6"/>
                  </a:cubicBezTo>
                  <a:cubicBezTo>
                    <a:pt x="123" y="3"/>
                    <a:pt x="11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15235562" y="4128339"/>
              <a:ext cx="37054" cy="26656"/>
            </a:xfrm>
            <a:custGeom>
              <a:avLst/>
              <a:gdLst/>
              <a:ahLst/>
              <a:cxnLst/>
              <a:rect l="l" t="t" r="r" b="b"/>
              <a:pathLst>
                <a:path w="196" h="141" extrusionOk="0">
                  <a:moveTo>
                    <a:pt x="110" y="1"/>
                  </a:moveTo>
                  <a:cubicBezTo>
                    <a:pt x="75" y="1"/>
                    <a:pt x="49" y="18"/>
                    <a:pt x="16" y="51"/>
                  </a:cubicBezTo>
                  <a:cubicBezTo>
                    <a:pt x="1" y="66"/>
                    <a:pt x="1" y="111"/>
                    <a:pt x="31" y="126"/>
                  </a:cubicBezTo>
                  <a:cubicBezTo>
                    <a:pt x="45" y="135"/>
                    <a:pt x="64" y="140"/>
                    <a:pt x="83" y="140"/>
                  </a:cubicBezTo>
                  <a:cubicBezTo>
                    <a:pt x="125" y="140"/>
                    <a:pt x="170" y="117"/>
                    <a:pt x="180" y="66"/>
                  </a:cubicBezTo>
                  <a:cubicBezTo>
                    <a:pt x="195" y="36"/>
                    <a:pt x="180" y="6"/>
                    <a:pt x="150" y="6"/>
                  </a:cubicBezTo>
                  <a:cubicBezTo>
                    <a:pt x="135" y="3"/>
                    <a:pt x="122"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15027605" y="4054609"/>
              <a:ext cx="183759" cy="152565"/>
            </a:xfrm>
            <a:custGeom>
              <a:avLst/>
              <a:gdLst/>
              <a:ahLst/>
              <a:cxnLst/>
              <a:rect l="l" t="t" r="r" b="b"/>
              <a:pathLst>
                <a:path w="972" h="807" extrusionOk="0">
                  <a:moveTo>
                    <a:pt x="54" y="1"/>
                  </a:moveTo>
                  <a:cubicBezTo>
                    <a:pt x="29" y="1"/>
                    <a:pt x="1" y="24"/>
                    <a:pt x="11" y="53"/>
                  </a:cubicBezTo>
                  <a:cubicBezTo>
                    <a:pt x="55" y="262"/>
                    <a:pt x="220" y="396"/>
                    <a:pt x="384" y="516"/>
                  </a:cubicBezTo>
                  <a:cubicBezTo>
                    <a:pt x="533" y="635"/>
                    <a:pt x="698" y="740"/>
                    <a:pt x="892" y="800"/>
                  </a:cubicBezTo>
                  <a:cubicBezTo>
                    <a:pt x="899" y="804"/>
                    <a:pt x="906" y="807"/>
                    <a:pt x="913" y="807"/>
                  </a:cubicBezTo>
                  <a:cubicBezTo>
                    <a:pt x="948" y="807"/>
                    <a:pt x="972" y="750"/>
                    <a:pt x="922" y="725"/>
                  </a:cubicBezTo>
                  <a:cubicBezTo>
                    <a:pt x="772" y="620"/>
                    <a:pt x="608" y="516"/>
                    <a:pt x="459" y="396"/>
                  </a:cubicBezTo>
                  <a:cubicBezTo>
                    <a:pt x="324" y="292"/>
                    <a:pt x="175" y="187"/>
                    <a:pt x="85" y="23"/>
                  </a:cubicBezTo>
                  <a:cubicBezTo>
                    <a:pt x="80" y="7"/>
                    <a:pt x="68"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14591842" y="3957248"/>
              <a:ext cx="302295" cy="303996"/>
            </a:xfrm>
            <a:custGeom>
              <a:avLst/>
              <a:gdLst/>
              <a:ahLst/>
              <a:cxnLst/>
              <a:rect l="l" t="t" r="r" b="b"/>
              <a:pathLst>
                <a:path w="1599" h="1608" extrusionOk="0">
                  <a:moveTo>
                    <a:pt x="135" y="0"/>
                  </a:moveTo>
                  <a:cubicBezTo>
                    <a:pt x="90" y="180"/>
                    <a:pt x="45" y="359"/>
                    <a:pt x="15" y="538"/>
                  </a:cubicBezTo>
                  <a:cubicBezTo>
                    <a:pt x="1" y="628"/>
                    <a:pt x="1" y="702"/>
                    <a:pt x="30" y="792"/>
                  </a:cubicBezTo>
                  <a:cubicBezTo>
                    <a:pt x="60" y="867"/>
                    <a:pt x="120" y="926"/>
                    <a:pt x="195" y="986"/>
                  </a:cubicBezTo>
                  <a:cubicBezTo>
                    <a:pt x="464" y="1210"/>
                    <a:pt x="777" y="1404"/>
                    <a:pt x="1091" y="1539"/>
                  </a:cubicBezTo>
                  <a:cubicBezTo>
                    <a:pt x="1175" y="1576"/>
                    <a:pt x="1265" y="1608"/>
                    <a:pt x="1346" y="1608"/>
                  </a:cubicBezTo>
                  <a:cubicBezTo>
                    <a:pt x="1395" y="1608"/>
                    <a:pt x="1440" y="1596"/>
                    <a:pt x="1479" y="1569"/>
                  </a:cubicBezTo>
                  <a:cubicBezTo>
                    <a:pt x="1554" y="1509"/>
                    <a:pt x="1584" y="1419"/>
                    <a:pt x="1599" y="1345"/>
                  </a:cubicBezTo>
                  <a:cubicBezTo>
                    <a:pt x="1599" y="1255"/>
                    <a:pt x="1584" y="1165"/>
                    <a:pt x="1554" y="1091"/>
                  </a:cubicBezTo>
                  <a:cubicBezTo>
                    <a:pt x="1479" y="792"/>
                    <a:pt x="1360" y="553"/>
                    <a:pt x="1240" y="269"/>
                  </a:cubicBezTo>
                  <a:lnTo>
                    <a:pt x="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14781082" y="4053853"/>
              <a:ext cx="51989" cy="28925"/>
            </a:xfrm>
            <a:custGeom>
              <a:avLst/>
              <a:gdLst/>
              <a:ahLst/>
              <a:cxnLst/>
              <a:rect l="l" t="t" r="r" b="b"/>
              <a:pathLst>
                <a:path w="275" h="153" extrusionOk="0">
                  <a:moveTo>
                    <a:pt x="191" y="0"/>
                  </a:moveTo>
                  <a:cubicBezTo>
                    <a:pt x="133" y="0"/>
                    <a:pt x="55" y="26"/>
                    <a:pt x="30" y="42"/>
                  </a:cubicBezTo>
                  <a:cubicBezTo>
                    <a:pt x="0" y="57"/>
                    <a:pt x="0" y="102"/>
                    <a:pt x="30" y="132"/>
                  </a:cubicBezTo>
                  <a:cubicBezTo>
                    <a:pt x="54" y="146"/>
                    <a:pt x="83" y="153"/>
                    <a:pt x="111" y="153"/>
                  </a:cubicBezTo>
                  <a:cubicBezTo>
                    <a:pt x="172" y="153"/>
                    <a:pt x="234" y="123"/>
                    <a:pt x="254" y="72"/>
                  </a:cubicBezTo>
                  <a:cubicBezTo>
                    <a:pt x="274" y="18"/>
                    <a:pt x="24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4806415" y="4097335"/>
              <a:ext cx="36865" cy="28547"/>
            </a:xfrm>
            <a:custGeom>
              <a:avLst/>
              <a:gdLst/>
              <a:ahLst/>
              <a:cxnLst/>
              <a:rect l="l" t="t" r="r" b="b"/>
              <a:pathLst>
                <a:path w="195" h="151" extrusionOk="0">
                  <a:moveTo>
                    <a:pt x="97" y="1"/>
                  </a:moveTo>
                  <a:cubicBezTo>
                    <a:pt x="61" y="1"/>
                    <a:pt x="38" y="20"/>
                    <a:pt x="16" y="66"/>
                  </a:cubicBezTo>
                  <a:cubicBezTo>
                    <a:pt x="1" y="81"/>
                    <a:pt x="1" y="126"/>
                    <a:pt x="31" y="141"/>
                  </a:cubicBezTo>
                  <a:cubicBezTo>
                    <a:pt x="47" y="147"/>
                    <a:pt x="63" y="150"/>
                    <a:pt x="79" y="150"/>
                  </a:cubicBezTo>
                  <a:cubicBezTo>
                    <a:pt x="135" y="150"/>
                    <a:pt x="183" y="112"/>
                    <a:pt x="195" y="66"/>
                  </a:cubicBezTo>
                  <a:cubicBezTo>
                    <a:pt x="195" y="21"/>
                    <a:pt x="165" y="6"/>
                    <a:pt x="135" y="6"/>
                  </a:cubicBezTo>
                  <a:cubicBezTo>
                    <a:pt x="121" y="3"/>
                    <a:pt x="109"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14823430" y="4139682"/>
              <a:ext cx="39701" cy="28925"/>
            </a:xfrm>
            <a:custGeom>
              <a:avLst/>
              <a:gdLst/>
              <a:ahLst/>
              <a:cxnLst/>
              <a:rect l="l" t="t" r="r" b="b"/>
              <a:pathLst>
                <a:path w="210" h="153" extrusionOk="0">
                  <a:moveTo>
                    <a:pt x="112" y="1"/>
                  </a:moveTo>
                  <a:cubicBezTo>
                    <a:pt x="76" y="1"/>
                    <a:pt x="53" y="20"/>
                    <a:pt x="30" y="66"/>
                  </a:cubicBezTo>
                  <a:cubicBezTo>
                    <a:pt x="0" y="81"/>
                    <a:pt x="15" y="126"/>
                    <a:pt x="45" y="141"/>
                  </a:cubicBezTo>
                  <a:cubicBezTo>
                    <a:pt x="61" y="149"/>
                    <a:pt x="78" y="152"/>
                    <a:pt x="95" y="152"/>
                  </a:cubicBezTo>
                  <a:cubicBezTo>
                    <a:pt x="142" y="152"/>
                    <a:pt x="187" y="125"/>
                    <a:pt x="209" y="81"/>
                  </a:cubicBezTo>
                  <a:cubicBezTo>
                    <a:pt x="209" y="51"/>
                    <a:pt x="179" y="6"/>
                    <a:pt x="150" y="6"/>
                  </a:cubicBezTo>
                  <a:cubicBezTo>
                    <a:pt x="135" y="3"/>
                    <a:pt x="12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4606966" y="4080131"/>
              <a:ext cx="189809" cy="144058"/>
            </a:xfrm>
            <a:custGeom>
              <a:avLst/>
              <a:gdLst/>
              <a:ahLst/>
              <a:cxnLst/>
              <a:rect l="l" t="t" r="r" b="b"/>
              <a:pathLst>
                <a:path w="1004" h="762" extrusionOk="0">
                  <a:moveTo>
                    <a:pt x="54" y="0"/>
                  </a:moveTo>
                  <a:cubicBezTo>
                    <a:pt x="29" y="0"/>
                    <a:pt x="0" y="23"/>
                    <a:pt x="10" y="52"/>
                  </a:cubicBezTo>
                  <a:cubicBezTo>
                    <a:pt x="70" y="246"/>
                    <a:pt x="249" y="381"/>
                    <a:pt x="398" y="500"/>
                  </a:cubicBezTo>
                  <a:cubicBezTo>
                    <a:pt x="563" y="605"/>
                    <a:pt x="742" y="695"/>
                    <a:pt x="936" y="754"/>
                  </a:cubicBezTo>
                  <a:cubicBezTo>
                    <a:pt x="943" y="759"/>
                    <a:pt x="950" y="761"/>
                    <a:pt x="956" y="761"/>
                  </a:cubicBezTo>
                  <a:cubicBezTo>
                    <a:pt x="989" y="761"/>
                    <a:pt x="1004" y="705"/>
                    <a:pt x="966" y="680"/>
                  </a:cubicBezTo>
                  <a:cubicBezTo>
                    <a:pt x="802" y="590"/>
                    <a:pt x="637" y="485"/>
                    <a:pt x="488" y="381"/>
                  </a:cubicBezTo>
                  <a:cubicBezTo>
                    <a:pt x="339" y="276"/>
                    <a:pt x="174" y="172"/>
                    <a:pt x="85" y="22"/>
                  </a:cubicBezTo>
                  <a:cubicBezTo>
                    <a:pt x="80" y="7"/>
                    <a:pt x="67"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4312235" y="2641450"/>
              <a:ext cx="1016724" cy="1335656"/>
            </a:xfrm>
            <a:custGeom>
              <a:avLst/>
              <a:gdLst/>
              <a:ahLst/>
              <a:cxnLst/>
              <a:rect l="l" t="t" r="r" b="b"/>
              <a:pathLst>
                <a:path w="5378" h="7065" extrusionOk="0">
                  <a:moveTo>
                    <a:pt x="4317" y="0"/>
                  </a:moveTo>
                  <a:lnTo>
                    <a:pt x="4317" y="0"/>
                  </a:lnTo>
                  <a:cubicBezTo>
                    <a:pt x="3856" y="158"/>
                    <a:pt x="3151" y="205"/>
                    <a:pt x="2476" y="205"/>
                  </a:cubicBezTo>
                  <a:cubicBezTo>
                    <a:pt x="1490" y="205"/>
                    <a:pt x="568" y="105"/>
                    <a:pt x="568" y="105"/>
                  </a:cubicBezTo>
                  <a:cubicBezTo>
                    <a:pt x="195" y="777"/>
                    <a:pt x="1" y="1748"/>
                    <a:pt x="285" y="2465"/>
                  </a:cubicBezTo>
                  <a:cubicBezTo>
                    <a:pt x="434" y="2868"/>
                    <a:pt x="852" y="3077"/>
                    <a:pt x="972" y="3570"/>
                  </a:cubicBezTo>
                  <a:cubicBezTo>
                    <a:pt x="1211" y="4541"/>
                    <a:pt x="1136" y="5571"/>
                    <a:pt x="1330" y="6557"/>
                  </a:cubicBezTo>
                  <a:cubicBezTo>
                    <a:pt x="1360" y="6721"/>
                    <a:pt x="1405" y="6886"/>
                    <a:pt x="1539" y="6960"/>
                  </a:cubicBezTo>
                  <a:cubicBezTo>
                    <a:pt x="1614" y="7020"/>
                    <a:pt x="1718" y="7020"/>
                    <a:pt x="1823" y="7035"/>
                  </a:cubicBezTo>
                  <a:cubicBezTo>
                    <a:pt x="2077" y="7050"/>
                    <a:pt x="2331" y="7065"/>
                    <a:pt x="2585" y="7065"/>
                  </a:cubicBezTo>
                  <a:cubicBezTo>
                    <a:pt x="2913" y="7065"/>
                    <a:pt x="2958" y="6886"/>
                    <a:pt x="2973" y="6766"/>
                  </a:cubicBezTo>
                  <a:cubicBezTo>
                    <a:pt x="3152" y="5721"/>
                    <a:pt x="3122" y="4615"/>
                    <a:pt x="3063" y="3555"/>
                  </a:cubicBezTo>
                  <a:lnTo>
                    <a:pt x="3063" y="3555"/>
                  </a:lnTo>
                  <a:cubicBezTo>
                    <a:pt x="3063" y="3555"/>
                    <a:pt x="3063" y="3555"/>
                    <a:pt x="3063" y="3555"/>
                  </a:cubicBezTo>
                  <a:cubicBezTo>
                    <a:pt x="3063" y="3555"/>
                    <a:pt x="3062" y="3554"/>
                    <a:pt x="3062" y="3551"/>
                  </a:cubicBezTo>
                  <a:lnTo>
                    <a:pt x="3062" y="3551"/>
                  </a:lnTo>
                  <a:lnTo>
                    <a:pt x="3063" y="3555"/>
                  </a:lnTo>
                  <a:cubicBezTo>
                    <a:pt x="3212" y="4705"/>
                    <a:pt x="3511" y="5960"/>
                    <a:pt x="3675" y="6930"/>
                  </a:cubicBezTo>
                  <a:cubicBezTo>
                    <a:pt x="3733" y="6933"/>
                    <a:pt x="3792" y="6933"/>
                    <a:pt x="3849" y="6933"/>
                  </a:cubicBezTo>
                  <a:cubicBezTo>
                    <a:pt x="4206" y="6933"/>
                    <a:pt x="4557" y="6898"/>
                    <a:pt x="4930" y="6886"/>
                  </a:cubicBezTo>
                  <a:cubicBezTo>
                    <a:pt x="5064" y="6886"/>
                    <a:pt x="5184" y="6856"/>
                    <a:pt x="5228" y="6587"/>
                  </a:cubicBezTo>
                  <a:cubicBezTo>
                    <a:pt x="5243" y="5855"/>
                    <a:pt x="5243" y="5855"/>
                    <a:pt x="5258" y="5123"/>
                  </a:cubicBezTo>
                  <a:lnTo>
                    <a:pt x="5288" y="4690"/>
                  </a:lnTo>
                  <a:cubicBezTo>
                    <a:pt x="5378" y="3510"/>
                    <a:pt x="5169" y="2300"/>
                    <a:pt x="4676" y="1240"/>
                  </a:cubicBezTo>
                  <a:cubicBezTo>
                    <a:pt x="4497" y="852"/>
                    <a:pt x="4258" y="433"/>
                    <a:pt x="4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14371597" y="1035648"/>
              <a:ext cx="802150" cy="798369"/>
            </a:xfrm>
            <a:custGeom>
              <a:avLst/>
              <a:gdLst/>
              <a:ahLst/>
              <a:cxnLst/>
              <a:rect l="l" t="t" r="r" b="b"/>
              <a:pathLst>
                <a:path w="4243" h="4223" extrusionOk="0">
                  <a:moveTo>
                    <a:pt x="2138" y="1"/>
                  </a:moveTo>
                  <a:cubicBezTo>
                    <a:pt x="1071" y="1"/>
                    <a:pt x="288" y="644"/>
                    <a:pt x="60" y="1758"/>
                  </a:cubicBezTo>
                  <a:cubicBezTo>
                    <a:pt x="60" y="1758"/>
                    <a:pt x="1" y="2266"/>
                    <a:pt x="150" y="2819"/>
                  </a:cubicBezTo>
                  <a:cubicBezTo>
                    <a:pt x="150" y="2819"/>
                    <a:pt x="269" y="3580"/>
                    <a:pt x="1136" y="3998"/>
                  </a:cubicBezTo>
                  <a:cubicBezTo>
                    <a:pt x="1390" y="4118"/>
                    <a:pt x="1643" y="4178"/>
                    <a:pt x="1882" y="4208"/>
                  </a:cubicBezTo>
                  <a:cubicBezTo>
                    <a:pt x="1983" y="4218"/>
                    <a:pt x="2079" y="4222"/>
                    <a:pt x="2171" y="4222"/>
                  </a:cubicBezTo>
                  <a:cubicBezTo>
                    <a:pt x="3732" y="4222"/>
                    <a:pt x="4078" y="2863"/>
                    <a:pt x="4078" y="2863"/>
                  </a:cubicBezTo>
                  <a:cubicBezTo>
                    <a:pt x="4242" y="2296"/>
                    <a:pt x="4183" y="1788"/>
                    <a:pt x="4183" y="1788"/>
                  </a:cubicBezTo>
                  <a:cubicBezTo>
                    <a:pt x="4183" y="1788"/>
                    <a:pt x="4063" y="235"/>
                    <a:pt x="2510" y="26"/>
                  </a:cubicBezTo>
                  <a:cubicBezTo>
                    <a:pt x="2382" y="9"/>
                    <a:pt x="2258" y="1"/>
                    <a:pt x="2138" y="1"/>
                  </a:cubicBez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4295409" y="1856509"/>
              <a:ext cx="946019" cy="408353"/>
            </a:xfrm>
            <a:custGeom>
              <a:avLst/>
              <a:gdLst/>
              <a:ahLst/>
              <a:cxnLst/>
              <a:rect l="l" t="t" r="r" b="b"/>
              <a:pathLst>
                <a:path w="5004" h="2160" extrusionOk="0">
                  <a:moveTo>
                    <a:pt x="1942" y="0"/>
                  </a:moveTo>
                  <a:cubicBezTo>
                    <a:pt x="553" y="0"/>
                    <a:pt x="0" y="911"/>
                    <a:pt x="0" y="1016"/>
                  </a:cubicBezTo>
                  <a:cubicBezTo>
                    <a:pt x="44" y="1864"/>
                    <a:pt x="902" y="2159"/>
                    <a:pt x="1897" y="2159"/>
                  </a:cubicBezTo>
                  <a:cubicBezTo>
                    <a:pt x="2601" y="2159"/>
                    <a:pt x="3373" y="2011"/>
                    <a:pt x="3973" y="1807"/>
                  </a:cubicBezTo>
                  <a:cubicBezTo>
                    <a:pt x="4630" y="1583"/>
                    <a:pt x="5004" y="956"/>
                    <a:pt x="5004" y="956"/>
                  </a:cubicBezTo>
                  <a:cubicBezTo>
                    <a:pt x="4959" y="687"/>
                    <a:pt x="4347" y="90"/>
                    <a:pt x="3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14662358" y="1723795"/>
              <a:ext cx="240286" cy="154078"/>
            </a:xfrm>
            <a:custGeom>
              <a:avLst/>
              <a:gdLst/>
              <a:ahLst/>
              <a:cxnLst/>
              <a:rect l="l" t="t" r="r" b="b"/>
              <a:pathLst>
                <a:path w="1271" h="815" extrusionOk="0">
                  <a:moveTo>
                    <a:pt x="1" y="0"/>
                  </a:moveTo>
                  <a:lnTo>
                    <a:pt x="1" y="702"/>
                  </a:lnTo>
                  <a:cubicBezTo>
                    <a:pt x="1" y="702"/>
                    <a:pt x="200" y="815"/>
                    <a:pt x="576" y="815"/>
                  </a:cubicBezTo>
                  <a:cubicBezTo>
                    <a:pt x="764" y="815"/>
                    <a:pt x="997" y="787"/>
                    <a:pt x="1270" y="702"/>
                  </a:cubicBezTo>
                  <a:lnTo>
                    <a:pt x="1270" y="75"/>
                  </a:lnTo>
                  <a:lnTo>
                    <a:pt x="1" y="0"/>
                  </a:ln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14659522" y="1480486"/>
              <a:ext cx="39890" cy="42915"/>
            </a:xfrm>
            <a:custGeom>
              <a:avLst/>
              <a:gdLst/>
              <a:ahLst/>
              <a:cxnLst/>
              <a:rect l="l" t="t" r="r" b="b"/>
              <a:pathLst>
                <a:path w="211" h="227" extrusionOk="0">
                  <a:moveTo>
                    <a:pt x="91" y="0"/>
                  </a:moveTo>
                  <a:cubicBezTo>
                    <a:pt x="52" y="0"/>
                    <a:pt x="16" y="54"/>
                    <a:pt x="16" y="107"/>
                  </a:cubicBezTo>
                  <a:cubicBezTo>
                    <a:pt x="1" y="167"/>
                    <a:pt x="46" y="227"/>
                    <a:pt x="91" y="227"/>
                  </a:cubicBezTo>
                  <a:cubicBezTo>
                    <a:pt x="150" y="227"/>
                    <a:pt x="195" y="182"/>
                    <a:pt x="195" y="122"/>
                  </a:cubicBezTo>
                  <a:cubicBezTo>
                    <a:pt x="210" y="62"/>
                    <a:pt x="165" y="3"/>
                    <a:pt x="106" y="3"/>
                  </a:cubicBezTo>
                  <a:cubicBezTo>
                    <a:pt x="101" y="1"/>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14998491" y="1478028"/>
              <a:ext cx="36865" cy="45373"/>
            </a:xfrm>
            <a:custGeom>
              <a:avLst/>
              <a:gdLst/>
              <a:ahLst/>
              <a:cxnLst/>
              <a:rect l="l" t="t" r="r" b="b"/>
              <a:pathLst>
                <a:path w="195" h="240" extrusionOk="0">
                  <a:moveTo>
                    <a:pt x="105" y="1"/>
                  </a:moveTo>
                  <a:cubicBezTo>
                    <a:pt x="45" y="1"/>
                    <a:pt x="15" y="60"/>
                    <a:pt x="0" y="120"/>
                  </a:cubicBezTo>
                  <a:cubicBezTo>
                    <a:pt x="0" y="180"/>
                    <a:pt x="30" y="225"/>
                    <a:pt x="90" y="240"/>
                  </a:cubicBezTo>
                  <a:cubicBezTo>
                    <a:pt x="135" y="240"/>
                    <a:pt x="179" y="195"/>
                    <a:pt x="179" y="135"/>
                  </a:cubicBezTo>
                  <a:cubicBezTo>
                    <a:pt x="194" y="75"/>
                    <a:pt x="150" y="16"/>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14812087" y="1472735"/>
              <a:ext cx="66546" cy="62387"/>
            </a:xfrm>
            <a:custGeom>
              <a:avLst/>
              <a:gdLst/>
              <a:ahLst/>
              <a:cxnLst/>
              <a:rect l="l" t="t" r="r" b="b"/>
              <a:pathLst>
                <a:path w="352" h="330" extrusionOk="0">
                  <a:moveTo>
                    <a:pt x="140" y="0"/>
                  </a:moveTo>
                  <a:cubicBezTo>
                    <a:pt x="103" y="0"/>
                    <a:pt x="64" y="13"/>
                    <a:pt x="30" y="44"/>
                  </a:cubicBezTo>
                  <a:cubicBezTo>
                    <a:pt x="1" y="58"/>
                    <a:pt x="1" y="118"/>
                    <a:pt x="45" y="133"/>
                  </a:cubicBezTo>
                  <a:cubicBezTo>
                    <a:pt x="75" y="133"/>
                    <a:pt x="120" y="133"/>
                    <a:pt x="120" y="148"/>
                  </a:cubicBezTo>
                  <a:cubicBezTo>
                    <a:pt x="135" y="148"/>
                    <a:pt x="135" y="163"/>
                    <a:pt x="135" y="178"/>
                  </a:cubicBezTo>
                  <a:cubicBezTo>
                    <a:pt x="135" y="193"/>
                    <a:pt x="120" y="238"/>
                    <a:pt x="120" y="253"/>
                  </a:cubicBezTo>
                  <a:cubicBezTo>
                    <a:pt x="107" y="279"/>
                    <a:pt x="129" y="330"/>
                    <a:pt x="155" y="330"/>
                  </a:cubicBezTo>
                  <a:cubicBezTo>
                    <a:pt x="158" y="330"/>
                    <a:pt x="162" y="329"/>
                    <a:pt x="165" y="327"/>
                  </a:cubicBezTo>
                  <a:cubicBezTo>
                    <a:pt x="210" y="327"/>
                    <a:pt x="269" y="283"/>
                    <a:pt x="284" y="238"/>
                  </a:cubicBezTo>
                  <a:cubicBezTo>
                    <a:pt x="351" y="115"/>
                    <a:pt x="251"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14800743" y="1553649"/>
              <a:ext cx="75999" cy="37432"/>
            </a:xfrm>
            <a:custGeom>
              <a:avLst/>
              <a:gdLst/>
              <a:ahLst/>
              <a:cxnLst/>
              <a:rect l="l" t="t" r="r" b="b"/>
              <a:pathLst>
                <a:path w="402" h="198" extrusionOk="0">
                  <a:moveTo>
                    <a:pt x="342" y="1"/>
                  </a:moveTo>
                  <a:cubicBezTo>
                    <a:pt x="338" y="1"/>
                    <a:pt x="333" y="2"/>
                    <a:pt x="329" y="4"/>
                  </a:cubicBezTo>
                  <a:cubicBezTo>
                    <a:pt x="225" y="34"/>
                    <a:pt x="150" y="64"/>
                    <a:pt x="46" y="79"/>
                  </a:cubicBezTo>
                  <a:cubicBezTo>
                    <a:pt x="16" y="93"/>
                    <a:pt x="1" y="153"/>
                    <a:pt x="31" y="168"/>
                  </a:cubicBezTo>
                  <a:cubicBezTo>
                    <a:pt x="69" y="188"/>
                    <a:pt x="113" y="198"/>
                    <a:pt x="157" y="198"/>
                  </a:cubicBezTo>
                  <a:cubicBezTo>
                    <a:pt x="247" y="198"/>
                    <a:pt x="339" y="154"/>
                    <a:pt x="389" y="64"/>
                  </a:cubicBezTo>
                  <a:cubicBezTo>
                    <a:pt x="402" y="38"/>
                    <a:pt x="370"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14600349" y="1534555"/>
              <a:ext cx="84885" cy="56716"/>
            </a:xfrm>
            <a:custGeom>
              <a:avLst/>
              <a:gdLst/>
              <a:ahLst/>
              <a:cxnLst/>
              <a:rect l="l" t="t" r="r" b="b"/>
              <a:pathLst>
                <a:path w="449" h="300" extrusionOk="0">
                  <a:moveTo>
                    <a:pt x="224" y="0"/>
                  </a:moveTo>
                  <a:cubicBezTo>
                    <a:pt x="105" y="0"/>
                    <a:pt x="0" y="75"/>
                    <a:pt x="0" y="150"/>
                  </a:cubicBezTo>
                  <a:cubicBezTo>
                    <a:pt x="0" y="224"/>
                    <a:pt x="105" y="299"/>
                    <a:pt x="224" y="299"/>
                  </a:cubicBezTo>
                  <a:cubicBezTo>
                    <a:pt x="344" y="299"/>
                    <a:pt x="448" y="224"/>
                    <a:pt x="448" y="150"/>
                  </a:cubicBezTo>
                  <a:cubicBezTo>
                    <a:pt x="448" y="75"/>
                    <a:pt x="344" y="0"/>
                    <a:pt x="224" y="0"/>
                  </a:cubicBezTo>
                  <a:close/>
                </a:path>
              </a:pathLst>
            </a:custGeom>
            <a:solidFill>
              <a:srgbClr val="D4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15015317" y="1531719"/>
              <a:ext cx="82238" cy="53880"/>
            </a:xfrm>
            <a:custGeom>
              <a:avLst/>
              <a:gdLst/>
              <a:ahLst/>
              <a:cxnLst/>
              <a:rect l="l" t="t" r="r" b="b"/>
              <a:pathLst>
                <a:path w="435" h="285" extrusionOk="0">
                  <a:moveTo>
                    <a:pt x="210" y="0"/>
                  </a:moveTo>
                  <a:cubicBezTo>
                    <a:pt x="90" y="0"/>
                    <a:pt x="1" y="75"/>
                    <a:pt x="1" y="150"/>
                  </a:cubicBezTo>
                  <a:cubicBezTo>
                    <a:pt x="1" y="224"/>
                    <a:pt x="105" y="284"/>
                    <a:pt x="225" y="284"/>
                  </a:cubicBezTo>
                  <a:cubicBezTo>
                    <a:pt x="344" y="284"/>
                    <a:pt x="434" y="209"/>
                    <a:pt x="434" y="135"/>
                  </a:cubicBezTo>
                  <a:cubicBezTo>
                    <a:pt x="434" y="60"/>
                    <a:pt x="329" y="0"/>
                    <a:pt x="210" y="0"/>
                  </a:cubicBezTo>
                  <a:close/>
                </a:path>
              </a:pathLst>
            </a:custGeom>
            <a:solidFill>
              <a:srgbClr val="D49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14315071" y="935451"/>
              <a:ext cx="926357" cy="531805"/>
            </a:xfrm>
            <a:custGeom>
              <a:avLst/>
              <a:gdLst/>
              <a:ahLst/>
              <a:cxnLst/>
              <a:rect l="l" t="t" r="r" b="b"/>
              <a:pathLst>
                <a:path w="4900" h="2813" extrusionOk="0">
                  <a:moveTo>
                    <a:pt x="3542" y="1"/>
                  </a:moveTo>
                  <a:cubicBezTo>
                    <a:pt x="3314" y="1"/>
                    <a:pt x="3094" y="97"/>
                    <a:pt x="2913" y="242"/>
                  </a:cubicBezTo>
                  <a:cubicBezTo>
                    <a:pt x="2674" y="94"/>
                    <a:pt x="2400" y="7"/>
                    <a:pt x="2125" y="7"/>
                  </a:cubicBezTo>
                  <a:cubicBezTo>
                    <a:pt x="2039" y="7"/>
                    <a:pt x="1953" y="15"/>
                    <a:pt x="1868" y="33"/>
                  </a:cubicBezTo>
                  <a:cubicBezTo>
                    <a:pt x="1524" y="107"/>
                    <a:pt x="1211" y="376"/>
                    <a:pt x="1151" y="720"/>
                  </a:cubicBezTo>
                  <a:cubicBezTo>
                    <a:pt x="1104" y="711"/>
                    <a:pt x="1058" y="706"/>
                    <a:pt x="1011" y="706"/>
                  </a:cubicBezTo>
                  <a:cubicBezTo>
                    <a:pt x="687" y="706"/>
                    <a:pt x="380" y="923"/>
                    <a:pt x="210" y="1198"/>
                  </a:cubicBezTo>
                  <a:cubicBezTo>
                    <a:pt x="16" y="1511"/>
                    <a:pt x="1" y="1885"/>
                    <a:pt x="31" y="2258"/>
                  </a:cubicBezTo>
                  <a:cubicBezTo>
                    <a:pt x="61" y="2512"/>
                    <a:pt x="61" y="2572"/>
                    <a:pt x="120" y="2676"/>
                  </a:cubicBezTo>
                  <a:cubicBezTo>
                    <a:pt x="165" y="2765"/>
                    <a:pt x="184" y="2813"/>
                    <a:pt x="241" y="2813"/>
                  </a:cubicBezTo>
                  <a:cubicBezTo>
                    <a:pt x="260" y="2813"/>
                    <a:pt x="284" y="2807"/>
                    <a:pt x="314" y="2796"/>
                  </a:cubicBezTo>
                  <a:cubicBezTo>
                    <a:pt x="777" y="2602"/>
                    <a:pt x="1091" y="2109"/>
                    <a:pt x="1076" y="1616"/>
                  </a:cubicBezTo>
                  <a:lnTo>
                    <a:pt x="1076" y="1616"/>
                  </a:lnTo>
                  <a:cubicBezTo>
                    <a:pt x="1151" y="1870"/>
                    <a:pt x="1345" y="2094"/>
                    <a:pt x="1614" y="2154"/>
                  </a:cubicBezTo>
                  <a:cubicBezTo>
                    <a:pt x="1664" y="2165"/>
                    <a:pt x="1716" y="2170"/>
                    <a:pt x="1768" y="2170"/>
                  </a:cubicBezTo>
                  <a:cubicBezTo>
                    <a:pt x="1991" y="2170"/>
                    <a:pt x="2215" y="2070"/>
                    <a:pt x="2361" y="1900"/>
                  </a:cubicBezTo>
                  <a:cubicBezTo>
                    <a:pt x="2504" y="2143"/>
                    <a:pt x="2770" y="2304"/>
                    <a:pt x="3042" y="2304"/>
                  </a:cubicBezTo>
                  <a:cubicBezTo>
                    <a:pt x="3054" y="2304"/>
                    <a:pt x="3066" y="2304"/>
                    <a:pt x="3078" y="2303"/>
                  </a:cubicBezTo>
                  <a:cubicBezTo>
                    <a:pt x="3376" y="2288"/>
                    <a:pt x="3645" y="2109"/>
                    <a:pt x="3780" y="1855"/>
                  </a:cubicBezTo>
                  <a:cubicBezTo>
                    <a:pt x="3846" y="1885"/>
                    <a:pt x="3915" y="1896"/>
                    <a:pt x="3985" y="1896"/>
                  </a:cubicBezTo>
                  <a:cubicBezTo>
                    <a:pt x="4089" y="1896"/>
                    <a:pt x="4196" y="1873"/>
                    <a:pt x="4302" y="1855"/>
                  </a:cubicBezTo>
                  <a:cubicBezTo>
                    <a:pt x="4795" y="1750"/>
                    <a:pt x="4900" y="780"/>
                    <a:pt x="4183" y="645"/>
                  </a:cubicBezTo>
                  <a:cubicBezTo>
                    <a:pt x="4228" y="346"/>
                    <a:pt x="3989" y="78"/>
                    <a:pt x="3705" y="18"/>
                  </a:cubicBezTo>
                  <a:cubicBezTo>
                    <a:pt x="3650" y="6"/>
                    <a:pt x="3596" y="1"/>
                    <a:pt x="3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14275559" y="1384259"/>
              <a:ext cx="127232" cy="129123"/>
            </a:xfrm>
            <a:custGeom>
              <a:avLst/>
              <a:gdLst/>
              <a:ahLst/>
              <a:cxnLst/>
              <a:rect l="l" t="t" r="r" b="b"/>
              <a:pathLst>
                <a:path w="673" h="683" extrusionOk="0">
                  <a:moveTo>
                    <a:pt x="260" y="1"/>
                  </a:moveTo>
                  <a:cubicBezTo>
                    <a:pt x="166" y="1"/>
                    <a:pt x="70" y="47"/>
                    <a:pt x="31" y="138"/>
                  </a:cubicBezTo>
                  <a:cubicBezTo>
                    <a:pt x="16" y="168"/>
                    <a:pt x="16" y="198"/>
                    <a:pt x="16" y="228"/>
                  </a:cubicBezTo>
                  <a:cubicBezTo>
                    <a:pt x="16" y="273"/>
                    <a:pt x="1" y="317"/>
                    <a:pt x="16" y="362"/>
                  </a:cubicBezTo>
                  <a:cubicBezTo>
                    <a:pt x="31" y="512"/>
                    <a:pt x="150" y="646"/>
                    <a:pt x="284" y="676"/>
                  </a:cubicBezTo>
                  <a:cubicBezTo>
                    <a:pt x="307" y="680"/>
                    <a:pt x="329" y="682"/>
                    <a:pt x="352" y="682"/>
                  </a:cubicBezTo>
                  <a:cubicBezTo>
                    <a:pt x="481" y="682"/>
                    <a:pt x="609" y="613"/>
                    <a:pt x="673" y="512"/>
                  </a:cubicBezTo>
                  <a:lnTo>
                    <a:pt x="658" y="153"/>
                  </a:lnTo>
                  <a:cubicBezTo>
                    <a:pt x="583" y="93"/>
                    <a:pt x="404" y="4"/>
                    <a:pt x="299" y="4"/>
                  </a:cubicBezTo>
                  <a:cubicBezTo>
                    <a:pt x="286" y="2"/>
                    <a:pt x="273" y="1"/>
                    <a:pt x="260" y="1"/>
                  </a:cubicBezTo>
                  <a:close/>
                </a:path>
              </a:pathLst>
            </a:custGeom>
            <a:solidFill>
              <a:srgbClr val="FAD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14295598" y="1428119"/>
              <a:ext cx="76188" cy="45751"/>
            </a:xfrm>
            <a:custGeom>
              <a:avLst/>
              <a:gdLst/>
              <a:ahLst/>
              <a:cxnLst/>
              <a:rect l="l" t="t" r="r" b="b"/>
              <a:pathLst>
                <a:path w="403" h="242" extrusionOk="0">
                  <a:moveTo>
                    <a:pt x="101" y="0"/>
                  </a:moveTo>
                  <a:cubicBezTo>
                    <a:pt x="77" y="0"/>
                    <a:pt x="53" y="4"/>
                    <a:pt x="29" y="11"/>
                  </a:cubicBezTo>
                  <a:cubicBezTo>
                    <a:pt x="23" y="8"/>
                    <a:pt x="19" y="7"/>
                    <a:pt x="15" y="7"/>
                  </a:cubicBezTo>
                  <a:cubicBezTo>
                    <a:pt x="0" y="7"/>
                    <a:pt x="5" y="28"/>
                    <a:pt x="29" y="41"/>
                  </a:cubicBezTo>
                  <a:cubicBezTo>
                    <a:pt x="44" y="48"/>
                    <a:pt x="55" y="48"/>
                    <a:pt x="65" y="48"/>
                  </a:cubicBezTo>
                  <a:cubicBezTo>
                    <a:pt x="74" y="48"/>
                    <a:pt x="81" y="48"/>
                    <a:pt x="89" y="56"/>
                  </a:cubicBezTo>
                  <a:cubicBezTo>
                    <a:pt x="193" y="70"/>
                    <a:pt x="283" y="145"/>
                    <a:pt x="358" y="235"/>
                  </a:cubicBezTo>
                  <a:cubicBezTo>
                    <a:pt x="358" y="235"/>
                    <a:pt x="364" y="241"/>
                    <a:pt x="373" y="241"/>
                  </a:cubicBezTo>
                  <a:cubicBezTo>
                    <a:pt x="378" y="241"/>
                    <a:pt x="383" y="240"/>
                    <a:pt x="388" y="235"/>
                  </a:cubicBezTo>
                  <a:cubicBezTo>
                    <a:pt x="388" y="235"/>
                    <a:pt x="403" y="220"/>
                    <a:pt x="388" y="205"/>
                  </a:cubicBezTo>
                  <a:cubicBezTo>
                    <a:pt x="337" y="92"/>
                    <a:pt x="224" y="0"/>
                    <a:pt x="101" y="0"/>
                  </a:cubicBezTo>
                  <a:close/>
                </a:path>
              </a:pathLst>
            </a:custGeom>
            <a:solidFill>
              <a:srgbClr val="DA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14303916" y="1438517"/>
              <a:ext cx="39701" cy="42537"/>
            </a:xfrm>
            <a:custGeom>
              <a:avLst/>
              <a:gdLst/>
              <a:ahLst/>
              <a:cxnLst/>
              <a:rect l="l" t="t" r="r" b="b"/>
              <a:pathLst>
                <a:path w="210" h="225" extrusionOk="0">
                  <a:moveTo>
                    <a:pt x="164" y="1"/>
                  </a:moveTo>
                  <a:cubicBezTo>
                    <a:pt x="75" y="1"/>
                    <a:pt x="0" y="120"/>
                    <a:pt x="45" y="210"/>
                  </a:cubicBezTo>
                  <a:cubicBezTo>
                    <a:pt x="45" y="210"/>
                    <a:pt x="45" y="225"/>
                    <a:pt x="60" y="225"/>
                  </a:cubicBezTo>
                  <a:cubicBezTo>
                    <a:pt x="75" y="225"/>
                    <a:pt x="90" y="210"/>
                    <a:pt x="90" y="195"/>
                  </a:cubicBezTo>
                  <a:cubicBezTo>
                    <a:pt x="105" y="135"/>
                    <a:pt x="120" y="90"/>
                    <a:pt x="179" y="45"/>
                  </a:cubicBezTo>
                  <a:cubicBezTo>
                    <a:pt x="209" y="30"/>
                    <a:pt x="194" y="1"/>
                    <a:pt x="164" y="1"/>
                  </a:cubicBezTo>
                  <a:close/>
                </a:path>
              </a:pathLst>
            </a:custGeom>
            <a:solidFill>
              <a:srgbClr val="DA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15086022" y="1163825"/>
              <a:ext cx="110218" cy="320066"/>
            </a:xfrm>
            <a:custGeom>
              <a:avLst/>
              <a:gdLst/>
              <a:ahLst/>
              <a:cxnLst/>
              <a:rect l="l" t="t" r="r" b="b"/>
              <a:pathLst>
                <a:path w="583" h="1693" extrusionOk="0">
                  <a:moveTo>
                    <a:pt x="143" y="1"/>
                  </a:moveTo>
                  <a:cubicBezTo>
                    <a:pt x="131" y="1"/>
                    <a:pt x="118" y="2"/>
                    <a:pt x="105" y="5"/>
                  </a:cubicBezTo>
                  <a:cubicBezTo>
                    <a:pt x="60" y="5"/>
                    <a:pt x="30" y="50"/>
                    <a:pt x="15" y="94"/>
                  </a:cubicBezTo>
                  <a:cubicBezTo>
                    <a:pt x="0" y="139"/>
                    <a:pt x="0" y="184"/>
                    <a:pt x="15" y="229"/>
                  </a:cubicBezTo>
                  <a:cubicBezTo>
                    <a:pt x="30" y="363"/>
                    <a:pt x="105" y="468"/>
                    <a:pt x="165" y="587"/>
                  </a:cubicBezTo>
                  <a:cubicBezTo>
                    <a:pt x="314" y="931"/>
                    <a:pt x="359" y="1319"/>
                    <a:pt x="389" y="1692"/>
                  </a:cubicBezTo>
                  <a:cubicBezTo>
                    <a:pt x="433" y="1692"/>
                    <a:pt x="463" y="1663"/>
                    <a:pt x="478" y="1633"/>
                  </a:cubicBezTo>
                  <a:cubicBezTo>
                    <a:pt x="553" y="1454"/>
                    <a:pt x="583" y="1259"/>
                    <a:pt x="568" y="1050"/>
                  </a:cubicBezTo>
                  <a:cubicBezTo>
                    <a:pt x="568" y="856"/>
                    <a:pt x="523" y="662"/>
                    <a:pt x="478" y="468"/>
                  </a:cubicBezTo>
                  <a:cubicBezTo>
                    <a:pt x="433" y="333"/>
                    <a:pt x="389" y="184"/>
                    <a:pt x="284" y="64"/>
                  </a:cubicBezTo>
                  <a:cubicBezTo>
                    <a:pt x="247" y="28"/>
                    <a:pt x="200"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14755560" y="1819644"/>
              <a:ext cx="147083" cy="25522"/>
            </a:xfrm>
            <a:custGeom>
              <a:avLst/>
              <a:gdLst/>
              <a:ahLst/>
              <a:cxnLst/>
              <a:rect l="l" t="t" r="r" b="b"/>
              <a:pathLst>
                <a:path w="778" h="135" extrusionOk="0">
                  <a:moveTo>
                    <a:pt x="777" y="1"/>
                  </a:moveTo>
                  <a:cubicBezTo>
                    <a:pt x="777" y="1"/>
                    <a:pt x="625" y="39"/>
                    <a:pt x="288" y="39"/>
                  </a:cubicBezTo>
                  <a:cubicBezTo>
                    <a:pt x="204" y="39"/>
                    <a:pt x="108" y="37"/>
                    <a:pt x="1" y="31"/>
                  </a:cubicBezTo>
                  <a:lnTo>
                    <a:pt x="1" y="31"/>
                  </a:lnTo>
                  <a:cubicBezTo>
                    <a:pt x="1" y="31"/>
                    <a:pt x="219" y="134"/>
                    <a:pt x="559" y="134"/>
                  </a:cubicBezTo>
                  <a:cubicBezTo>
                    <a:pt x="627" y="134"/>
                    <a:pt x="700" y="130"/>
                    <a:pt x="777" y="120"/>
                  </a:cubicBezTo>
                  <a:lnTo>
                    <a:pt x="7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4817758" y="2887028"/>
              <a:ext cx="76377" cy="426502"/>
            </a:xfrm>
            <a:custGeom>
              <a:avLst/>
              <a:gdLst/>
              <a:ahLst/>
              <a:cxnLst/>
              <a:rect l="l" t="t" r="r" b="b"/>
              <a:pathLst>
                <a:path w="404" h="2256" extrusionOk="0">
                  <a:moveTo>
                    <a:pt x="0" y="1"/>
                  </a:moveTo>
                  <a:cubicBezTo>
                    <a:pt x="254" y="732"/>
                    <a:pt x="239" y="1494"/>
                    <a:pt x="314" y="2256"/>
                  </a:cubicBezTo>
                  <a:cubicBezTo>
                    <a:pt x="404" y="1509"/>
                    <a:pt x="404" y="65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13826562" y="1338508"/>
              <a:ext cx="711783" cy="611207"/>
            </a:xfrm>
            <a:custGeom>
              <a:avLst/>
              <a:gdLst/>
              <a:ahLst/>
              <a:cxnLst/>
              <a:rect l="l" t="t" r="r" b="b"/>
              <a:pathLst>
                <a:path w="3765" h="3233" extrusionOk="0">
                  <a:moveTo>
                    <a:pt x="1764" y="0"/>
                  </a:moveTo>
                  <a:cubicBezTo>
                    <a:pt x="1132" y="0"/>
                    <a:pt x="540" y="316"/>
                    <a:pt x="240" y="903"/>
                  </a:cubicBezTo>
                  <a:cubicBezTo>
                    <a:pt x="91" y="1187"/>
                    <a:pt x="31" y="1515"/>
                    <a:pt x="16" y="1829"/>
                  </a:cubicBezTo>
                  <a:cubicBezTo>
                    <a:pt x="1" y="2143"/>
                    <a:pt x="31" y="2501"/>
                    <a:pt x="255" y="2725"/>
                  </a:cubicBezTo>
                  <a:cubicBezTo>
                    <a:pt x="344" y="2830"/>
                    <a:pt x="748" y="3233"/>
                    <a:pt x="1763" y="3233"/>
                  </a:cubicBezTo>
                  <a:cubicBezTo>
                    <a:pt x="2211" y="3233"/>
                    <a:pt x="2704" y="3039"/>
                    <a:pt x="3078" y="2785"/>
                  </a:cubicBezTo>
                  <a:cubicBezTo>
                    <a:pt x="3586" y="2426"/>
                    <a:pt x="3765" y="1799"/>
                    <a:pt x="3541" y="1202"/>
                  </a:cubicBezTo>
                  <a:cubicBezTo>
                    <a:pt x="3317" y="619"/>
                    <a:pt x="2764" y="186"/>
                    <a:pt x="2137" y="37"/>
                  </a:cubicBezTo>
                  <a:cubicBezTo>
                    <a:pt x="2012" y="12"/>
                    <a:pt x="1887" y="0"/>
                    <a:pt x="1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13950958" y="1856509"/>
              <a:ext cx="468850" cy="116267"/>
            </a:xfrm>
            <a:custGeom>
              <a:avLst/>
              <a:gdLst/>
              <a:ahLst/>
              <a:cxnLst/>
              <a:rect l="l" t="t" r="r" b="b"/>
              <a:pathLst>
                <a:path w="2480" h="615" extrusionOk="0">
                  <a:moveTo>
                    <a:pt x="2479" y="0"/>
                  </a:moveTo>
                  <a:cubicBezTo>
                    <a:pt x="2464" y="15"/>
                    <a:pt x="2435" y="30"/>
                    <a:pt x="2420" y="45"/>
                  </a:cubicBezTo>
                  <a:cubicBezTo>
                    <a:pt x="2046" y="299"/>
                    <a:pt x="1553" y="493"/>
                    <a:pt x="1105" y="493"/>
                  </a:cubicBezTo>
                  <a:cubicBezTo>
                    <a:pt x="583" y="493"/>
                    <a:pt x="239" y="403"/>
                    <a:pt x="0" y="284"/>
                  </a:cubicBezTo>
                  <a:lnTo>
                    <a:pt x="0" y="284"/>
                  </a:lnTo>
                  <a:cubicBezTo>
                    <a:pt x="0" y="284"/>
                    <a:pt x="59" y="614"/>
                    <a:pt x="859" y="614"/>
                  </a:cubicBezTo>
                  <a:cubicBezTo>
                    <a:pt x="959" y="614"/>
                    <a:pt x="1070" y="609"/>
                    <a:pt x="1195" y="597"/>
                  </a:cubicBezTo>
                  <a:cubicBezTo>
                    <a:pt x="2315" y="478"/>
                    <a:pt x="2479" y="0"/>
                    <a:pt x="2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13956440" y="1710561"/>
              <a:ext cx="68059" cy="45184"/>
            </a:xfrm>
            <a:custGeom>
              <a:avLst/>
              <a:gdLst/>
              <a:ahLst/>
              <a:cxnLst/>
              <a:rect l="l" t="t" r="r" b="b"/>
              <a:pathLst>
                <a:path w="360" h="239" extrusionOk="0">
                  <a:moveTo>
                    <a:pt x="208" y="1"/>
                  </a:moveTo>
                  <a:cubicBezTo>
                    <a:pt x="190" y="1"/>
                    <a:pt x="170" y="4"/>
                    <a:pt x="150" y="10"/>
                  </a:cubicBezTo>
                  <a:cubicBezTo>
                    <a:pt x="61" y="25"/>
                    <a:pt x="1" y="85"/>
                    <a:pt x="1" y="145"/>
                  </a:cubicBezTo>
                  <a:cubicBezTo>
                    <a:pt x="13" y="207"/>
                    <a:pt x="78" y="238"/>
                    <a:pt x="151" y="238"/>
                  </a:cubicBezTo>
                  <a:cubicBezTo>
                    <a:pt x="165" y="238"/>
                    <a:pt x="180" y="237"/>
                    <a:pt x="195" y="234"/>
                  </a:cubicBezTo>
                  <a:cubicBezTo>
                    <a:pt x="285" y="219"/>
                    <a:pt x="359" y="145"/>
                    <a:pt x="344" y="85"/>
                  </a:cubicBezTo>
                  <a:cubicBezTo>
                    <a:pt x="333" y="38"/>
                    <a:pt x="276"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14368761" y="1632861"/>
              <a:ext cx="68059" cy="43104"/>
            </a:xfrm>
            <a:custGeom>
              <a:avLst/>
              <a:gdLst/>
              <a:ahLst/>
              <a:cxnLst/>
              <a:rect l="l" t="t" r="r" b="b"/>
              <a:pathLst>
                <a:path w="360" h="228" extrusionOk="0">
                  <a:moveTo>
                    <a:pt x="200" y="0"/>
                  </a:moveTo>
                  <a:cubicBezTo>
                    <a:pt x="188" y="0"/>
                    <a:pt x="177" y="1"/>
                    <a:pt x="165" y="3"/>
                  </a:cubicBezTo>
                  <a:cubicBezTo>
                    <a:pt x="75" y="3"/>
                    <a:pt x="1" y="63"/>
                    <a:pt x="1" y="123"/>
                  </a:cubicBezTo>
                  <a:cubicBezTo>
                    <a:pt x="16" y="197"/>
                    <a:pt x="105" y="227"/>
                    <a:pt x="195" y="227"/>
                  </a:cubicBezTo>
                  <a:cubicBezTo>
                    <a:pt x="284" y="212"/>
                    <a:pt x="359" y="152"/>
                    <a:pt x="344" y="93"/>
                  </a:cubicBezTo>
                  <a:cubicBezTo>
                    <a:pt x="344" y="41"/>
                    <a:pt x="277"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14010131" y="1661030"/>
              <a:ext cx="31383" cy="40835"/>
            </a:xfrm>
            <a:custGeom>
              <a:avLst/>
              <a:gdLst/>
              <a:ahLst/>
              <a:cxnLst/>
              <a:rect l="l" t="t" r="r" b="b"/>
              <a:pathLst>
                <a:path w="166" h="216" extrusionOk="0">
                  <a:moveTo>
                    <a:pt x="73" y="1"/>
                  </a:moveTo>
                  <a:cubicBezTo>
                    <a:pt x="69" y="1"/>
                    <a:pt x="64" y="1"/>
                    <a:pt x="60" y="3"/>
                  </a:cubicBezTo>
                  <a:cubicBezTo>
                    <a:pt x="16" y="18"/>
                    <a:pt x="1" y="63"/>
                    <a:pt x="16" y="123"/>
                  </a:cubicBezTo>
                  <a:cubicBezTo>
                    <a:pt x="29" y="175"/>
                    <a:pt x="53" y="215"/>
                    <a:pt x="88" y="215"/>
                  </a:cubicBezTo>
                  <a:cubicBezTo>
                    <a:pt x="94" y="215"/>
                    <a:pt x="99" y="215"/>
                    <a:pt x="105" y="213"/>
                  </a:cubicBezTo>
                  <a:cubicBezTo>
                    <a:pt x="150" y="213"/>
                    <a:pt x="165" y="153"/>
                    <a:pt x="150" y="93"/>
                  </a:cubicBezTo>
                  <a:cubicBezTo>
                    <a:pt x="137" y="41"/>
                    <a:pt x="102"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14165531" y="1652712"/>
              <a:ext cx="51044" cy="31572"/>
            </a:xfrm>
            <a:custGeom>
              <a:avLst/>
              <a:gdLst/>
              <a:ahLst/>
              <a:cxnLst/>
              <a:rect l="l" t="t" r="r" b="b"/>
              <a:pathLst>
                <a:path w="270" h="167" extrusionOk="0">
                  <a:moveTo>
                    <a:pt x="188" y="0"/>
                  </a:moveTo>
                  <a:cubicBezTo>
                    <a:pt x="144" y="0"/>
                    <a:pt x="92" y="9"/>
                    <a:pt x="75" y="18"/>
                  </a:cubicBezTo>
                  <a:cubicBezTo>
                    <a:pt x="45" y="18"/>
                    <a:pt x="15" y="47"/>
                    <a:pt x="15" y="62"/>
                  </a:cubicBezTo>
                  <a:cubicBezTo>
                    <a:pt x="0" y="77"/>
                    <a:pt x="15" y="92"/>
                    <a:pt x="15" y="107"/>
                  </a:cubicBezTo>
                  <a:cubicBezTo>
                    <a:pt x="30" y="122"/>
                    <a:pt x="30" y="122"/>
                    <a:pt x="45" y="137"/>
                  </a:cubicBezTo>
                  <a:cubicBezTo>
                    <a:pt x="75" y="152"/>
                    <a:pt x="105" y="167"/>
                    <a:pt x="135" y="167"/>
                  </a:cubicBezTo>
                  <a:cubicBezTo>
                    <a:pt x="164" y="167"/>
                    <a:pt x="194" y="137"/>
                    <a:pt x="224" y="122"/>
                  </a:cubicBezTo>
                  <a:cubicBezTo>
                    <a:pt x="239" y="107"/>
                    <a:pt x="254" y="92"/>
                    <a:pt x="269" y="77"/>
                  </a:cubicBezTo>
                  <a:cubicBezTo>
                    <a:pt x="269" y="62"/>
                    <a:pt x="269" y="33"/>
                    <a:pt x="254" y="18"/>
                  </a:cubicBezTo>
                  <a:cubicBezTo>
                    <a:pt x="248" y="5"/>
                    <a:pt x="220"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14337757" y="1598832"/>
              <a:ext cx="28358" cy="40835"/>
            </a:xfrm>
            <a:custGeom>
              <a:avLst/>
              <a:gdLst/>
              <a:ahLst/>
              <a:cxnLst/>
              <a:rect l="l" t="t" r="r" b="b"/>
              <a:pathLst>
                <a:path w="150" h="216" extrusionOk="0">
                  <a:moveTo>
                    <a:pt x="72" y="1"/>
                  </a:moveTo>
                  <a:cubicBezTo>
                    <a:pt x="68" y="1"/>
                    <a:pt x="64" y="2"/>
                    <a:pt x="60" y="4"/>
                  </a:cubicBezTo>
                  <a:cubicBezTo>
                    <a:pt x="15" y="4"/>
                    <a:pt x="0" y="64"/>
                    <a:pt x="15" y="123"/>
                  </a:cubicBezTo>
                  <a:cubicBezTo>
                    <a:pt x="28" y="175"/>
                    <a:pt x="52" y="216"/>
                    <a:pt x="88" y="216"/>
                  </a:cubicBezTo>
                  <a:cubicBezTo>
                    <a:pt x="93" y="216"/>
                    <a:pt x="99" y="215"/>
                    <a:pt x="105" y="213"/>
                  </a:cubicBezTo>
                  <a:cubicBezTo>
                    <a:pt x="135" y="213"/>
                    <a:pt x="150" y="153"/>
                    <a:pt x="150" y="93"/>
                  </a:cubicBezTo>
                  <a:cubicBezTo>
                    <a:pt x="137" y="42"/>
                    <a:pt x="101"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14179521" y="1694681"/>
              <a:ext cx="34219" cy="17204"/>
            </a:xfrm>
            <a:custGeom>
              <a:avLst/>
              <a:gdLst/>
              <a:ahLst/>
              <a:cxnLst/>
              <a:rect l="l" t="t" r="r" b="b"/>
              <a:pathLst>
                <a:path w="181" h="91" extrusionOk="0">
                  <a:moveTo>
                    <a:pt x="159" y="1"/>
                  </a:moveTo>
                  <a:cubicBezTo>
                    <a:pt x="156" y="1"/>
                    <a:pt x="153" y="2"/>
                    <a:pt x="150" y="5"/>
                  </a:cubicBezTo>
                  <a:cubicBezTo>
                    <a:pt x="105" y="20"/>
                    <a:pt x="76" y="20"/>
                    <a:pt x="31" y="20"/>
                  </a:cubicBezTo>
                  <a:cubicBezTo>
                    <a:pt x="16" y="20"/>
                    <a:pt x="1" y="49"/>
                    <a:pt x="16" y="64"/>
                  </a:cubicBezTo>
                  <a:cubicBezTo>
                    <a:pt x="33" y="82"/>
                    <a:pt x="58" y="90"/>
                    <a:pt x="83" y="90"/>
                  </a:cubicBezTo>
                  <a:cubicBezTo>
                    <a:pt x="122" y="90"/>
                    <a:pt x="162" y="71"/>
                    <a:pt x="180" y="35"/>
                  </a:cubicBezTo>
                  <a:cubicBezTo>
                    <a:pt x="180" y="22"/>
                    <a:pt x="170"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13990469" y="1026196"/>
              <a:ext cx="310802" cy="380185"/>
            </a:xfrm>
            <a:custGeom>
              <a:avLst/>
              <a:gdLst/>
              <a:ahLst/>
              <a:cxnLst/>
              <a:rect l="l" t="t" r="r" b="b"/>
              <a:pathLst>
                <a:path w="1644" h="2011" extrusionOk="0">
                  <a:moveTo>
                    <a:pt x="448" y="1"/>
                  </a:moveTo>
                  <a:cubicBezTo>
                    <a:pt x="329" y="1"/>
                    <a:pt x="179" y="31"/>
                    <a:pt x="105" y="135"/>
                  </a:cubicBezTo>
                  <a:cubicBezTo>
                    <a:pt x="0" y="255"/>
                    <a:pt x="45" y="449"/>
                    <a:pt x="150" y="554"/>
                  </a:cubicBezTo>
                  <a:cubicBezTo>
                    <a:pt x="254" y="673"/>
                    <a:pt x="403" y="748"/>
                    <a:pt x="553" y="807"/>
                  </a:cubicBezTo>
                  <a:cubicBezTo>
                    <a:pt x="687" y="882"/>
                    <a:pt x="822" y="957"/>
                    <a:pt x="971" y="1031"/>
                  </a:cubicBezTo>
                  <a:cubicBezTo>
                    <a:pt x="1061" y="1091"/>
                    <a:pt x="1165" y="1151"/>
                    <a:pt x="1240" y="1226"/>
                  </a:cubicBezTo>
                  <a:cubicBezTo>
                    <a:pt x="1374" y="1375"/>
                    <a:pt x="1449" y="1584"/>
                    <a:pt x="1419" y="1778"/>
                  </a:cubicBezTo>
                  <a:cubicBezTo>
                    <a:pt x="1404" y="1838"/>
                    <a:pt x="1389" y="1898"/>
                    <a:pt x="1419" y="1943"/>
                  </a:cubicBezTo>
                  <a:cubicBezTo>
                    <a:pt x="1437" y="1992"/>
                    <a:pt x="1455" y="2010"/>
                    <a:pt x="1472" y="2010"/>
                  </a:cubicBezTo>
                  <a:cubicBezTo>
                    <a:pt x="1511" y="2010"/>
                    <a:pt x="1543" y="1910"/>
                    <a:pt x="1554" y="1868"/>
                  </a:cubicBezTo>
                  <a:cubicBezTo>
                    <a:pt x="1583" y="1719"/>
                    <a:pt x="1598" y="1584"/>
                    <a:pt x="1613" y="1450"/>
                  </a:cubicBezTo>
                  <a:cubicBezTo>
                    <a:pt x="1643" y="1181"/>
                    <a:pt x="1628" y="912"/>
                    <a:pt x="1509" y="658"/>
                  </a:cubicBezTo>
                  <a:cubicBezTo>
                    <a:pt x="1315" y="270"/>
                    <a:pt x="881" y="1"/>
                    <a:pt x="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13691012" y="1081966"/>
              <a:ext cx="324981" cy="335568"/>
            </a:xfrm>
            <a:custGeom>
              <a:avLst/>
              <a:gdLst/>
              <a:ahLst/>
              <a:cxnLst/>
              <a:rect l="l" t="t" r="r" b="b"/>
              <a:pathLst>
                <a:path w="1719" h="1775" extrusionOk="0">
                  <a:moveTo>
                    <a:pt x="350" y="1"/>
                  </a:moveTo>
                  <a:cubicBezTo>
                    <a:pt x="328" y="1"/>
                    <a:pt x="306" y="2"/>
                    <a:pt x="285" y="5"/>
                  </a:cubicBezTo>
                  <a:cubicBezTo>
                    <a:pt x="165" y="20"/>
                    <a:pt x="31" y="109"/>
                    <a:pt x="16" y="229"/>
                  </a:cubicBezTo>
                  <a:cubicBezTo>
                    <a:pt x="1" y="303"/>
                    <a:pt x="16" y="378"/>
                    <a:pt x="61" y="438"/>
                  </a:cubicBezTo>
                  <a:cubicBezTo>
                    <a:pt x="150" y="602"/>
                    <a:pt x="330" y="707"/>
                    <a:pt x="509" y="766"/>
                  </a:cubicBezTo>
                  <a:cubicBezTo>
                    <a:pt x="688" y="826"/>
                    <a:pt x="867" y="856"/>
                    <a:pt x="1046" y="916"/>
                  </a:cubicBezTo>
                  <a:cubicBezTo>
                    <a:pt x="1226" y="990"/>
                    <a:pt x="1390" y="1095"/>
                    <a:pt x="1480" y="1259"/>
                  </a:cubicBezTo>
                  <a:cubicBezTo>
                    <a:pt x="1554" y="1394"/>
                    <a:pt x="1569" y="1558"/>
                    <a:pt x="1584" y="1722"/>
                  </a:cubicBezTo>
                  <a:cubicBezTo>
                    <a:pt x="1590" y="1760"/>
                    <a:pt x="1603" y="1775"/>
                    <a:pt x="1618" y="1775"/>
                  </a:cubicBezTo>
                  <a:cubicBezTo>
                    <a:pt x="1645" y="1775"/>
                    <a:pt x="1679" y="1730"/>
                    <a:pt x="1689" y="1692"/>
                  </a:cubicBezTo>
                  <a:cubicBezTo>
                    <a:pt x="1719" y="1588"/>
                    <a:pt x="1719" y="1498"/>
                    <a:pt x="1719" y="1394"/>
                  </a:cubicBezTo>
                  <a:cubicBezTo>
                    <a:pt x="1719" y="1199"/>
                    <a:pt x="1644" y="990"/>
                    <a:pt x="1539" y="796"/>
                  </a:cubicBezTo>
                  <a:cubicBezTo>
                    <a:pt x="1465" y="647"/>
                    <a:pt x="1375" y="497"/>
                    <a:pt x="1241" y="378"/>
                  </a:cubicBezTo>
                  <a:cubicBezTo>
                    <a:pt x="1076" y="229"/>
                    <a:pt x="867" y="139"/>
                    <a:pt x="658" y="64"/>
                  </a:cubicBezTo>
                  <a:cubicBezTo>
                    <a:pt x="560" y="27"/>
                    <a:pt x="451" y="1"/>
                    <a:pt x="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14055314" y="1279713"/>
              <a:ext cx="161262" cy="102466"/>
            </a:xfrm>
            <a:custGeom>
              <a:avLst/>
              <a:gdLst/>
              <a:ahLst/>
              <a:cxnLst/>
              <a:rect l="l" t="t" r="r" b="b"/>
              <a:pathLst>
                <a:path w="853" h="542" extrusionOk="0">
                  <a:moveTo>
                    <a:pt x="478" y="0"/>
                  </a:moveTo>
                  <a:cubicBezTo>
                    <a:pt x="433" y="0"/>
                    <a:pt x="399" y="27"/>
                    <a:pt x="374" y="64"/>
                  </a:cubicBezTo>
                  <a:cubicBezTo>
                    <a:pt x="344" y="109"/>
                    <a:pt x="329" y="153"/>
                    <a:pt x="314" y="213"/>
                  </a:cubicBezTo>
                  <a:cubicBezTo>
                    <a:pt x="304" y="192"/>
                    <a:pt x="278" y="171"/>
                    <a:pt x="248" y="171"/>
                  </a:cubicBezTo>
                  <a:cubicBezTo>
                    <a:pt x="236" y="171"/>
                    <a:pt x="223" y="175"/>
                    <a:pt x="210" y="183"/>
                  </a:cubicBezTo>
                  <a:cubicBezTo>
                    <a:pt x="180" y="198"/>
                    <a:pt x="150" y="228"/>
                    <a:pt x="135" y="258"/>
                  </a:cubicBezTo>
                  <a:cubicBezTo>
                    <a:pt x="61" y="347"/>
                    <a:pt x="16" y="451"/>
                    <a:pt x="1" y="540"/>
                  </a:cubicBezTo>
                  <a:lnTo>
                    <a:pt x="1" y="540"/>
                  </a:lnTo>
                  <a:cubicBezTo>
                    <a:pt x="11" y="510"/>
                    <a:pt x="285" y="467"/>
                    <a:pt x="314" y="452"/>
                  </a:cubicBezTo>
                  <a:cubicBezTo>
                    <a:pt x="434" y="437"/>
                    <a:pt x="553" y="422"/>
                    <a:pt x="673" y="392"/>
                  </a:cubicBezTo>
                  <a:cubicBezTo>
                    <a:pt x="762" y="392"/>
                    <a:pt x="807" y="392"/>
                    <a:pt x="822" y="303"/>
                  </a:cubicBezTo>
                  <a:cubicBezTo>
                    <a:pt x="852" y="243"/>
                    <a:pt x="837" y="94"/>
                    <a:pt x="747" y="79"/>
                  </a:cubicBezTo>
                  <a:cubicBezTo>
                    <a:pt x="703" y="79"/>
                    <a:pt x="658" y="139"/>
                    <a:pt x="628" y="183"/>
                  </a:cubicBezTo>
                  <a:cubicBezTo>
                    <a:pt x="628" y="109"/>
                    <a:pt x="598" y="19"/>
                    <a:pt x="509" y="4"/>
                  </a:cubicBezTo>
                  <a:cubicBezTo>
                    <a:pt x="498" y="1"/>
                    <a:pt x="488" y="0"/>
                    <a:pt x="478" y="0"/>
                  </a:cubicBezTo>
                  <a:close/>
                  <a:moveTo>
                    <a:pt x="1" y="540"/>
                  </a:moveTo>
                  <a:cubicBezTo>
                    <a:pt x="1" y="541"/>
                    <a:pt x="1" y="541"/>
                    <a:pt x="1" y="542"/>
                  </a:cubicBezTo>
                  <a:cubicBezTo>
                    <a:pt x="1" y="541"/>
                    <a:pt x="1" y="541"/>
                    <a:pt x="1" y="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14483515" y="1374050"/>
              <a:ext cx="317419" cy="288305"/>
            </a:xfrm>
            <a:custGeom>
              <a:avLst/>
              <a:gdLst/>
              <a:ahLst/>
              <a:cxnLst/>
              <a:rect l="l" t="t" r="r" b="b"/>
              <a:pathLst>
                <a:path w="1679" h="1525" extrusionOk="0">
                  <a:moveTo>
                    <a:pt x="810" y="126"/>
                  </a:moveTo>
                  <a:cubicBezTo>
                    <a:pt x="943" y="126"/>
                    <a:pt x="1079" y="169"/>
                    <a:pt x="1201" y="267"/>
                  </a:cubicBezTo>
                  <a:cubicBezTo>
                    <a:pt x="1470" y="476"/>
                    <a:pt x="1529" y="894"/>
                    <a:pt x="1320" y="1163"/>
                  </a:cubicBezTo>
                  <a:cubicBezTo>
                    <a:pt x="1186" y="1331"/>
                    <a:pt x="1000" y="1406"/>
                    <a:pt x="815" y="1406"/>
                  </a:cubicBezTo>
                  <a:cubicBezTo>
                    <a:pt x="506" y="1406"/>
                    <a:pt x="202" y="1195"/>
                    <a:pt x="155" y="849"/>
                  </a:cubicBezTo>
                  <a:cubicBezTo>
                    <a:pt x="123" y="436"/>
                    <a:pt x="454" y="126"/>
                    <a:pt x="810" y="126"/>
                  </a:cubicBezTo>
                  <a:close/>
                  <a:moveTo>
                    <a:pt x="833" y="0"/>
                  </a:moveTo>
                  <a:cubicBezTo>
                    <a:pt x="406" y="0"/>
                    <a:pt x="0" y="369"/>
                    <a:pt x="66" y="849"/>
                  </a:cubicBezTo>
                  <a:cubicBezTo>
                    <a:pt x="122" y="1264"/>
                    <a:pt x="477" y="1524"/>
                    <a:pt x="835" y="1524"/>
                  </a:cubicBezTo>
                  <a:cubicBezTo>
                    <a:pt x="1045" y="1524"/>
                    <a:pt x="1256" y="1436"/>
                    <a:pt x="1410" y="1238"/>
                  </a:cubicBezTo>
                  <a:cubicBezTo>
                    <a:pt x="1679" y="924"/>
                    <a:pt x="1619" y="401"/>
                    <a:pt x="1290" y="162"/>
                  </a:cubicBezTo>
                  <a:cubicBezTo>
                    <a:pt x="1150" y="50"/>
                    <a:pt x="990" y="0"/>
                    <a:pt x="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14870314" y="1357225"/>
              <a:ext cx="317419" cy="288872"/>
            </a:xfrm>
            <a:custGeom>
              <a:avLst/>
              <a:gdLst/>
              <a:ahLst/>
              <a:cxnLst/>
              <a:rect l="l" t="t" r="r" b="b"/>
              <a:pathLst>
                <a:path w="1679" h="1528" extrusionOk="0">
                  <a:moveTo>
                    <a:pt x="803" y="128"/>
                  </a:moveTo>
                  <a:cubicBezTo>
                    <a:pt x="983" y="128"/>
                    <a:pt x="1163" y="204"/>
                    <a:pt x="1291" y="371"/>
                  </a:cubicBezTo>
                  <a:cubicBezTo>
                    <a:pt x="1500" y="640"/>
                    <a:pt x="1455" y="1058"/>
                    <a:pt x="1186" y="1267"/>
                  </a:cubicBezTo>
                  <a:cubicBezTo>
                    <a:pt x="1068" y="1365"/>
                    <a:pt x="932" y="1408"/>
                    <a:pt x="798" y="1408"/>
                  </a:cubicBezTo>
                  <a:cubicBezTo>
                    <a:pt x="440" y="1408"/>
                    <a:pt x="97" y="1101"/>
                    <a:pt x="141" y="699"/>
                  </a:cubicBezTo>
                  <a:cubicBezTo>
                    <a:pt x="197" y="343"/>
                    <a:pt x="500" y="128"/>
                    <a:pt x="803" y="128"/>
                  </a:cubicBezTo>
                  <a:close/>
                  <a:moveTo>
                    <a:pt x="827" y="1"/>
                  </a:moveTo>
                  <a:cubicBezTo>
                    <a:pt x="462" y="1"/>
                    <a:pt x="104" y="255"/>
                    <a:pt x="66" y="669"/>
                  </a:cubicBezTo>
                  <a:cubicBezTo>
                    <a:pt x="1" y="1158"/>
                    <a:pt x="385" y="1528"/>
                    <a:pt x="806" y="1528"/>
                  </a:cubicBezTo>
                  <a:cubicBezTo>
                    <a:pt x="965" y="1528"/>
                    <a:pt x="1129" y="1475"/>
                    <a:pt x="1276" y="1357"/>
                  </a:cubicBezTo>
                  <a:cubicBezTo>
                    <a:pt x="1619" y="1118"/>
                    <a:pt x="1679" y="595"/>
                    <a:pt x="1410" y="281"/>
                  </a:cubicBezTo>
                  <a:cubicBezTo>
                    <a:pt x="1256" y="88"/>
                    <a:pt x="1040"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14764067" y="1416019"/>
              <a:ext cx="127232" cy="56527"/>
            </a:xfrm>
            <a:custGeom>
              <a:avLst/>
              <a:gdLst/>
              <a:ahLst/>
              <a:cxnLst/>
              <a:rect l="l" t="t" r="r" b="b"/>
              <a:pathLst>
                <a:path w="673" h="299" fill="none" extrusionOk="0">
                  <a:moveTo>
                    <a:pt x="673" y="299"/>
                  </a:moveTo>
                  <a:cubicBezTo>
                    <a:pt x="673" y="299"/>
                    <a:pt x="404" y="0"/>
                    <a:pt x="1" y="29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14419616" y="1435681"/>
              <a:ext cx="82049" cy="68059"/>
            </a:xfrm>
            <a:custGeom>
              <a:avLst/>
              <a:gdLst/>
              <a:ahLst/>
              <a:cxnLst/>
              <a:rect l="l" t="t" r="r" b="b"/>
              <a:pathLst>
                <a:path w="434" h="360" fill="none" extrusionOk="0">
                  <a:moveTo>
                    <a:pt x="434" y="359"/>
                  </a:moveTo>
                  <a:lnTo>
                    <a:pt x="0"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13863427" y="1816808"/>
              <a:ext cx="1793163" cy="362414"/>
            </a:xfrm>
            <a:custGeom>
              <a:avLst/>
              <a:gdLst/>
              <a:ahLst/>
              <a:cxnLst/>
              <a:rect l="l" t="t" r="r" b="b"/>
              <a:pathLst>
                <a:path w="9485" h="1917" extrusionOk="0">
                  <a:moveTo>
                    <a:pt x="284" y="1"/>
                  </a:moveTo>
                  <a:cubicBezTo>
                    <a:pt x="45" y="643"/>
                    <a:pt x="284" y="1"/>
                    <a:pt x="0" y="912"/>
                  </a:cubicBezTo>
                  <a:cubicBezTo>
                    <a:pt x="0" y="912"/>
                    <a:pt x="3361" y="1917"/>
                    <a:pt x="5157" y="1917"/>
                  </a:cubicBezTo>
                  <a:cubicBezTo>
                    <a:pt x="5295" y="1917"/>
                    <a:pt x="5424" y="1911"/>
                    <a:pt x="5541" y="1898"/>
                  </a:cubicBezTo>
                  <a:cubicBezTo>
                    <a:pt x="7169" y="1733"/>
                    <a:pt x="9484" y="1076"/>
                    <a:pt x="9484" y="1076"/>
                  </a:cubicBezTo>
                  <a:cubicBezTo>
                    <a:pt x="9484" y="884"/>
                    <a:pt x="9265" y="240"/>
                    <a:pt x="9246" y="240"/>
                  </a:cubicBezTo>
                  <a:cubicBezTo>
                    <a:pt x="9246" y="240"/>
                    <a:pt x="9245" y="240"/>
                    <a:pt x="9245" y="240"/>
                  </a:cubicBezTo>
                  <a:cubicBezTo>
                    <a:pt x="8170" y="927"/>
                    <a:pt x="6019" y="210"/>
                    <a:pt x="5272" y="1420"/>
                  </a:cubicBezTo>
                  <a:cubicBezTo>
                    <a:pt x="4809" y="882"/>
                    <a:pt x="4048" y="852"/>
                    <a:pt x="3839" y="852"/>
                  </a:cubicBezTo>
                  <a:cubicBezTo>
                    <a:pt x="2569" y="822"/>
                    <a:pt x="1404" y="539"/>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14713213" y="2124584"/>
              <a:ext cx="288305" cy="1004814"/>
            </a:xfrm>
            <a:custGeom>
              <a:avLst/>
              <a:gdLst/>
              <a:ahLst/>
              <a:cxnLst/>
              <a:rect l="l" t="t" r="r" b="b"/>
              <a:pathLst>
                <a:path w="1525" h="5315" extrusionOk="0">
                  <a:moveTo>
                    <a:pt x="1509" y="1"/>
                  </a:moveTo>
                  <a:cubicBezTo>
                    <a:pt x="1282" y="92"/>
                    <a:pt x="1017" y="120"/>
                    <a:pt x="777" y="120"/>
                  </a:cubicBezTo>
                  <a:cubicBezTo>
                    <a:pt x="387" y="120"/>
                    <a:pt x="60" y="46"/>
                    <a:pt x="60" y="46"/>
                  </a:cubicBezTo>
                  <a:lnTo>
                    <a:pt x="1" y="5169"/>
                  </a:lnTo>
                  <a:cubicBezTo>
                    <a:pt x="293" y="5277"/>
                    <a:pt x="552" y="5314"/>
                    <a:pt x="770" y="5314"/>
                  </a:cubicBezTo>
                  <a:cubicBezTo>
                    <a:pt x="1244" y="5314"/>
                    <a:pt x="1524" y="5139"/>
                    <a:pt x="1524" y="5139"/>
                  </a:cubicBezTo>
                  <a:lnTo>
                    <a:pt x="1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14998491" y="1972209"/>
              <a:ext cx="674917" cy="1121081"/>
            </a:xfrm>
            <a:custGeom>
              <a:avLst/>
              <a:gdLst/>
              <a:ahLst/>
              <a:cxnLst/>
              <a:rect l="l" t="t" r="r" b="b"/>
              <a:pathLst>
                <a:path w="3570" h="5930" extrusionOk="0">
                  <a:moveTo>
                    <a:pt x="3570" y="0"/>
                  </a:moveTo>
                  <a:lnTo>
                    <a:pt x="0" y="807"/>
                  </a:lnTo>
                  <a:lnTo>
                    <a:pt x="15" y="5930"/>
                  </a:lnTo>
                  <a:lnTo>
                    <a:pt x="3495" y="5362"/>
                  </a:lnTo>
                  <a:lnTo>
                    <a:pt x="35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13829398" y="1949522"/>
              <a:ext cx="895353" cy="1152275"/>
            </a:xfrm>
            <a:custGeom>
              <a:avLst/>
              <a:gdLst/>
              <a:ahLst/>
              <a:cxnLst/>
              <a:rect l="l" t="t" r="r" b="b"/>
              <a:pathLst>
                <a:path w="4736" h="6095" extrusionOk="0">
                  <a:moveTo>
                    <a:pt x="46" y="1"/>
                  </a:moveTo>
                  <a:lnTo>
                    <a:pt x="1" y="5303"/>
                  </a:lnTo>
                  <a:lnTo>
                    <a:pt x="4676" y="6095"/>
                  </a:lnTo>
                  <a:lnTo>
                    <a:pt x="4735" y="972"/>
                  </a:lnTo>
                  <a:lnTo>
                    <a:pt x="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14783918" y="2251815"/>
              <a:ext cx="172416" cy="25522"/>
            </a:xfrm>
            <a:custGeom>
              <a:avLst/>
              <a:gdLst/>
              <a:ahLst/>
              <a:cxnLst/>
              <a:rect l="l" t="t" r="r" b="b"/>
              <a:pathLst>
                <a:path w="912" h="135" extrusionOk="0">
                  <a:moveTo>
                    <a:pt x="45" y="0"/>
                  </a:moveTo>
                  <a:cubicBezTo>
                    <a:pt x="30" y="0"/>
                    <a:pt x="15" y="0"/>
                    <a:pt x="15" y="15"/>
                  </a:cubicBezTo>
                  <a:cubicBezTo>
                    <a:pt x="0" y="30"/>
                    <a:pt x="15" y="45"/>
                    <a:pt x="30" y="60"/>
                  </a:cubicBezTo>
                  <a:cubicBezTo>
                    <a:pt x="164" y="105"/>
                    <a:pt x="314" y="134"/>
                    <a:pt x="463" y="134"/>
                  </a:cubicBezTo>
                  <a:cubicBezTo>
                    <a:pt x="598" y="134"/>
                    <a:pt x="747" y="105"/>
                    <a:pt x="896" y="60"/>
                  </a:cubicBezTo>
                  <a:cubicBezTo>
                    <a:pt x="911" y="60"/>
                    <a:pt x="911" y="45"/>
                    <a:pt x="911" y="30"/>
                  </a:cubicBezTo>
                  <a:cubicBezTo>
                    <a:pt x="911" y="15"/>
                    <a:pt x="896" y="15"/>
                    <a:pt x="881" y="15"/>
                  </a:cubicBezTo>
                  <a:cubicBezTo>
                    <a:pt x="732" y="30"/>
                    <a:pt x="598" y="45"/>
                    <a:pt x="463" y="45"/>
                  </a:cubicBezTo>
                  <a:cubicBezTo>
                    <a:pt x="314" y="30"/>
                    <a:pt x="179" y="3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14783918" y="2199826"/>
              <a:ext cx="172416" cy="23821"/>
            </a:xfrm>
            <a:custGeom>
              <a:avLst/>
              <a:gdLst/>
              <a:ahLst/>
              <a:cxnLst/>
              <a:rect l="l" t="t" r="r" b="b"/>
              <a:pathLst>
                <a:path w="912" h="126" extrusionOk="0">
                  <a:moveTo>
                    <a:pt x="32" y="0"/>
                  </a:moveTo>
                  <a:cubicBezTo>
                    <a:pt x="23" y="0"/>
                    <a:pt x="15" y="11"/>
                    <a:pt x="15" y="21"/>
                  </a:cubicBezTo>
                  <a:cubicBezTo>
                    <a:pt x="0" y="36"/>
                    <a:pt x="15" y="51"/>
                    <a:pt x="30" y="51"/>
                  </a:cubicBezTo>
                  <a:cubicBezTo>
                    <a:pt x="164" y="96"/>
                    <a:pt x="314" y="126"/>
                    <a:pt x="463" y="126"/>
                  </a:cubicBezTo>
                  <a:cubicBezTo>
                    <a:pt x="598" y="126"/>
                    <a:pt x="747" y="96"/>
                    <a:pt x="896" y="51"/>
                  </a:cubicBezTo>
                  <a:cubicBezTo>
                    <a:pt x="911" y="51"/>
                    <a:pt x="911" y="36"/>
                    <a:pt x="911" y="36"/>
                  </a:cubicBezTo>
                  <a:cubicBezTo>
                    <a:pt x="911" y="21"/>
                    <a:pt x="896" y="6"/>
                    <a:pt x="881" y="6"/>
                  </a:cubicBezTo>
                  <a:cubicBezTo>
                    <a:pt x="732" y="36"/>
                    <a:pt x="598" y="36"/>
                    <a:pt x="463" y="36"/>
                  </a:cubicBezTo>
                  <a:cubicBezTo>
                    <a:pt x="314" y="36"/>
                    <a:pt x="179" y="21"/>
                    <a:pt x="45" y="6"/>
                  </a:cubicBezTo>
                  <a:cubicBezTo>
                    <a:pt x="41" y="2"/>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4783918" y="2316660"/>
              <a:ext cx="169580" cy="22875"/>
            </a:xfrm>
            <a:custGeom>
              <a:avLst/>
              <a:gdLst/>
              <a:ahLst/>
              <a:cxnLst/>
              <a:rect l="l" t="t" r="r" b="b"/>
              <a:pathLst>
                <a:path w="897" h="121" extrusionOk="0">
                  <a:moveTo>
                    <a:pt x="30" y="1"/>
                  </a:moveTo>
                  <a:cubicBezTo>
                    <a:pt x="15" y="1"/>
                    <a:pt x="15" y="1"/>
                    <a:pt x="0" y="15"/>
                  </a:cubicBezTo>
                  <a:cubicBezTo>
                    <a:pt x="0" y="30"/>
                    <a:pt x="0" y="45"/>
                    <a:pt x="15" y="60"/>
                  </a:cubicBezTo>
                  <a:cubicBezTo>
                    <a:pt x="150" y="105"/>
                    <a:pt x="299" y="120"/>
                    <a:pt x="448" y="120"/>
                  </a:cubicBezTo>
                  <a:cubicBezTo>
                    <a:pt x="598" y="120"/>
                    <a:pt x="747" y="105"/>
                    <a:pt x="881" y="60"/>
                  </a:cubicBezTo>
                  <a:cubicBezTo>
                    <a:pt x="896" y="60"/>
                    <a:pt x="896" y="45"/>
                    <a:pt x="896" y="30"/>
                  </a:cubicBezTo>
                  <a:cubicBezTo>
                    <a:pt x="896" y="15"/>
                    <a:pt x="881" y="15"/>
                    <a:pt x="866" y="15"/>
                  </a:cubicBezTo>
                  <a:cubicBezTo>
                    <a:pt x="732" y="30"/>
                    <a:pt x="583" y="45"/>
                    <a:pt x="448" y="45"/>
                  </a:cubicBezTo>
                  <a:cubicBezTo>
                    <a:pt x="314" y="30"/>
                    <a:pt x="179" y="30"/>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4783918" y="2380370"/>
              <a:ext cx="169580" cy="24010"/>
            </a:xfrm>
            <a:custGeom>
              <a:avLst/>
              <a:gdLst/>
              <a:ahLst/>
              <a:cxnLst/>
              <a:rect l="l" t="t" r="r" b="b"/>
              <a:pathLst>
                <a:path w="897" h="127" extrusionOk="0">
                  <a:moveTo>
                    <a:pt x="20" y="1"/>
                  </a:moveTo>
                  <a:cubicBezTo>
                    <a:pt x="14" y="1"/>
                    <a:pt x="11" y="11"/>
                    <a:pt x="0" y="22"/>
                  </a:cubicBezTo>
                  <a:cubicBezTo>
                    <a:pt x="0" y="37"/>
                    <a:pt x="0" y="52"/>
                    <a:pt x="15" y="52"/>
                  </a:cubicBezTo>
                  <a:cubicBezTo>
                    <a:pt x="150" y="97"/>
                    <a:pt x="299" y="127"/>
                    <a:pt x="448" y="127"/>
                  </a:cubicBezTo>
                  <a:cubicBezTo>
                    <a:pt x="598" y="127"/>
                    <a:pt x="747" y="97"/>
                    <a:pt x="881" y="52"/>
                  </a:cubicBezTo>
                  <a:cubicBezTo>
                    <a:pt x="896" y="52"/>
                    <a:pt x="896" y="37"/>
                    <a:pt x="896" y="37"/>
                  </a:cubicBezTo>
                  <a:cubicBezTo>
                    <a:pt x="896" y="22"/>
                    <a:pt x="881" y="7"/>
                    <a:pt x="866" y="7"/>
                  </a:cubicBezTo>
                  <a:cubicBezTo>
                    <a:pt x="732" y="37"/>
                    <a:pt x="583" y="37"/>
                    <a:pt x="448" y="37"/>
                  </a:cubicBezTo>
                  <a:cubicBezTo>
                    <a:pt x="314" y="37"/>
                    <a:pt x="179" y="22"/>
                    <a:pt x="30" y="7"/>
                  </a:cubicBezTo>
                  <a:cubicBezTo>
                    <a:pt x="26" y="3"/>
                    <a:pt x="23"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4783918" y="2443703"/>
              <a:ext cx="169580" cy="25711"/>
            </a:xfrm>
            <a:custGeom>
              <a:avLst/>
              <a:gdLst/>
              <a:ahLst/>
              <a:cxnLst/>
              <a:rect l="l" t="t" r="r" b="b"/>
              <a:pathLst>
                <a:path w="897" h="136" extrusionOk="0">
                  <a:moveTo>
                    <a:pt x="30" y="1"/>
                  </a:moveTo>
                  <a:cubicBezTo>
                    <a:pt x="15" y="1"/>
                    <a:pt x="15" y="1"/>
                    <a:pt x="0" y="31"/>
                  </a:cubicBezTo>
                  <a:cubicBezTo>
                    <a:pt x="0" y="45"/>
                    <a:pt x="0" y="60"/>
                    <a:pt x="15" y="60"/>
                  </a:cubicBezTo>
                  <a:cubicBezTo>
                    <a:pt x="150" y="105"/>
                    <a:pt x="299" y="135"/>
                    <a:pt x="448" y="135"/>
                  </a:cubicBezTo>
                  <a:cubicBezTo>
                    <a:pt x="598" y="135"/>
                    <a:pt x="747" y="105"/>
                    <a:pt x="881" y="60"/>
                  </a:cubicBezTo>
                  <a:cubicBezTo>
                    <a:pt x="896" y="60"/>
                    <a:pt x="896" y="45"/>
                    <a:pt x="896" y="45"/>
                  </a:cubicBezTo>
                  <a:cubicBezTo>
                    <a:pt x="896" y="31"/>
                    <a:pt x="881" y="16"/>
                    <a:pt x="866" y="16"/>
                  </a:cubicBezTo>
                  <a:cubicBezTo>
                    <a:pt x="732" y="45"/>
                    <a:pt x="583" y="45"/>
                    <a:pt x="448" y="45"/>
                  </a:cubicBezTo>
                  <a:cubicBezTo>
                    <a:pt x="314" y="45"/>
                    <a:pt x="179" y="3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4786754" y="2508736"/>
              <a:ext cx="172416" cy="22686"/>
            </a:xfrm>
            <a:custGeom>
              <a:avLst/>
              <a:gdLst/>
              <a:ahLst/>
              <a:cxnLst/>
              <a:rect l="l" t="t" r="r" b="b"/>
              <a:pathLst>
                <a:path w="912" h="120" extrusionOk="0">
                  <a:moveTo>
                    <a:pt x="30" y="0"/>
                  </a:moveTo>
                  <a:cubicBezTo>
                    <a:pt x="15" y="0"/>
                    <a:pt x="15" y="0"/>
                    <a:pt x="0" y="15"/>
                  </a:cubicBezTo>
                  <a:cubicBezTo>
                    <a:pt x="0" y="30"/>
                    <a:pt x="0" y="45"/>
                    <a:pt x="15" y="60"/>
                  </a:cubicBezTo>
                  <a:cubicBezTo>
                    <a:pt x="164" y="105"/>
                    <a:pt x="299" y="120"/>
                    <a:pt x="448" y="120"/>
                  </a:cubicBezTo>
                  <a:cubicBezTo>
                    <a:pt x="598" y="120"/>
                    <a:pt x="747" y="105"/>
                    <a:pt x="881" y="60"/>
                  </a:cubicBezTo>
                  <a:cubicBezTo>
                    <a:pt x="896" y="45"/>
                    <a:pt x="911" y="45"/>
                    <a:pt x="896" y="30"/>
                  </a:cubicBezTo>
                  <a:cubicBezTo>
                    <a:pt x="896" y="15"/>
                    <a:pt x="881" y="15"/>
                    <a:pt x="866" y="15"/>
                  </a:cubicBezTo>
                  <a:cubicBezTo>
                    <a:pt x="732" y="30"/>
                    <a:pt x="583" y="45"/>
                    <a:pt x="448" y="45"/>
                  </a:cubicBezTo>
                  <a:cubicBezTo>
                    <a:pt x="314" y="30"/>
                    <a:pt x="179" y="3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4778246" y="2572447"/>
              <a:ext cx="172416" cy="24010"/>
            </a:xfrm>
            <a:custGeom>
              <a:avLst/>
              <a:gdLst/>
              <a:ahLst/>
              <a:cxnLst/>
              <a:rect l="l" t="t" r="r" b="b"/>
              <a:pathLst>
                <a:path w="912" h="127" extrusionOk="0">
                  <a:moveTo>
                    <a:pt x="32" y="1"/>
                  </a:moveTo>
                  <a:cubicBezTo>
                    <a:pt x="23" y="1"/>
                    <a:pt x="15" y="11"/>
                    <a:pt x="15" y="22"/>
                  </a:cubicBezTo>
                  <a:cubicBezTo>
                    <a:pt x="0" y="37"/>
                    <a:pt x="15" y="52"/>
                    <a:pt x="30" y="66"/>
                  </a:cubicBezTo>
                  <a:cubicBezTo>
                    <a:pt x="165" y="111"/>
                    <a:pt x="314" y="126"/>
                    <a:pt x="463" y="126"/>
                  </a:cubicBezTo>
                  <a:cubicBezTo>
                    <a:pt x="598" y="126"/>
                    <a:pt x="747" y="111"/>
                    <a:pt x="881" y="66"/>
                  </a:cubicBezTo>
                  <a:cubicBezTo>
                    <a:pt x="896" y="52"/>
                    <a:pt x="911" y="52"/>
                    <a:pt x="911" y="37"/>
                  </a:cubicBezTo>
                  <a:cubicBezTo>
                    <a:pt x="911" y="22"/>
                    <a:pt x="881" y="7"/>
                    <a:pt x="867" y="7"/>
                  </a:cubicBezTo>
                  <a:cubicBezTo>
                    <a:pt x="732" y="37"/>
                    <a:pt x="598" y="52"/>
                    <a:pt x="463" y="52"/>
                  </a:cubicBezTo>
                  <a:cubicBezTo>
                    <a:pt x="314" y="37"/>
                    <a:pt x="180" y="37"/>
                    <a:pt x="45" y="7"/>
                  </a:cubicBezTo>
                  <a:cubicBezTo>
                    <a:pt x="41" y="2"/>
                    <a:pt x="36"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4778246" y="2635779"/>
              <a:ext cx="172416" cy="22686"/>
            </a:xfrm>
            <a:custGeom>
              <a:avLst/>
              <a:gdLst/>
              <a:ahLst/>
              <a:cxnLst/>
              <a:rect l="l" t="t" r="r" b="b"/>
              <a:pathLst>
                <a:path w="912" h="120" extrusionOk="0">
                  <a:moveTo>
                    <a:pt x="45" y="0"/>
                  </a:moveTo>
                  <a:cubicBezTo>
                    <a:pt x="30" y="0"/>
                    <a:pt x="15" y="0"/>
                    <a:pt x="15" y="15"/>
                  </a:cubicBezTo>
                  <a:cubicBezTo>
                    <a:pt x="0" y="30"/>
                    <a:pt x="15" y="45"/>
                    <a:pt x="30" y="60"/>
                  </a:cubicBezTo>
                  <a:cubicBezTo>
                    <a:pt x="165" y="105"/>
                    <a:pt x="314" y="120"/>
                    <a:pt x="463" y="120"/>
                  </a:cubicBezTo>
                  <a:cubicBezTo>
                    <a:pt x="598" y="120"/>
                    <a:pt x="747" y="105"/>
                    <a:pt x="881" y="60"/>
                  </a:cubicBezTo>
                  <a:cubicBezTo>
                    <a:pt x="896" y="60"/>
                    <a:pt x="911" y="45"/>
                    <a:pt x="911" y="30"/>
                  </a:cubicBezTo>
                  <a:cubicBezTo>
                    <a:pt x="911" y="15"/>
                    <a:pt x="881" y="15"/>
                    <a:pt x="867" y="15"/>
                  </a:cubicBezTo>
                  <a:cubicBezTo>
                    <a:pt x="732" y="30"/>
                    <a:pt x="598" y="45"/>
                    <a:pt x="463" y="45"/>
                  </a:cubicBezTo>
                  <a:cubicBezTo>
                    <a:pt x="314" y="30"/>
                    <a:pt x="180" y="3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4778246" y="2699489"/>
              <a:ext cx="172416" cy="24010"/>
            </a:xfrm>
            <a:custGeom>
              <a:avLst/>
              <a:gdLst/>
              <a:ahLst/>
              <a:cxnLst/>
              <a:rect l="l" t="t" r="r" b="b"/>
              <a:pathLst>
                <a:path w="912" h="127" extrusionOk="0">
                  <a:moveTo>
                    <a:pt x="32" y="1"/>
                  </a:moveTo>
                  <a:cubicBezTo>
                    <a:pt x="23" y="1"/>
                    <a:pt x="15" y="11"/>
                    <a:pt x="15" y="22"/>
                  </a:cubicBezTo>
                  <a:cubicBezTo>
                    <a:pt x="0" y="37"/>
                    <a:pt x="15" y="52"/>
                    <a:pt x="30" y="67"/>
                  </a:cubicBezTo>
                  <a:cubicBezTo>
                    <a:pt x="165" y="111"/>
                    <a:pt x="314" y="126"/>
                    <a:pt x="463" y="126"/>
                  </a:cubicBezTo>
                  <a:cubicBezTo>
                    <a:pt x="598" y="126"/>
                    <a:pt x="747" y="111"/>
                    <a:pt x="881" y="67"/>
                  </a:cubicBezTo>
                  <a:cubicBezTo>
                    <a:pt x="896" y="67"/>
                    <a:pt x="911" y="52"/>
                    <a:pt x="911" y="37"/>
                  </a:cubicBezTo>
                  <a:cubicBezTo>
                    <a:pt x="911" y="22"/>
                    <a:pt x="881" y="7"/>
                    <a:pt x="867" y="7"/>
                  </a:cubicBezTo>
                  <a:cubicBezTo>
                    <a:pt x="732" y="37"/>
                    <a:pt x="598" y="52"/>
                    <a:pt x="463" y="52"/>
                  </a:cubicBezTo>
                  <a:cubicBezTo>
                    <a:pt x="314" y="37"/>
                    <a:pt x="180" y="22"/>
                    <a:pt x="45" y="7"/>
                  </a:cubicBezTo>
                  <a:cubicBezTo>
                    <a:pt x="41" y="2"/>
                    <a:pt x="36"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4786754" y="2764523"/>
              <a:ext cx="172416" cy="23821"/>
            </a:xfrm>
            <a:custGeom>
              <a:avLst/>
              <a:gdLst/>
              <a:ahLst/>
              <a:cxnLst/>
              <a:rect l="l" t="t" r="r" b="b"/>
              <a:pathLst>
                <a:path w="912" h="126" extrusionOk="0">
                  <a:moveTo>
                    <a:pt x="20" y="0"/>
                  </a:moveTo>
                  <a:cubicBezTo>
                    <a:pt x="14" y="0"/>
                    <a:pt x="11" y="11"/>
                    <a:pt x="0" y="21"/>
                  </a:cubicBezTo>
                  <a:cubicBezTo>
                    <a:pt x="0" y="36"/>
                    <a:pt x="0" y="51"/>
                    <a:pt x="15" y="51"/>
                  </a:cubicBezTo>
                  <a:cubicBezTo>
                    <a:pt x="164" y="96"/>
                    <a:pt x="299" y="126"/>
                    <a:pt x="448" y="126"/>
                  </a:cubicBezTo>
                  <a:cubicBezTo>
                    <a:pt x="598" y="126"/>
                    <a:pt x="747" y="96"/>
                    <a:pt x="881" y="51"/>
                  </a:cubicBezTo>
                  <a:cubicBezTo>
                    <a:pt x="896" y="51"/>
                    <a:pt x="911" y="36"/>
                    <a:pt x="896" y="36"/>
                  </a:cubicBezTo>
                  <a:cubicBezTo>
                    <a:pt x="896" y="21"/>
                    <a:pt x="881" y="6"/>
                    <a:pt x="866" y="6"/>
                  </a:cubicBezTo>
                  <a:cubicBezTo>
                    <a:pt x="732" y="36"/>
                    <a:pt x="583" y="36"/>
                    <a:pt x="448" y="36"/>
                  </a:cubicBezTo>
                  <a:cubicBezTo>
                    <a:pt x="314" y="36"/>
                    <a:pt x="179" y="21"/>
                    <a:pt x="30" y="6"/>
                  </a:cubicBezTo>
                  <a:cubicBezTo>
                    <a:pt x="26" y="2"/>
                    <a:pt x="22"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4778246" y="2827666"/>
              <a:ext cx="172416" cy="25711"/>
            </a:xfrm>
            <a:custGeom>
              <a:avLst/>
              <a:gdLst/>
              <a:ahLst/>
              <a:cxnLst/>
              <a:rect l="l" t="t" r="r" b="b"/>
              <a:pathLst>
                <a:path w="912" h="136" extrusionOk="0">
                  <a:moveTo>
                    <a:pt x="45" y="1"/>
                  </a:moveTo>
                  <a:cubicBezTo>
                    <a:pt x="30" y="1"/>
                    <a:pt x="15" y="1"/>
                    <a:pt x="15" y="16"/>
                  </a:cubicBezTo>
                  <a:cubicBezTo>
                    <a:pt x="0" y="31"/>
                    <a:pt x="15" y="46"/>
                    <a:pt x="30" y="61"/>
                  </a:cubicBezTo>
                  <a:cubicBezTo>
                    <a:pt x="165" y="106"/>
                    <a:pt x="314" y="135"/>
                    <a:pt x="463" y="135"/>
                  </a:cubicBezTo>
                  <a:cubicBezTo>
                    <a:pt x="598" y="135"/>
                    <a:pt x="747" y="106"/>
                    <a:pt x="881" y="61"/>
                  </a:cubicBezTo>
                  <a:cubicBezTo>
                    <a:pt x="911" y="61"/>
                    <a:pt x="911" y="46"/>
                    <a:pt x="911" y="31"/>
                  </a:cubicBezTo>
                  <a:cubicBezTo>
                    <a:pt x="911" y="16"/>
                    <a:pt x="881" y="16"/>
                    <a:pt x="867" y="16"/>
                  </a:cubicBezTo>
                  <a:cubicBezTo>
                    <a:pt x="732" y="31"/>
                    <a:pt x="598" y="46"/>
                    <a:pt x="463" y="46"/>
                  </a:cubicBezTo>
                  <a:cubicBezTo>
                    <a:pt x="314" y="31"/>
                    <a:pt x="180" y="3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4778246" y="2891565"/>
              <a:ext cx="172416" cy="23821"/>
            </a:xfrm>
            <a:custGeom>
              <a:avLst/>
              <a:gdLst/>
              <a:ahLst/>
              <a:cxnLst/>
              <a:rect l="l" t="t" r="r" b="b"/>
              <a:pathLst>
                <a:path w="912" h="126" extrusionOk="0">
                  <a:moveTo>
                    <a:pt x="32" y="0"/>
                  </a:moveTo>
                  <a:cubicBezTo>
                    <a:pt x="23" y="0"/>
                    <a:pt x="15" y="11"/>
                    <a:pt x="15" y="21"/>
                  </a:cubicBezTo>
                  <a:cubicBezTo>
                    <a:pt x="0" y="36"/>
                    <a:pt x="15" y="51"/>
                    <a:pt x="30" y="51"/>
                  </a:cubicBezTo>
                  <a:cubicBezTo>
                    <a:pt x="165" y="96"/>
                    <a:pt x="314" y="126"/>
                    <a:pt x="463" y="126"/>
                  </a:cubicBezTo>
                  <a:cubicBezTo>
                    <a:pt x="598" y="126"/>
                    <a:pt x="747" y="96"/>
                    <a:pt x="881" y="51"/>
                  </a:cubicBezTo>
                  <a:cubicBezTo>
                    <a:pt x="911" y="51"/>
                    <a:pt x="911" y="36"/>
                    <a:pt x="911" y="36"/>
                  </a:cubicBezTo>
                  <a:cubicBezTo>
                    <a:pt x="911" y="21"/>
                    <a:pt x="881" y="6"/>
                    <a:pt x="867" y="6"/>
                  </a:cubicBezTo>
                  <a:cubicBezTo>
                    <a:pt x="732" y="36"/>
                    <a:pt x="598" y="36"/>
                    <a:pt x="463" y="36"/>
                  </a:cubicBezTo>
                  <a:cubicBezTo>
                    <a:pt x="314" y="36"/>
                    <a:pt x="180" y="21"/>
                    <a:pt x="45" y="6"/>
                  </a:cubicBezTo>
                  <a:cubicBezTo>
                    <a:pt x="41" y="2"/>
                    <a:pt x="36"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4778246" y="2954897"/>
              <a:ext cx="172416" cy="25522"/>
            </a:xfrm>
            <a:custGeom>
              <a:avLst/>
              <a:gdLst/>
              <a:ahLst/>
              <a:cxnLst/>
              <a:rect l="l" t="t" r="r" b="b"/>
              <a:pathLst>
                <a:path w="912" h="135" extrusionOk="0">
                  <a:moveTo>
                    <a:pt x="45" y="0"/>
                  </a:moveTo>
                  <a:cubicBezTo>
                    <a:pt x="30" y="0"/>
                    <a:pt x="15" y="0"/>
                    <a:pt x="15" y="15"/>
                  </a:cubicBezTo>
                  <a:cubicBezTo>
                    <a:pt x="0" y="30"/>
                    <a:pt x="15" y="45"/>
                    <a:pt x="30" y="60"/>
                  </a:cubicBezTo>
                  <a:cubicBezTo>
                    <a:pt x="165" y="105"/>
                    <a:pt x="314" y="134"/>
                    <a:pt x="463" y="134"/>
                  </a:cubicBezTo>
                  <a:cubicBezTo>
                    <a:pt x="598" y="134"/>
                    <a:pt x="747" y="105"/>
                    <a:pt x="881" y="60"/>
                  </a:cubicBezTo>
                  <a:cubicBezTo>
                    <a:pt x="911" y="60"/>
                    <a:pt x="911" y="45"/>
                    <a:pt x="911" y="30"/>
                  </a:cubicBezTo>
                  <a:cubicBezTo>
                    <a:pt x="911" y="15"/>
                    <a:pt x="881" y="15"/>
                    <a:pt x="867" y="15"/>
                  </a:cubicBezTo>
                  <a:cubicBezTo>
                    <a:pt x="732" y="30"/>
                    <a:pt x="598" y="45"/>
                    <a:pt x="463" y="45"/>
                  </a:cubicBezTo>
                  <a:cubicBezTo>
                    <a:pt x="314" y="30"/>
                    <a:pt x="180" y="3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4778246" y="3008399"/>
              <a:ext cx="172416" cy="25711"/>
            </a:xfrm>
            <a:custGeom>
              <a:avLst/>
              <a:gdLst/>
              <a:ahLst/>
              <a:cxnLst/>
              <a:rect l="l" t="t" r="r" b="b"/>
              <a:pathLst>
                <a:path w="912" h="136" extrusionOk="0">
                  <a:moveTo>
                    <a:pt x="45" y="1"/>
                  </a:moveTo>
                  <a:cubicBezTo>
                    <a:pt x="30" y="1"/>
                    <a:pt x="15" y="1"/>
                    <a:pt x="15" y="31"/>
                  </a:cubicBezTo>
                  <a:cubicBezTo>
                    <a:pt x="0" y="46"/>
                    <a:pt x="15" y="61"/>
                    <a:pt x="30" y="61"/>
                  </a:cubicBezTo>
                  <a:cubicBezTo>
                    <a:pt x="165" y="105"/>
                    <a:pt x="314" y="135"/>
                    <a:pt x="463" y="135"/>
                  </a:cubicBezTo>
                  <a:cubicBezTo>
                    <a:pt x="598" y="135"/>
                    <a:pt x="747" y="105"/>
                    <a:pt x="881" y="61"/>
                  </a:cubicBezTo>
                  <a:cubicBezTo>
                    <a:pt x="911" y="61"/>
                    <a:pt x="911" y="46"/>
                    <a:pt x="911" y="46"/>
                  </a:cubicBezTo>
                  <a:cubicBezTo>
                    <a:pt x="911" y="31"/>
                    <a:pt x="881" y="16"/>
                    <a:pt x="867" y="16"/>
                  </a:cubicBezTo>
                  <a:cubicBezTo>
                    <a:pt x="732" y="46"/>
                    <a:pt x="598" y="46"/>
                    <a:pt x="463" y="46"/>
                  </a:cubicBezTo>
                  <a:cubicBezTo>
                    <a:pt x="314" y="46"/>
                    <a:pt x="180" y="3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3945853" y="1869743"/>
              <a:ext cx="863592" cy="247848"/>
            </a:xfrm>
            <a:custGeom>
              <a:avLst/>
              <a:gdLst/>
              <a:ahLst/>
              <a:cxnLst/>
              <a:rect l="l" t="t" r="r" b="b"/>
              <a:pathLst>
                <a:path w="4568" h="1311" extrusionOk="0">
                  <a:moveTo>
                    <a:pt x="18" y="1"/>
                  </a:moveTo>
                  <a:cubicBezTo>
                    <a:pt x="7" y="1"/>
                    <a:pt x="0" y="20"/>
                    <a:pt x="12" y="20"/>
                  </a:cubicBezTo>
                  <a:cubicBezTo>
                    <a:pt x="565" y="259"/>
                    <a:pt x="1147" y="453"/>
                    <a:pt x="1730" y="572"/>
                  </a:cubicBezTo>
                  <a:cubicBezTo>
                    <a:pt x="2327" y="677"/>
                    <a:pt x="2925" y="707"/>
                    <a:pt x="3522" y="811"/>
                  </a:cubicBezTo>
                  <a:cubicBezTo>
                    <a:pt x="3881" y="901"/>
                    <a:pt x="4388" y="916"/>
                    <a:pt x="4553" y="1304"/>
                  </a:cubicBezTo>
                  <a:cubicBezTo>
                    <a:pt x="4553" y="1308"/>
                    <a:pt x="4554" y="1310"/>
                    <a:pt x="4556" y="1310"/>
                  </a:cubicBezTo>
                  <a:cubicBezTo>
                    <a:pt x="4560" y="1310"/>
                    <a:pt x="4568" y="1300"/>
                    <a:pt x="4568" y="1289"/>
                  </a:cubicBezTo>
                  <a:cubicBezTo>
                    <a:pt x="4538" y="1185"/>
                    <a:pt x="4478" y="1095"/>
                    <a:pt x="4403" y="1035"/>
                  </a:cubicBezTo>
                  <a:cubicBezTo>
                    <a:pt x="4149" y="856"/>
                    <a:pt x="3821" y="811"/>
                    <a:pt x="3537" y="751"/>
                  </a:cubicBezTo>
                  <a:cubicBezTo>
                    <a:pt x="3134" y="692"/>
                    <a:pt x="2730" y="662"/>
                    <a:pt x="2342" y="617"/>
                  </a:cubicBezTo>
                  <a:cubicBezTo>
                    <a:pt x="1536" y="557"/>
                    <a:pt x="759" y="333"/>
                    <a:pt x="27" y="5"/>
                  </a:cubicBezTo>
                  <a:cubicBezTo>
                    <a:pt x="24" y="2"/>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3911824" y="1923433"/>
              <a:ext cx="824269" cy="195858"/>
            </a:xfrm>
            <a:custGeom>
              <a:avLst/>
              <a:gdLst/>
              <a:ahLst/>
              <a:cxnLst/>
              <a:rect l="l" t="t" r="r" b="b"/>
              <a:pathLst>
                <a:path w="4360" h="1036" extrusionOk="0">
                  <a:moveTo>
                    <a:pt x="20" y="0"/>
                  </a:moveTo>
                  <a:cubicBezTo>
                    <a:pt x="8" y="0"/>
                    <a:pt x="1" y="22"/>
                    <a:pt x="13" y="34"/>
                  </a:cubicBezTo>
                  <a:cubicBezTo>
                    <a:pt x="715" y="318"/>
                    <a:pt x="1462" y="423"/>
                    <a:pt x="2194" y="527"/>
                  </a:cubicBezTo>
                  <a:cubicBezTo>
                    <a:pt x="2746" y="587"/>
                    <a:pt x="3299" y="662"/>
                    <a:pt x="3836" y="811"/>
                  </a:cubicBezTo>
                  <a:cubicBezTo>
                    <a:pt x="4016" y="856"/>
                    <a:pt x="4195" y="901"/>
                    <a:pt x="4329" y="1035"/>
                  </a:cubicBezTo>
                  <a:lnTo>
                    <a:pt x="4344" y="1035"/>
                  </a:lnTo>
                  <a:cubicBezTo>
                    <a:pt x="4359" y="1020"/>
                    <a:pt x="4359" y="1020"/>
                    <a:pt x="4344" y="1005"/>
                  </a:cubicBezTo>
                  <a:cubicBezTo>
                    <a:pt x="4285" y="931"/>
                    <a:pt x="4195" y="871"/>
                    <a:pt x="4120" y="841"/>
                  </a:cubicBezTo>
                  <a:cubicBezTo>
                    <a:pt x="2806" y="363"/>
                    <a:pt x="1312" y="557"/>
                    <a:pt x="28" y="4"/>
                  </a:cubicBezTo>
                  <a:cubicBezTo>
                    <a:pt x="25" y="2"/>
                    <a:pt x="22"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4879767" y="1911712"/>
              <a:ext cx="725773" cy="214386"/>
            </a:xfrm>
            <a:custGeom>
              <a:avLst/>
              <a:gdLst/>
              <a:ahLst/>
              <a:cxnLst/>
              <a:rect l="l" t="t" r="r" b="b"/>
              <a:pathLst>
                <a:path w="3839" h="1134" extrusionOk="0">
                  <a:moveTo>
                    <a:pt x="3829" y="1"/>
                  </a:moveTo>
                  <a:cubicBezTo>
                    <a:pt x="3825" y="1"/>
                    <a:pt x="3818" y="2"/>
                    <a:pt x="3810" y="7"/>
                  </a:cubicBezTo>
                  <a:cubicBezTo>
                    <a:pt x="3496" y="141"/>
                    <a:pt x="3167" y="231"/>
                    <a:pt x="2839" y="276"/>
                  </a:cubicBezTo>
                  <a:cubicBezTo>
                    <a:pt x="2002" y="410"/>
                    <a:pt x="1106" y="291"/>
                    <a:pt x="344" y="739"/>
                  </a:cubicBezTo>
                  <a:cubicBezTo>
                    <a:pt x="195" y="828"/>
                    <a:pt x="46" y="933"/>
                    <a:pt x="1" y="1112"/>
                  </a:cubicBezTo>
                  <a:cubicBezTo>
                    <a:pt x="1" y="1123"/>
                    <a:pt x="16" y="1133"/>
                    <a:pt x="25" y="1133"/>
                  </a:cubicBezTo>
                  <a:cubicBezTo>
                    <a:pt x="28" y="1133"/>
                    <a:pt x="31" y="1131"/>
                    <a:pt x="31" y="1127"/>
                  </a:cubicBezTo>
                  <a:cubicBezTo>
                    <a:pt x="76" y="963"/>
                    <a:pt x="225" y="858"/>
                    <a:pt x="374" y="783"/>
                  </a:cubicBezTo>
                  <a:cubicBezTo>
                    <a:pt x="822" y="544"/>
                    <a:pt x="1330" y="440"/>
                    <a:pt x="1838" y="410"/>
                  </a:cubicBezTo>
                  <a:cubicBezTo>
                    <a:pt x="2510" y="365"/>
                    <a:pt x="3197" y="305"/>
                    <a:pt x="3825" y="22"/>
                  </a:cubicBezTo>
                  <a:cubicBezTo>
                    <a:pt x="3835" y="11"/>
                    <a:pt x="3838" y="1"/>
                    <a:pt x="3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4939129" y="1943095"/>
              <a:ext cx="683047" cy="175441"/>
            </a:xfrm>
            <a:custGeom>
              <a:avLst/>
              <a:gdLst/>
              <a:ahLst/>
              <a:cxnLst/>
              <a:rect l="l" t="t" r="r" b="b"/>
              <a:pathLst>
                <a:path w="3613" h="928" extrusionOk="0">
                  <a:moveTo>
                    <a:pt x="3594" y="1"/>
                  </a:moveTo>
                  <a:cubicBezTo>
                    <a:pt x="3591" y="1"/>
                    <a:pt x="3588" y="2"/>
                    <a:pt x="3585" y="5"/>
                  </a:cubicBezTo>
                  <a:cubicBezTo>
                    <a:pt x="3316" y="139"/>
                    <a:pt x="3003" y="214"/>
                    <a:pt x="2704" y="274"/>
                  </a:cubicBezTo>
                  <a:cubicBezTo>
                    <a:pt x="1868" y="453"/>
                    <a:pt x="1001" y="438"/>
                    <a:pt x="195" y="752"/>
                  </a:cubicBezTo>
                  <a:cubicBezTo>
                    <a:pt x="135" y="797"/>
                    <a:pt x="60" y="841"/>
                    <a:pt x="16" y="901"/>
                  </a:cubicBezTo>
                  <a:cubicBezTo>
                    <a:pt x="1" y="916"/>
                    <a:pt x="1" y="916"/>
                    <a:pt x="16" y="916"/>
                  </a:cubicBezTo>
                  <a:cubicBezTo>
                    <a:pt x="16" y="924"/>
                    <a:pt x="16" y="927"/>
                    <a:pt x="17" y="927"/>
                  </a:cubicBezTo>
                  <a:cubicBezTo>
                    <a:pt x="19" y="927"/>
                    <a:pt x="23" y="924"/>
                    <a:pt x="30" y="916"/>
                  </a:cubicBezTo>
                  <a:cubicBezTo>
                    <a:pt x="135" y="797"/>
                    <a:pt x="284" y="752"/>
                    <a:pt x="434" y="722"/>
                  </a:cubicBezTo>
                  <a:cubicBezTo>
                    <a:pt x="583" y="677"/>
                    <a:pt x="718" y="647"/>
                    <a:pt x="882" y="617"/>
                  </a:cubicBezTo>
                  <a:cubicBezTo>
                    <a:pt x="1778" y="423"/>
                    <a:pt x="2734" y="408"/>
                    <a:pt x="3600" y="20"/>
                  </a:cubicBezTo>
                  <a:cubicBezTo>
                    <a:pt x="3612" y="20"/>
                    <a:pt x="3605" y="1"/>
                    <a:pt x="3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5599863" y="2347665"/>
              <a:ext cx="138575" cy="192266"/>
            </a:xfrm>
            <a:custGeom>
              <a:avLst/>
              <a:gdLst/>
              <a:ahLst/>
              <a:cxnLst/>
              <a:rect l="l" t="t" r="r" b="b"/>
              <a:pathLst>
                <a:path w="733" h="1017" extrusionOk="0">
                  <a:moveTo>
                    <a:pt x="359" y="1"/>
                  </a:moveTo>
                  <a:lnTo>
                    <a:pt x="359" y="255"/>
                  </a:lnTo>
                  <a:cubicBezTo>
                    <a:pt x="299" y="240"/>
                    <a:pt x="254" y="225"/>
                    <a:pt x="195" y="195"/>
                  </a:cubicBezTo>
                  <a:cubicBezTo>
                    <a:pt x="165" y="180"/>
                    <a:pt x="135" y="165"/>
                    <a:pt x="90" y="165"/>
                  </a:cubicBezTo>
                  <a:cubicBezTo>
                    <a:pt x="60" y="165"/>
                    <a:pt x="30" y="195"/>
                    <a:pt x="16" y="225"/>
                  </a:cubicBezTo>
                  <a:cubicBezTo>
                    <a:pt x="1" y="255"/>
                    <a:pt x="30" y="285"/>
                    <a:pt x="45" y="315"/>
                  </a:cubicBezTo>
                  <a:cubicBezTo>
                    <a:pt x="90" y="359"/>
                    <a:pt x="150" y="389"/>
                    <a:pt x="210" y="404"/>
                  </a:cubicBezTo>
                  <a:cubicBezTo>
                    <a:pt x="180" y="419"/>
                    <a:pt x="135" y="419"/>
                    <a:pt x="90" y="419"/>
                  </a:cubicBezTo>
                  <a:cubicBezTo>
                    <a:pt x="75" y="419"/>
                    <a:pt x="60" y="419"/>
                    <a:pt x="60" y="434"/>
                  </a:cubicBezTo>
                  <a:cubicBezTo>
                    <a:pt x="45" y="449"/>
                    <a:pt x="45" y="464"/>
                    <a:pt x="45" y="479"/>
                  </a:cubicBezTo>
                  <a:cubicBezTo>
                    <a:pt x="60" y="553"/>
                    <a:pt x="135" y="598"/>
                    <a:pt x="210" y="628"/>
                  </a:cubicBezTo>
                  <a:lnTo>
                    <a:pt x="120" y="628"/>
                  </a:lnTo>
                  <a:cubicBezTo>
                    <a:pt x="90" y="643"/>
                    <a:pt x="60" y="673"/>
                    <a:pt x="75" y="703"/>
                  </a:cubicBezTo>
                  <a:cubicBezTo>
                    <a:pt x="75" y="718"/>
                    <a:pt x="90" y="733"/>
                    <a:pt x="105" y="748"/>
                  </a:cubicBezTo>
                  <a:cubicBezTo>
                    <a:pt x="150" y="792"/>
                    <a:pt x="195" y="822"/>
                    <a:pt x="269" y="822"/>
                  </a:cubicBezTo>
                  <a:cubicBezTo>
                    <a:pt x="210" y="837"/>
                    <a:pt x="150" y="867"/>
                    <a:pt x="150" y="912"/>
                  </a:cubicBezTo>
                  <a:cubicBezTo>
                    <a:pt x="150" y="927"/>
                    <a:pt x="165" y="942"/>
                    <a:pt x="180" y="957"/>
                  </a:cubicBezTo>
                  <a:cubicBezTo>
                    <a:pt x="240" y="1016"/>
                    <a:pt x="314" y="1016"/>
                    <a:pt x="374" y="1016"/>
                  </a:cubicBezTo>
                  <a:cubicBezTo>
                    <a:pt x="434" y="1016"/>
                    <a:pt x="493" y="1016"/>
                    <a:pt x="538" y="987"/>
                  </a:cubicBezTo>
                  <a:cubicBezTo>
                    <a:pt x="583" y="957"/>
                    <a:pt x="643" y="897"/>
                    <a:pt x="673" y="852"/>
                  </a:cubicBezTo>
                  <a:cubicBezTo>
                    <a:pt x="732" y="703"/>
                    <a:pt x="703" y="539"/>
                    <a:pt x="658" y="389"/>
                  </a:cubicBezTo>
                  <a:cubicBezTo>
                    <a:pt x="598" y="225"/>
                    <a:pt x="508" y="90"/>
                    <a:pt x="359" y="1"/>
                  </a:cubicBezTo>
                  <a:close/>
                </a:path>
              </a:pathLst>
            </a:custGeom>
            <a:solidFill>
              <a:srgbClr val="E5B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3665679" y="1842330"/>
              <a:ext cx="319310" cy="564889"/>
            </a:xfrm>
            <a:custGeom>
              <a:avLst/>
              <a:gdLst/>
              <a:ahLst/>
              <a:cxnLst/>
              <a:rect l="l" t="t" r="r" b="b"/>
              <a:pathLst>
                <a:path w="1689" h="2988" extrusionOk="0">
                  <a:moveTo>
                    <a:pt x="1210" y="0"/>
                  </a:moveTo>
                  <a:cubicBezTo>
                    <a:pt x="404" y="448"/>
                    <a:pt x="1" y="1374"/>
                    <a:pt x="269" y="2166"/>
                  </a:cubicBezTo>
                  <a:cubicBezTo>
                    <a:pt x="359" y="2405"/>
                    <a:pt x="493" y="2644"/>
                    <a:pt x="717" y="2808"/>
                  </a:cubicBezTo>
                  <a:cubicBezTo>
                    <a:pt x="852" y="2913"/>
                    <a:pt x="1031" y="2988"/>
                    <a:pt x="1210" y="2988"/>
                  </a:cubicBezTo>
                  <a:cubicBezTo>
                    <a:pt x="1390" y="2973"/>
                    <a:pt x="1569" y="2883"/>
                    <a:pt x="1629" y="2734"/>
                  </a:cubicBezTo>
                  <a:cubicBezTo>
                    <a:pt x="1688" y="2584"/>
                    <a:pt x="1599" y="2405"/>
                    <a:pt x="1479" y="2286"/>
                  </a:cubicBezTo>
                  <a:cubicBezTo>
                    <a:pt x="1345" y="2166"/>
                    <a:pt x="1180" y="2076"/>
                    <a:pt x="1046" y="1957"/>
                  </a:cubicBezTo>
                  <a:cubicBezTo>
                    <a:pt x="717" y="1658"/>
                    <a:pt x="658" y="1195"/>
                    <a:pt x="912" y="837"/>
                  </a:cubicBezTo>
                  <a:lnTo>
                    <a:pt x="912" y="583"/>
                  </a:lnTo>
                  <a:lnTo>
                    <a:pt x="1001" y="598"/>
                  </a:lnTo>
                  <a:lnTo>
                    <a:pt x="1240" y="120"/>
                  </a:lnTo>
                  <a:lnTo>
                    <a:pt x="12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2" name="Picture 8">
            <a:extLst>
              <a:ext uri="{FF2B5EF4-FFF2-40B4-BE49-F238E27FC236}">
                <a16:creationId xmlns:a16="http://schemas.microsoft.com/office/drawing/2014/main" id="{1AD21C37-D398-7C75-DC20-6BEB3D0F06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27" b="94798" l="0" r="93780"/>
                    </a14:imgEffect>
                  </a14:imgLayer>
                </a14:imgProps>
              </a:ext>
              <a:ext uri="{28A0092B-C50C-407E-A947-70E740481C1C}">
                <a14:useLocalDpi xmlns:a14="http://schemas.microsoft.com/office/drawing/2010/main" val="0"/>
              </a:ext>
            </a:extLst>
          </a:blip>
          <a:srcRect/>
          <a:stretch>
            <a:fillRect/>
          </a:stretch>
        </p:blipFill>
        <p:spPr bwMode="auto">
          <a:xfrm>
            <a:off x="343920" y="2123925"/>
            <a:ext cx="2116821" cy="1752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F3686DE-E8D3-15E2-E33E-17A1E1BB8BB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817" b="94366" l="2703" r="94595"/>
                    </a14:imgEffect>
                  </a14:imgLayer>
                </a14:imgProps>
              </a:ext>
              <a:ext uri="{28A0092B-C50C-407E-A947-70E740481C1C}">
                <a14:useLocalDpi xmlns:a14="http://schemas.microsoft.com/office/drawing/2010/main" val="0"/>
              </a:ext>
            </a:extLst>
          </a:blip>
          <a:srcRect/>
          <a:stretch>
            <a:fillRect/>
          </a:stretch>
        </p:blipFill>
        <p:spPr bwMode="auto">
          <a:xfrm>
            <a:off x="2720354" y="2226238"/>
            <a:ext cx="2419445" cy="15475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4C1059E-ED1A-7B48-56A2-C5683FD7F16C}"/>
              </a:ext>
            </a:extLst>
          </p:cNvPr>
          <p:cNvSpPr/>
          <p:nvPr/>
        </p:nvSpPr>
        <p:spPr>
          <a:xfrm>
            <a:off x="513843" y="970890"/>
            <a:ext cx="2217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1. pancake</a:t>
            </a:r>
          </a:p>
        </p:txBody>
      </p:sp>
      <p:sp>
        <p:nvSpPr>
          <p:cNvPr id="3" name="Rectangle: Rounded Corners 2">
            <a:extLst>
              <a:ext uri="{FF2B5EF4-FFF2-40B4-BE49-F238E27FC236}">
                <a16:creationId xmlns:a16="http://schemas.microsoft.com/office/drawing/2014/main" id="{E31704DA-D810-60B3-F9C0-EDE38C167B99}"/>
              </a:ext>
            </a:extLst>
          </p:cNvPr>
          <p:cNvSpPr/>
          <p:nvPr/>
        </p:nvSpPr>
        <p:spPr>
          <a:xfrm>
            <a:off x="3038879" y="961498"/>
            <a:ext cx="2979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2. five-</a:t>
            </a:r>
            <a:r>
              <a:rPr lang="en-US" sz="1800" dirty="0" err="1">
                <a:solidFill>
                  <a:schemeClr val="tx1"/>
                </a:solidFill>
                <a:latin typeface="Comic Sans MS" panose="030F0702030302020204" pitchFamily="66" charset="0"/>
              </a:rPr>
              <a:t>colour</a:t>
            </a:r>
            <a:r>
              <a:rPr lang="en-US" sz="1800" dirty="0">
                <a:solidFill>
                  <a:schemeClr val="tx1"/>
                </a:solidFill>
                <a:latin typeface="Comic Sans MS" panose="030F0702030302020204" pitchFamily="66" charset="0"/>
              </a:rPr>
              <a:t> sticky rice</a:t>
            </a:r>
          </a:p>
        </p:txBody>
      </p:sp>
      <p:sp>
        <p:nvSpPr>
          <p:cNvPr id="4" name="Rectangle: Rounded Corners 3">
            <a:extLst>
              <a:ext uri="{FF2B5EF4-FFF2-40B4-BE49-F238E27FC236}">
                <a16:creationId xmlns:a16="http://schemas.microsoft.com/office/drawing/2014/main" id="{455AA5DD-A337-FC78-AD6C-DF2F5F47505B}"/>
              </a:ext>
            </a:extLst>
          </p:cNvPr>
          <p:cNvSpPr/>
          <p:nvPr/>
        </p:nvSpPr>
        <p:spPr>
          <a:xfrm>
            <a:off x="1655450" y="1436968"/>
            <a:ext cx="2217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4. white rice</a:t>
            </a:r>
          </a:p>
        </p:txBody>
      </p:sp>
      <p:sp>
        <p:nvSpPr>
          <p:cNvPr id="5" name="Rectangle: Rounded Corners 4">
            <a:extLst>
              <a:ext uri="{FF2B5EF4-FFF2-40B4-BE49-F238E27FC236}">
                <a16:creationId xmlns:a16="http://schemas.microsoft.com/office/drawing/2014/main" id="{DC8AF738-9391-1E38-52AA-EC493A374E7D}"/>
              </a:ext>
            </a:extLst>
          </p:cNvPr>
          <p:cNvSpPr/>
          <p:nvPr/>
        </p:nvSpPr>
        <p:spPr>
          <a:xfrm>
            <a:off x="5005111" y="1427012"/>
            <a:ext cx="2217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5. spring rolls</a:t>
            </a:r>
          </a:p>
        </p:txBody>
      </p:sp>
      <p:sp>
        <p:nvSpPr>
          <p:cNvPr id="6" name="Rectangle: Rounded Corners 5">
            <a:extLst>
              <a:ext uri="{FF2B5EF4-FFF2-40B4-BE49-F238E27FC236}">
                <a16:creationId xmlns:a16="http://schemas.microsoft.com/office/drawing/2014/main" id="{D0B62CFD-8715-4E7A-3E52-623DA5572E6E}"/>
              </a:ext>
            </a:extLst>
          </p:cNvPr>
          <p:cNvSpPr/>
          <p:nvPr/>
        </p:nvSpPr>
        <p:spPr>
          <a:xfrm>
            <a:off x="6325915" y="967391"/>
            <a:ext cx="239649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3. beef noodle soup</a:t>
            </a:r>
          </a:p>
        </p:txBody>
      </p:sp>
      <p:sp>
        <p:nvSpPr>
          <p:cNvPr id="7" name="Rectangle: Rounded Corners 6">
            <a:extLst>
              <a:ext uri="{FF2B5EF4-FFF2-40B4-BE49-F238E27FC236}">
                <a16:creationId xmlns:a16="http://schemas.microsoft.com/office/drawing/2014/main" id="{93CCD8E6-B458-B7CC-56E6-9D0D400C93AC}"/>
              </a:ext>
            </a:extLst>
          </p:cNvPr>
          <p:cNvSpPr/>
          <p:nvPr/>
        </p:nvSpPr>
        <p:spPr>
          <a:xfrm>
            <a:off x="5684348" y="2040435"/>
            <a:ext cx="3197321" cy="258432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AutoNum type="arabicPeriod"/>
            </a:pPr>
            <a:r>
              <a:rPr lang="en-US" sz="1800" dirty="0">
                <a:latin typeface="Nunito" pitchFamily="2" charset="0"/>
              </a:rPr>
              <a:t>pancake: bánh </a:t>
            </a:r>
            <a:r>
              <a:rPr lang="en-US" sz="1800" dirty="0" err="1">
                <a:latin typeface="Nunito" pitchFamily="2" charset="0"/>
              </a:rPr>
              <a:t>xèo</a:t>
            </a:r>
            <a:r>
              <a:rPr lang="en-US" sz="1800" dirty="0">
                <a:latin typeface="Nunito" pitchFamily="2" charset="0"/>
              </a:rPr>
              <a:t> </a:t>
            </a:r>
          </a:p>
          <a:p>
            <a:pPr marL="342900" indent="-342900">
              <a:buAutoNum type="arabicPeriod"/>
            </a:pPr>
            <a:r>
              <a:rPr lang="en-US" sz="1800" dirty="0">
                <a:latin typeface="Nunito" pitchFamily="2" charset="0"/>
              </a:rPr>
              <a:t>five – </a:t>
            </a:r>
            <a:r>
              <a:rPr lang="en-US" sz="1800" dirty="0" err="1">
                <a:latin typeface="Nunito" pitchFamily="2" charset="0"/>
              </a:rPr>
              <a:t>colour</a:t>
            </a:r>
            <a:r>
              <a:rPr lang="en-US" sz="1800" dirty="0">
                <a:latin typeface="Nunito" pitchFamily="2" charset="0"/>
              </a:rPr>
              <a:t> sticky rice: </a:t>
            </a:r>
            <a:r>
              <a:rPr lang="en-US" sz="1800" dirty="0" err="1">
                <a:latin typeface="Nunito" pitchFamily="2" charset="0"/>
              </a:rPr>
              <a:t>xôi</a:t>
            </a:r>
            <a:r>
              <a:rPr lang="en-US" sz="1800" dirty="0">
                <a:latin typeface="Nunito" pitchFamily="2" charset="0"/>
              </a:rPr>
              <a:t> </a:t>
            </a:r>
            <a:r>
              <a:rPr lang="en-US" sz="1800" dirty="0" err="1">
                <a:latin typeface="Nunito" pitchFamily="2" charset="0"/>
              </a:rPr>
              <a:t>ngũ</a:t>
            </a:r>
            <a:r>
              <a:rPr lang="en-US" sz="1800" dirty="0">
                <a:latin typeface="Nunito" pitchFamily="2" charset="0"/>
              </a:rPr>
              <a:t> </a:t>
            </a:r>
            <a:r>
              <a:rPr lang="en-US" sz="1800" dirty="0" err="1">
                <a:latin typeface="Nunito" pitchFamily="2" charset="0"/>
              </a:rPr>
              <a:t>sắc</a:t>
            </a:r>
            <a:r>
              <a:rPr lang="en-US" sz="1800" dirty="0">
                <a:latin typeface="Nunito" pitchFamily="2" charset="0"/>
              </a:rPr>
              <a:t> </a:t>
            </a:r>
          </a:p>
          <a:p>
            <a:pPr marL="342900" indent="-342900">
              <a:buAutoNum type="arabicPeriod"/>
            </a:pPr>
            <a:r>
              <a:rPr lang="en-US" sz="1800" dirty="0">
                <a:latin typeface="Nunito" pitchFamily="2" charset="0"/>
              </a:rPr>
              <a:t>beef noodle soup: </a:t>
            </a:r>
            <a:r>
              <a:rPr lang="en-US" sz="1800" dirty="0" err="1">
                <a:latin typeface="Nunito" pitchFamily="2" charset="0"/>
              </a:rPr>
              <a:t>phở</a:t>
            </a:r>
            <a:r>
              <a:rPr lang="en-US" sz="1800" dirty="0">
                <a:latin typeface="Nunito" pitchFamily="2" charset="0"/>
              </a:rPr>
              <a:t> </a:t>
            </a:r>
            <a:r>
              <a:rPr lang="en-US" sz="1800" dirty="0" err="1">
                <a:latin typeface="Nunito" pitchFamily="2" charset="0"/>
              </a:rPr>
              <a:t>bò</a:t>
            </a:r>
            <a:r>
              <a:rPr lang="en-US" sz="1800" dirty="0">
                <a:latin typeface="Nunito" pitchFamily="2" charset="0"/>
              </a:rPr>
              <a:t> </a:t>
            </a:r>
          </a:p>
          <a:p>
            <a:pPr marL="342900" indent="-342900">
              <a:buAutoNum type="arabicPeriod"/>
            </a:pPr>
            <a:r>
              <a:rPr lang="en-US" sz="1800" dirty="0">
                <a:latin typeface="Nunito" pitchFamily="2" charset="0"/>
              </a:rPr>
              <a:t>white rice: </a:t>
            </a:r>
            <a:r>
              <a:rPr lang="en-US" sz="1800" dirty="0" err="1">
                <a:latin typeface="Nunito" pitchFamily="2" charset="0"/>
              </a:rPr>
              <a:t>cơm</a:t>
            </a:r>
            <a:r>
              <a:rPr lang="en-US" sz="1800" dirty="0">
                <a:latin typeface="Nunito" pitchFamily="2" charset="0"/>
              </a:rPr>
              <a:t> </a:t>
            </a:r>
            <a:r>
              <a:rPr lang="en-US" sz="1800" dirty="0" err="1">
                <a:latin typeface="Nunito" pitchFamily="2" charset="0"/>
              </a:rPr>
              <a:t>trắng</a:t>
            </a:r>
            <a:endParaRPr lang="en-US" sz="1800" dirty="0">
              <a:latin typeface="Nunito" pitchFamily="2" charset="0"/>
            </a:endParaRPr>
          </a:p>
          <a:p>
            <a:pPr marL="342900" indent="-342900">
              <a:buAutoNum type="arabicPeriod"/>
            </a:pPr>
            <a:r>
              <a:rPr lang="en-US" sz="1800" dirty="0">
                <a:latin typeface="Nunito" pitchFamily="2" charset="0"/>
              </a:rPr>
              <a:t>spring rolls: </a:t>
            </a:r>
            <a:r>
              <a:rPr lang="en-US" sz="1800" dirty="0" err="1">
                <a:latin typeface="Nunito" pitchFamily="2" charset="0"/>
              </a:rPr>
              <a:t>nem</a:t>
            </a:r>
            <a:r>
              <a:rPr lang="en-US" sz="1800" dirty="0">
                <a:latin typeface="Nunito" pitchFamily="2" charset="0"/>
              </a:rPr>
              <a:t> </a:t>
            </a:r>
            <a:r>
              <a:rPr lang="en-US" sz="1800" dirty="0" err="1">
                <a:latin typeface="Nunito" pitchFamily="2" charset="0"/>
              </a:rPr>
              <a:t>rán</a:t>
            </a:r>
            <a:r>
              <a:rPr lang="en-US" sz="1800" dirty="0">
                <a:latin typeface="Nunito" pitchFamily="2" charset="0"/>
              </a:rPr>
              <a:t> </a:t>
            </a:r>
          </a:p>
        </p:txBody>
      </p:sp>
      <p:sp>
        <p:nvSpPr>
          <p:cNvPr id="8" name="Rectangle: Rounded Corners 7">
            <a:extLst>
              <a:ext uri="{FF2B5EF4-FFF2-40B4-BE49-F238E27FC236}">
                <a16:creationId xmlns:a16="http://schemas.microsoft.com/office/drawing/2014/main" id="{E666EA38-97FF-9D98-319E-AF1829E7076C}"/>
              </a:ext>
            </a:extLst>
          </p:cNvPr>
          <p:cNvSpPr/>
          <p:nvPr/>
        </p:nvSpPr>
        <p:spPr>
          <a:xfrm>
            <a:off x="209239" y="3855888"/>
            <a:ext cx="239649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3. beef noodle soup</a:t>
            </a:r>
          </a:p>
        </p:txBody>
      </p:sp>
      <p:sp>
        <p:nvSpPr>
          <p:cNvPr id="9" name="Rectangle: Rounded Corners 8">
            <a:extLst>
              <a:ext uri="{FF2B5EF4-FFF2-40B4-BE49-F238E27FC236}">
                <a16:creationId xmlns:a16="http://schemas.microsoft.com/office/drawing/2014/main" id="{815E6331-EBBB-12D9-0BF6-121A22808923}"/>
              </a:ext>
            </a:extLst>
          </p:cNvPr>
          <p:cNvSpPr/>
          <p:nvPr/>
        </p:nvSpPr>
        <p:spPr>
          <a:xfrm>
            <a:off x="2821366" y="3854056"/>
            <a:ext cx="2217420" cy="307024"/>
          </a:xfrm>
          <a:prstGeom prst="roundRect">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4. white rice</a:t>
            </a:r>
          </a:p>
        </p:txBody>
      </p:sp>
    </p:spTree>
    <p:extLst>
      <p:ext uri="{BB962C8B-B14F-4D97-AF65-F5344CB8AC3E}">
        <p14:creationId xmlns:p14="http://schemas.microsoft.com/office/powerpoint/2010/main" val="1493573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39"/>
          <p:cNvSpPr txBox="1">
            <a:spLocks noGrp="1"/>
          </p:cNvSpPr>
          <p:nvPr>
            <p:ph type="title"/>
          </p:nvPr>
        </p:nvSpPr>
        <p:spPr>
          <a:xfrm>
            <a:off x="4162682" y="152210"/>
            <a:ext cx="4053300" cy="95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SPEAKING</a:t>
            </a:r>
            <a:endParaRPr dirty="0"/>
          </a:p>
        </p:txBody>
      </p:sp>
      <p:sp>
        <p:nvSpPr>
          <p:cNvPr id="1308" name="Google Shape;1308;p39"/>
          <p:cNvSpPr txBox="1">
            <a:spLocks noGrp="1"/>
          </p:cNvSpPr>
          <p:nvPr>
            <p:ph type="subTitle" idx="1"/>
          </p:nvPr>
        </p:nvSpPr>
        <p:spPr>
          <a:xfrm>
            <a:off x="3912730" y="1119854"/>
            <a:ext cx="4479949" cy="43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Segoe Print" panose="02000600000000000000" pitchFamily="2" charset="0"/>
              </a:rPr>
              <a:t>Think about one traditional dish and prepare to talk about it. </a:t>
            </a:r>
          </a:p>
        </p:txBody>
      </p:sp>
      <p:grpSp>
        <p:nvGrpSpPr>
          <p:cNvPr id="1309" name="Google Shape;1309;p39"/>
          <p:cNvGrpSpPr/>
          <p:nvPr/>
        </p:nvGrpSpPr>
        <p:grpSpPr>
          <a:xfrm>
            <a:off x="-321489" y="36808"/>
            <a:ext cx="4632378" cy="4911565"/>
            <a:chOff x="64923" y="-6"/>
            <a:chExt cx="4632378" cy="4911565"/>
          </a:xfrm>
        </p:grpSpPr>
        <p:sp>
          <p:nvSpPr>
            <p:cNvPr id="1310" name="Google Shape;1310;p39"/>
            <p:cNvSpPr/>
            <p:nvPr/>
          </p:nvSpPr>
          <p:spPr>
            <a:xfrm>
              <a:off x="64923" y="-6"/>
              <a:ext cx="4632378" cy="4148464"/>
            </a:xfrm>
            <a:custGeom>
              <a:avLst/>
              <a:gdLst/>
              <a:ahLst/>
              <a:cxnLst/>
              <a:rect l="l" t="t" r="r" b="b"/>
              <a:pathLst>
                <a:path w="15862" h="14205" extrusionOk="0">
                  <a:moveTo>
                    <a:pt x="45" y="0"/>
                  </a:moveTo>
                  <a:cubicBezTo>
                    <a:pt x="0" y="687"/>
                    <a:pt x="1673" y="1135"/>
                    <a:pt x="2211" y="2196"/>
                  </a:cubicBezTo>
                  <a:cubicBezTo>
                    <a:pt x="2539" y="2808"/>
                    <a:pt x="2539" y="4347"/>
                    <a:pt x="3062" y="4810"/>
                  </a:cubicBezTo>
                  <a:cubicBezTo>
                    <a:pt x="4003" y="5646"/>
                    <a:pt x="5765" y="5302"/>
                    <a:pt x="6542" y="6288"/>
                  </a:cubicBezTo>
                  <a:cubicBezTo>
                    <a:pt x="7349" y="7274"/>
                    <a:pt x="7095" y="8200"/>
                    <a:pt x="7767" y="9275"/>
                  </a:cubicBezTo>
                  <a:cubicBezTo>
                    <a:pt x="8275" y="10067"/>
                    <a:pt x="9365" y="10859"/>
                    <a:pt x="8991" y="11740"/>
                  </a:cubicBezTo>
                  <a:cubicBezTo>
                    <a:pt x="8782" y="12263"/>
                    <a:pt x="8065" y="12487"/>
                    <a:pt x="7841" y="13741"/>
                  </a:cubicBezTo>
                  <a:cubicBezTo>
                    <a:pt x="8215" y="13920"/>
                    <a:pt x="8633" y="14085"/>
                    <a:pt x="9260" y="14204"/>
                  </a:cubicBezTo>
                  <a:cubicBezTo>
                    <a:pt x="9141" y="13816"/>
                    <a:pt x="9111" y="13428"/>
                    <a:pt x="9425" y="13159"/>
                  </a:cubicBezTo>
                  <a:cubicBezTo>
                    <a:pt x="9738" y="12905"/>
                    <a:pt x="10127" y="12726"/>
                    <a:pt x="10366" y="12397"/>
                  </a:cubicBezTo>
                  <a:cubicBezTo>
                    <a:pt x="10649" y="11979"/>
                    <a:pt x="10664" y="11426"/>
                    <a:pt x="10605" y="10933"/>
                  </a:cubicBezTo>
                  <a:cubicBezTo>
                    <a:pt x="10545" y="10425"/>
                    <a:pt x="10455" y="9903"/>
                    <a:pt x="10590" y="9410"/>
                  </a:cubicBezTo>
                  <a:cubicBezTo>
                    <a:pt x="10769" y="8693"/>
                    <a:pt x="11396" y="8185"/>
                    <a:pt x="11964" y="7692"/>
                  </a:cubicBezTo>
                  <a:cubicBezTo>
                    <a:pt x="12516" y="7199"/>
                    <a:pt x="13069" y="6572"/>
                    <a:pt x="13039" y="5825"/>
                  </a:cubicBezTo>
                  <a:cubicBezTo>
                    <a:pt x="13024" y="5467"/>
                    <a:pt x="12890" y="5138"/>
                    <a:pt x="12845" y="4780"/>
                  </a:cubicBezTo>
                  <a:cubicBezTo>
                    <a:pt x="12740" y="3809"/>
                    <a:pt x="13427" y="2943"/>
                    <a:pt x="14129" y="2285"/>
                  </a:cubicBezTo>
                  <a:cubicBezTo>
                    <a:pt x="14831" y="1613"/>
                    <a:pt x="15623" y="956"/>
                    <a:pt x="15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671203" y="5835"/>
              <a:ext cx="1845417" cy="890438"/>
            </a:xfrm>
            <a:custGeom>
              <a:avLst/>
              <a:gdLst/>
              <a:ahLst/>
              <a:cxnLst/>
              <a:rect l="l" t="t" r="r" b="b"/>
              <a:pathLst>
                <a:path w="6319" h="3049" extrusionOk="0">
                  <a:moveTo>
                    <a:pt x="2892" y="0"/>
                  </a:moveTo>
                  <a:cubicBezTo>
                    <a:pt x="2669" y="0"/>
                    <a:pt x="2446" y="23"/>
                    <a:pt x="2226" y="70"/>
                  </a:cubicBezTo>
                  <a:cubicBezTo>
                    <a:pt x="1568" y="204"/>
                    <a:pt x="956" y="578"/>
                    <a:pt x="508" y="1085"/>
                  </a:cubicBezTo>
                  <a:cubicBezTo>
                    <a:pt x="299" y="1339"/>
                    <a:pt x="120" y="1623"/>
                    <a:pt x="0" y="1937"/>
                  </a:cubicBezTo>
                  <a:cubicBezTo>
                    <a:pt x="45" y="2011"/>
                    <a:pt x="105" y="2086"/>
                    <a:pt x="135" y="2176"/>
                  </a:cubicBezTo>
                  <a:cubicBezTo>
                    <a:pt x="239" y="2355"/>
                    <a:pt x="314" y="2639"/>
                    <a:pt x="374" y="2938"/>
                  </a:cubicBezTo>
                  <a:cubicBezTo>
                    <a:pt x="1912" y="2967"/>
                    <a:pt x="3465" y="2982"/>
                    <a:pt x="5004" y="3042"/>
                  </a:cubicBezTo>
                  <a:cubicBezTo>
                    <a:pt x="5090" y="3046"/>
                    <a:pt x="5175" y="3049"/>
                    <a:pt x="5261" y="3049"/>
                  </a:cubicBezTo>
                  <a:cubicBezTo>
                    <a:pt x="5502" y="3049"/>
                    <a:pt x="5739" y="3026"/>
                    <a:pt x="5960" y="2938"/>
                  </a:cubicBezTo>
                  <a:cubicBezTo>
                    <a:pt x="6258" y="2803"/>
                    <a:pt x="6318" y="2549"/>
                    <a:pt x="6318" y="2131"/>
                  </a:cubicBezTo>
                  <a:cubicBezTo>
                    <a:pt x="6303" y="1758"/>
                    <a:pt x="6034" y="1444"/>
                    <a:pt x="5765" y="1205"/>
                  </a:cubicBezTo>
                  <a:cubicBezTo>
                    <a:pt x="4978" y="491"/>
                    <a:pt x="3936" y="0"/>
                    <a:pt x="2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64923" y="3376000"/>
              <a:ext cx="4091515" cy="1535559"/>
            </a:xfrm>
            <a:custGeom>
              <a:avLst/>
              <a:gdLst/>
              <a:ahLst/>
              <a:cxnLst/>
              <a:rect l="l" t="t" r="r" b="b"/>
              <a:pathLst>
                <a:path w="14010" h="5258" extrusionOk="0">
                  <a:moveTo>
                    <a:pt x="4765" y="1"/>
                  </a:moveTo>
                  <a:cubicBezTo>
                    <a:pt x="3406" y="673"/>
                    <a:pt x="2046" y="1360"/>
                    <a:pt x="672" y="2032"/>
                  </a:cubicBezTo>
                  <a:cubicBezTo>
                    <a:pt x="508" y="2121"/>
                    <a:pt x="329" y="2196"/>
                    <a:pt x="209" y="2331"/>
                  </a:cubicBezTo>
                  <a:cubicBezTo>
                    <a:pt x="90" y="2465"/>
                    <a:pt x="0" y="2659"/>
                    <a:pt x="75" y="2719"/>
                  </a:cubicBezTo>
                  <a:cubicBezTo>
                    <a:pt x="183" y="2701"/>
                    <a:pt x="293" y="2692"/>
                    <a:pt x="403" y="2692"/>
                  </a:cubicBezTo>
                  <a:cubicBezTo>
                    <a:pt x="839" y="2692"/>
                    <a:pt x="1282" y="2824"/>
                    <a:pt x="1688" y="3003"/>
                  </a:cubicBezTo>
                  <a:cubicBezTo>
                    <a:pt x="2181" y="3212"/>
                    <a:pt x="2644" y="3540"/>
                    <a:pt x="3122" y="3809"/>
                  </a:cubicBezTo>
                  <a:cubicBezTo>
                    <a:pt x="4466" y="4571"/>
                    <a:pt x="5945" y="5064"/>
                    <a:pt x="7528" y="5258"/>
                  </a:cubicBezTo>
                  <a:cubicBezTo>
                    <a:pt x="8917" y="4317"/>
                    <a:pt x="10470" y="3600"/>
                    <a:pt x="12098" y="3152"/>
                  </a:cubicBezTo>
                  <a:cubicBezTo>
                    <a:pt x="12770" y="2973"/>
                    <a:pt x="13457" y="2823"/>
                    <a:pt x="14010" y="2360"/>
                  </a:cubicBezTo>
                  <a:cubicBezTo>
                    <a:pt x="13965" y="2002"/>
                    <a:pt x="13577" y="1793"/>
                    <a:pt x="13233" y="1688"/>
                  </a:cubicBezTo>
                  <a:cubicBezTo>
                    <a:pt x="11217" y="1016"/>
                    <a:pt x="9036" y="1046"/>
                    <a:pt x="6930" y="777"/>
                  </a:cubicBezTo>
                  <a:cubicBezTo>
                    <a:pt x="6198" y="688"/>
                    <a:pt x="5407" y="538"/>
                    <a:pt x="4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64923" y="3314963"/>
              <a:ext cx="4091515" cy="1539940"/>
            </a:xfrm>
            <a:custGeom>
              <a:avLst/>
              <a:gdLst/>
              <a:ahLst/>
              <a:cxnLst/>
              <a:rect l="l" t="t" r="r" b="b"/>
              <a:pathLst>
                <a:path w="14010" h="5273" extrusionOk="0">
                  <a:moveTo>
                    <a:pt x="4765" y="0"/>
                  </a:moveTo>
                  <a:cubicBezTo>
                    <a:pt x="3406" y="688"/>
                    <a:pt x="2046" y="1375"/>
                    <a:pt x="672" y="2047"/>
                  </a:cubicBezTo>
                  <a:cubicBezTo>
                    <a:pt x="508" y="2136"/>
                    <a:pt x="329" y="2211"/>
                    <a:pt x="209" y="2345"/>
                  </a:cubicBezTo>
                  <a:cubicBezTo>
                    <a:pt x="90" y="2480"/>
                    <a:pt x="0" y="2659"/>
                    <a:pt x="75" y="2719"/>
                  </a:cubicBezTo>
                  <a:cubicBezTo>
                    <a:pt x="176" y="2705"/>
                    <a:pt x="279" y="2698"/>
                    <a:pt x="382" y="2698"/>
                  </a:cubicBezTo>
                  <a:cubicBezTo>
                    <a:pt x="825" y="2698"/>
                    <a:pt x="1276" y="2821"/>
                    <a:pt x="1688" y="3003"/>
                  </a:cubicBezTo>
                  <a:cubicBezTo>
                    <a:pt x="2181" y="3227"/>
                    <a:pt x="2644" y="3540"/>
                    <a:pt x="3122" y="3809"/>
                  </a:cubicBezTo>
                  <a:cubicBezTo>
                    <a:pt x="4466" y="4571"/>
                    <a:pt x="5945" y="5079"/>
                    <a:pt x="7528" y="5273"/>
                  </a:cubicBezTo>
                  <a:cubicBezTo>
                    <a:pt x="8917" y="4317"/>
                    <a:pt x="10470" y="3600"/>
                    <a:pt x="12098" y="3152"/>
                  </a:cubicBezTo>
                  <a:cubicBezTo>
                    <a:pt x="12770" y="2988"/>
                    <a:pt x="13457" y="2838"/>
                    <a:pt x="14010" y="2375"/>
                  </a:cubicBezTo>
                  <a:cubicBezTo>
                    <a:pt x="13965" y="2002"/>
                    <a:pt x="13577" y="1808"/>
                    <a:pt x="13233" y="1688"/>
                  </a:cubicBezTo>
                  <a:cubicBezTo>
                    <a:pt x="11217" y="1016"/>
                    <a:pt x="9036" y="1061"/>
                    <a:pt x="6930" y="792"/>
                  </a:cubicBezTo>
                  <a:cubicBezTo>
                    <a:pt x="6198" y="702"/>
                    <a:pt x="5407" y="538"/>
                    <a:pt x="4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304690" y="3380380"/>
              <a:ext cx="1478903" cy="833489"/>
            </a:xfrm>
            <a:custGeom>
              <a:avLst/>
              <a:gdLst/>
              <a:ahLst/>
              <a:cxnLst/>
              <a:rect l="l" t="t" r="r" b="b"/>
              <a:pathLst>
                <a:path w="5064" h="2854" extrusionOk="0">
                  <a:moveTo>
                    <a:pt x="4257" y="0"/>
                  </a:moveTo>
                  <a:cubicBezTo>
                    <a:pt x="3705" y="553"/>
                    <a:pt x="3182" y="912"/>
                    <a:pt x="2375" y="1225"/>
                  </a:cubicBezTo>
                  <a:cubicBezTo>
                    <a:pt x="1554" y="1554"/>
                    <a:pt x="688" y="1957"/>
                    <a:pt x="1" y="2510"/>
                  </a:cubicBezTo>
                  <a:cubicBezTo>
                    <a:pt x="299" y="2555"/>
                    <a:pt x="583" y="2659"/>
                    <a:pt x="867" y="2779"/>
                  </a:cubicBezTo>
                  <a:cubicBezTo>
                    <a:pt x="927" y="2808"/>
                    <a:pt x="971" y="2838"/>
                    <a:pt x="1031" y="2853"/>
                  </a:cubicBezTo>
                  <a:cubicBezTo>
                    <a:pt x="1360" y="2525"/>
                    <a:pt x="1793" y="2271"/>
                    <a:pt x="2211" y="2077"/>
                  </a:cubicBezTo>
                  <a:cubicBezTo>
                    <a:pt x="2779" y="1808"/>
                    <a:pt x="3376" y="1614"/>
                    <a:pt x="3914" y="1315"/>
                  </a:cubicBezTo>
                  <a:cubicBezTo>
                    <a:pt x="4362" y="1091"/>
                    <a:pt x="4780" y="762"/>
                    <a:pt x="5064" y="359"/>
                  </a:cubicBezTo>
                  <a:cubicBezTo>
                    <a:pt x="4780" y="284"/>
                    <a:pt x="4511" y="165"/>
                    <a:pt x="4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932872" y="3576632"/>
              <a:ext cx="1779999" cy="981847"/>
            </a:xfrm>
            <a:custGeom>
              <a:avLst/>
              <a:gdLst/>
              <a:ahLst/>
              <a:cxnLst/>
              <a:rect l="l" t="t" r="r" b="b"/>
              <a:pathLst>
                <a:path w="6095" h="3362" extrusionOk="0">
                  <a:moveTo>
                    <a:pt x="4944" y="1"/>
                  </a:moveTo>
                  <a:cubicBezTo>
                    <a:pt x="4362" y="658"/>
                    <a:pt x="3391" y="1106"/>
                    <a:pt x="2584" y="1330"/>
                  </a:cubicBezTo>
                  <a:cubicBezTo>
                    <a:pt x="1733" y="1569"/>
                    <a:pt x="777" y="2226"/>
                    <a:pt x="0" y="2823"/>
                  </a:cubicBezTo>
                  <a:cubicBezTo>
                    <a:pt x="45" y="2853"/>
                    <a:pt x="105" y="2883"/>
                    <a:pt x="150" y="2913"/>
                  </a:cubicBezTo>
                  <a:cubicBezTo>
                    <a:pt x="434" y="3077"/>
                    <a:pt x="717" y="3227"/>
                    <a:pt x="1001" y="3361"/>
                  </a:cubicBezTo>
                  <a:cubicBezTo>
                    <a:pt x="1345" y="2928"/>
                    <a:pt x="1778" y="2644"/>
                    <a:pt x="2271" y="2346"/>
                  </a:cubicBezTo>
                  <a:cubicBezTo>
                    <a:pt x="2883" y="1972"/>
                    <a:pt x="4063" y="1673"/>
                    <a:pt x="4660" y="1270"/>
                  </a:cubicBezTo>
                  <a:cubicBezTo>
                    <a:pt x="5108" y="942"/>
                    <a:pt x="5721" y="568"/>
                    <a:pt x="6094" y="105"/>
                  </a:cubicBezTo>
                  <a:cubicBezTo>
                    <a:pt x="5706" y="60"/>
                    <a:pt x="5332" y="30"/>
                    <a:pt x="4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630853" y="3672714"/>
              <a:ext cx="1971871" cy="1125532"/>
            </a:xfrm>
            <a:custGeom>
              <a:avLst/>
              <a:gdLst/>
              <a:ahLst/>
              <a:cxnLst/>
              <a:rect l="l" t="t" r="r" b="b"/>
              <a:pathLst>
                <a:path w="6752" h="3854" extrusionOk="0">
                  <a:moveTo>
                    <a:pt x="5810" y="0"/>
                  </a:moveTo>
                  <a:cubicBezTo>
                    <a:pt x="5138" y="732"/>
                    <a:pt x="4496" y="1150"/>
                    <a:pt x="3495" y="1583"/>
                  </a:cubicBezTo>
                  <a:cubicBezTo>
                    <a:pt x="2957" y="1807"/>
                    <a:pt x="1628" y="2196"/>
                    <a:pt x="1090" y="2450"/>
                  </a:cubicBezTo>
                  <a:cubicBezTo>
                    <a:pt x="598" y="2674"/>
                    <a:pt x="299" y="3137"/>
                    <a:pt x="0" y="3570"/>
                  </a:cubicBezTo>
                  <a:cubicBezTo>
                    <a:pt x="329" y="3674"/>
                    <a:pt x="672" y="3764"/>
                    <a:pt x="1016" y="3854"/>
                  </a:cubicBezTo>
                  <a:cubicBezTo>
                    <a:pt x="1344" y="3286"/>
                    <a:pt x="1897" y="2928"/>
                    <a:pt x="2479" y="2689"/>
                  </a:cubicBezTo>
                  <a:cubicBezTo>
                    <a:pt x="3122" y="2405"/>
                    <a:pt x="3824" y="2256"/>
                    <a:pt x="4466" y="1972"/>
                  </a:cubicBezTo>
                  <a:cubicBezTo>
                    <a:pt x="5377" y="1583"/>
                    <a:pt x="6169" y="941"/>
                    <a:pt x="6751" y="164"/>
                  </a:cubicBezTo>
                  <a:cubicBezTo>
                    <a:pt x="6437" y="90"/>
                    <a:pt x="6124" y="45"/>
                    <a:pt x="5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348204" y="3794788"/>
              <a:ext cx="2307720" cy="894526"/>
            </a:xfrm>
            <a:custGeom>
              <a:avLst/>
              <a:gdLst/>
              <a:ahLst/>
              <a:cxnLst/>
              <a:rect l="l" t="t" r="r" b="b"/>
              <a:pathLst>
                <a:path w="7902" h="3063" extrusionOk="0">
                  <a:moveTo>
                    <a:pt x="524" y="0"/>
                  </a:moveTo>
                  <a:lnTo>
                    <a:pt x="1" y="254"/>
                  </a:lnTo>
                  <a:cubicBezTo>
                    <a:pt x="285" y="299"/>
                    <a:pt x="569" y="404"/>
                    <a:pt x="837" y="523"/>
                  </a:cubicBezTo>
                  <a:cubicBezTo>
                    <a:pt x="1315" y="747"/>
                    <a:pt x="1734" y="1031"/>
                    <a:pt x="2197" y="1300"/>
                  </a:cubicBezTo>
                  <a:cubicBezTo>
                    <a:pt x="3765" y="2226"/>
                    <a:pt x="5602" y="2719"/>
                    <a:pt x="7454" y="3062"/>
                  </a:cubicBezTo>
                  <a:cubicBezTo>
                    <a:pt x="7603" y="2988"/>
                    <a:pt x="7753" y="2898"/>
                    <a:pt x="7902" y="2823"/>
                  </a:cubicBezTo>
                  <a:cubicBezTo>
                    <a:pt x="7305" y="2569"/>
                    <a:pt x="6618" y="2495"/>
                    <a:pt x="5975" y="2345"/>
                  </a:cubicBezTo>
                  <a:cubicBezTo>
                    <a:pt x="4004" y="1897"/>
                    <a:pt x="2361" y="747"/>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1146647" y="3380380"/>
              <a:ext cx="2927142" cy="794064"/>
            </a:xfrm>
            <a:custGeom>
              <a:avLst/>
              <a:gdLst/>
              <a:ahLst/>
              <a:cxnLst/>
              <a:rect l="l" t="t" r="r" b="b"/>
              <a:pathLst>
                <a:path w="10023" h="2719" extrusionOk="0">
                  <a:moveTo>
                    <a:pt x="613" y="0"/>
                  </a:moveTo>
                  <a:lnTo>
                    <a:pt x="0" y="314"/>
                  </a:lnTo>
                  <a:cubicBezTo>
                    <a:pt x="403" y="329"/>
                    <a:pt x="807" y="449"/>
                    <a:pt x="1180" y="613"/>
                  </a:cubicBezTo>
                  <a:cubicBezTo>
                    <a:pt x="1643" y="807"/>
                    <a:pt x="2061" y="1076"/>
                    <a:pt x="2524" y="1315"/>
                  </a:cubicBezTo>
                  <a:cubicBezTo>
                    <a:pt x="3794" y="1987"/>
                    <a:pt x="5273" y="2360"/>
                    <a:pt x="6766" y="2405"/>
                  </a:cubicBezTo>
                  <a:cubicBezTo>
                    <a:pt x="7244" y="2420"/>
                    <a:pt x="7722" y="2405"/>
                    <a:pt x="8185" y="2450"/>
                  </a:cubicBezTo>
                  <a:cubicBezTo>
                    <a:pt x="8529" y="2495"/>
                    <a:pt x="8887" y="2584"/>
                    <a:pt x="9186" y="2719"/>
                  </a:cubicBezTo>
                  <a:cubicBezTo>
                    <a:pt x="9470" y="2629"/>
                    <a:pt x="9753" y="2510"/>
                    <a:pt x="10022" y="2360"/>
                  </a:cubicBezTo>
                  <a:cubicBezTo>
                    <a:pt x="9992" y="2301"/>
                    <a:pt x="9947" y="2271"/>
                    <a:pt x="9918" y="2226"/>
                  </a:cubicBezTo>
                  <a:cubicBezTo>
                    <a:pt x="9440" y="1763"/>
                    <a:pt x="8693" y="1614"/>
                    <a:pt x="7991" y="1614"/>
                  </a:cubicBezTo>
                  <a:cubicBezTo>
                    <a:pt x="7949" y="1613"/>
                    <a:pt x="7908" y="1612"/>
                    <a:pt x="7866" y="1612"/>
                  </a:cubicBezTo>
                  <a:cubicBezTo>
                    <a:pt x="7284" y="1612"/>
                    <a:pt x="6703" y="1693"/>
                    <a:pt x="6131" y="1693"/>
                  </a:cubicBezTo>
                  <a:cubicBezTo>
                    <a:pt x="6054" y="1693"/>
                    <a:pt x="5977" y="1692"/>
                    <a:pt x="5900" y="1688"/>
                  </a:cubicBezTo>
                  <a:cubicBezTo>
                    <a:pt x="4003" y="1614"/>
                    <a:pt x="2405" y="523"/>
                    <a:pt x="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10799" y="3533118"/>
              <a:ext cx="2399129" cy="920518"/>
            </a:xfrm>
            <a:custGeom>
              <a:avLst/>
              <a:gdLst/>
              <a:ahLst/>
              <a:cxnLst/>
              <a:rect l="l" t="t" r="r" b="b"/>
              <a:pathLst>
                <a:path w="8215" h="3152" extrusionOk="0">
                  <a:moveTo>
                    <a:pt x="732" y="0"/>
                  </a:moveTo>
                  <a:lnTo>
                    <a:pt x="0" y="359"/>
                  </a:lnTo>
                  <a:cubicBezTo>
                    <a:pt x="179" y="418"/>
                    <a:pt x="359" y="478"/>
                    <a:pt x="523" y="568"/>
                  </a:cubicBezTo>
                  <a:cubicBezTo>
                    <a:pt x="881" y="747"/>
                    <a:pt x="1195" y="971"/>
                    <a:pt x="1524" y="1165"/>
                  </a:cubicBezTo>
                  <a:cubicBezTo>
                    <a:pt x="3256" y="2226"/>
                    <a:pt x="5377" y="2704"/>
                    <a:pt x="7453" y="3152"/>
                  </a:cubicBezTo>
                  <a:cubicBezTo>
                    <a:pt x="7707" y="3047"/>
                    <a:pt x="7961" y="2943"/>
                    <a:pt x="8215" y="2838"/>
                  </a:cubicBezTo>
                  <a:cubicBezTo>
                    <a:pt x="6706" y="1957"/>
                    <a:pt x="4615" y="2106"/>
                    <a:pt x="3032" y="1285"/>
                  </a:cubicBezTo>
                  <a:cubicBezTo>
                    <a:pt x="2524" y="1031"/>
                    <a:pt x="2091" y="687"/>
                    <a:pt x="1613" y="404"/>
                  </a:cubicBezTo>
                  <a:cubicBezTo>
                    <a:pt x="1344" y="239"/>
                    <a:pt x="1046" y="90"/>
                    <a:pt x="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1652464" y="3812310"/>
              <a:ext cx="1932737" cy="702362"/>
            </a:xfrm>
            <a:custGeom>
              <a:avLst/>
              <a:gdLst/>
              <a:ahLst/>
              <a:cxnLst/>
              <a:rect l="l" t="t" r="r" b="b"/>
              <a:pathLst>
                <a:path w="6618" h="2405" extrusionOk="0">
                  <a:moveTo>
                    <a:pt x="4452" y="0"/>
                  </a:moveTo>
                  <a:cubicBezTo>
                    <a:pt x="4168" y="254"/>
                    <a:pt x="3780" y="314"/>
                    <a:pt x="3406" y="359"/>
                  </a:cubicBezTo>
                  <a:cubicBezTo>
                    <a:pt x="3033" y="403"/>
                    <a:pt x="2629" y="433"/>
                    <a:pt x="2316" y="672"/>
                  </a:cubicBezTo>
                  <a:cubicBezTo>
                    <a:pt x="2291" y="670"/>
                    <a:pt x="2267" y="670"/>
                    <a:pt x="2243" y="670"/>
                  </a:cubicBezTo>
                  <a:cubicBezTo>
                    <a:pt x="1867" y="670"/>
                    <a:pt x="1518" y="881"/>
                    <a:pt x="1196" y="1105"/>
                  </a:cubicBezTo>
                  <a:cubicBezTo>
                    <a:pt x="867" y="1329"/>
                    <a:pt x="494" y="1568"/>
                    <a:pt x="1" y="1628"/>
                  </a:cubicBezTo>
                  <a:cubicBezTo>
                    <a:pt x="1" y="1628"/>
                    <a:pt x="2266" y="2398"/>
                    <a:pt x="2271" y="2405"/>
                  </a:cubicBezTo>
                  <a:lnTo>
                    <a:pt x="2271" y="2405"/>
                  </a:lnTo>
                  <a:cubicBezTo>
                    <a:pt x="2600" y="2166"/>
                    <a:pt x="2913" y="1927"/>
                    <a:pt x="3272" y="1748"/>
                  </a:cubicBezTo>
                  <a:cubicBezTo>
                    <a:pt x="3561" y="1603"/>
                    <a:pt x="3880" y="1507"/>
                    <a:pt x="4197" y="1507"/>
                  </a:cubicBezTo>
                  <a:cubicBezTo>
                    <a:pt x="4272" y="1507"/>
                    <a:pt x="4347" y="1512"/>
                    <a:pt x="4422" y="1524"/>
                  </a:cubicBezTo>
                  <a:cubicBezTo>
                    <a:pt x="4526" y="1300"/>
                    <a:pt x="4750" y="1165"/>
                    <a:pt x="4989" y="1105"/>
                  </a:cubicBezTo>
                  <a:cubicBezTo>
                    <a:pt x="5213" y="1031"/>
                    <a:pt x="5452" y="1016"/>
                    <a:pt x="5691" y="956"/>
                  </a:cubicBezTo>
                  <a:cubicBezTo>
                    <a:pt x="6035" y="881"/>
                    <a:pt x="6378" y="747"/>
                    <a:pt x="6617" y="508"/>
                  </a:cubicBezTo>
                  <a:cubicBezTo>
                    <a:pt x="5900" y="344"/>
                    <a:pt x="5198" y="194"/>
                    <a:pt x="4452" y="0"/>
                  </a:cubicBezTo>
                  <a:close/>
                  <a:moveTo>
                    <a:pt x="2271" y="2405"/>
                  </a:moveTo>
                  <a:cubicBezTo>
                    <a:pt x="2271" y="2405"/>
                    <a:pt x="2271" y="2405"/>
                    <a:pt x="2271" y="2405"/>
                  </a:cubicBezTo>
                  <a:cubicBezTo>
                    <a:pt x="2271" y="2405"/>
                    <a:pt x="2271" y="2405"/>
                    <a:pt x="2271" y="2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1661225" y="3777265"/>
              <a:ext cx="1902073" cy="707035"/>
            </a:xfrm>
            <a:custGeom>
              <a:avLst/>
              <a:gdLst/>
              <a:ahLst/>
              <a:cxnLst/>
              <a:rect l="l" t="t" r="r" b="b"/>
              <a:pathLst>
                <a:path w="6513" h="2421" extrusionOk="0">
                  <a:moveTo>
                    <a:pt x="4003" y="1"/>
                  </a:moveTo>
                  <a:cubicBezTo>
                    <a:pt x="3854" y="165"/>
                    <a:pt x="3630" y="255"/>
                    <a:pt x="3406" y="299"/>
                  </a:cubicBezTo>
                  <a:cubicBezTo>
                    <a:pt x="3197" y="344"/>
                    <a:pt x="2958" y="374"/>
                    <a:pt x="2749" y="419"/>
                  </a:cubicBezTo>
                  <a:cubicBezTo>
                    <a:pt x="2525" y="479"/>
                    <a:pt x="2316" y="583"/>
                    <a:pt x="2166" y="762"/>
                  </a:cubicBezTo>
                  <a:cubicBezTo>
                    <a:pt x="2147" y="761"/>
                    <a:pt x="2128" y="760"/>
                    <a:pt x="2109" y="760"/>
                  </a:cubicBezTo>
                  <a:cubicBezTo>
                    <a:pt x="1904" y="760"/>
                    <a:pt x="1702" y="831"/>
                    <a:pt x="1524" y="927"/>
                  </a:cubicBezTo>
                  <a:cubicBezTo>
                    <a:pt x="1315" y="1031"/>
                    <a:pt x="1136" y="1166"/>
                    <a:pt x="942" y="1270"/>
                  </a:cubicBezTo>
                  <a:cubicBezTo>
                    <a:pt x="732" y="1405"/>
                    <a:pt x="583" y="1434"/>
                    <a:pt x="150" y="1569"/>
                  </a:cubicBezTo>
                  <a:cubicBezTo>
                    <a:pt x="90" y="1584"/>
                    <a:pt x="60" y="1644"/>
                    <a:pt x="1" y="1688"/>
                  </a:cubicBezTo>
                  <a:cubicBezTo>
                    <a:pt x="1" y="1688"/>
                    <a:pt x="2256" y="2420"/>
                    <a:pt x="2271" y="2420"/>
                  </a:cubicBezTo>
                  <a:cubicBezTo>
                    <a:pt x="2510" y="2301"/>
                    <a:pt x="2719" y="2151"/>
                    <a:pt x="2928" y="1987"/>
                  </a:cubicBezTo>
                  <a:cubicBezTo>
                    <a:pt x="3137" y="1838"/>
                    <a:pt x="3361" y="1688"/>
                    <a:pt x="3600" y="1584"/>
                  </a:cubicBezTo>
                  <a:cubicBezTo>
                    <a:pt x="3736" y="1533"/>
                    <a:pt x="3886" y="1506"/>
                    <a:pt x="4029" y="1506"/>
                  </a:cubicBezTo>
                  <a:cubicBezTo>
                    <a:pt x="4137" y="1506"/>
                    <a:pt x="4242" y="1522"/>
                    <a:pt x="4332" y="1554"/>
                  </a:cubicBezTo>
                  <a:cubicBezTo>
                    <a:pt x="4392" y="1449"/>
                    <a:pt x="4496" y="1345"/>
                    <a:pt x="4616" y="1285"/>
                  </a:cubicBezTo>
                  <a:cubicBezTo>
                    <a:pt x="4735" y="1225"/>
                    <a:pt x="4855" y="1196"/>
                    <a:pt x="4989" y="1151"/>
                  </a:cubicBezTo>
                  <a:cubicBezTo>
                    <a:pt x="5303" y="1076"/>
                    <a:pt x="5631" y="986"/>
                    <a:pt x="5945" y="897"/>
                  </a:cubicBezTo>
                  <a:cubicBezTo>
                    <a:pt x="6154" y="837"/>
                    <a:pt x="6393" y="777"/>
                    <a:pt x="6513" y="613"/>
                  </a:cubicBezTo>
                  <a:cubicBezTo>
                    <a:pt x="6453" y="553"/>
                    <a:pt x="6378" y="494"/>
                    <a:pt x="6289" y="419"/>
                  </a:cubicBezTo>
                  <a:cubicBezTo>
                    <a:pt x="6232" y="428"/>
                    <a:pt x="6175" y="431"/>
                    <a:pt x="6118" y="431"/>
                  </a:cubicBezTo>
                  <a:cubicBezTo>
                    <a:pt x="5981" y="431"/>
                    <a:pt x="5843" y="410"/>
                    <a:pt x="5706" y="389"/>
                  </a:cubicBezTo>
                  <a:cubicBezTo>
                    <a:pt x="5153" y="284"/>
                    <a:pt x="4586" y="150"/>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2298169" y="3999801"/>
              <a:ext cx="632564" cy="222828"/>
            </a:xfrm>
            <a:custGeom>
              <a:avLst/>
              <a:gdLst/>
              <a:ahLst/>
              <a:cxnLst/>
              <a:rect l="l" t="t" r="r" b="b"/>
              <a:pathLst>
                <a:path w="2166" h="763" extrusionOk="0">
                  <a:moveTo>
                    <a:pt x="0" y="0"/>
                  </a:moveTo>
                  <a:cubicBezTo>
                    <a:pt x="657" y="195"/>
                    <a:pt x="1285" y="404"/>
                    <a:pt x="1897" y="658"/>
                  </a:cubicBezTo>
                  <a:lnTo>
                    <a:pt x="2166" y="762"/>
                  </a:lnTo>
                  <a:cubicBezTo>
                    <a:pt x="1509" y="374"/>
                    <a:pt x="762" y="12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2891307" y="3995421"/>
              <a:ext cx="187783" cy="126746"/>
            </a:xfrm>
            <a:custGeom>
              <a:avLst/>
              <a:gdLst/>
              <a:ahLst/>
              <a:cxnLst/>
              <a:rect l="l" t="t" r="r" b="b"/>
              <a:pathLst>
                <a:path w="643" h="434" extrusionOk="0">
                  <a:moveTo>
                    <a:pt x="643" y="0"/>
                  </a:moveTo>
                  <a:lnTo>
                    <a:pt x="643" y="0"/>
                  </a:lnTo>
                  <a:cubicBezTo>
                    <a:pt x="583" y="45"/>
                    <a:pt x="508" y="15"/>
                    <a:pt x="434" y="75"/>
                  </a:cubicBezTo>
                  <a:cubicBezTo>
                    <a:pt x="404" y="105"/>
                    <a:pt x="404" y="135"/>
                    <a:pt x="374" y="135"/>
                  </a:cubicBezTo>
                  <a:cubicBezTo>
                    <a:pt x="329" y="150"/>
                    <a:pt x="240" y="150"/>
                    <a:pt x="210" y="224"/>
                  </a:cubicBezTo>
                  <a:cubicBezTo>
                    <a:pt x="195" y="269"/>
                    <a:pt x="210" y="269"/>
                    <a:pt x="180" y="269"/>
                  </a:cubicBezTo>
                  <a:cubicBezTo>
                    <a:pt x="160" y="269"/>
                    <a:pt x="138" y="268"/>
                    <a:pt x="117" y="268"/>
                  </a:cubicBezTo>
                  <a:cubicBezTo>
                    <a:pt x="75" y="268"/>
                    <a:pt x="35" y="274"/>
                    <a:pt x="15" y="314"/>
                  </a:cubicBezTo>
                  <a:cubicBezTo>
                    <a:pt x="1" y="374"/>
                    <a:pt x="60" y="389"/>
                    <a:pt x="30" y="434"/>
                  </a:cubicBezTo>
                  <a:cubicBezTo>
                    <a:pt x="60" y="419"/>
                    <a:pt x="60" y="389"/>
                    <a:pt x="60" y="389"/>
                  </a:cubicBezTo>
                  <a:cubicBezTo>
                    <a:pt x="45" y="359"/>
                    <a:pt x="45" y="359"/>
                    <a:pt x="60" y="344"/>
                  </a:cubicBezTo>
                  <a:cubicBezTo>
                    <a:pt x="68" y="337"/>
                    <a:pt x="79" y="333"/>
                    <a:pt x="92" y="333"/>
                  </a:cubicBezTo>
                  <a:cubicBezTo>
                    <a:pt x="105" y="333"/>
                    <a:pt x="120" y="337"/>
                    <a:pt x="135" y="344"/>
                  </a:cubicBezTo>
                  <a:cubicBezTo>
                    <a:pt x="146" y="349"/>
                    <a:pt x="161" y="353"/>
                    <a:pt x="178" y="353"/>
                  </a:cubicBezTo>
                  <a:cubicBezTo>
                    <a:pt x="207" y="353"/>
                    <a:pt x="241" y="343"/>
                    <a:pt x="269" y="314"/>
                  </a:cubicBezTo>
                  <a:cubicBezTo>
                    <a:pt x="284" y="284"/>
                    <a:pt x="284" y="269"/>
                    <a:pt x="284" y="254"/>
                  </a:cubicBezTo>
                  <a:cubicBezTo>
                    <a:pt x="314" y="224"/>
                    <a:pt x="344" y="239"/>
                    <a:pt x="404" y="224"/>
                  </a:cubicBezTo>
                  <a:cubicBezTo>
                    <a:pt x="419" y="210"/>
                    <a:pt x="449" y="195"/>
                    <a:pt x="464" y="165"/>
                  </a:cubicBezTo>
                  <a:cubicBezTo>
                    <a:pt x="478" y="150"/>
                    <a:pt x="478" y="135"/>
                    <a:pt x="478" y="120"/>
                  </a:cubicBezTo>
                  <a:cubicBezTo>
                    <a:pt x="508" y="75"/>
                    <a:pt x="613" y="6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3122604" y="3913941"/>
              <a:ext cx="185739" cy="73595"/>
            </a:xfrm>
            <a:custGeom>
              <a:avLst/>
              <a:gdLst/>
              <a:ahLst/>
              <a:cxnLst/>
              <a:rect l="l" t="t" r="r" b="b"/>
              <a:pathLst>
                <a:path w="636" h="252" extrusionOk="0">
                  <a:moveTo>
                    <a:pt x="583" y="0"/>
                  </a:moveTo>
                  <a:cubicBezTo>
                    <a:pt x="515" y="0"/>
                    <a:pt x="345" y="30"/>
                    <a:pt x="269" y="55"/>
                  </a:cubicBezTo>
                  <a:cubicBezTo>
                    <a:pt x="224" y="70"/>
                    <a:pt x="209" y="115"/>
                    <a:pt x="179" y="115"/>
                  </a:cubicBezTo>
                  <a:lnTo>
                    <a:pt x="135" y="115"/>
                  </a:lnTo>
                  <a:cubicBezTo>
                    <a:pt x="90" y="115"/>
                    <a:pt x="60" y="145"/>
                    <a:pt x="45" y="175"/>
                  </a:cubicBezTo>
                  <a:cubicBezTo>
                    <a:pt x="30" y="205"/>
                    <a:pt x="15" y="235"/>
                    <a:pt x="0" y="250"/>
                  </a:cubicBezTo>
                  <a:cubicBezTo>
                    <a:pt x="3" y="251"/>
                    <a:pt x="6" y="251"/>
                    <a:pt x="9" y="251"/>
                  </a:cubicBezTo>
                  <a:cubicBezTo>
                    <a:pt x="46" y="251"/>
                    <a:pt x="74" y="173"/>
                    <a:pt x="111" y="173"/>
                  </a:cubicBezTo>
                  <a:cubicBezTo>
                    <a:pt x="114" y="173"/>
                    <a:pt x="117" y="174"/>
                    <a:pt x="120" y="175"/>
                  </a:cubicBezTo>
                  <a:cubicBezTo>
                    <a:pt x="135" y="182"/>
                    <a:pt x="153" y="186"/>
                    <a:pt x="172" y="186"/>
                  </a:cubicBezTo>
                  <a:cubicBezTo>
                    <a:pt x="191" y="186"/>
                    <a:pt x="209" y="182"/>
                    <a:pt x="224" y="175"/>
                  </a:cubicBezTo>
                  <a:cubicBezTo>
                    <a:pt x="254" y="145"/>
                    <a:pt x="269" y="130"/>
                    <a:pt x="299" y="130"/>
                  </a:cubicBezTo>
                  <a:cubicBezTo>
                    <a:pt x="344" y="100"/>
                    <a:pt x="403" y="100"/>
                    <a:pt x="463" y="70"/>
                  </a:cubicBezTo>
                  <a:cubicBezTo>
                    <a:pt x="626" y="18"/>
                    <a:pt x="635"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2852173" y="3886489"/>
              <a:ext cx="283573" cy="187783"/>
            </a:xfrm>
            <a:custGeom>
              <a:avLst/>
              <a:gdLst/>
              <a:ahLst/>
              <a:cxnLst/>
              <a:rect l="l" t="t" r="r" b="b"/>
              <a:pathLst>
                <a:path w="971" h="643" extrusionOk="0">
                  <a:moveTo>
                    <a:pt x="971" y="0"/>
                  </a:moveTo>
                  <a:cubicBezTo>
                    <a:pt x="777" y="45"/>
                    <a:pt x="612" y="194"/>
                    <a:pt x="448" y="269"/>
                  </a:cubicBezTo>
                  <a:cubicBezTo>
                    <a:pt x="388" y="299"/>
                    <a:pt x="284" y="329"/>
                    <a:pt x="239" y="388"/>
                  </a:cubicBezTo>
                  <a:cubicBezTo>
                    <a:pt x="209" y="433"/>
                    <a:pt x="209" y="478"/>
                    <a:pt x="179" y="508"/>
                  </a:cubicBezTo>
                  <a:cubicBezTo>
                    <a:pt x="149" y="538"/>
                    <a:pt x="75" y="523"/>
                    <a:pt x="45" y="568"/>
                  </a:cubicBezTo>
                  <a:cubicBezTo>
                    <a:pt x="15" y="583"/>
                    <a:pt x="0" y="612"/>
                    <a:pt x="15" y="642"/>
                  </a:cubicBezTo>
                  <a:cubicBezTo>
                    <a:pt x="15" y="612"/>
                    <a:pt x="30" y="597"/>
                    <a:pt x="45" y="583"/>
                  </a:cubicBezTo>
                  <a:cubicBezTo>
                    <a:pt x="90" y="568"/>
                    <a:pt x="149" y="583"/>
                    <a:pt x="194" y="553"/>
                  </a:cubicBezTo>
                  <a:cubicBezTo>
                    <a:pt x="254" y="523"/>
                    <a:pt x="254" y="463"/>
                    <a:pt x="284" y="433"/>
                  </a:cubicBezTo>
                  <a:cubicBezTo>
                    <a:pt x="374" y="344"/>
                    <a:pt x="523" y="344"/>
                    <a:pt x="612" y="269"/>
                  </a:cubicBezTo>
                  <a:cubicBezTo>
                    <a:pt x="732" y="179"/>
                    <a:pt x="851" y="75"/>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2803986" y="3873347"/>
              <a:ext cx="231590" cy="170261"/>
            </a:xfrm>
            <a:custGeom>
              <a:avLst/>
              <a:gdLst/>
              <a:ahLst/>
              <a:cxnLst/>
              <a:rect l="l" t="t" r="r" b="b"/>
              <a:pathLst>
                <a:path w="793" h="583" extrusionOk="0">
                  <a:moveTo>
                    <a:pt x="792" y="0"/>
                  </a:moveTo>
                  <a:lnTo>
                    <a:pt x="792" y="0"/>
                  </a:lnTo>
                  <a:cubicBezTo>
                    <a:pt x="643" y="60"/>
                    <a:pt x="494" y="150"/>
                    <a:pt x="359" y="239"/>
                  </a:cubicBezTo>
                  <a:cubicBezTo>
                    <a:pt x="225" y="329"/>
                    <a:pt x="46" y="418"/>
                    <a:pt x="1" y="583"/>
                  </a:cubicBezTo>
                  <a:cubicBezTo>
                    <a:pt x="90" y="448"/>
                    <a:pt x="270" y="389"/>
                    <a:pt x="389" y="299"/>
                  </a:cubicBezTo>
                  <a:cubicBezTo>
                    <a:pt x="539" y="209"/>
                    <a:pt x="673" y="105"/>
                    <a:pt x="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2795225" y="3847063"/>
              <a:ext cx="179314" cy="100755"/>
            </a:xfrm>
            <a:custGeom>
              <a:avLst/>
              <a:gdLst/>
              <a:ahLst/>
              <a:cxnLst/>
              <a:rect l="l" t="t" r="r" b="b"/>
              <a:pathLst>
                <a:path w="614" h="345" extrusionOk="0">
                  <a:moveTo>
                    <a:pt x="613" y="1"/>
                  </a:moveTo>
                  <a:cubicBezTo>
                    <a:pt x="494" y="45"/>
                    <a:pt x="389" y="105"/>
                    <a:pt x="300" y="150"/>
                  </a:cubicBezTo>
                  <a:cubicBezTo>
                    <a:pt x="195" y="195"/>
                    <a:pt x="61" y="240"/>
                    <a:pt x="1" y="344"/>
                  </a:cubicBezTo>
                  <a:cubicBezTo>
                    <a:pt x="105" y="284"/>
                    <a:pt x="225" y="269"/>
                    <a:pt x="330" y="210"/>
                  </a:cubicBezTo>
                  <a:cubicBezTo>
                    <a:pt x="434" y="165"/>
                    <a:pt x="539" y="90"/>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2660010" y="3977898"/>
              <a:ext cx="87613" cy="61329"/>
            </a:xfrm>
            <a:custGeom>
              <a:avLst/>
              <a:gdLst/>
              <a:ahLst/>
              <a:cxnLst/>
              <a:rect l="l" t="t" r="r" b="b"/>
              <a:pathLst>
                <a:path w="300" h="210" extrusionOk="0">
                  <a:moveTo>
                    <a:pt x="300" y="1"/>
                  </a:moveTo>
                  <a:lnTo>
                    <a:pt x="300" y="1"/>
                  </a:lnTo>
                  <a:cubicBezTo>
                    <a:pt x="180" y="46"/>
                    <a:pt x="76" y="105"/>
                    <a:pt x="1" y="210"/>
                  </a:cubicBezTo>
                  <a:cubicBezTo>
                    <a:pt x="135" y="195"/>
                    <a:pt x="240" y="120"/>
                    <a:pt x="300" y="1"/>
                  </a:cubicBezTo>
                  <a:close/>
                </a:path>
              </a:pathLst>
            </a:custGeom>
            <a:solidFill>
              <a:srgbClr val="C4A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2729808" y="3812310"/>
              <a:ext cx="157411" cy="104843"/>
            </a:xfrm>
            <a:custGeom>
              <a:avLst/>
              <a:gdLst/>
              <a:ahLst/>
              <a:cxnLst/>
              <a:rect l="l" t="t" r="r" b="b"/>
              <a:pathLst>
                <a:path w="539" h="359" extrusionOk="0">
                  <a:moveTo>
                    <a:pt x="539" y="0"/>
                  </a:moveTo>
                  <a:cubicBezTo>
                    <a:pt x="524" y="60"/>
                    <a:pt x="494" y="120"/>
                    <a:pt x="449" y="135"/>
                  </a:cubicBezTo>
                  <a:cubicBezTo>
                    <a:pt x="429" y="135"/>
                    <a:pt x="409" y="128"/>
                    <a:pt x="389" y="128"/>
                  </a:cubicBezTo>
                  <a:cubicBezTo>
                    <a:pt x="379" y="128"/>
                    <a:pt x="369" y="130"/>
                    <a:pt x="359" y="135"/>
                  </a:cubicBezTo>
                  <a:cubicBezTo>
                    <a:pt x="329" y="145"/>
                    <a:pt x="292" y="161"/>
                    <a:pt x="281" y="189"/>
                  </a:cubicBezTo>
                  <a:lnTo>
                    <a:pt x="281" y="189"/>
                  </a:lnTo>
                  <a:cubicBezTo>
                    <a:pt x="226" y="198"/>
                    <a:pt x="198" y="257"/>
                    <a:pt x="150" y="269"/>
                  </a:cubicBezTo>
                  <a:cubicBezTo>
                    <a:pt x="105" y="269"/>
                    <a:pt x="1" y="284"/>
                    <a:pt x="1" y="359"/>
                  </a:cubicBezTo>
                  <a:cubicBezTo>
                    <a:pt x="12" y="305"/>
                    <a:pt x="60" y="298"/>
                    <a:pt x="104" y="298"/>
                  </a:cubicBezTo>
                  <a:cubicBezTo>
                    <a:pt x="121" y="298"/>
                    <a:pt x="137" y="299"/>
                    <a:pt x="150" y="299"/>
                  </a:cubicBezTo>
                  <a:cubicBezTo>
                    <a:pt x="155" y="301"/>
                    <a:pt x="161" y="301"/>
                    <a:pt x="166" y="301"/>
                  </a:cubicBezTo>
                  <a:cubicBezTo>
                    <a:pt x="206" y="301"/>
                    <a:pt x="258" y="267"/>
                    <a:pt x="288" y="267"/>
                  </a:cubicBezTo>
                  <a:cubicBezTo>
                    <a:pt x="292" y="267"/>
                    <a:pt x="296" y="267"/>
                    <a:pt x="300" y="269"/>
                  </a:cubicBezTo>
                  <a:lnTo>
                    <a:pt x="344" y="209"/>
                  </a:lnTo>
                  <a:cubicBezTo>
                    <a:pt x="344" y="209"/>
                    <a:pt x="359" y="194"/>
                    <a:pt x="359" y="194"/>
                  </a:cubicBezTo>
                  <a:cubicBezTo>
                    <a:pt x="389" y="194"/>
                    <a:pt x="419" y="194"/>
                    <a:pt x="449" y="179"/>
                  </a:cubicBezTo>
                  <a:cubicBezTo>
                    <a:pt x="524" y="135"/>
                    <a:pt x="539" y="6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2529175" y="3943145"/>
              <a:ext cx="144269" cy="52568"/>
            </a:xfrm>
            <a:custGeom>
              <a:avLst/>
              <a:gdLst/>
              <a:ahLst/>
              <a:cxnLst/>
              <a:rect l="l" t="t" r="r" b="b"/>
              <a:pathLst>
                <a:path w="494" h="180" extrusionOk="0">
                  <a:moveTo>
                    <a:pt x="479" y="0"/>
                  </a:moveTo>
                  <a:lnTo>
                    <a:pt x="479" y="0"/>
                  </a:lnTo>
                  <a:cubicBezTo>
                    <a:pt x="471" y="23"/>
                    <a:pt x="456" y="30"/>
                    <a:pt x="440" y="30"/>
                  </a:cubicBezTo>
                  <a:cubicBezTo>
                    <a:pt x="423" y="30"/>
                    <a:pt x="404" y="23"/>
                    <a:pt x="389" y="15"/>
                  </a:cubicBezTo>
                  <a:cubicBezTo>
                    <a:pt x="379" y="12"/>
                    <a:pt x="365" y="10"/>
                    <a:pt x="350" y="10"/>
                  </a:cubicBezTo>
                  <a:cubicBezTo>
                    <a:pt x="312" y="10"/>
                    <a:pt x="264" y="21"/>
                    <a:pt x="240" y="49"/>
                  </a:cubicBezTo>
                  <a:lnTo>
                    <a:pt x="240" y="49"/>
                  </a:lnTo>
                  <a:cubicBezTo>
                    <a:pt x="228" y="46"/>
                    <a:pt x="215" y="45"/>
                    <a:pt x="203" y="45"/>
                  </a:cubicBezTo>
                  <a:cubicBezTo>
                    <a:pt x="123" y="45"/>
                    <a:pt x="35" y="99"/>
                    <a:pt x="1" y="179"/>
                  </a:cubicBezTo>
                  <a:cubicBezTo>
                    <a:pt x="61" y="140"/>
                    <a:pt x="114" y="120"/>
                    <a:pt x="169" y="120"/>
                  </a:cubicBezTo>
                  <a:cubicBezTo>
                    <a:pt x="197" y="120"/>
                    <a:pt x="225" y="125"/>
                    <a:pt x="255" y="135"/>
                  </a:cubicBezTo>
                  <a:lnTo>
                    <a:pt x="300" y="90"/>
                  </a:lnTo>
                  <a:cubicBezTo>
                    <a:pt x="315" y="75"/>
                    <a:pt x="344" y="75"/>
                    <a:pt x="374" y="75"/>
                  </a:cubicBezTo>
                  <a:cubicBezTo>
                    <a:pt x="404" y="75"/>
                    <a:pt x="494" y="60"/>
                    <a:pt x="479" y="0"/>
                  </a:cubicBezTo>
                  <a:close/>
                </a:path>
              </a:pathLst>
            </a:custGeom>
            <a:solidFill>
              <a:srgbClr val="C4A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1844336" y="4187292"/>
              <a:ext cx="148650" cy="77975"/>
            </a:xfrm>
            <a:custGeom>
              <a:avLst/>
              <a:gdLst/>
              <a:ahLst/>
              <a:cxnLst/>
              <a:rect l="l" t="t" r="r" b="b"/>
              <a:pathLst>
                <a:path w="509" h="267" extrusionOk="0">
                  <a:moveTo>
                    <a:pt x="509" y="1"/>
                  </a:moveTo>
                  <a:lnTo>
                    <a:pt x="509" y="1"/>
                  </a:lnTo>
                  <a:cubicBezTo>
                    <a:pt x="450" y="59"/>
                    <a:pt x="373" y="100"/>
                    <a:pt x="284" y="100"/>
                  </a:cubicBezTo>
                  <a:cubicBezTo>
                    <a:pt x="260" y="100"/>
                    <a:pt x="236" y="97"/>
                    <a:pt x="210" y="90"/>
                  </a:cubicBezTo>
                  <a:cubicBezTo>
                    <a:pt x="183" y="172"/>
                    <a:pt x="118" y="242"/>
                    <a:pt x="27" y="242"/>
                  </a:cubicBezTo>
                  <a:cubicBezTo>
                    <a:pt x="19" y="242"/>
                    <a:pt x="10" y="241"/>
                    <a:pt x="1" y="240"/>
                  </a:cubicBezTo>
                  <a:lnTo>
                    <a:pt x="1" y="240"/>
                  </a:lnTo>
                  <a:cubicBezTo>
                    <a:pt x="24" y="258"/>
                    <a:pt x="54" y="266"/>
                    <a:pt x="85" y="266"/>
                  </a:cubicBezTo>
                  <a:cubicBezTo>
                    <a:pt x="149" y="266"/>
                    <a:pt x="220" y="230"/>
                    <a:pt x="248" y="169"/>
                  </a:cubicBezTo>
                  <a:lnTo>
                    <a:pt x="248" y="169"/>
                  </a:lnTo>
                  <a:cubicBezTo>
                    <a:pt x="257" y="170"/>
                    <a:pt x="266" y="171"/>
                    <a:pt x="275" y="171"/>
                  </a:cubicBezTo>
                  <a:cubicBezTo>
                    <a:pt x="323" y="171"/>
                    <a:pt x="371" y="157"/>
                    <a:pt x="404" y="135"/>
                  </a:cubicBezTo>
                  <a:cubicBezTo>
                    <a:pt x="464" y="105"/>
                    <a:pt x="509" y="60"/>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2049349" y="4052077"/>
              <a:ext cx="183695" cy="109224"/>
            </a:xfrm>
            <a:custGeom>
              <a:avLst/>
              <a:gdLst/>
              <a:ahLst/>
              <a:cxnLst/>
              <a:rect l="l" t="t" r="r" b="b"/>
              <a:pathLst>
                <a:path w="629" h="374" extrusionOk="0">
                  <a:moveTo>
                    <a:pt x="628" y="1"/>
                  </a:moveTo>
                  <a:cubicBezTo>
                    <a:pt x="419" y="120"/>
                    <a:pt x="135" y="150"/>
                    <a:pt x="1" y="374"/>
                  </a:cubicBezTo>
                  <a:cubicBezTo>
                    <a:pt x="210" y="255"/>
                    <a:pt x="479" y="225"/>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1957940" y="4195177"/>
              <a:ext cx="187783" cy="110100"/>
            </a:xfrm>
            <a:custGeom>
              <a:avLst/>
              <a:gdLst/>
              <a:ahLst/>
              <a:cxnLst/>
              <a:rect l="l" t="t" r="r" b="b"/>
              <a:pathLst>
                <a:path w="643" h="377" extrusionOk="0">
                  <a:moveTo>
                    <a:pt x="608" y="1"/>
                  </a:moveTo>
                  <a:cubicBezTo>
                    <a:pt x="530" y="1"/>
                    <a:pt x="457" y="43"/>
                    <a:pt x="418" y="108"/>
                  </a:cubicBezTo>
                  <a:cubicBezTo>
                    <a:pt x="418" y="108"/>
                    <a:pt x="404" y="123"/>
                    <a:pt x="404" y="123"/>
                  </a:cubicBezTo>
                  <a:cubicBezTo>
                    <a:pt x="374" y="123"/>
                    <a:pt x="344" y="108"/>
                    <a:pt x="329" y="108"/>
                  </a:cubicBezTo>
                  <a:cubicBezTo>
                    <a:pt x="269" y="123"/>
                    <a:pt x="254" y="168"/>
                    <a:pt x="239" y="213"/>
                  </a:cubicBezTo>
                  <a:cubicBezTo>
                    <a:pt x="239" y="228"/>
                    <a:pt x="224" y="257"/>
                    <a:pt x="224" y="257"/>
                  </a:cubicBezTo>
                  <a:cubicBezTo>
                    <a:pt x="200" y="257"/>
                    <a:pt x="177" y="238"/>
                    <a:pt x="145" y="238"/>
                  </a:cubicBezTo>
                  <a:cubicBezTo>
                    <a:pt x="137" y="238"/>
                    <a:pt x="129" y="239"/>
                    <a:pt x="120" y="242"/>
                  </a:cubicBezTo>
                  <a:cubicBezTo>
                    <a:pt x="90" y="257"/>
                    <a:pt x="90" y="301"/>
                    <a:pt x="90" y="331"/>
                  </a:cubicBezTo>
                  <a:lnTo>
                    <a:pt x="90" y="331"/>
                  </a:lnTo>
                  <a:cubicBezTo>
                    <a:pt x="65" y="328"/>
                    <a:pt x="38" y="317"/>
                    <a:pt x="0" y="317"/>
                  </a:cubicBezTo>
                  <a:cubicBezTo>
                    <a:pt x="30" y="332"/>
                    <a:pt x="75" y="347"/>
                    <a:pt x="90" y="377"/>
                  </a:cubicBezTo>
                  <a:lnTo>
                    <a:pt x="105" y="377"/>
                  </a:lnTo>
                  <a:cubicBezTo>
                    <a:pt x="135" y="362"/>
                    <a:pt x="135" y="332"/>
                    <a:pt x="135" y="302"/>
                  </a:cubicBezTo>
                  <a:cubicBezTo>
                    <a:pt x="150" y="302"/>
                    <a:pt x="150" y="302"/>
                    <a:pt x="165" y="317"/>
                  </a:cubicBezTo>
                  <a:cubicBezTo>
                    <a:pt x="180" y="317"/>
                    <a:pt x="194" y="332"/>
                    <a:pt x="224" y="332"/>
                  </a:cubicBezTo>
                  <a:cubicBezTo>
                    <a:pt x="254" y="317"/>
                    <a:pt x="284" y="302"/>
                    <a:pt x="284" y="287"/>
                  </a:cubicBezTo>
                  <a:cubicBezTo>
                    <a:pt x="314" y="257"/>
                    <a:pt x="329" y="198"/>
                    <a:pt x="344" y="183"/>
                  </a:cubicBezTo>
                  <a:lnTo>
                    <a:pt x="344" y="183"/>
                  </a:lnTo>
                  <a:cubicBezTo>
                    <a:pt x="347" y="186"/>
                    <a:pt x="351" y="190"/>
                    <a:pt x="359" y="198"/>
                  </a:cubicBezTo>
                  <a:cubicBezTo>
                    <a:pt x="367" y="203"/>
                    <a:pt x="376" y="206"/>
                    <a:pt x="386" y="206"/>
                  </a:cubicBezTo>
                  <a:cubicBezTo>
                    <a:pt x="425" y="206"/>
                    <a:pt x="466" y="162"/>
                    <a:pt x="478" y="138"/>
                  </a:cubicBezTo>
                  <a:cubicBezTo>
                    <a:pt x="508" y="78"/>
                    <a:pt x="568" y="33"/>
                    <a:pt x="643" y="3"/>
                  </a:cubicBezTo>
                  <a:cubicBezTo>
                    <a:pt x="631" y="2"/>
                    <a:pt x="619"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2202088" y="4077484"/>
              <a:ext cx="113605" cy="75347"/>
            </a:xfrm>
            <a:custGeom>
              <a:avLst/>
              <a:gdLst/>
              <a:ahLst/>
              <a:cxnLst/>
              <a:rect l="l" t="t" r="r" b="b"/>
              <a:pathLst>
                <a:path w="389" h="258" extrusionOk="0">
                  <a:moveTo>
                    <a:pt x="370" y="1"/>
                  </a:moveTo>
                  <a:cubicBezTo>
                    <a:pt x="320" y="1"/>
                    <a:pt x="280" y="51"/>
                    <a:pt x="240" y="78"/>
                  </a:cubicBezTo>
                  <a:cubicBezTo>
                    <a:pt x="229" y="100"/>
                    <a:pt x="210" y="114"/>
                    <a:pt x="195" y="114"/>
                  </a:cubicBezTo>
                  <a:cubicBezTo>
                    <a:pt x="189" y="114"/>
                    <a:pt x="184" y="112"/>
                    <a:pt x="180" y="108"/>
                  </a:cubicBezTo>
                  <a:lnTo>
                    <a:pt x="150" y="78"/>
                  </a:lnTo>
                  <a:cubicBezTo>
                    <a:pt x="90" y="138"/>
                    <a:pt x="45" y="197"/>
                    <a:pt x="1" y="257"/>
                  </a:cubicBezTo>
                  <a:cubicBezTo>
                    <a:pt x="54" y="244"/>
                    <a:pt x="107" y="219"/>
                    <a:pt x="150" y="182"/>
                  </a:cubicBezTo>
                  <a:lnTo>
                    <a:pt x="150" y="182"/>
                  </a:lnTo>
                  <a:cubicBezTo>
                    <a:pt x="163" y="189"/>
                    <a:pt x="177" y="192"/>
                    <a:pt x="192" y="192"/>
                  </a:cubicBezTo>
                  <a:cubicBezTo>
                    <a:pt x="240" y="192"/>
                    <a:pt x="290" y="160"/>
                    <a:pt x="299" y="123"/>
                  </a:cubicBezTo>
                  <a:cubicBezTo>
                    <a:pt x="329" y="78"/>
                    <a:pt x="329" y="33"/>
                    <a:pt x="389" y="3"/>
                  </a:cubicBezTo>
                  <a:cubicBezTo>
                    <a:pt x="383" y="2"/>
                    <a:pt x="376"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2080014" y="4222337"/>
              <a:ext cx="157411" cy="122366"/>
            </a:xfrm>
            <a:custGeom>
              <a:avLst/>
              <a:gdLst/>
              <a:ahLst/>
              <a:cxnLst/>
              <a:rect l="l" t="t" r="r" b="b"/>
              <a:pathLst>
                <a:path w="539" h="419" extrusionOk="0">
                  <a:moveTo>
                    <a:pt x="538" y="0"/>
                  </a:moveTo>
                  <a:lnTo>
                    <a:pt x="538" y="0"/>
                  </a:lnTo>
                  <a:cubicBezTo>
                    <a:pt x="493" y="60"/>
                    <a:pt x="449" y="45"/>
                    <a:pt x="374" y="75"/>
                  </a:cubicBezTo>
                  <a:cubicBezTo>
                    <a:pt x="314" y="105"/>
                    <a:pt x="299" y="179"/>
                    <a:pt x="254" y="194"/>
                  </a:cubicBezTo>
                  <a:cubicBezTo>
                    <a:pt x="210" y="224"/>
                    <a:pt x="120" y="209"/>
                    <a:pt x="90" y="269"/>
                  </a:cubicBezTo>
                  <a:cubicBezTo>
                    <a:pt x="45" y="314"/>
                    <a:pt x="45" y="388"/>
                    <a:pt x="0" y="418"/>
                  </a:cubicBezTo>
                  <a:cubicBezTo>
                    <a:pt x="60" y="418"/>
                    <a:pt x="90" y="344"/>
                    <a:pt x="135" y="299"/>
                  </a:cubicBezTo>
                  <a:cubicBezTo>
                    <a:pt x="157" y="284"/>
                    <a:pt x="183" y="284"/>
                    <a:pt x="211" y="284"/>
                  </a:cubicBezTo>
                  <a:cubicBezTo>
                    <a:pt x="239" y="284"/>
                    <a:pt x="269" y="284"/>
                    <a:pt x="299" y="269"/>
                  </a:cubicBezTo>
                  <a:cubicBezTo>
                    <a:pt x="359" y="224"/>
                    <a:pt x="359" y="164"/>
                    <a:pt x="404" y="135"/>
                  </a:cubicBezTo>
                  <a:cubicBezTo>
                    <a:pt x="449" y="105"/>
                    <a:pt x="538" y="6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9"/>
            <p:cNvSpPr/>
            <p:nvPr/>
          </p:nvSpPr>
          <p:spPr>
            <a:xfrm>
              <a:off x="2276266" y="4091502"/>
              <a:ext cx="135508" cy="109224"/>
            </a:xfrm>
            <a:custGeom>
              <a:avLst/>
              <a:gdLst/>
              <a:ahLst/>
              <a:cxnLst/>
              <a:rect l="l" t="t" r="r" b="b"/>
              <a:pathLst>
                <a:path w="464" h="374" extrusionOk="0">
                  <a:moveTo>
                    <a:pt x="464" y="0"/>
                  </a:moveTo>
                  <a:cubicBezTo>
                    <a:pt x="374" y="45"/>
                    <a:pt x="299" y="105"/>
                    <a:pt x="210" y="164"/>
                  </a:cubicBezTo>
                  <a:cubicBezTo>
                    <a:pt x="135" y="209"/>
                    <a:pt x="45" y="269"/>
                    <a:pt x="1" y="373"/>
                  </a:cubicBezTo>
                  <a:cubicBezTo>
                    <a:pt x="165" y="269"/>
                    <a:pt x="374" y="194"/>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2171715" y="4215036"/>
              <a:ext cx="209687" cy="168801"/>
            </a:xfrm>
            <a:custGeom>
              <a:avLst/>
              <a:gdLst/>
              <a:ahLst/>
              <a:cxnLst/>
              <a:rect l="l" t="t" r="r" b="b"/>
              <a:pathLst>
                <a:path w="718" h="578" extrusionOk="0">
                  <a:moveTo>
                    <a:pt x="686" y="0"/>
                  </a:moveTo>
                  <a:cubicBezTo>
                    <a:pt x="652" y="0"/>
                    <a:pt x="620" y="32"/>
                    <a:pt x="598" y="55"/>
                  </a:cubicBezTo>
                  <a:cubicBezTo>
                    <a:pt x="553" y="100"/>
                    <a:pt x="553" y="160"/>
                    <a:pt x="493" y="174"/>
                  </a:cubicBezTo>
                  <a:lnTo>
                    <a:pt x="433" y="174"/>
                  </a:lnTo>
                  <a:cubicBezTo>
                    <a:pt x="388" y="189"/>
                    <a:pt x="359" y="249"/>
                    <a:pt x="344" y="294"/>
                  </a:cubicBezTo>
                  <a:cubicBezTo>
                    <a:pt x="314" y="384"/>
                    <a:pt x="239" y="339"/>
                    <a:pt x="164" y="384"/>
                  </a:cubicBezTo>
                  <a:cubicBezTo>
                    <a:pt x="75" y="443"/>
                    <a:pt x="75" y="533"/>
                    <a:pt x="0" y="563"/>
                  </a:cubicBezTo>
                  <a:lnTo>
                    <a:pt x="0" y="578"/>
                  </a:lnTo>
                  <a:cubicBezTo>
                    <a:pt x="90" y="563"/>
                    <a:pt x="135" y="458"/>
                    <a:pt x="194" y="443"/>
                  </a:cubicBezTo>
                  <a:cubicBezTo>
                    <a:pt x="209" y="428"/>
                    <a:pt x="254" y="428"/>
                    <a:pt x="299" y="428"/>
                  </a:cubicBezTo>
                  <a:cubicBezTo>
                    <a:pt x="359" y="413"/>
                    <a:pt x="403" y="369"/>
                    <a:pt x="418" y="324"/>
                  </a:cubicBezTo>
                  <a:cubicBezTo>
                    <a:pt x="433" y="279"/>
                    <a:pt x="448" y="249"/>
                    <a:pt x="463" y="249"/>
                  </a:cubicBezTo>
                  <a:cubicBezTo>
                    <a:pt x="493" y="234"/>
                    <a:pt x="553" y="234"/>
                    <a:pt x="583" y="189"/>
                  </a:cubicBezTo>
                  <a:cubicBezTo>
                    <a:pt x="627" y="130"/>
                    <a:pt x="612" y="10"/>
                    <a:pt x="717" y="10"/>
                  </a:cubicBezTo>
                  <a:cubicBezTo>
                    <a:pt x="707" y="3"/>
                    <a:pt x="696"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2424624" y="4130052"/>
              <a:ext cx="78851" cy="57532"/>
            </a:xfrm>
            <a:custGeom>
              <a:avLst/>
              <a:gdLst/>
              <a:ahLst/>
              <a:cxnLst/>
              <a:rect l="l" t="t" r="r" b="b"/>
              <a:pathLst>
                <a:path w="270" h="197" extrusionOk="0">
                  <a:moveTo>
                    <a:pt x="243" y="1"/>
                  </a:moveTo>
                  <a:cubicBezTo>
                    <a:pt x="135" y="1"/>
                    <a:pt x="42" y="86"/>
                    <a:pt x="0" y="197"/>
                  </a:cubicBezTo>
                  <a:cubicBezTo>
                    <a:pt x="120" y="137"/>
                    <a:pt x="195" y="92"/>
                    <a:pt x="269" y="2"/>
                  </a:cubicBezTo>
                  <a:cubicBezTo>
                    <a:pt x="260" y="1"/>
                    <a:pt x="252"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2306931" y="4283374"/>
              <a:ext cx="196545" cy="144853"/>
            </a:xfrm>
            <a:custGeom>
              <a:avLst/>
              <a:gdLst/>
              <a:ahLst/>
              <a:cxnLst/>
              <a:rect l="l" t="t" r="r" b="b"/>
              <a:pathLst>
                <a:path w="673" h="496" extrusionOk="0">
                  <a:moveTo>
                    <a:pt x="672" y="0"/>
                  </a:moveTo>
                  <a:cubicBezTo>
                    <a:pt x="613" y="45"/>
                    <a:pt x="538" y="75"/>
                    <a:pt x="463" y="90"/>
                  </a:cubicBezTo>
                  <a:cubicBezTo>
                    <a:pt x="433" y="90"/>
                    <a:pt x="374" y="135"/>
                    <a:pt x="359" y="179"/>
                  </a:cubicBezTo>
                  <a:cubicBezTo>
                    <a:pt x="344" y="209"/>
                    <a:pt x="344" y="224"/>
                    <a:pt x="329" y="224"/>
                  </a:cubicBezTo>
                  <a:cubicBezTo>
                    <a:pt x="314" y="269"/>
                    <a:pt x="269" y="284"/>
                    <a:pt x="224" y="284"/>
                  </a:cubicBezTo>
                  <a:lnTo>
                    <a:pt x="164" y="284"/>
                  </a:lnTo>
                  <a:cubicBezTo>
                    <a:pt x="135" y="299"/>
                    <a:pt x="105" y="329"/>
                    <a:pt x="105" y="359"/>
                  </a:cubicBezTo>
                  <a:cubicBezTo>
                    <a:pt x="105" y="418"/>
                    <a:pt x="120" y="433"/>
                    <a:pt x="90" y="448"/>
                  </a:cubicBezTo>
                  <a:cubicBezTo>
                    <a:pt x="75" y="478"/>
                    <a:pt x="30" y="478"/>
                    <a:pt x="0" y="478"/>
                  </a:cubicBezTo>
                  <a:cubicBezTo>
                    <a:pt x="27" y="490"/>
                    <a:pt x="53" y="495"/>
                    <a:pt x="75" y="495"/>
                  </a:cubicBezTo>
                  <a:cubicBezTo>
                    <a:pt x="138" y="495"/>
                    <a:pt x="175" y="451"/>
                    <a:pt x="164" y="374"/>
                  </a:cubicBezTo>
                  <a:cubicBezTo>
                    <a:pt x="164" y="359"/>
                    <a:pt x="164" y="359"/>
                    <a:pt x="179" y="359"/>
                  </a:cubicBezTo>
                  <a:cubicBezTo>
                    <a:pt x="199" y="359"/>
                    <a:pt x="226" y="365"/>
                    <a:pt x="250" y="365"/>
                  </a:cubicBezTo>
                  <a:cubicBezTo>
                    <a:pt x="262" y="365"/>
                    <a:pt x="274" y="364"/>
                    <a:pt x="284" y="359"/>
                  </a:cubicBezTo>
                  <a:cubicBezTo>
                    <a:pt x="359" y="329"/>
                    <a:pt x="418" y="254"/>
                    <a:pt x="418" y="194"/>
                  </a:cubicBezTo>
                  <a:cubicBezTo>
                    <a:pt x="418" y="179"/>
                    <a:pt x="418" y="179"/>
                    <a:pt x="433" y="179"/>
                  </a:cubicBezTo>
                  <a:cubicBezTo>
                    <a:pt x="523" y="150"/>
                    <a:pt x="627" y="9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2555458" y="4194009"/>
              <a:ext cx="100463" cy="50231"/>
            </a:xfrm>
            <a:custGeom>
              <a:avLst/>
              <a:gdLst/>
              <a:ahLst/>
              <a:cxnLst/>
              <a:rect l="l" t="t" r="r" b="b"/>
              <a:pathLst>
                <a:path w="344" h="172" extrusionOk="0">
                  <a:moveTo>
                    <a:pt x="282" y="1"/>
                  </a:moveTo>
                  <a:cubicBezTo>
                    <a:pt x="163" y="1"/>
                    <a:pt x="39" y="70"/>
                    <a:pt x="0" y="172"/>
                  </a:cubicBezTo>
                  <a:cubicBezTo>
                    <a:pt x="120" y="127"/>
                    <a:pt x="225" y="82"/>
                    <a:pt x="344" y="7"/>
                  </a:cubicBezTo>
                  <a:cubicBezTo>
                    <a:pt x="324" y="3"/>
                    <a:pt x="303"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9"/>
            <p:cNvSpPr/>
            <p:nvPr/>
          </p:nvSpPr>
          <p:spPr>
            <a:xfrm>
              <a:off x="2917591" y="3903719"/>
              <a:ext cx="584669" cy="323291"/>
            </a:xfrm>
            <a:custGeom>
              <a:avLst/>
              <a:gdLst/>
              <a:ahLst/>
              <a:cxnLst/>
              <a:rect l="l" t="t" r="r" b="b"/>
              <a:pathLst>
                <a:path w="2002" h="1107" extrusionOk="0">
                  <a:moveTo>
                    <a:pt x="2002" y="1"/>
                  </a:moveTo>
                  <a:cubicBezTo>
                    <a:pt x="1449" y="449"/>
                    <a:pt x="598" y="270"/>
                    <a:pt x="120" y="837"/>
                  </a:cubicBezTo>
                  <a:cubicBezTo>
                    <a:pt x="45" y="912"/>
                    <a:pt x="15" y="1016"/>
                    <a:pt x="0" y="1106"/>
                  </a:cubicBezTo>
                  <a:cubicBezTo>
                    <a:pt x="239" y="329"/>
                    <a:pt x="1509" y="583"/>
                    <a:pt x="2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9"/>
            <p:cNvSpPr/>
            <p:nvPr/>
          </p:nvSpPr>
          <p:spPr>
            <a:xfrm>
              <a:off x="2315692" y="3938764"/>
              <a:ext cx="1212853" cy="541155"/>
            </a:xfrm>
            <a:custGeom>
              <a:avLst/>
              <a:gdLst/>
              <a:ahLst/>
              <a:cxnLst/>
              <a:rect l="l" t="t" r="r" b="b"/>
              <a:pathLst>
                <a:path w="4153" h="1853" extrusionOk="0">
                  <a:moveTo>
                    <a:pt x="4152" y="0"/>
                  </a:moveTo>
                  <a:lnTo>
                    <a:pt x="4152" y="0"/>
                  </a:lnTo>
                  <a:cubicBezTo>
                    <a:pt x="3576" y="517"/>
                    <a:pt x="2562" y="231"/>
                    <a:pt x="2092" y="917"/>
                  </a:cubicBezTo>
                  <a:lnTo>
                    <a:pt x="2092" y="917"/>
                  </a:lnTo>
                  <a:cubicBezTo>
                    <a:pt x="1989" y="887"/>
                    <a:pt x="1885" y="873"/>
                    <a:pt x="1782" y="873"/>
                  </a:cubicBezTo>
                  <a:cubicBezTo>
                    <a:pt x="1298" y="873"/>
                    <a:pt x="826" y="1176"/>
                    <a:pt x="463" y="1479"/>
                  </a:cubicBezTo>
                  <a:cubicBezTo>
                    <a:pt x="299" y="1613"/>
                    <a:pt x="164" y="1733"/>
                    <a:pt x="0" y="1852"/>
                  </a:cubicBezTo>
                  <a:cubicBezTo>
                    <a:pt x="164" y="1748"/>
                    <a:pt x="329" y="1628"/>
                    <a:pt x="478" y="1509"/>
                  </a:cubicBezTo>
                  <a:cubicBezTo>
                    <a:pt x="839" y="1232"/>
                    <a:pt x="1296" y="946"/>
                    <a:pt x="1756" y="946"/>
                  </a:cubicBezTo>
                  <a:cubicBezTo>
                    <a:pt x="1868" y="946"/>
                    <a:pt x="1980" y="963"/>
                    <a:pt x="2091" y="1001"/>
                  </a:cubicBezTo>
                  <a:lnTo>
                    <a:pt x="2121" y="1016"/>
                  </a:lnTo>
                  <a:lnTo>
                    <a:pt x="2136" y="986"/>
                  </a:lnTo>
                  <a:cubicBezTo>
                    <a:pt x="2584" y="299"/>
                    <a:pt x="3629" y="568"/>
                    <a:pt x="4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1259960" y="3559110"/>
              <a:ext cx="427842" cy="423462"/>
            </a:xfrm>
            <a:custGeom>
              <a:avLst/>
              <a:gdLst/>
              <a:ahLst/>
              <a:cxnLst/>
              <a:rect l="l" t="t" r="r" b="b"/>
              <a:pathLst>
                <a:path w="1465" h="1450" extrusionOk="0">
                  <a:moveTo>
                    <a:pt x="986" y="1"/>
                  </a:moveTo>
                  <a:cubicBezTo>
                    <a:pt x="568" y="419"/>
                    <a:pt x="329" y="867"/>
                    <a:pt x="45" y="1330"/>
                  </a:cubicBezTo>
                  <a:cubicBezTo>
                    <a:pt x="30" y="1345"/>
                    <a:pt x="1" y="1360"/>
                    <a:pt x="15" y="1375"/>
                  </a:cubicBezTo>
                  <a:cubicBezTo>
                    <a:pt x="30" y="1390"/>
                    <a:pt x="45" y="1405"/>
                    <a:pt x="60" y="1405"/>
                  </a:cubicBezTo>
                  <a:cubicBezTo>
                    <a:pt x="180" y="1405"/>
                    <a:pt x="299" y="1420"/>
                    <a:pt x="404" y="1420"/>
                  </a:cubicBezTo>
                  <a:cubicBezTo>
                    <a:pt x="437" y="1420"/>
                    <a:pt x="622" y="1445"/>
                    <a:pt x="731" y="1445"/>
                  </a:cubicBezTo>
                  <a:cubicBezTo>
                    <a:pt x="768" y="1445"/>
                    <a:pt x="796" y="1442"/>
                    <a:pt x="807" y="1435"/>
                  </a:cubicBezTo>
                  <a:cubicBezTo>
                    <a:pt x="815" y="1429"/>
                    <a:pt x="832" y="1427"/>
                    <a:pt x="855" y="1427"/>
                  </a:cubicBezTo>
                  <a:cubicBezTo>
                    <a:pt x="931" y="1427"/>
                    <a:pt x="1070" y="1449"/>
                    <a:pt x="1150" y="1449"/>
                  </a:cubicBezTo>
                  <a:cubicBezTo>
                    <a:pt x="1184" y="1449"/>
                    <a:pt x="1207" y="1446"/>
                    <a:pt x="1210" y="1435"/>
                  </a:cubicBezTo>
                  <a:cubicBezTo>
                    <a:pt x="1390" y="852"/>
                    <a:pt x="1180" y="598"/>
                    <a:pt x="1464" y="16"/>
                  </a:cubicBezTo>
                  <a:cubicBezTo>
                    <a:pt x="1300" y="16"/>
                    <a:pt x="1136" y="1"/>
                    <a:pt x="986" y="1"/>
                  </a:cubicBezTo>
                  <a:close/>
                </a:path>
              </a:pathLst>
            </a:custGeom>
            <a:solidFill>
              <a:srgbClr val="F5B7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762612" y="3287803"/>
              <a:ext cx="715796" cy="382868"/>
            </a:xfrm>
            <a:custGeom>
              <a:avLst/>
              <a:gdLst/>
              <a:ahLst/>
              <a:cxnLst/>
              <a:rect l="l" t="t" r="r" b="b"/>
              <a:pathLst>
                <a:path w="2451" h="1311" extrusionOk="0">
                  <a:moveTo>
                    <a:pt x="685" y="1"/>
                  </a:moveTo>
                  <a:cubicBezTo>
                    <a:pt x="647" y="1"/>
                    <a:pt x="615" y="40"/>
                    <a:pt x="628" y="79"/>
                  </a:cubicBezTo>
                  <a:cubicBezTo>
                    <a:pt x="613" y="49"/>
                    <a:pt x="583" y="49"/>
                    <a:pt x="553" y="49"/>
                  </a:cubicBezTo>
                  <a:cubicBezTo>
                    <a:pt x="524" y="64"/>
                    <a:pt x="524" y="108"/>
                    <a:pt x="553" y="123"/>
                  </a:cubicBezTo>
                  <a:cubicBezTo>
                    <a:pt x="532" y="113"/>
                    <a:pt x="511" y="102"/>
                    <a:pt x="490" y="102"/>
                  </a:cubicBezTo>
                  <a:cubicBezTo>
                    <a:pt x="481" y="102"/>
                    <a:pt x="473" y="104"/>
                    <a:pt x="464" y="108"/>
                  </a:cubicBezTo>
                  <a:cubicBezTo>
                    <a:pt x="434" y="108"/>
                    <a:pt x="419" y="138"/>
                    <a:pt x="389" y="198"/>
                  </a:cubicBezTo>
                  <a:cubicBezTo>
                    <a:pt x="380" y="181"/>
                    <a:pt x="361" y="173"/>
                    <a:pt x="344" y="173"/>
                  </a:cubicBezTo>
                  <a:cubicBezTo>
                    <a:pt x="332" y="173"/>
                    <a:pt x="321" y="177"/>
                    <a:pt x="315" y="183"/>
                  </a:cubicBezTo>
                  <a:cubicBezTo>
                    <a:pt x="285" y="183"/>
                    <a:pt x="270" y="213"/>
                    <a:pt x="270" y="243"/>
                  </a:cubicBezTo>
                  <a:cubicBezTo>
                    <a:pt x="225" y="228"/>
                    <a:pt x="180" y="228"/>
                    <a:pt x="135" y="228"/>
                  </a:cubicBezTo>
                  <a:cubicBezTo>
                    <a:pt x="76" y="228"/>
                    <a:pt x="31" y="258"/>
                    <a:pt x="16" y="303"/>
                  </a:cubicBezTo>
                  <a:cubicBezTo>
                    <a:pt x="1" y="332"/>
                    <a:pt x="16" y="392"/>
                    <a:pt x="46" y="422"/>
                  </a:cubicBezTo>
                  <a:cubicBezTo>
                    <a:pt x="76" y="452"/>
                    <a:pt x="120" y="467"/>
                    <a:pt x="165" y="482"/>
                  </a:cubicBezTo>
                  <a:cubicBezTo>
                    <a:pt x="264" y="526"/>
                    <a:pt x="378" y="553"/>
                    <a:pt x="491" y="553"/>
                  </a:cubicBezTo>
                  <a:cubicBezTo>
                    <a:pt x="532" y="553"/>
                    <a:pt x="573" y="550"/>
                    <a:pt x="613" y="542"/>
                  </a:cubicBezTo>
                  <a:cubicBezTo>
                    <a:pt x="653" y="542"/>
                    <a:pt x="700" y="528"/>
                    <a:pt x="744" y="528"/>
                  </a:cubicBezTo>
                  <a:cubicBezTo>
                    <a:pt x="766" y="528"/>
                    <a:pt x="787" y="532"/>
                    <a:pt x="807" y="542"/>
                  </a:cubicBezTo>
                  <a:cubicBezTo>
                    <a:pt x="882" y="556"/>
                    <a:pt x="927" y="616"/>
                    <a:pt x="972" y="676"/>
                  </a:cubicBezTo>
                  <a:cubicBezTo>
                    <a:pt x="1076" y="766"/>
                    <a:pt x="1121" y="766"/>
                    <a:pt x="1241" y="810"/>
                  </a:cubicBezTo>
                  <a:cubicBezTo>
                    <a:pt x="1305" y="829"/>
                    <a:pt x="1353" y="842"/>
                    <a:pt x="1411" y="842"/>
                  </a:cubicBezTo>
                  <a:cubicBezTo>
                    <a:pt x="1447" y="842"/>
                    <a:pt x="1488" y="837"/>
                    <a:pt x="1539" y="825"/>
                  </a:cubicBezTo>
                  <a:cubicBezTo>
                    <a:pt x="1546" y="822"/>
                    <a:pt x="1553" y="821"/>
                    <a:pt x="1560" y="821"/>
                  </a:cubicBezTo>
                  <a:cubicBezTo>
                    <a:pt x="1621" y="821"/>
                    <a:pt x="1710" y="920"/>
                    <a:pt x="1763" y="960"/>
                  </a:cubicBezTo>
                  <a:cubicBezTo>
                    <a:pt x="1853" y="1034"/>
                    <a:pt x="1957" y="1124"/>
                    <a:pt x="2047" y="1199"/>
                  </a:cubicBezTo>
                  <a:cubicBezTo>
                    <a:pt x="2107" y="1244"/>
                    <a:pt x="2167" y="1303"/>
                    <a:pt x="2241" y="1303"/>
                  </a:cubicBezTo>
                  <a:cubicBezTo>
                    <a:pt x="2254" y="1308"/>
                    <a:pt x="2266" y="1311"/>
                    <a:pt x="2278" y="1311"/>
                  </a:cubicBezTo>
                  <a:cubicBezTo>
                    <a:pt x="2340" y="1311"/>
                    <a:pt x="2400" y="1246"/>
                    <a:pt x="2450" y="1109"/>
                  </a:cubicBezTo>
                  <a:cubicBezTo>
                    <a:pt x="2301" y="945"/>
                    <a:pt x="1972" y="676"/>
                    <a:pt x="1793" y="556"/>
                  </a:cubicBezTo>
                  <a:cubicBezTo>
                    <a:pt x="1420" y="332"/>
                    <a:pt x="1121" y="377"/>
                    <a:pt x="822" y="79"/>
                  </a:cubicBezTo>
                  <a:cubicBezTo>
                    <a:pt x="778" y="34"/>
                    <a:pt x="748" y="4"/>
                    <a:pt x="703" y="4"/>
                  </a:cubicBezTo>
                  <a:cubicBezTo>
                    <a:pt x="697" y="2"/>
                    <a:pt x="691" y="1"/>
                    <a:pt x="685" y="1"/>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897827" y="3036355"/>
              <a:ext cx="637237" cy="932492"/>
            </a:xfrm>
            <a:custGeom>
              <a:avLst/>
              <a:gdLst/>
              <a:ahLst/>
              <a:cxnLst/>
              <a:rect l="l" t="t" r="r" b="b"/>
              <a:pathLst>
                <a:path w="2182" h="3193" extrusionOk="0">
                  <a:moveTo>
                    <a:pt x="2109" y="1"/>
                  </a:moveTo>
                  <a:cubicBezTo>
                    <a:pt x="2088" y="1"/>
                    <a:pt x="2068" y="18"/>
                    <a:pt x="2047" y="28"/>
                  </a:cubicBezTo>
                  <a:cubicBezTo>
                    <a:pt x="2032" y="58"/>
                    <a:pt x="2017" y="88"/>
                    <a:pt x="1987" y="118"/>
                  </a:cubicBezTo>
                  <a:cubicBezTo>
                    <a:pt x="2017" y="88"/>
                    <a:pt x="2002" y="43"/>
                    <a:pt x="1957" y="28"/>
                  </a:cubicBezTo>
                  <a:cubicBezTo>
                    <a:pt x="1913" y="28"/>
                    <a:pt x="1883" y="73"/>
                    <a:pt x="1883" y="103"/>
                  </a:cubicBezTo>
                  <a:lnTo>
                    <a:pt x="1853" y="73"/>
                  </a:lnTo>
                  <a:cubicBezTo>
                    <a:pt x="1853" y="58"/>
                    <a:pt x="1838" y="58"/>
                    <a:pt x="1838" y="58"/>
                  </a:cubicBezTo>
                  <a:cubicBezTo>
                    <a:pt x="1808" y="73"/>
                    <a:pt x="1793" y="88"/>
                    <a:pt x="1793" y="118"/>
                  </a:cubicBezTo>
                  <a:lnTo>
                    <a:pt x="1778" y="88"/>
                  </a:lnTo>
                  <a:cubicBezTo>
                    <a:pt x="1763" y="73"/>
                    <a:pt x="1748" y="73"/>
                    <a:pt x="1748" y="73"/>
                  </a:cubicBezTo>
                  <a:cubicBezTo>
                    <a:pt x="1718" y="88"/>
                    <a:pt x="1704" y="118"/>
                    <a:pt x="1718" y="148"/>
                  </a:cubicBezTo>
                  <a:cubicBezTo>
                    <a:pt x="1701" y="137"/>
                    <a:pt x="1684" y="132"/>
                    <a:pt x="1669" y="132"/>
                  </a:cubicBezTo>
                  <a:cubicBezTo>
                    <a:pt x="1644" y="132"/>
                    <a:pt x="1623" y="144"/>
                    <a:pt x="1614" y="163"/>
                  </a:cubicBezTo>
                  <a:cubicBezTo>
                    <a:pt x="1554" y="282"/>
                    <a:pt x="1509" y="387"/>
                    <a:pt x="1420" y="491"/>
                  </a:cubicBezTo>
                  <a:cubicBezTo>
                    <a:pt x="1270" y="671"/>
                    <a:pt x="1046" y="865"/>
                    <a:pt x="897" y="1044"/>
                  </a:cubicBezTo>
                  <a:cubicBezTo>
                    <a:pt x="554" y="1447"/>
                    <a:pt x="300" y="1880"/>
                    <a:pt x="76" y="2358"/>
                  </a:cubicBezTo>
                  <a:cubicBezTo>
                    <a:pt x="31" y="2418"/>
                    <a:pt x="1" y="2493"/>
                    <a:pt x="16" y="2582"/>
                  </a:cubicBezTo>
                  <a:cubicBezTo>
                    <a:pt x="31" y="2717"/>
                    <a:pt x="150" y="2792"/>
                    <a:pt x="270" y="2851"/>
                  </a:cubicBezTo>
                  <a:cubicBezTo>
                    <a:pt x="419" y="2926"/>
                    <a:pt x="583" y="3001"/>
                    <a:pt x="733" y="3060"/>
                  </a:cubicBezTo>
                  <a:cubicBezTo>
                    <a:pt x="783" y="3073"/>
                    <a:pt x="1134" y="3193"/>
                    <a:pt x="1267" y="3193"/>
                  </a:cubicBezTo>
                  <a:cubicBezTo>
                    <a:pt x="1291" y="3193"/>
                    <a:pt x="1308" y="3189"/>
                    <a:pt x="1315" y="3180"/>
                  </a:cubicBezTo>
                  <a:cubicBezTo>
                    <a:pt x="1390" y="3075"/>
                    <a:pt x="1390" y="2806"/>
                    <a:pt x="1375" y="2687"/>
                  </a:cubicBezTo>
                  <a:cubicBezTo>
                    <a:pt x="1360" y="2568"/>
                    <a:pt x="1091" y="2254"/>
                    <a:pt x="748" y="2209"/>
                  </a:cubicBezTo>
                  <a:cubicBezTo>
                    <a:pt x="852" y="1940"/>
                    <a:pt x="957" y="1671"/>
                    <a:pt x="1136" y="1462"/>
                  </a:cubicBezTo>
                  <a:cubicBezTo>
                    <a:pt x="1270" y="1298"/>
                    <a:pt x="1554" y="1283"/>
                    <a:pt x="1629" y="1089"/>
                  </a:cubicBezTo>
                  <a:cubicBezTo>
                    <a:pt x="1763" y="760"/>
                    <a:pt x="1898" y="656"/>
                    <a:pt x="2017" y="491"/>
                  </a:cubicBezTo>
                  <a:cubicBezTo>
                    <a:pt x="2092" y="357"/>
                    <a:pt x="2107" y="282"/>
                    <a:pt x="2152" y="133"/>
                  </a:cubicBezTo>
                  <a:cubicBezTo>
                    <a:pt x="2182" y="88"/>
                    <a:pt x="2182" y="43"/>
                    <a:pt x="2137" y="13"/>
                  </a:cubicBezTo>
                  <a:cubicBezTo>
                    <a:pt x="2127" y="4"/>
                    <a:pt x="2118" y="1"/>
                    <a:pt x="2109" y="1"/>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1539152" y="3503038"/>
              <a:ext cx="728646" cy="501729"/>
            </a:xfrm>
            <a:custGeom>
              <a:avLst/>
              <a:gdLst/>
              <a:ahLst/>
              <a:cxnLst/>
              <a:rect l="l" t="t" r="r" b="b"/>
              <a:pathLst>
                <a:path w="2495" h="1718" extrusionOk="0">
                  <a:moveTo>
                    <a:pt x="852" y="1"/>
                  </a:moveTo>
                  <a:cubicBezTo>
                    <a:pt x="718" y="1"/>
                    <a:pt x="552" y="56"/>
                    <a:pt x="329" y="208"/>
                  </a:cubicBezTo>
                  <a:cubicBezTo>
                    <a:pt x="195" y="297"/>
                    <a:pt x="254" y="357"/>
                    <a:pt x="150" y="805"/>
                  </a:cubicBezTo>
                  <a:cubicBezTo>
                    <a:pt x="105" y="1044"/>
                    <a:pt x="0" y="1686"/>
                    <a:pt x="45" y="1701"/>
                  </a:cubicBezTo>
                  <a:cubicBezTo>
                    <a:pt x="176" y="1713"/>
                    <a:pt x="207" y="1718"/>
                    <a:pt x="223" y="1718"/>
                  </a:cubicBezTo>
                  <a:cubicBezTo>
                    <a:pt x="248" y="1718"/>
                    <a:pt x="234" y="1705"/>
                    <a:pt x="538" y="1686"/>
                  </a:cubicBezTo>
                  <a:cubicBezTo>
                    <a:pt x="1210" y="1642"/>
                    <a:pt x="1867" y="1433"/>
                    <a:pt x="2495" y="1179"/>
                  </a:cubicBezTo>
                  <a:cubicBezTo>
                    <a:pt x="2480" y="940"/>
                    <a:pt x="2315" y="775"/>
                    <a:pt x="2136" y="656"/>
                  </a:cubicBezTo>
                  <a:cubicBezTo>
                    <a:pt x="1942" y="521"/>
                    <a:pt x="1733" y="432"/>
                    <a:pt x="1524" y="357"/>
                  </a:cubicBezTo>
                  <a:cubicBezTo>
                    <a:pt x="1279" y="255"/>
                    <a:pt x="1139" y="1"/>
                    <a:pt x="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919730" y="3541003"/>
              <a:ext cx="741788" cy="464640"/>
            </a:xfrm>
            <a:custGeom>
              <a:avLst/>
              <a:gdLst/>
              <a:ahLst/>
              <a:cxnLst/>
              <a:rect l="l" t="t" r="r" b="b"/>
              <a:pathLst>
                <a:path w="2540" h="1591" extrusionOk="0">
                  <a:moveTo>
                    <a:pt x="1646" y="1"/>
                  </a:moveTo>
                  <a:cubicBezTo>
                    <a:pt x="1607" y="1"/>
                    <a:pt x="1571" y="5"/>
                    <a:pt x="1539" y="18"/>
                  </a:cubicBezTo>
                  <a:cubicBezTo>
                    <a:pt x="1449" y="63"/>
                    <a:pt x="1405" y="152"/>
                    <a:pt x="1330" y="212"/>
                  </a:cubicBezTo>
                  <a:cubicBezTo>
                    <a:pt x="1136" y="406"/>
                    <a:pt x="822" y="391"/>
                    <a:pt x="613" y="541"/>
                  </a:cubicBezTo>
                  <a:cubicBezTo>
                    <a:pt x="434" y="690"/>
                    <a:pt x="359" y="944"/>
                    <a:pt x="165" y="1078"/>
                  </a:cubicBezTo>
                  <a:cubicBezTo>
                    <a:pt x="135" y="1093"/>
                    <a:pt x="90" y="1123"/>
                    <a:pt x="45" y="1153"/>
                  </a:cubicBezTo>
                  <a:cubicBezTo>
                    <a:pt x="15" y="1198"/>
                    <a:pt x="1" y="1258"/>
                    <a:pt x="45" y="1288"/>
                  </a:cubicBezTo>
                  <a:cubicBezTo>
                    <a:pt x="60" y="1303"/>
                    <a:pt x="90" y="1303"/>
                    <a:pt x="105" y="1317"/>
                  </a:cubicBezTo>
                  <a:cubicBezTo>
                    <a:pt x="615" y="1528"/>
                    <a:pt x="1560" y="1591"/>
                    <a:pt x="2032" y="1591"/>
                  </a:cubicBezTo>
                  <a:cubicBezTo>
                    <a:pt x="2197" y="1591"/>
                    <a:pt x="2304" y="1583"/>
                    <a:pt x="2316" y="1571"/>
                  </a:cubicBezTo>
                  <a:cubicBezTo>
                    <a:pt x="2331" y="1556"/>
                    <a:pt x="2226" y="1482"/>
                    <a:pt x="2226" y="1452"/>
                  </a:cubicBezTo>
                  <a:cubicBezTo>
                    <a:pt x="2316" y="1049"/>
                    <a:pt x="2465" y="511"/>
                    <a:pt x="2540" y="3"/>
                  </a:cubicBezTo>
                  <a:lnTo>
                    <a:pt x="2540" y="3"/>
                  </a:lnTo>
                  <a:cubicBezTo>
                    <a:pt x="2419" y="48"/>
                    <a:pt x="2309" y="62"/>
                    <a:pt x="2206" y="62"/>
                  </a:cubicBezTo>
                  <a:cubicBezTo>
                    <a:pt x="2066" y="62"/>
                    <a:pt x="1937" y="35"/>
                    <a:pt x="1808" y="18"/>
                  </a:cubicBezTo>
                  <a:cubicBezTo>
                    <a:pt x="1756" y="9"/>
                    <a:pt x="1699" y="1"/>
                    <a:pt x="1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a:off x="1652464" y="3397903"/>
              <a:ext cx="811586" cy="638989"/>
            </a:xfrm>
            <a:custGeom>
              <a:avLst/>
              <a:gdLst/>
              <a:ahLst/>
              <a:cxnLst/>
              <a:rect l="l" t="t" r="r" b="b"/>
              <a:pathLst>
                <a:path w="2779" h="2188" extrusionOk="0">
                  <a:moveTo>
                    <a:pt x="1001" y="0"/>
                  </a:moveTo>
                  <a:cubicBezTo>
                    <a:pt x="837" y="15"/>
                    <a:pt x="658" y="30"/>
                    <a:pt x="494" y="90"/>
                  </a:cubicBezTo>
                  <a:cubicBezTo>
                    <a:pt x="329" y="150"/>
                    <a:pt x="180" y="254"/>
                    <a:pt x="90" y="404"/>
                  </a:cubicBezTo>
                  <a:cubicBezTo>
                    <a:pt x="16" y="553"/>
                    <a:pt x="1" y="717"/>
                    <a:pt x="1" y="881"/>
                  </a:cubicBezTo>
                  <a:cubicBezTo>
                    <a:pt x="16" y="1150"/>
                    <a:pt x="75" y="1419"/>
                    <a:pt x="150" y="1688"/>
                  </a:cubicBezTo>
                  <a:cubicBezTo>
                    <a:pt x="210" y="1882"/>
                    <a:pt x="314" y="2076"/>
                    <a:pt x="494" y="2151"/>
                  </a:cubicBezTo>
                  <a:cubicBezTo>
                    <a:pt x="550" y="2177"/>
                    <a:pt x="607" y="2188"/>
                    <a:pt x="664" y="2188"/>
                  </a:cubicBezTo>
                  <a:cubicBezTo>
                    <a:pt x="806" y="2188"/>
                    <a:pt x="949" y="2121"/>
                    <a:pt x="1076" y="2046"/>
                  </a:cubicBezTo>
                  <a:cubicBezTo>
                    <a:pt x="1345" y="1867"/>
                    <a:pt x="1569" y="1598"/>
                    <a:pt x="1644" y="1270"/>
                  </a:cubicBezTo>
                  <a:cubicBezTo>
                    <a:pt x="1657" y="1263"/>
                    <a:pt x="1670" y="1260"/>
                    <a:pt x="1683" y="1260"/>
                  </a:cubicBezTo>
                  <a:cubicBezTo>
                    <a:pt x="1728" y="1260"/>
                    <a:pt x="1770" y="1298"/>
                    <a:pt x="1793" y="1344"/>
                  </a:cubicBezTo>
                  <a:cubicBezTo>
                    <a:pt x="1823" y="1389"/>
                    <a:pt x="1838" y="1449"/>
                    <a:pt x="1868" y="1509"/>
                  </a:cubicBezTo>
                  <a:cubicBezTo>
                    <a:pt x="1942" y="1613"/>
                    <a:pt x="2077" y="1658"/>
                    <a:pt x="2211" y="1658"/>
                  </a:cubicBezTo>
                  <a:cubicBezTo>
                    <a:pt x="2245" y="1661"/>
                    <a:pt x="2279" y="1663"/>
                    <a:pt x="2313" y="1663"/>
                  </a:cubicBezTo>
                  <a:cubicBezTo>
                    <a:pt x="2442" y="1663"/>
                    <a:pt x="2565" y="1636"/>
                    <a:pt x="2659" y="1554"/>
                  </a:cubicBezTo>
                  <a:cubicBezTo>
                    <a:pt x="2779" y="1404"/>
                    <a:pt x="2749" y="1180"/>
                    <a:pt x="2704" y="986"/>
                  </a:cubicBezTo>
                  <a:cubicBezTo>
                    <a:pt x="2674" y="867"/>
                    <a:pt x="2644" y="717"/>
                    <a:pt x="2540" y="642"/>
                  </a:cubicBezTo>
                  <a:cubicBezTo>
                    <a:pt x="2465" y="568"/>
                    <a:pt x="2376" y="553"/>
                    <a:pt x="2271" y="523"/>
                  </a:cubicBezTo>
                  <a:cubicBezTo>
                    <a:pt x="1868" y="404"/>
                    <a:pt x="1494" y="224"/>
                    <a:pt x="1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a:off x="1622092" y="3524357"/>
              <a:ext cx="122366" cy="453834"/>
            </a:xfrm>
            <a:custGeom>
              <a:avLst/>
              <a:gdLst/>
              <a:ahLst/>
              <a:cxnLst/>
              <a:rect l="l" t="t" r="r" b="b"/>
              <a:pathLst>
                <a:path w="419" h="1554" extrusionOk="0">
                  <a:moveTo>
                    <a:pt x="194" y="0"/>
                  </a:moveTo>
                  <a:cubicBezTo>
                    <a:pt x="0" y="508"/>
                    <a:pt x="254" y="1076"/>
                    <a:pt x="418" y="1554"/>
                  </a:cubicBezTo>
                  <a:cubicBezTo>
                    <a:pt x="344" y="1031"/>
                    <a:pt x="105" y="538"/>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2053730" y="3803549"/>
              <a:ext cx="74471" cy="113605"/>
            </a:xfrm>
            <a:custGeom>
              <a:avLst/>
              <a:gdLst/>
              <a:ahLst/>
              <a:cxnLst/>
              <a:rect l="l" t="t" r="r" b="b"/>
              <a:pathLst>
                <a:path w="255" h="389" extrusionOk="0">
                  <a:moveTo>
                    <a:pt x="255" y="0"/>
                  </a:moveTo>
                  <a:lnTo>
                    <a:pt x="255" y="0"/>
                  </a:lnTo>
                  <a:cubicBezTo>
                    <a:pt x="135" y="105"/>
                    <a:pt x="46" y="224"/>
                    <a:pt x="1" y="389"/>
                  </a:cubicBezTo>
                  <a:cubicBezTo>
                    <a:pt x="135" y="284"/>
                    <a:pt x="225" y="15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a:off x="1883762" y="3716228"/>
              <a:ext cx="117985" cy="144269"/>
            </a:xfrm>
            <a:custGeom>
              <a:avLst/>
              <a:gdLst/>
              <a:ahLst/>
              <a:cxnLst/>
              <a:rect l="l" t="t" r="r" b="b"/>
              <a:pathLst>
                <a:path w="404" h="494" extrusionOk="0">
                  <a:moveTo>
                    <a:pt x="404" y="1"/>
                  </a:moveTo>
                  <a:lnTo>
                    <a:pt x="404" y="1"/>
                  </a:lnTo>
                  <a:cubicBezTo>
                    <a:pt x="239" y="120"/>
                    <a:pt x="90" y="284"/>
                    <a:pt x="0" y="493"/>
                  </a:cubicBezTo>
                  <a:cubicBezTo>
                    <a:pt x="180" y="359"/>
                    <a:pt x="314" y="195"/>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a:off x="1840247" y="3546260"/>
              <a:ext cx="52568" cy="296715"/>
            </a:xfrm>
            <a:custGeom>
              <a:avLst/>
              <a:gdLst/>
              <a:ahLst/>
              <a:cxnLst/>
              <a:rect l="l" t="t" r="r" b="b"/>
              <a:pathLst>
                <a:path w="180" h="1016" extrusionOk="0">
                  <a:moveTo>
                    <a:pt x="0" y="0"/>
                  </a:moveTo>
                  <a:cubicBezTo>
                    <a:pt x="15" y="359"/>
                    <a:pt x="75" y="687"/>
                    <a:pt x="149" y="1016"/>
                  </a:cubicBezTo>
                  <a:cubicBezTo>
                    <a:pt x="179" y="672"/>
                    <a:pt x="119" y="31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2319780" y="3694325"/>
              <a:ext cx="61621" cy="78851"/>
            </a:xfrm>
            <a:custGeom>
              <a:avLst/>
              <a:gdLst/>
              <a:ahLst/>
              <a:cxnLst/>
              <a:rect l="l" t="t" r="r" b="b"/>
              <a:pathLst>
                <a:path w="211" h="270" extrusionOk="0">
                  <a:moveTo>
                    <a:pt x="1" y="1"/>
                  </a:moveTo>
                  <a:lnTo>
                    <a:pt x="1" y="1"/>
                  </a:lnTo>
                  <a:cubicBezTo>
                    <a:pt x="16" y="135"/>
                    <a:pt x="105" y="225"/>
                    <a:pt x="210" y="270"/>
                  </a:cubicBezTo>
                  <a:cubicBezTo>
                    <a:pt x="180" y="150"/>
                    <a:pt x="105" y="7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2132289" y="3727326"/>
              <a:ext cx="87613" cy="133171"/>
            </a:xfrm>
            <a:custGeom>
              <a:avLst/>
              <a:gdLst/>
              <a:ahLst/>
              <a:cxnLst/>
              <a:rect l="l" t="t" r="r" b="b"/>
              <a:pathLst>
                <a:path w="300" h="456" extrusionOk="0">
                  <a:moveTo>
                    <a:pt x="106" y="1"/>
                  </a:moveTo>
                  <a:cubicBezTo>
                    <a:pt x="67" y="1"/>
                    <a:pt x="31" y="7"/>
                    <a:pt x="1" y="7"/>
                  </a:cubicBezTo>
                  <a:cubicBezTo>
                    <a:pt x="16" y="187"/>
                    <a:pt x="120" y="381"/>
                    <a:pt x="299" y="455"/>
                  </a:cubicBezTo>
                  <a:cubicBezTo>
                    <a:pt x="199" y="326"/>
                    <a:pt x="126" y="196"/>
                    <a:pt x="67" y="40"/>
                  </a:cubicBezTo>
                  <a:lnTo>
                    <a:pt x="67" y="40"/>
                  </a:lnTo>
                  <a:cubicBezTo>
                    <a:pt x="100" y="29"/>
                    <a:pt x="132" y="18"/>
                    <a:pt x="165" y="7"/>
                  </a:cubicBezTo>
                  <a:cubicBezTo>
                    <a:pt x="145" y="2"/>
                    <a:pt x="125"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a:off x="2180476" y="3450178"/>
              <a:ext cx="309857" cy="275104"/>
            </a:xfrm>
            <a:custGeom>
              <a:avLst/>
              <a:gdLst/>
              <a:ahLst/>
              <a:cxnLst/>
              <a:rect l="l" t="t" r="r" b="b"/>
              <a:pathLst>
                <a:path w="1061" h="942" extrusionOk="0">
                  <a:moveTo>
                    <a:pt x="762" y="0"/>
                  </a:moveTo>
                  <a:cubicBezTo>
                    <a:pt x="732" y="15"/>
                    <a:pt x="732" y="15"/>
                    <a:pt x="717" y="30"/>
                  </a:cubicBezTo>
                  <a:cubicBezTo>
                    <a:pt x="642" y="75"/>
                    <a:pt x="568" y="120"/>
                    <a:pt x="478" y="165"/>
                  </a:cubicBezTo>
                  <a:cubicBezTo>
                    <a:pt x="403" y="225"/>
                    <a:pt x="314" y="269"/>
                    <a:pt x="254" y="329"/>
                  </a:cubicBezTo>
                  <a:cubicBezTo>
                    <a:pt x="90" y="508"/>
                    <a:pt x="30" y="717"/>
                    <a:pt x="0" y="941"/>
                  </a:cubicBezTo>
                  <a:cubicBezTo>
                    <a:pt x="134" y="941"/>
                    <a:pt x="239" y="926"/>
                    <a:pt x="388" y="912"/>
                  </a:cubicBezTo>
                  <a:cubicBezTo>
                    <a:pt x="418" y="837"/>
                    <a:pt x="433" y="777"/>
                    <a:pt x="463" y="717"/>
                  </a:cubicBezTo>
                  <a:cubicBezTo>
                    <a:pt x="493" y="658"/>
                    <a:pt x="538" y="613"/>
                    <a:pt x="597" y="583"/>
                  </a:cubicBezTo>
                  <a:cubicBezTo>
                    <a:pt x="702" y="523"/>
                    <a:pt x="836" y="538"/>
                    <a:pt x="941" y="463"/>
                  </a:cubicBezTo>
                  <a:cubicBezTo>
                    <a:pt x="956" y="463"/>
                    <a:pt x="971" y="449"/>
                    <a:pt x="956" y="419"/>
                  </a:cubicBezTo>
                  <a:cubicBezTo>
                    <a:pt x="956" y="404"/>
                    <a:pt x="926" y="404"/>
                    <a:pt x="911" y="404"/>
                  </a:cubicBezTo>
                  <a:lnTo>
                    <a:pt x="851" y="404"/>
                  </a:lnTo>
                  <a:cubicBezTo>
                    <a:pt x="926" y="344"/>
                    <a:pt x="1001" y="284"/>
                    <a:pt x="1046" y="195"/>
                  </a:cubicBezTo>
                  <a:cubicBezTo>
                    <a:pt x="1060" y="180"/>
                    <a:pt x="1060" y="165"/>
                    <a:pt x="1060" y="150"/>
                  </a:cubicBezTo>
                  <a:cubicBezTo>
                    <a:pt x="1046" y="135"/>
                    <a:pt x="1031" y="135"/>
                    <a:pt x="1001" y="135"/>
                  </a:cubicBezTo>
                  <a:cubicBezTo>
                    <a:pt x="986" y="135"/>
                    <a:pt x="986" y="150"/>
                    <a:pt x="971" y="150"/>
                  </a:cubicBezTo>
                  <a:cubicBezTo>
                    <a:pt x="971" y="150"/>
                    <a:pt x="986" y="135"/>
                    <a:pt x="986" y="120"/>
                  </a:cubicBezTo>
                  <a:cubicBezTo>
                    <a:pt x="1001" y="105"/>
                    <a:pt x="1001" y="90"/>
                    <a:pt x="986" y="90"/>
                  </a:cubicBezTo>
                  <a:cubicBezTo>
                    <a:pt x="986" y="73"/>
                    <a:pt x="976" y="65"/>
                    <a:pt x="964" y="65"/>
                  </a:cubicBezTo>
                  <a:cubicBezTo>
                    <a:pt x="956" y="65"/>
                    <a:pt x="947" y="69"/>
                    <a:pt x="941" y="75"/>
                  </a:cubicBezTo>
                  <a:cubicBezTo>
                    <a:pt x="926" y="75"/>
                    <a:pt x="911" y="90"/>
                    <a:pt x="896" y="105"/>
                  </a:cubicBezTo>
                  <a:cubicBezTo>
                    <a:pt x="896" y="90"/>
                    <a:pt x="896" y="60"/>
                    <a:pt x="881" y="45"/>
                  </a:cubicBezTo>
                  <a:cubicBezTo>
                    <a:pt x="874" y="38"/>
                    <a:pt x="866" y="34"/>
                    <a:pt x="859" y="34"/>
                  </a:cubicBezTo>
                  <a:cubicBezTo>
                    <a:pt x="851" y="34"/>
                    <a:pt x="844" y="38"/>
                    <a:pt x="836" y="45"/>
                  </a:cubicBezTo>
                  <a:cubicBezTo>
                    <a:pt x="821" y="45"/>
                    <a:pt x="821" y="60"/>
                    <a:pt x="807" y="60"/>
                  </a:cubicBezTo>
                  <a:cubicBezTo>
                    <a:pt x="821" y="45"/>
                    <a:pt x="821" y="30"/>
                    <a:pt x="807" y="15"/>
                  </a:cubicBezTo>
                  <a:cubicBezTo>
                    <a:pt x="792" y="0"/>
                    <a:pt x="792" y="0"/>
                    <a:pt x="762" y="0"/>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9"/>
            <p:cNvSpPr/>
            <p:nvPr/>
          </p:nvSpPr>
          <p:spPr>
            <a:xfrm>
              <a:off x="1953560" y="2996053"/>
              <a:ext cx="575908" cy="645706"/>
            </a:xfrm>
            <a:custGeom>
              <a:avLst/>
              <a:gdLst/>
              <a:ahLst/>
              <a:cxnLst/>
              <a:rect l="l" t="t" r="r" b="b"/>
              <a:pathLst>
                <a:path w="1972" h="2211" extrusionOk="0">
                  <a:moveTo>
                    <a:pt x="909" y="0"/>
                  </a:moveTo>
                  <a:cubicBezTo>
                    <a:pt x="766" y="0"/>
                    <a:pt x="625" y="34"/>
                    <a:pt x="508" y="122"/>
                  </a:cubicBezTo>
                  <a:cubicBezTo>
                    <a:pt x="254" y="331"/>
                    <a:pt x="150" y="674"/>
                    <a:pt x="90" y="1003"/>
                  </a:cubicBezTo>
                  <a:cubicBezTo>
                    <a:pt x="45" y="1212"/>
                    <a:pt x="0" y="1421"/>
                    <a:pt x="60" y="1630"/>
                  </a:cubicBezTo>
                  <a:cubicBezTo>
                    <a:pt x="120" y="1884"/>
                    <a:pt x="344" y="2093"/>
                    <a:pt x="613" y="2168"/>
                  </a:cubicBezTo>
                  <a:cubicBezTo>
                    <a:pt x="701" y="2197"/>
                    <a:pt x="792" y="2210"/>
                    <a:pt x="882" y="2210"/>
                  </a:cubicBezTo>
                  <a:cubicBezTo>
                    <a:pt x="1069" y="2210"/>
                    <a:pt x="1253" y="2154"/>
                    <a:pt x="1404" y="2063"/>
                  </a:cubicBezTo>
                  <a:cubicBezTo>
                    <a:pt x="1643" y="1914"/>
                    <a:pt x="1808" y="1690"/>
                    <a:pt x="1897" y="1436"/>
                  </a:cubicBezTo>
                  <a:cubicBezTo>
                    <a:pt x="1972" y="1182"/>
                    <a:pt x="1972" y="898"/>
                    <a:pt x="1882" y="659"/>
                  </a:cubicBezTo>
                  <a:cubicBezTo>
                    <a:pt x="1778" y="405"/>
                    <a:pt x="1598" y="196"/>
                    <a:pt x="1345" y="92"/>
                  </a:cubicBezTo>
                  <a:cubicBezTo>
                    <a:pt x="1214" y="38"/>
                    <a:pt x="1060" y="0"/>
                    <a:pt x="909" y="0"/>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9"/>
            <p:cNvSpPr/>
            <p:nvPr/>
          </p:nvSpPr>
          <p:spPr>
            <a:xfrm>
              <a:off x="1997074" y="2963928"/>
              <a:ext cx="545535" cy="281529"/>
            </a:xfrm>
            <a:custGeom>
              <a:avLst/>
              <a:gdLst/>
              <a:ahLst/>
              <a:cxnLst/>
              <a:rect l="l" t="t" r="r" b="b"/>
              <a:pathLst>
                <a:path w="1868" h="964" extrusionOk="0">
                  <a:moveTo>
                    <a:pt x="848" y="1"/>
                  </a:moveTo>
                  <a:cubicBezTo>
                    <a:pt x="747" y="1"/>
                    <a:pt x="648" y="18"/>
                    <a:pt x="553" y="52"/>
                  </a:cubicBezTo>
                  <a:cubicBezTo>
                    <a:pt x="270" y="142"/>
                    <a:pt x="31" y="411"/>
                    <a:pt x="1" y="695"/>
                  </a:cubicBezTo>
                  <a:cubicBezTo>
                    <a:pt x="165" y="695"/>
                    <a:pt x="314" y="695"/>
                    <a:pt x="464" y="680"/>
                  </a:cubicBezTo>
                  <a:cubicBezTo>
                    <a:pt x="509" y="545"/>
                    <a:pt x="553" y="396"/>
                    <a:pt x="583" y="261"/>
                  </a:cubicBezTo>
                  <a:lnTo>
                    <a:pt x="583" y="261"/>
                  </a:lnTo>
                  <a:cubicBezTo>
                    <a:pt x="583" y="411"/>
                    <a:pt x="583" y="560"/>
                    <a:pt x="568" y="695"/>
                  </a:cubicBezTo>
                  <a:cubicBezTo>
                    <a:pt x="628" y="725"/>
                    <a:pt x="673" y="739"/>
                    <a:pt x="733" y="739"/>
                  </a:cubicBezTo>
                  <a:cubicBezTo>
                    <a:pt x="762" y="560"/>
                    <a:pt x="777" y="381"/>
                    <a:pt x="792" y="187"/>
                  </a:cubicBezTo>
                  <a:cubicBezTo>
                    <a:pt x="852" y="366"/>
                    <a:pt x="882" y="560"/>
                    <a:pt x="867" y="754"/>
                  </a:cubicBezTo>
                  <a:cubicBezTo>
                    <a:pt x="1225" y="784"/>
                    <a:pt x="1554" y="859"/>
                    <a:pt x="1868" y="963"/>
                  </a:cubicBezTo>
                  <a:cubicBezTo>
                    <a:pt x="1823" y="635"/>
                    <a:pt x="1659" y="351"/>
                    <a:pt x="1420" y="187"/>
                  </a:cubicBezTo>
                  <a:cubicBezTo>
                    <a:pt x="1250" y="67"/>
                    <a:pt x="1048" y="1"/>
                    <a:pt x="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9"/>
            <p:cNvSpPr/>
            <p:nvPr/>
          </p:nvSpPr>
          <p:spPr>
            <a:xfrm>
              <a:off x="2494422" y="3209536"/>
              <a:ext cx="43806" cy="205890"/>
            </a:xfrm>
            <a:custGeom>
              <a:avLst/>
              <a:gdLst/>
              <a:ahLst/>
              <a:cxnLst/>
              <a:rect l="l" t="t" r="r" b="b"/>
              <a:pathLst>
                <a:path w="150" h="705" extrusionOk="0">
                  <a:moveTo>
                    <a:pt x="24" y="0"/>
                  </a:moveTo>
                  <a:cubicBezTo>
                    <a:pt x="16" y="0"/>
                    <a:pt x="8" y="1"/>
                    <a:pt x="0" y="3"/>
                  </a:cubicBezTo>
                  <a:cubicBezTo>
                    <a:pt x="60" y="227"/>
                    <a:pt x="75" y="466"/>
                    <a:pt x="45" y="705"/>
                  </a:cubicBezTo>
                  <a:cubicBezTo>
                    <a:pt x="135" y="571"/>
                    <a:pt x="150" y="391"/>
                    <a:pt x="150" y="227"/>
                  </a:cubicBezTo>
                  <a:cubicBezTo>
                    <a:pt x="150" y="182"/>
                    <a:pt x="150" y="122"/>
                    <a:pt x="120" y="78"/>
                  </a:cubicBezTo>
                  <a:cubicBezTo>
                    <a:pt x="107" y="39"/>
                    <a:pt x="72" y="0"/>
                    <a:pt x="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9"/>
            <p:cNvSpPr/>
            <p:nvPr/>
          </p:nvSpPr>
          <p:spPr>
            <a:xfrm>
              <a:off x="1853097" y="2983495"/>
              <a:ext cx="292627" cy="528889"/>
            </a:xfrm>
            <a:custGeom>
              <a:avLst/>
              <a:gdLst/>
              <a:ahLst/>
              <a:cxnLst/>
              <a:rect l="l" t="t" r="r" b="b"/>
              <a:pathLst>
                <a:path w="1002" h="1811" extrusionOk="0">
                  <a:moveTo>
                    <a:pt x="1002" y="0"/>
                  </a:moveTo>
                  <a:cubicBezTo>
                    <a:pt x="763" y="0"/>
                    <a:pt x="434" y="284"/>
                    <a:pt x="344" y="389"/>
                  </a:cubicBezTo>
                  <a:cubicBezTo>
                    <a:pt x="314" y="433"/>
                    <a:pt x="135" y="732"/>
                    <a:pt x="75" y="911"/>
                  </a:cubicBezTo>
                  <a:cubicBezTo>
                    <a:pt x="1" y="1091"/>
                    <a:pt x="90" y="1345"/>
                    <a:pt x="135" y="1524"/>
                  </a:cubicBezTo>
                  <a:cubicBezTo>
                    <a:pt x="150" y="1598"/>
                    <a:pt x="180" y="1673"/>
                    <a:pt x="240" y="1733"/>
                  </a:cubicBezTo>
                  <a:cubicBezTo>
                    <a:pt x="292" y="1772"/>
                    <a:pt x="354" y="1810"/>
                    <a:pt x="419" y="1810"/>
                  </a:cubicBezTo>
                  <a:cubicBezTo>
                    <a:pt x="429" y="1810"/>
                    <a:pt x="439" y="1810"/>
                    <a:pt x="449" y="1808"/>
                  </a:cubicBezTo>
                  <a:cubicBezTo>
                    <a:pt x="329" y="1389"/>
                    <a:pt x="434" y="956"/>
                    <a:pt x="643" y="568"/>
                  </a:cubicBezTo>
                  <a:cubicBezTo>
                    <a:pt x="718" y="433"/>
                    <a:pt x="987" y="150"/>
                    <a:pt x="1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a:off x="1875000" y="3389141"/>
              <a:ext cx="126746" cy="358044"/>
            </a:xfrm>
            <a:custGeom>
              <a:avLst/>
              <a:gdLst/>
              <a:ahLst/>
              <a:cxnLst/>
              <a:rect l="l" t="t" r="r" b="b"/>
              <a:pathLst>
                <a:path w="434" h="1226" extrusionOk="0">
                  <a:moveTo>
                    <a:pt x="150" y="0"/>
                  </a:moveTo>
                  <a:cubicBezTo>
                    <a:pt x="30" y="105"/>
                    <a:pt x="0" y="269"/>
                    <a:pt x="60" y="419"/>
                  </a:cubicBezTo>
                  <a:cubicBezTo>
                    <a:pt x="75" y="448"/>
                    <a:pt x="105" y="493"/>
                    <a:pt x="105" y="538"/>
                  </a:cubicBezTo>
                  <a:cubicBezTo>
                    <a:pt x="120" y="568"/>
                    <a:pt x="105" y="598"/>
                    <a:pt x="105" y="628"/>
                  </a:cubicBezTo>
                  <a:cubicBezTo>
                    <a:pt x="90" y="717"/>
                    <a:pt x="135" y="807"/>
                    <a:pt x="210" y="837"/>
                  </a:cubicBezTo>
                  <a:cubicBezTo>
                    <a:pt x="180" y="971"/>
                    <a:pt x="195" y="1121"/>
                    <a:pt x="284" y="1225"/>
                  </a:cubicBezTo>
                  <a:cubicBezTo>
                    <a:pt x="344" y="1195"/>
                    <a:pt x="389" y="1135"/>
                    <a:pt x="419" y="1061"/>
                  </a:cubicBezTo>
                  <a:cubicBezTo>
                    <a:pt x="434" y="986"/>
                    <a:pt x="419" y="926"/>
                    <a:pt x="374" y="822"/>
                  </a:cubicBezTo>
                  <a:cubicBezTo>
                    <a:pt x="434" y="717"/>
                    <a:pt x="419" y="568"/>
                    <a:pt x="374" y="463"/>
                  </a:cubicBezTo>
                  <a:cubicBezTo>
                    <a:pt x="389" y="374"/>
                    <a:pt x="404" y="269"/>
                    <a:pt x="374" y="180"/>
                  </a:cubicBezTo>
                  <a:cubicBezTo>
                    <a:pt x="344" y="90"/>
                    <a:pt x="269" y="0"/>
                    <a:pt x="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a:off x="1922895" y="3724990"/>
              <a:ext cx="91993" cy="109224"/>
            </a:xfrm>
            <a:custGeom>
              <a:avLst/>
              <a:gdLst/>
              <a:ahLst/>
              <a:cxnLst/>
              <a:rect l="l" t="t" r="r" b="b"/>
              <a:pathLst>
                <a:path w="315" h="374" extrusionOk="0">
                  <a:moveTo>
                    <a:pt x="105" y="0"/>
                  </a:moveTo>
                  <a:cubicBezTo>
                    <a:pt x="31" y="105"/>
                    <a:pt x="1" y="254"/>
                    <a:pt x="31" y="374"/>
                  </a:cubicBezTo>
                  <a:cubicBezTo>
                    <a:pt x="61" y="329"/>
                    <a:pt x="75" y="284"/>
                    <a:pt x="90" y="239"/>
                  </a:cubicBezTo>
                  <a:cubicBezTo>
                    <a:pt x="90" y="269"/>
                    <a:pt x="90" y="299"/>
                    <a:pt x="105" y="329"/>
                  </a:cubicBezTo>
                  <a:cubicBezTo>
                    <a:pt x="120" y="299"/>
                    <a:pt x="120" y="269"/>
                    <a:pt x="135" y="239"/>
                  </a:cubicBezTo>
                  <a:cubicBezTo>
                    <a:pt x="135" y="254"/>
                    <a:pt x="135" y="284"/>
                    <a:pt x="150" y="314"/>
                  </a:cubicBezTo>
                  <a:cubicBezTo>
                    <a:pt x="165" y="284"/>
                    <a:pt x="165" y="254"/>
                    <a:pt x="165" y="224"/>
                  </a:cubicBezTo>
                  <a:cubicBezTo>
                    <a:pt x="180" y="269"/>
                    <a:pt x="210" y="299"/>
                    <a:pt x="240" y="344"/>
                  </a:cubicBezTo>
                  <a:cubicBezTo>
                    <a:pt x="240" y="314"/>
                    <a:pt x="255" y="284"/>
                    <a:pt x="255" y="239"/>
                  </a:cubicBezTo>
                  <a:cubicBezTo>
                    <a:pt x="270" y="269"/>
                    <a:pt x="300" y="299"/>
                    <a:pt x="314" y="329"/>
                  </a:cubicBezTo>
                  <a:cubicBezTo>
                    <a:pt x="300" y="254"/>
                    <a:pt x="300" y="195"/>
                    <a:pt x="270" y="120"/>
                  </a:cubicBezTo>
                  <a:cubicBezTo>
                    <a:pt x="225" y="75"/>
                    <a:pt x="195" y="15"/>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a:off x="2145431" y="3306201"/>
              <a:ext cx="26576" cy="26576"/>
            </a:xfrm>
            <a:custGeom>
              <a:avLst/>
              <a:gdLst/>
              <a:ahLst/>
              <a:cxnLst/>
              <a:rect l="l" t="t" r="r" b="b"/>
              <a:pathLst>
                <a:path w="91" h="91" extrusionOk="0">
                  <a:moveTo>
                    <a:pt x="45" y="1"/>
                  </a:moveTo>
                  <a:cubicBezTo>
                    <a:pt x="15" y="1"/>
                    <a:pt x="1" y="30"/>
                    <a:pt x="1" y="45"/>
                  </a:cubicBezTo>
                  <a:cubicBezTo>
                    <a:pt x="1" y="75"/>
                    <a:pt x="15" y="90"/>
                    <a:pt x="45" y="90"/>
                  </a:cubicBezTo>
                  <a:cubicBezTo>
                    <a:pt x="60" y="90"/>
                    <a:pt x="90" y="75"/>
                    <a:pt x="90" y="45"/>
                  </a:cubicBezTo>
                  <a:cubicBezTo>
                    <a:pt x="90" y="30"/>
                    <a:pt x="6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a:off x="2359206" y="3314963"/>
              <a:ext cx="26284" cy="26576"/>
            </a:xfrm>
            <a:custGeom>
              <a:avLst/>
              <a:gdLst/>
              <a:ahLst/>
              <a:cxnLst/>
              <a:rect l="l" t="t" r="r" b="b"/>
              <a:pathLst>
                <a:path w="90" h="91" extrusionOk="0">
                  <a:moveTo>
                    <a:pt x="45" y="0"/>
                  </a:moveTo>
                  <a:cubicBezTo>
                    <a:pt x="15" y="0"/>
                    <a:pt x="0" y="15"/>
                    <a:pt x="0" y="45"/>
                  </a:cubicBezTo>
                  <a:cubicBezTo>
                    <a:pt x="0" y="75"/>
                    <a:pt x="15" y="90"/>
                    <a:pt x="45" y="90"/>
                  </a:cubicBezTo>
                  <a:cubicBezTo>
                    <a:pt x="60" y="90"/>
                    <a:pt x="90" y="75"/>
                    <a:pt x="90" y="45"/>
                  </a:cubicBezTo>
                  <a:cubicBezTo>
                    <a:pt x="90" y="15"/>
                    <a:pt x="60"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a:off x="2241513" y="3271448"/>
              <a:ext cx="95790" cy="170261"/>
            </a:xfrm>
            <a:custGeom>
              <a:avLst/>
              <a:gdLst/>
              <a:ahLst/>
              <a:cxnLst/>
              <a:rect l="l" t="t" r="r" b="b"/>
              <a:pathLst>
                <a:path w="328" h="583" extrusionOk="0">
                  <a:moveTo>
                    <a:pt x="90" y="0"/>
                  </a:moveTo>
                  <a:cubicBezTo>
                    <a:pt x="45" y="105"/>
                    <a:pt x="30" y="194"/>
                    <a:pt x="15" y="299"/>
                  </a:cubicBezTo>
                  <a:cubicBezTo>
                    <a:pt x="0" y="344"/>
                    <a:pt x="15" y="418"/>
                    <a:pt x="75" y="433"/>
                  </a:cubicBezTo>
                  <a:cubicBezTo>
                    <a:pt x="87" y="436"/>
                    <a:pt x="97" y="437"/>
                    <a:pt x="107" y="437"/>
                  </a:cubicBezTo>
                  <a:cubicBezTo>
                    <a:pt x="146" y="437"/>
                    <a:pt x="170" y="418"/>
                    <a:pt x="194" y="418"/>
                  </a:cubicBezTo>
                  <a:cubicBezTo>
                    <a:pt x="202" y="416"/>
                    <a:pt x="210" y="415"/>
                    <a:pt x="217" y="415"/>
                  </a:cubicBezTo>
                  <a:cubicBezTo>
                    <a:pt x="261" y="415"/>
                    <a:pt x="282" y="454"/>
                    <a:pt x="269" y="493"/>
                  </a:cubicBezTo>
                  <a:cubicBezTo>
                    <a:pt x="254" y="523"/>
                    <a:pt x="239" y="553"/>
                    <a:pt x="209" y="583"/>
                  </a:cubicBezTo>
                  <a:cubicBezTo>
                    <a:pt x="254" y="553"/>
                    <a:pt x="314" y="523"/>
                    <a:pt x="314" y="463"/>
                  </a:cubicBezTo>
                  <a:cubicBezTo>
                    <a:pt x="327" y="396"/>
                    <a:pt x="269" y="341"/>
                    <a:pt x="203" y="341"/>
                  </a:cubicBezTo>
                  <a:cubicBezTo>
                    <a:pt x="195" y="341"/>
                    <a:pt x="187" y="342"/>
                    <a:pt x="179" y="344"/>
                  </a:cubicBezTo>
                  <a:cubicBezTo>
                    <a:pt x="155" y="344"/>
                    <a:pt x="132" y="363"/>
                    <a:pt x="108" y="363"/>
                  </a:cubicBezTo>
                  <a:cubicBezTo>
                    <a:pt x="102" y="363"/>
                    <a:pt x="96" y="362"/>
                    <a:pt x="90" y="359"/>
                  </a:cubicBezTo>
                  <a:cubicBezTo>
                    <a:pt x="75" y="344"/>
                    <a:pt x="75" y="329"/>
                    <a:pt x="75" y="314"/>
                  </a:cubicBezTo>
                  <a:cubicBezTo>
                    <a:pt x="90" y="209"/>
                    <a:pt x="105" y="105"/>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a:off x="2132289" y="3428275"/>
              <a:ext cx="126746" cy="99586"/>
            </a:xfrm>
            <a:custGeom>
              <a:avLst/>
              <a:gdLst/>
              <a:ahLst/>
              <a:cxnLst/>
              <a:rect l="l" t="t" r="r" b="b"/>
              <a:pathLst>
                <a:path w="434" h="341" extrusionOk="0">
                  <a:moveTo>
                    <a:pt x="46" y="1"/>
                  </a:moveTo>
                  <a:lnTo>
                    <a:pt x="46" y="1"/>
                  </a:lnTo>
                  <a:cubicBezTo>
                    <a:pt x="1" y="31"/>
                    <a:pt x="1" y="105"/>
                    <a:pt x="16" y="165"/>
                  </a:cubicBezTo>
                  <a:cubicBezTo>
                    <a:pt x="42" y="278"/>
                    <a:pt x="149" y="341"/>
                    <a:pt x="251" y="341"/>
                  </a:cubicBezTo>
                  <a:cubicBezTo>
                    <a:pt x="325" y="341"/>
                    <a:pt x="396" y="308"/>
                    <a:pt x="434" y="240"/>
                  </a:cubicBezTo>
                  <a:lnTo>
                    <a:pt x="434" y="240"/>
                  </a:lnTo>
                  <a:cubicBezTo>
                    <a:pt x="390" y="269"/>
                    <a:pt x="342" y="282"/>
                    <a:pt x="296" y="282"/>
                  </a:cubicBezTo>
                  <a:cubicBezTo>
                    <a:pt x="153" y="282"/>
                    <a:pt x="23" y="159"/>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1949179" y="3489312"/>
              <a:ext cx="35045" cy="35337"/>
            </a:xfrm>
            <a:custGeom>
              <a:avLst/>
              <a:gdLst/>
              <a:ahLst/>
              <a:cxnLst/>
              <a:rect l="l" t="t" r="r" b="b"/>
              <a:pathLst>
                <a:path w="120" h="121" extrusionOk="0">
                  <a:moveTo>
                    <a:pt x="15" y="1"/>
                  </a:moveTo>
                  <a:cubicBezTo>
                    <a:pt x="0" y="76"/>
                    <a:pt x="45" y="120"/>
                    <a:pt x="105" y="120"/>
                  </a:cubicBezTo>
                  <a:cubicBezTo>
                    <a:pt x="120" y="46"/>
                    <a:pt x="90" y="1"/>
                    <a:pt x="15" y="1"/>
                  </a:cubicBezTo>
                  <a:close/>
                </a:path>
              </a:pathLst>
            </a:custGeom>
            <a:solidFill>
              <a:srgbClr val="D675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a:off x="1901284" y="3498073"/>
              <a:ext cx="39426" cy="44098"/>
            </a:xfrm>
            <a:custGeom>
              <a:avLst/>
              <a:gdLst/>
              <a:ahLst/>
              <a:cxnLst/>
              <a:rect l="l" t="t" r="r" b="b"/>
              <a:pathLst>
                <a:path w="135" h="151" extrusionOk="0">
                  <a:moveTo>
                    <a:pt x="75" y="1"/>
                  </a:moveTo>
                  <a:cubicBezTo>
                    <a:pt x="15" y="46"/>
                    <a:pt x="0" y="75"/>
                    <a:pt x="15" y="150"/>
                  </a:cubicBezTo>
                  <a:cubicBezTo>
                    <a:pt x="90" y="135"/>
                    <a:pt x="135" y="6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a:off x="1936037" y="3572252"/>
              <a:ext cx="35337" cy="61329"/>
            </a:xfrm>
            <a:custGeom>
              <a:avLst/>
              <a:gdLst/>
              <a:ahLst/>
              <a:cxnLst/>
              <a:rect l="l" t="t" r="r" b="b"/>
              <a:pathLst>
                <a:path w="121" h="210" extrusionOk="0">
                  <a:moveTo>
                    <a:pt x="90" y="1"/>
                  </a:moveTo>
                  <a:cubicBezTo>
                    <a:pt x="30" y="60"/>
                    <a:pt x="1" y="120"/>
                    <a:pt x="1" y="210"/>
                  </a:cubicBezTo>
                  <a:cubicBezTo>
                    <a:pt x="90" y="180"/>
                    <a:pt x="120" y="90"/>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a:off x="1945382" y="3598536"/>
              <a:ext cx="34461" cy="31541"/>
            </a:xfrm>
            <a:custGeom>
              <a:avLst/>
              <a:gdLst/>
              <a:ahLst/>
              <a:cxnLst/>
              <a:rect l="l" t="t" r="r" b="b"/>
              <a:pathLst>
                <a:path w="118" h="108" extrusionOk="0">
                  <a:moveTo>
                    <a:pt x="13" y="0"/>
                  </a:moveTo>
                  <a:lnTo>
                    <a:pt x="13" y="0"/>
                  </a:lnTo>
                  <a:cubicBezTo>
                    <a:pt x="0" y="65"/>
                    <a:pt x="44" y="108"/>
                    <a:pt x="95" y="108"/>
                  </a:cubicBezTo>
                  <a:cubicBezTo>
                    <a:pt x="103" y="108"/>
                    <a:pt x="110" y="107"/>
                    <a:pt x="118" y="105"/>
                  </a:cubicBezTo>
                  <a:cubicBezTo>
                    <a:pt x="103" y="30"/>
                    <a:pt x="88" y="15"/>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a:off x="1892523" y="3367238"/>
              <a:ext cx="30664" cy="56948"/>
            </a:xfrm>
            <a:custGeom>
              <a:avLst/>
              <a:gdLst/>
              <a:ahLst/>
              <a:cxnLst/>
              <a:rect l="l" t="t" r="r" b="b"/>
              <a:pathLst>
                <a:path w="105" h="195" extrusionOk="0">
                  <a:moveTo>
                    <a:pt x="105" y="1"/>
                  </a:moveTo>
                  <a:cubicBezTo>
                    <a:pt x="75" y="1"/>
                    <a:pt x="60" y="31"/>
                    <a:pt x="45" y="45"/>
                  </a:cubicBezTo>
                  <a:cubicBezTo>
                    <a:pt x="15" y="90"/>
                    <a:pt x="0" y="120"/>
                    <a:pt x="0" y="195"/>
                  </a:cubicBezTo>
                  <a:cubicBezTo>
                    <a:pt x="75" y="165"/>
                    <a:pt x="105" y="90"/>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a:off x="1931656" y="3376000"/>
              <a:ext cx="35337" cy="35337"/>
            </a:xfrm>
            <a:custGeom>
              <a:avLst/>
              <a:gdLst/>
              <a:ahLst/>
              <a:cxnLst/>
              <a:rect l="l" t="t" r="r" b="b"/>
              <a:pathLst>
                <a:path w="121" h="121" extrusionOk="0">
                  <a:moveTo>
                    <a:pt x="1" y="1"/>
                  </a:moveTo>
                  <a:cubicBezTo>
                    <a:pt x="1" y="75"/>
                    <a:pt x="45" y="120"/>
                    <a:pt x="120" y="120"/>
                  </a:cubicBezTo>
                  <a:cubicBezTo>
                    <a:pt x="120" y="45"/>
                    <a:pt x="90"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a:off x="1927276" y="3221801"/>
              <a:ext cx="78851" cy="128207"/>
            </a:xfrm>
            <a:custGeom>
              <a:avLst/>
              <a:gdLst/>
              <a:ahLst/>
              <a:cxnLst/>
              <a:rect l="l" t="t" r="r" b="b"/>
              <a:pathLst>
                <a:path w="270" h="439" extrusionOk="0">
                  <a:moveTo>
                    <a:pt x="171" y="0"/>
                  </a:moveTo>
                  <a:cubicBezTo>
                    <a:pt x="158" y="0"/>
                    <a:pt x="146" y="2"/>
                    <a:pt x="135" y="6"/>
                  </a:cubicBezTo>
                  <a:cubicBezTo>
                    <a:pt x="75" y="21"/>
                    <a:pt x="46" y="66"/>
                    <a:pt x="16" y="110"/>
                  </a:cubicBezTo>
                  <a:cubicBezTo>
                    <a:pt x="1" y="155"/>
                    <a:pt x="16" y="215"/>
                    <a:pt x="31" y="260"/>
                  </a:cubicBezTo>
                  <a:cubicBezTo>
                    <a:pt x="60" y="334"/>
                    <a:pt x="105" y="394"/>
                    <a:pt x="165" y="439"/>
                  </a:cubicBezTo>
                  <a:cubicBezTo>
                    <a:pt x="195" y="319"/>
                    <a:pt x="225" y="200"/>
                    <a:pt x="270" y="51"/>
                  </a:cubicBezTo>
                  <a:cubicBezTo>
                    <a:pt x="247" y="17"/>
                    <a:pt x="208" y="0"/>
                    <a:pt x="171" y="0"/>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9"/>
            <p:cNvSpPr/>
            <p:nvPr/>
          </p:nvSpPr>
          <p:spPr>
            <a:xfrm>
              <a:off x="1942754" y="3246041"/>
              <a:ext cx="37089" cy="34169"/>
            </a:xfrm>
            <a:custGeom>
              <a:avLst/>
              <a:gdLst/>
              <a:ahLst/>
              <a:cxnLst/>
              <a:rect l="l" t="t" r="r" b="b"/>
              <a:pathLst>
                <a:path w="127" h="117" extrusionOk="0">
                  <a:moveTo>
                    <a:pt x="93" y="0"/>
                  </a:moveTo>
                  <a:cubicBezTo>
                    <a:pt x="43" y="0"/>
                    <a:pt x="1" y="68"/>
                    <a:pt x="37" y="117"/>
                  </a:cubicBezTo>
                  <a:cubicBezTo>
                    <a:pt x="97" y="87"/>
                    <a:pt x="97" y="87"/>
                    <a:pt x="127" y="12"/>
                  </a:cubicBezTo>
                  <a:cubicBezTo>
                    <a:pt x="116" y="4"/>
                    <a:pt x="104"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1953560" y="3262687"/>
              <a:ext cx="35045" cy="48187"/>
            </a:xfrm>
            <a:custGeom>
              <a:avLst/>
              <a:gdLst/>
              <a:ahLst/>
              <a:cxnLst/>
              <a:rect l="l" t="t" r="r" b="b"/>
              <a:pathLst>
                <a:path w="120" h="165" extrusionOk="0">
                  <a:moveTo>
                    <a:pt x="45" y="0"/>
                  </a:moveTo>
                  <a:lnTo>
                    <a:pt x="45" y="0"/>
                  </a:lnTo>
                  <a:cubicBezTo>
                    <a:pt x="0" y="60"/>
                    <a:pt x="30" y="150"/>
                    <a:pt x="105" y="165"/>
                  </a:cubicBezTo>
                  <a:cubicBezTo>
                    <a:pt x="120" y="75"/>
                    <a:pt x="105" y="45"/>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1966702" y="3328105"/>
              <a:ext cx="17523" cy="17523"/>
            </a:xfrm>
            <a:custGeom>
              <a:avLst/>
              <a:gdLst/>
              <a:ahLst/>
              <a:cxnLst/>
              <a:rect l="l" t="t" r="r" b="b"/>
              <a:pathLst>
                <a:path w="60" h="60" extrusionOk="0">
                  <a:moveTo>
                    <a:pt x="30" y="0"/>
                  </a:moveTo>
                  <a:cubicBezTo>
                    <a:pt x="15" y="0"/>
                    <a:pt x="0" y="15"/>
                    <a:pt x="0" y="30"/>
                  </a:cubicBezTo>
                  <a:cubicBezTo>
                    <a:pt x="0" y="45"/>
                    <a:pt x="15" y="60"/>
                    <a:pt x="30" y="60"/>
                  </a:cubicBezTo>
                  <a:cubicBezTo>
                    <a:pt x="45" y="60"/>
                    <a:pt x="60" y="45"/>
                    <a:pt x="60" y="30"/>
                  </a:cubicBezTo>
                  <a:cubicBezTo>
                    <a:pt x="60" y="15"/>
                    <a:pt x="4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2110678" y="3236403"/>
              <a:ext cx="87321" cy="30957"/>
            </a:xfrm>
            <a:custGeom>
              <a:avLst/>
              <a:gdLst/>
              <a:ahLst/>
              <a:cxnLst/>
              <a:rect l="l" t="t" r="r" b="b"/>
              <a:pathLst>
                <a:path w="299" h="106" extrusionOk="0">
                  <a:moveTo>
                    <a:pt x="254" y="1"/>
                  </a:moveTo>
                  <a:cubicBezTo>
                    <a:pt x="194" y="1"/>
                    <a:pt x="134" y="1"/>
                    <a:pt x="75" y="30"/>
                  </a:cubicBezTo>
                  <a:cubicBezTo>
                    <a:pt x="45" y="45"/>
                    <a:pt x="0" y="60"/>
                    <a:pt x="0" y="105"/>
                  </a:cubicBezTo>
                  <a:cubicBezTo>
                    <a:pt x="30" y="90"/>
                    <a:pt x="75" y="75"/>
                    <a:pt x="134" y="60"/>
                  </a:cubicBezTo>
                  <a:cubicBezTo>
                    <a:pt x="157" y="53"/>
                    <a:pt x="179" y="49"/>
                    <a:pt x="200" y="49"/>
                  </a:cubicBezTo>
                  <a:cubicBezTo>
                    <a:pt x="220" y="49"/>
                    <a:pt x="239" y="53"/>
                    <a:pt x="254" y="60"/>
                  </a:cubicBezTo>
                  <a:lnTo>
                    <a:pt x="284" y="60"/>
                  </a:lnTo>
                  <a:cubicBezTo>
                    <a:pt x="284" y="60"/>
                    <a:pt x="299" y="60"/>
                    <a:pt x="299" y="45"/>
                  </a:cubicBezTo>
                  <a:cubicBezTo>
                    <a:pt x="299" y="45"/>
                    <a:pt x="299"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2350445" y="3249545"/>
              <a:ext cx="83232" cy="43806"/>
            </a:xfrm>
            <a:custGeom>
              <a:avLst/>
              <a:gdLst/>
              <a:ahLst/>
              <a:cxnLst/>
              <a:rect l="l" t="t" r="r" b="b"/>
              <a:pathLst>
                <a:path w="285" h="150" extrusionOk="0">
                  <a:moveTo>
                    <a:pt x="45" y="0"/>
                  </a:moveTo>
                  <a:cubicBezTo>
                    <a:pt x="15" y="0"/>
                    <a:pt x="0" y="15"/>
                    <a:pt x="0" y="15"/>
                  </a:cubicBezTo>
                  <a:cubicBezTo>
                    <a:pt x="0" y="30"/>
                    <a:pt x="0" y="45"/>
                    <a:pt x="15" y="45"/>
                  </a:cubicBezTo>
                  <a:lnTo>
                    <a:pt x="30" y="45"/>
                  </a:lnTo>
                  <a:cubicBezTo>
                    <a:pt x="75" y="45"/>
                    <a:pt x="120" y="60"/>
                    <a:pt x="165" y="75"/>
                  </a:cubicBezTo>
                  <a:cubicBezTo>
                    <a:pt x="210" y="105"/>
                    <a:pt x="239" y="120"/>
                    <a:pt x="269" y="150"/>
                  </a:cubicBezTo>
                  <a:cubicBezTo>
                    <a:pt x="284" y="120"/>
                    <a:pt x="254" y="90"/>
                    <a:pt x="225" y="75"/>
                  </a:cubicBezTo>
                  <a:cubicBezTo>
                    <a:pt x="165" y="45"/>
                    <a:pt x="105" y="15"/>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1940418" y="3716228"/>
              <a:ext cx="74471" cy="35629"/>
            </a:xfrm>
            <a:custGeom>
              <a:avLst/>
              <a:gdLst/>
              <a:ahLst/>
              <a:cxnLst/>
              <a:rect l="l" t="t" r="r" b="b"/>
              <a:pathLst>
                <a:path w="255" h="122" extrusionOk="0">
                  <a:moveTo>
                    <a:pt x="135" y="1"/>
                  </a:moveTo>
                  <a:cubicBezTo>
                    <a:pt x="120" y="1"/>
                    <a:pt x="105" y="15"/>
                    <a:pt x="90" y="30"/>
                  </a:cubicBezTo>
                  <a:cubicBezTo>
                    <a:pt x="90" y="20"/>
                    <a:pt x="75" y="9"/>
                    <a:pt x="61" y="9"/>
                  </a:cubicBezTo>
                  <a:cubicBezTo>
                    <a:pt x="55" y="9"/>
                    <a:pt x="50" y="11"/>
                    <a:pt x="45" y="15"/>
                  </a:cubicBezTo>
                  <a:cubicBezTo>
                    <a:pt x="30" y="15"/>
                    <a:pt x="15" y="30"/>
                    <a:pt x="15" y="45"/>
                  </a:cubicBezTo>
                  <a:cubicBezTo>
                    <a:pt x="1" y="75"/>
                    <a:pt x="1" y="75"/>
                    <a:pt x="15" y="90"/>
                  </a:cubicBezTo>
                  <a:cubicBezTo>
                    <a:pt x="33" y="108"/>
                    <a:pt x="56" y="115"/>
                    <a:pt x="77" y="115"/>
                  </a:cubicBezTo>
                  <a:cubicBezTo>
                    <a:pt x="93" y="115"/>
                    <a:pt x="108" y="111"/>
                    <a:pt x="120" y="105"/>
                  </a:cubicBezTo>
                  <a:cubicBezTo>
                    <a:pt x="131" y="117"/>
                    <a:pt x="145" y="121"/>
                    <a:pt x="158" y="121"/>
                  </a:cubicBezTo>
                  <a:cubicBezTo>
                    <a:pt x="180" y="121"/>
                    <a:pt x="200" y="109"/>
                    <a:pt x="210" y="90"/>
                  </a:cubicBezTo>
                  <a:lnTo>
                    <a:pt x="210" y="75"/>
                  </a:lnTo>
                  <a:cubicBezTo>
                    <a:pt x="240" y="75"/>
                    <a:pt x="254" y="45"/>
                    <a:pt x="240" y="30"/>
                  </a:cubicBezTo>
                  <a:cubicBezTo>
                    <a:pt x="225" y="23"/>
                    <a:pt x="210" y="19"/>
                    <a:pt x="197" y="19"/>
                  </a:cubicBezTo>
                  <a:cubicBezTo>
                    <a:pt x="183" y="19"/>
                    <a:pt x="172" y="23"/>
                    <a:pt x="165" y="30"/>
                  </a:cubicBezTo>
                  <a:cubicBezTo>
                    <a:pt x="165" y="1"/>
                    <a:pt x="150" y="1"/>
                    <a:pt x="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1927276" y="3426523"/>
              <a:ext cx="214067" cy="372938"/>
            </a:xfrm>
            <a:custGeom>
              <a:avLst/>
              <a:gdLst/>
              <a:ahLst/>
              <a:cxnLst/>
              <a:rect l="l" t="t" r="r" b="b"/>
              <a:pathLst>
                <a:path w="733" h="1277" extrusionOk="0">
                  <a:moveTo>
                    <a:pt x="148" y="1"/>
                  </a:moveTo>
                  <a:cubicBezTo>
                    <a:pt x="144" y="1"/>
                    <a:pt x="140" y="2"/>
                    <a:pt x="135" y="7"/>
                  </a:cubicBezTo>
                  <a:cubicBezTo>
                    <a:pt x="120" y="7"/>
                    <a:pt x="120" y="22"/>
                    <a:pt x="120" y="37"/>
                  </a:cubicBezTo>
                  <a:cubicBezTo>
                    <a:pt x="120" y="52"/>
                    <a:pt x="120" y="67"/>
                    <a:pt x="120" y="81"/>
                  </a:cubicBezTo>
                  <a:cubicBezTo>
                    <a:pt x="120" y="67"/>
                    <a:pt x="105" y="37"/>
                    <a:pt x="105" y="37"/>
                  </a:cubicBezTo>
                  <a:cubicBezTo>
                    <a:pt x="90" y="22"/>
                    <a:pt x="75" y="22"/>
                    <a:pt x="60" y="22"/>
                  </a:cubicBezTo>
                  <a:cubicBezTo>
                    <a:pt x="46" y="37"/>
                    <a:pt x="46" y="67"/>
                    <a:pt x="46" y="81"/>
                  </a:cubicBezTo>
                  <a:cubicBezTo>
                    <a:pt x="46" y="171"/>
                    <a:pt x="75" y="261"/>
                    <a:pt x="120" y="350"/>
                  </a:cubicBezTo>
                  <a:cubicBezTo>
                    <a:pt x="105" y="350"/>
                    <a:pt x="90" y="335"/>
                    <a:pt x="75" y="320"/>
                  </a:cubicBezTo>
                  <a:cubicBezTo>
                    <a:pt x="65" y="310"/>
                    <a:pt x="47" y="299"/>
                    <a:pt x="32" y="299"/>
                  </a:cubicBezTo>
                  <a:cubicBezTo>
                    <a:pt x="26" y="299"/>
                    <a:pt x="20" y="301"/>
                    <a:pt x="16" y="306"/>
                  </a:cubicBezTo>
                  <a:cubicBezTo>
                    <a:pt x="1" y="320"/>
                    <a:pt x="1" y="335"/>
                    <a:pt x="16" y="350"/>
                  </a:cubicBezTo>
                  <a:cubicBezTo>
                    <a:pt x="75" y="455"/>
                    <a:pt x="195" y="515"/>
                    <a:pt x="270" y="619"/>
                  </a:cubicBezTo>
                  <a:cubicBezTo>
                    <a:pt x="314" y="664"/>
                    <a:pt x="314" y="739"/>
                    <a:pt x="329" y="798"/>
                  </a:cubicBezTo>
                  <a:cubicBezTo>
                    <a:pt x="329" y="858"/>
                    <a:pt x="314" y="933"/>
                    <a:pt x="299" y="1007"/>
                  </a:cubicBezTo>
                  <a:cubicBezTo>
                    <a:pt x="359" y="1127"/>
                    <a:pt x="494" y="1232"/>
                    <a:pt x="658" y="1276"/>
                  </a:cubicBezTo>
                  <a:cubicBezTo>
                    <a:pt x="658" y="1037"/>
                    <a:pt x="733" y="798"/>
                    <a:pt x="658" y="574"/>
                  </a:cubicBezTo>
                  <a:cubicBezTo>
                    <a:pt x="628" y="485"/>
                    <a:pt x="583" y="410"/>
                    <a:pt x="538" y="335"/>
                  </a:cubicBezTo>
                  <a:cubicBezTo>
                    <a:pt x="494" y="246"/>
                    <a:pt x="449" y="171"/>
                    <a:pt x="404" y="96"/>
                  </a:cubicBezTo>
                  <a:cubicBezTo>
                    <a:pt x="389" y="81"/>
                    <a:pt x="389" y="67"/>
                    <a:pt x="374" y="52"/>
                  </a:cubicBezTo>
                  <a:cubicBezTo>
                    <a:pt x="359" y="37"/>
                    <a:pt x="344" y="37"/>
                    <a:pt x="329" y="37"/>
                  </a:cubicBezTo>
                  <a:cubicBezTo>
                    <a:pt x="314" y="52"/>
                    <a:pt x="299" y="67"/>
                    <a:pt x="314" y="81"/>
                  </a:cubicBezTo>
                  <a:cubicBezTo>
                    <a:pt x="299" y="67"/>
                    <a:pt x="299" y="52"/>
                    <a:pt x="285" y="37"/>
                  </a:cubicBezTo>
                  <a:cubicBezTo>
                    <a:pt x="285" y="22"/>
                    <a:pt x="255" y="22"/>
                    <a:pt x="240" y="22"/>
                  </a:cubicBezTo>
                  <a:cubicBezTo>
                    <a:pt x="210" y="37"/>
                    <a:pt x="210" y="67"/>
                    <a:pt x="195" y="81"/>
                  </a:cubicBezTo>
                  <a:cubicBezTo>
                    <a:pt x="195" y="67"/>
                    <a:pt x="195" y="37"/>
                    <a:pt x="180" y="22"/>
                  </a:cubicBezTo>
                  <a:cubicBezTo>
                    <a:pt x="169" y="11"/>
                    <a:pt x="159" y="1"/>
                    <a:pt x="148" y="1"/>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2202088" y="3559110"/>
              <a:ext cx="222828" cy="83232"/>
            </a:xfrm>
            <a:custGeom>
              <a:avLst/>
              <a:gdLst/>
              <a:ahLst/>
              <a:cxnLst/>
              <a:rect l="l" t="t" r="r" b="b"/>
              <a:pathLst>
                <a:path w="763" h="285" extrusionOk="0">
                  <a:moveTo>
                    <a:pt x="762" y="1"/>
                  </a:moveTo>
                  <a:lnTo>
                    <a:pt x="762" y="1"/>
                  </a:lnTo>
                  <a:cubicBezTo>
                    <a:pt x="508" y="120"/>
                    <a:pt x="284" y="210"/>
                    <a:pt x="1" y="270"/>
                  </a:cubicBezTo>
                  <a:cubicBezTo>
                    <a:pt x="47" y="279"/>
                    <a:pt x="93" y="284"/>
                    <a:pt x="139" y="284"/>
                  </a:cubicBezTo>
                  <a:cubicBezTo>
                    <a:pt x="375" y="284"/>
                    <a:pt x="600" y="163"/>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2005835" y="3428275"/>
              <a:ext cx="122366" cy="205306"/>
            </a:xfrm>
            <a:custGeom>
              <a:avLst/>
              <a:gdLst/>
              <a:ahLst/>
              <a:cxnLst/>
              <a:rect l="l" t="t" r="r" b="b"/>
              <a:pathLst>
                <a:path w="419" h="703" extrusionOk="0">
                  <a:moveTo>
                    <a:pt x="75" y="1"/>
                  </a:moveTo>
                  <a:cubicBezTo>
                    <a:pt x="45" y="1"/>
                    <a:pt x="1" y="31"/>
                    <a:pt x="16" y="75"/>
                  </a:cubicBezTo>
                  <a:cubicBezTo>
                    <a:pt x="45" y="105"/>
                    <a:pt x="60" y="135"/>
                    <a:pt x="90" y="165"/>
                  </a:cubicBezTo>
                  <a:cubicBezTo>
                    <a:pt x="75" y="135"/>
                    <a:pt x="60" y="90"/>
                    <a:pt x="60" y="61"/>
                  </a:cubicBezTo>
                  <a:lnTo>
                    <a:pt x="60" y="61"/>
                  </a:lnTo>
                  <a:cubicBezTo>
                    <a:pt x="60" y="61"/>
                    <a:pt x="75" y="61"/>
                    <a:pt x="90" y="90"/>
                  </a:cubicBezTo>
                  <a:cubicBezTo>
                    <a:pt x="120" y="120"/>
                    <a:pt x="135" y="165"/>
                    <a:pt x="150" y="195"/>
                  </a:cubicBezTo>
                  <a:cubicBezTo>
                    <a:pt x="254" y="359"/>
                    <a:pt x="359" y="524"/>
                    <a:pt x="419" y="703"/>
                  </a:cubicBezTo>
                  <a:cubicBezTo>
                    <a:pt x="419" y="464"/>
                    <a:pt x="284" y="240"/>
                    <a:pt x="135" y="46"/>
                  </a:cubicBezTo>
                  <a:cubicBezTo>
                    <a:pt x="120" y="31"/>
                    <a:pt x="105" y="1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1966702" y="3423018"/>
              <a:ext cx="51399" cy="62205"/>
            </a:xfrm>
            <a:custGeom>
              <a:avLst/>
              <a:gdLst/>
              <a:ahLst/>
              <a:cxnLst/>
              <a:rect l="l" t="t" r="r" b="b"/>
              <a:pathLst>
                <a:path w="176" h="213" extrusionOk="0">
                  <a:moveTo>
                    <a:pt x="90" y="1"/>
                  </a:moveTo>
                  <a:cubicBezTo>
                    <a:pt x="74" y="1"/>
                    <a:pt x="58" y="6"/>
                    <a:pt x="45" y="19"/>
                  </a:cubicBezTo>
                  <a:cubicBezTo>
                    <a:pt x="0" y="93"/>
                    <a:pt x="45" y="183"/>
                    <a:pt x="105" y="213"/>
                  </a:cubicBezTo>
                  <a:cubicBezTo>
                    <a:pt x="120" y="168"/>
                    <a:pt x="105" y="123"/>
                    <a:pt x="105" y="79"/>
                  </a:cubicBezTo>
                  <a:cubicBezTo>
                    <a:pt x="105" y="79"/>
                    <a:pt x="105" y="64"/>
                    <a:pt x="105" y="64"/>
                  </a:cubicBezTo>
                  <a:cubicBezTo>
                    <a:pt x="109" y="59"/>
                    <a:pt x="115" y="57"/>
                    <a:pt x="121" y="57"/>
                  </a:cubicBezTo>
                  <a:cubicBezTo>
                    <a:pt x="136" y="57"/>
                    <a:pt x="154" y="68"/>
                    <a:pt x="164" y="79"/>
                  </a:cubicBezTo>
                  <a:cubicBezTo>
                    <a:pt x="175" y="36"/>
                    <a:pt x="13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1949179" y="3415133"/>
              <a:ext cx="39426" cy="83232"/>
            </a:xfrm>
            <a:custGeom>
              <a:avLst/>
              <a:gdLst/>
              <a:ahLst/>
              <a:cxnLst/>
              <a:rect l="l" t="t" r="r" b="b"/>
              <a:pathLst>
                <a:path w="135" h="285" extrusionOk="0">
                  <a:moveTo>
                    <a:pt x="60" y="1"/>
                  </a:moveTo>
                  <a:cubicBezTo>
                    <a:pt x="30" y="1"/>
                    <a:pt x="0" y="31"/>
                    <a:pt x="0" y="61"/>
                  </a:cubicBezTo>
                  <a:cubicBezTo>
                    <a:pt x="0" y="76"/>
                    <a:pt x="0" y="106"/>
                    <a:pt x="0" y="120"/>
                  </a:cubicBezTo>
                  <a:cubicBezTo>
                    <a:pt x="15" y="180"/>
                    <a:pt x="45" y="240"/>
                    <a:pt x="105" y="285"/>
                  </a:cubicBezTo>
                  <a:cubicBezTo>
                    <a:pt x="105" y="213"/>
                    <a:pt x="91" y="142"/>
                    <a:pt x="77" y="70"/>
                  </a:cubicBezTo>
                  <a:lnTo>
                    <a:pt x="77" y="70"/>
                  </a:lnTo>
                  <a:cubicBezTo>
                    <a:pt x="93" y="83"/>
                    <a:pt x="114" y="106"/>
                    <a:pt x="135" y="106"/>
                  </a:cubicBezTo>
                  <a:cubicBezTo>
                    <a:pt x="120" y="61"/>
                    <a:pt x="120" y="16"/>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1464973" y="3062054"/>
              <a:ext cx="35337" cy="17523"/>
            </a:xfrm>
            <a:custGeom>
              <a:avLst/>
              <a:gdLst/>
              <a:ahLst/>
              <a:cxnLst/>
              <a:rect l="l" t="t" r="r" b="b"/>
              <a:pathLst>
                <a:path w="121" h="60" extrusionOk="0">
                  <a:moveTo>
                    <a:pt x="75" y="0"/>
                  </a:moveTo>
                  <a:cubicBezTo>
                    <a:pt x="15" y="0"/>
                    <a:pt x="1" y="30"/>
                    <a:pt x="45" y="60"/>
                  </a:cubicBezTo>
                  <a:cubicBezTo>
                    <a:pt x="105" y="60"/>
                    <a:pt x="120" y="45"/>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1434309" y="3062054"/>
              <a:ext cx="26576" cy="21903"/>
            </a:xfrm>
            <a:custGeom>
              <a:avLst/>
              <a:gdLst/>
              <a:ahLst/>
              <a:cxnLst/>
              <a:rect l="l" t="t" r="r" b="b"/>
              <a:pathLst>
                <a:path w="91" h="75" extrusionOk="0">
                  <a:moveTo>
                    <a:pt x="61" y="0"/>
                  </a:moveTo>
                  <a:cubicBezTo>
                    <a:pt x="1" y="0"/>
                    <a:pt x="1" y="30"/>
                    <a:pt x="31" y="75"/>
                  </a:cubicBezTo>
                  <a:cubicBezTo>
                    <a:pt x="91" y="75"/>
                    <a:pt x="91" y="45"/>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403936" y="3070816"/>
              <a:ext cx="30664" cy="26284"/>
            </a:xfrm>
            <a:custGeom>
              <a:avLst/>
              <a:gdLst/>
              <a:ahLst/>
              <a:cxnLst/>
              <a:rect l="l" t="t" r="r" b="b"/>
              <a:pathLst>
                <a:path w="105" h="90" extrusionOk="0">
                  <a:moveTo>
                    <a:pt x="60" y="0"/>
                  </a:moveTo>
                  <a:cubicBezTo>
                    <a:pt x="15" y="15"/>
                    <a:pt x="0" y="45"/>
                    <a:pt x="30" y="90"/>
                  </a:cubicBezTo>
                  <a:cubicBezTo>
                    <a:pt x="90" y="75"/>
                    <a:pt x="105" y="45"/>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1377653" y="3079285"/>
              <a:ext cx="30957" cy="22195"/>
            </a:xfrm>
            <a:custGeom>
              <a:avLst/>
              <a:gdLst/>
              <a:ahLst/>
              <a:cxnLst/>
              <a:rect l="l" t="t" r="r" b="b"/>
              <a:pathLst>
                <a:path w="106" h="76" extrusionOk="0">
                  <a:moveTo>
                    <a:pt x="61" y="1"/>
                  </a:moveTo>
                  <a:cubicBezTo>
                    <a:pt x="1" y="1"/>
                    <a:pt x="1" y="31"/>
                    <a:pt x="46" y="76"/>
                  </a:cubicBezTo>
                  <a:cubicBezTo>
                    <a:pt x="105" y="61"/>
                    <a:pt x="105" y="3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1356041" y="3153464"/>
              <a:ext cx="35045" cy="179314"/>
            </a:xfrm>
            <a:custGeom>
              <a:avLst/>
              <a:gdLst/>
              <a:ahLst/>
              <a:cxnLst/>
              <a:rect l="l" t="t" r="r" b="b"/>
              <a:pathLst>
                <a:path w="120" h="614" extrusionOk="0">
                  <a:moveTo>
                    <a:pt x="105" y="1"/>
                  </a:moveTo>
                  <a:cubicBezTo>
                    <a:pt x="30" y="195"/>
                    <a:pt x="0" y="404"/>
                    <a:pt x="30" y="613"/>
                  </a:cubicBezTo>
                  <a:cubicBezTo>
                    <a:pt x="105" y="419"/>
                    <a:pt x="120" y="210"/>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212065" y="3319343"/>
              <a:ext cx="64833" cy="46143"/>
            </a:xfrm>
            <a:custGeom>
              <a:avLst/>
              <a:gdLst/>
              <a:ahLst/>
              <a:cxnLst/>
              <a:rect l="l" t="t" r="r" b="b"/>
              <a:pathLst>
                <a:path w="222" h="158" extrusionOk="0">
                  <a:moveTo>
                    <a:pt x="60" y="0"/>
                  </a:moveTo>
                  <a:lnTo>
                    <a:pt x="60" y="0"/>
                  </a:lnTo>
                  <a:cubicBezTo>
                    <a:pt x="0" y="30"/>
                    <a:pt x="15" y="135"/>
                    <a:pt x="75" y="150"/>
                  </a:cubicBezTo>
                  <a:cubicBezTo>
                    <a:pt x="88" y="155"/>
                    <a:pt x="102" y="158"/>
                    <a:pt x="115" y="158"/>
                  </a:cubicBezTo>
                  <a:cubicBezTo>
                    <a:pt x="174" y="158"/>
                    <a:pt x="222" y="106"/>
                    <a:pt x="209" y="45"/>
                  </a:cubicBezTo>
                  <a:lnTo>
                    <a:pt x="209" y="45"/>
                  </a:lnTo>
                  <a:cubicBezTo>
                    <a:pt x="179" y="60"/>
                    <a:pt x="150" y="75"/>
                    <a:pt x="135" y="75"/>
                  </a:cubicBezTo>
                  <a:cubicBezTo>
                    <a:pt x="129" y="77"/>
                    <a:pt x="123" y="78"/>
                    <a:pt x="118" y="78"/>
                  </a:cubicBezTo>
                  <a:cubicBezTo>
                    <a:pt x="82" y="78"/>
                    <a:pt x="60" y="39"/>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046185" y="3380380"/>
              <a:ext cx="240351" cy="169385"/>
            </a:xfrm>
            <a:custGeom>
              <a:avLst/>
              <a:gdLst/>
              <a:ahLst/>
              <a:cxnLst/>
              <a:rect l="l" t="t" r="r" b="b"/>
              <a:pathLst>
                <a:path w="823" h="580" extrusionOk="0">
                  <a:moveTo>
                    <a:pt x="314" y="0"/>
                  </a:moveTo>
                  <a:lnTo>
                    <a:pt x="314" y="0"/>
                  </a:lnTo>
                  <a:cubicBezTo>
                    <a:pt x="374" y="105"/>
                    <a:pt x="509" y="135"/>
                    <a:pt x="598" y="195"/>
                  </a:cubicBezTo>
                  <a:cubicBezTo>
                    <a:pt x="688" y="254"/>
                    <a:pt x="718" y="359"/>
                    <a:pt x="643" y="434"/>
                  </a:cubicBezTo>
                  <a:cubicBezTo>
                    <a:pt x="579" y="487"/>
                    <a:pt x="501" y="508"/>
                    <a:pt x="420" y="508"/>
                  </a:cubicBezTo>
                  <a:cubicBezTo>
                    <a:pt x="274" y="508"/>
                    <a:pt x="116" y="441"/>
                    <a:pt x="1" y="374"/>
                  </a:cubicBezTo>
                  <a:lnTo>
                    <a:pt x="1" y="374"/>
                  </a:lnTo>
                  <a:cubicBezTo>
                    <a:pt x="110" y="493"/>
                    <a:pt x="286" y="580"/>
                    <a:pt x="453" y="580"/>
                  </a:cubicBezTo>
                  <a:cubicBezTo>
                    <a:pt x="537" y="580"/>
                    <a:pt x="618" y="558"/>
                    <a:pt x="688" y="508"/>
                  </a:cubicBezTo>
                  <a:cubicBezTo>
                    <a:pt x="822" y="389"/>
                    <a:pt x="777" y="210"/>
                    <a:pt x="628" y="150"/>
                  </a:cubicBezTo>
                  <a:cubicBezTo>
                    <a:pt x="523" y="90"/>
                    <a:pt x="404" y="9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954775" y="3367238"/>
              <a:ext cx="43806" cy="83232"/>
            </a:xfrm>
            <a:custGeom>
              <a:avLst/>
              <a:gdLst/>
              <a:ahLst/>
              <a:cxnLst/>
              <a:rect l="l" t="t" r="r" b="b"/>
              <a:pathLst>
                <a:path w="150" h="285" extrusionOk="0">
                  <a:moveTo>
                    <a:pt x="30" y="1"/>
                  </a:moveTo>
                  <a:lnTo>
                    <a:pt x="30" y="1"/>
                  </a:lnTo>
                  <a:cubicBezTo>
                    <a:pt x="0" y="105"/>
                    <a:pt x="45" y="225"/>
                    <a:pt x="149" y="284"/>
                  </a:cubicBezTo>
                  <a:cubicBezTo>
                    <a:pt x="134" y="165"/>
                    <a:pt x="105" y="90"/>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846720" y="3365778"/>
              <a:ext cx="29788" cy="26868"/>
            </a:xfrm>
            <a:custGeom>
              <a:avLst/>
              <a:gdLst/>
              <a:ahLst/>
              <a:cxnLst/>
              <a:rect l="l" t="t" r="r" b="b"/>
              <a:pathLst>
                <a:path w="102" h="92" extrusionOk="0">
                  <a:moveTo>
                    <a:pt x="47" y="0"/>
                  </a:moveTo>
                  <a:cubicBezTo>
                    <a:pt x="37" y="0"/>
                    <a:pt x="25" y="2"/>
                    <a:pt x="12" y="6"/>
                  </a:cubicBezTo>
                  <a:cubicBezTo>
                    <a:pt x="1" y="61"/>
                    <a:pt x="22" y="92"/>
                    <a:pt x="59" y="92"/>
                  </a:cubicBezTo>
                  <a:cubicBezTo>
                    <a:pt x="71" y="92"/>
                    <a:pt x="86" y="88"/>
                    <a:pt x="101" y="80"/>
                  </a:cubicBezTo>
                  <a:cubicBezTo>
                    <a:pt x="101" y="22"/>
                    <a:pt x="83"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877384" y="3346503"/>
              <a:ext cx="25116" cy="24532"/>
            </a:xfrm>
            <a:custGeom>
              <a:avLst/>
              <a:gdLst/>
              <a:ahLst/>
              <a:cxnLst/>
              <a:rect l="l" t="t" r="r" b="b"/>
              <a:pathLst>
                <a:path w="86" h="84" extrusionOk="0">
                  <a:moveTo>
                    <a:pt x="50" y="0"/>
                  </a:moveTo>
                  <a:cubicBezTo>
                    <a:pt x="40" y="0"/>
                    <a:pt x="27" y="4"/>
                    <a:pt x="11" y="12"/>
                  </a:cubicBezTo>
                  <a:cubicBezTo>
                    <a:pt x="0" y="56"/>
                    <a:pt x="13" y="83"/>
                    <a:pt x="45" y="83"/>
                  </a:cubicBezTo>
                  <a:cubicBezTo>
                    <a:pt x="56" y="83"/>
                    <a:pt x="70" y="80"/>
                    <a:pt x="86" y="72"/>
                  </a:cubicBezTo>
                  <a:cubicBezTo>
                    <a:pt x="86" y="28"/>
                    <a:pt x="78"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897827" y="3328105"/>
              <a:ext cx="25116" cy="21903"/>
            </a:xfrm>
            <a:custGeom>
              <a:avLst/>
              <a:gdLst/>
              <a:ahLst/>
              <a:cxnLst/>
              <a:rect l="l" t="t" r="r" b="b"/>
              <a:pathLst>
                <a:path w="86" h="75" extrusionOk="0">
                  <a:moveTo>
                    <a:pt x="50" y="0"/>
                  </a:moveTo>
                  <a:cubicBezTo>
                    <a:pt x="37" y="0"/>
                    <a:pt x="21" y="5"/>
                    <a:pt x="1" y="15"/>
                  </a:cubicBezTo>
                  <a:cubicBezTo>
                    <a:pt x="1" y="55"/>
                    <a:pt x="14" y="75"/>
                    <a:pt x="36" y="75"/>
                  </a:cubicBezTo>
                  <a:cubicBezTo>
                    <a:pt x="47" y="75"/>
                    <a:pt x="61" y="70"/>
                    <a:pt x="76" y="60"/>
                  </a:cubicBezTo>
                  <a:cubicBezTo>
                    <a:pt x="86" y="20"/>
                    <a:pt x="76"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932872" y="3304157"/>
              <a:ext cx="24824" cy="24240"/>
            </a:xfrm>
            <a:custGeom>
              <a:avLst/>
              <a:gdLst/>
              <a:ahLst/>
              <a:cxnLst/>
              <a:rect l="l" t="t" r="r" b="b"/>
              <a:pathLst>
                <a:path w="85" h="83" extrusionOk="0">
                  <a:moveTo>
                    <a:pt x="50" y="1"/>
                  </a:moveTo>
                  <a:cubicBezTo>
                    <a:pt x="37" y="1"/>
                    <a:pt x="20" y="8"/>
                    <a:pt x="0" y="23"/>
                  </a:cubicBezTo>
                  <a:cubicBezTo>
                    <a:pt x="0" y="62"/>
                    <a:pt x="14" y="82"/>
                    <a:pt x="36" y="82"/>
                  </a:cubicBezTo>
                  <a:cubicBezTo>
                    <a:pt x="47" y="82"/>
                    <a:pt x="60" y="77"/>
                    <a:pt x="75" y="67"/>
                  </a:cubicBezTo>
                  <a:cubicBezTo>
                    <a:pt x="85" y="27"/>
                    <a:pt x="75"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732239" y="606857"/>
              <a:ext cx="3406968" cy="1617915"/>
            </a:xfrm>
            <a:custGeom>
              <a:avLst/>
              <a:gdLst/>
              <a:ahLst/>
              <a:cxnLst/>
              <a:rect l="l" t="t" r="r" b="b"/>
              <a:pathLst>
                <a:path w="11666" h="5540" extrusionOk="0">
                  <a:moveTo>
                    <a:pt x="8583" y="1"/>
                  </a:moveTo>
                  <a:cubicBezTo>
                    <a:pt x="7805" y="1"/>
                    <a:pt x="7025" y="54"/>
                    <a:pt x="6258" y="118"/>
                  </a:cubicBezTo>
                  <a:cubicBezTo>
                    <a:pt x="5293" y="186"/>
                    <a:pt x="4402" y="378"/>
                    <a:pt x="3438" y="378"/>
                  </a:cubicBezTo>
                  <a:cubicBezTo>
                    <a:pt x="3344" y="378"/>
                    <a:pt x="3248" y="376"/>
                    <a:pt x="3152" y="372"/>
                  </a:cubicBezTo>
                  <a:cubicBezTo>
                    <a:pt x="2341" y="325"/>
                    <a:pt x="1511" y="268"/>
                    <a:pt x="678" y="268"/>
                  </a:cubicBezTo>
                  <a:cubicBezTo>
                    <a:pt x="452" y="268"/>
                    <a:pt x="226" y="273"/>
                    <a:pt x="0" y="282"/>
                  </a:cubicBezTo>
                  <a:cubicBezTo>
                    <a:pt x="254" y="984"/>
                    <a:pt x="299" y="2313"/>
                    <a:pt x="777" y="2732"/>
                  </a:cubicBezTo>
                  <a:cubicBezTo>
                    <a:pt x="1718" y="3568"/>
                    <a:pt x="3480" y="3224"/>
                    <a:pt x="4257" y="4210"/>
                  </a:cubicBezTo>
                  <a:cubicBezTo>
                    <a:pt x="4615" y="4658"/>
                    <a:pt x="4765" y="5091"/>
                    <a:pt x="4884" y="5539"/>
                  </a:cubicBezTo>
                  <a:cubicBezTo>
                    <a:pt x="6229" y="4793"/>
                    <a:pt x="7588" y="4106"/>
                    <a:pt x="8977" y="3508"/>
                  </a:cubicBezTo>
                  <a:cubicBezTo>
                    <a:pt x="9514" y="3269"/>
                    <a:pt x="10037" y="3045"/>
                    <a:pt x="10575" y="2821"/>
                  </a:cubicBezTo>
                  <a:cubicBezTo>
                    <a:pt x="10575" y="2776"/>
                    <a:pt x="10560" y="2746"/>
                    <a:pt x="10560" y="2702"/>
                  </a:cubicBezTo>
                  <a:cubicBezTo>
                    <a:pt x="10455" y="1820"/>
                    <a:pt x="11023" y="1014"/>
                    <a:pt x="11665" y="387"/>
                  </a:cubicBezTo>
                  <a:cubicBezTo>
                    <a:pt x="10665" y="96"/>
                    <a:pt x="9625" y="1"/>
                    <a:pt x="8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1443070" y="443314"/>
              <a:ext cx="1479195" cy="345778"/>
            </a:xfrm>
            <a:custGeom>
              <a:avLst/>
              <a:gdLst/>
              <a:ahLst/>
              <a:cxnLst/>
              <a:rect l="l" t="t" r="r" b="b"/>
              <a:pathLst>
                <a:path w="5065" h="1184" extrusionOk="0">
                  <a:moveTo>
                    <a:pt x="3440" y="0"/>
                  </a:moveTo>
                  <a:cubicBezTo>
                    <a:pt x="3348" y="0"/>
                    <a:pt x="3256" y="11"/>
                    <a:pt x="3167" y="36"/>
                  </a:cubicBezTo>
                  <a:cubicBezTo>
                    <a:pt x="2928" y="95"/>
                    <a:pt x="2719" y="245"/>
                    <a:pt x="2465" y="289"/>
                  </a:cubicBezTo>
                  <a:cubicBezTo>
                    <a:pt x="2420" y="295"/>
                    <a:pt x="2375" y="298"/>
                    <a:pt x="2329" y="298"/>
                  </a:cubicBezTo>
                  <a:cubicBezTo>
                    <a:pt x="2146" y="298"/>
                    <a:pt x="1954" y="260"/>
                    <a:pt x="1763" y="260"/>
                  </a:cubicBezTo>
                  <a:cubicBezTo>
                    <a:pt x="1737" y="258"/>
                    <a:pt x="1711" y="258"/>
                    <a:pt x="1685" y="258"/>
                  </a:cubicBezTo>
                  <a:cubicBezTo>
                    <a:pt x="1074" y="258"/>
                    <a:pt x="517" y="587"/>
                    <a:pt x="1" y="917"/>
                  </a:cubicBezTo>
                  <a:cubicBezTo>
                    <a:pt x="1037" y="1102"/>
                    <a:pt x="2051" y="1184"/>
                    <a:pt x="3052" y="1184"/>
                  </a:cubicBezTo>
                  <a:cubicBezTo>
                    <a:pt x="3667" y="1184"/>
                    <a:pt x="4277" y="1153"/>
                    <a:pt x="4885" y="1096"/>
                  </a:cubicBezTo>
                  <a:cubicBezTo>
                    <a:pt x="4930" y="1081"/>
                    <a:pt x="4974" y="1081"/>
                    <a:pt x="5004" y="1051"/>
                  </a:cubicBezTo>
                  <a:cubicBezTo>
                    <a:pt x="5064" y="976"/>
                    <a:pt x="5004" y="887"/>
                    <a:pt x="4945" y="842"/>
                  </a:cubicBezTo>
                  <a:cubicBezTo>
                    <a:pt x="4706" y="603"/>
                    <a:pt x="4452" y="364"/>
                    <a:pt x="4153" y="200"/>
                  </a:cubicBezTo>
                  <a:cubicBezTo>
                    <a:pt x="3935" y="80"/>
                    <a:pt x="3686" y="0"/>
                    <a:pt x="3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2442146" y="168502"/>
              <a:ext cx="2019766" cy="673450"/>
            </a:xfrm>
            <a:custGeom>
              <a:avLst/>
              <a:gdLst/>
              <a:ahLst/>
              <a:cxnLst/>
              <a:rect l="l" t="t" r="r" b="b"/>
              <a:pathLst>
                <a:path w="6916" h="2306" extrusionOk="0">
                  <a:moveTo>
                    <a:pt x="5847" y="1"/>
                  </a:moveTo>
                  <a:cubicBezTo>
                    <a:pt x="5550" y="1"/>
                    <a:pt x="5244" y="101"/>
                    <a:pt x="4974" y="215"/>
                  </a:cubicBezTo>
                  <a:cubicBezTo>
                    <a:pt x="4585" y="373"/>
                    <a:pt x="4183" y="559"/>
                    <a:pt x="3766" y="559"/>
                  </a:cubicBezTo>
                  <a:cubicBezTo>
                    <a:pt x="3751" y="559"/>
                    <a:pt x="3735" y="559"/>
                    <a:pt x="3719" y="558"/>
                  </a:cubicBezTo>
                  <a:cubicBezTo>
                    <a:pt x="3301" y="543"/>
                    <a:pt x="2913" y="334"/>
                    <a:pt x="2494" y="334"/>
                  </a:cubicBezTo>
                  <a:cubicBezTo>
                    <a:pt x="1583" y="334"/>
                    <a:pt x="941" y="1335"/>
                    <a:pt x="30" y="1454"/>
                  </a:cubicBezTo>
                  <a:cubicBezTo>
                    <a:pt x="0" y="1858"/>
                    <a:pt x="344" y="1888"/>
                    <a:pt x="657" y="1917"/>
                  </a:cubicBezTo>
                  <a:cubicBezTo>
                    <a:pt x="2241" y="2052"/>
                    <a:pt x="3824" y="2186"/>
                    <a:pt x="5422" y="2306"/>
                  </a:cubicBezTo>
                  <a:cubicBezTo>
                    <a:pt x="5586" y="2097"/>
                    <a:pt x="5795" y="1888"/>
                    <a:pt x="5989" y="1708"/>
                  </a:cubicBezTo>
                  <a:cubicBezTo>
                    <a:pt x="6303" y="1410"/>
                    <a:pt x="6632" y="1111"/>
                    <a:pt x="6915" y="797"/>
                  </a:cubicBezTo>
                  <a:cubicBezTo>
                    <a:pt x="6915" y="767"/>
                    <a:pt x="6900" y="738"/>
                    <a:pt x="6886" y="708"/>
                  </a:cubicBezTo>
                  <a:cubicBezTo>
                    <a:pt x="6751" y="439"/>
                    <a:pt x="6527" y="185"/>
                    <a:pt x="6228" y="65"/>
                  </a:cubicBezTo>
                  <a:cubicBezTo>
                    <a:pt x="6106" y="20"/>
                    <a:pt x="5977" y="1"/>
                    <a:pt x="5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674367" y="1090479"/>
              <a:ext cx="2207257" cy="3057977"/>
            </a:xfrm>
            <a:custGeom>
              <a:avLst/>
              <a:gdLst/>
              <a:ahLst/>
              <a:cxnLst/>
              <a:rect l="l" t="t" r="r" b="b"/>
              <a:pathLst>
                <a:path w="7558" h="10471" extrusionOk="0">
                  <a:moveTo>
                    <a:pt x="7498" y="0"/>
                  </a:moveTo>
                  <a:lnTo>
                    <a:pt x="7498" y="0"/>
                  </a:lnTo>
                  <a:cubicBezTo>
                    <a:pt x="6975" y="299"/>
                    <a:pt x="6348" y="448"/>
                    <a:pt x="5721" y="508"/>
                  </a:cubicBezTo>
                  <a:cubicBezTo>
                    <a:pt x="4825" y="613"/>
                    <a:pt x="3899" y="568"/>
                    <a:pt x="3003" y="762"/>
                  </a:cubicBezTo>
                  <a:cubicBezTo>
                    <a:pt x="2017" y="971"/>
                    <a:pt x="1136" y="1464"/>
                    <a:pt x="195" y="1837"/>
                  </a:cubicBezTo>
                  <a:cubicBezTo>
                    <a:pt x="135" y="1867"/>
                    <a:pt x="60" y="1897"/>
                    <a:pt x="0" y="1912"/>
                  </a:cubicBezTo>
                  <a:cubicBezTo>
                    <a:pt x="404" y="2046"/>
                    <a:pt x="777" y="2226"/>
                    <a:pt x="1031" y="2554"/>
                  </a:cubicBezTo>
                  <a:cubicBezTo>
                    <a:pt x="1838" y="3540"/>
                    <a:pt x="1584" y="4466"/>
                    <a:pt x="2256" y="5541"/>
                  </a:cubicBezTo>
                  <a:cubicBezTo>
                    <a:pt x="2764" y="6333"/>
                    <a:pt x="3854" y="7125"/>
                    <a:pt x="3480" y="8006"/>
                  </a:cubicBezTo>
                  <a:cubicBezTo>
                    <a:pt x="3271" y="8529"/>
                    <a:pt x="2554" y="8753"/>
                    <a:pt x="2330" y="10007"/>
                  </a:cubicBezTo>
                  <a:cubicBezTo>
                    <a:pt x="2704" y="10186"/>
                    <a:pt x="3122" y="10351"/>
                    <a:pt x="3749" y="10470"/>
                  </a:cubicBezTo>
                  <a:cubicBezTo>
                    <a:pt x="3630" y="10082"/>
                    <a:pt x="3600" y="9694"/>
                    <a:pt x="3914" y="9440"/>
                  </a:cubicBezTo>
                  <a:cubicBezTo>
                    <a:pt x="4227" y="9171"/>
                    <a:pt x="4616" y="8992"/>
                    <a:pt x="4855" y="8663"/>
                  </a:cubicBezTo>
                  <a:cubicBezTo>
                    <a:pt x="5138" y="8245"/>
                    <a:pt x="5153" y="7692"/>
                    <a:pt x="5094" y="7199"/>
                  </a:cubicBezTo>
                  <a:cubicBezTo>
                    <a:pt x="5034" y="6691"/>
                    <a:pt x="4944" y="6169"/>
                    <a:pt x="5079" y="5676"/>
                  </a:cubicBezTo>
                  <a:cubicBezTo>
                    <a:pt x="5258" y="4959"/>
                    <a:pt x="5885" y="4451"/>
                    <a:pt x="6453" y="3958"/>
                  </a:cubicBezTo>
                  <a:cubicBezTo>
                    <a:pt x="7005" y="3465"/>
                    <a:pt x="7558" y="2838"/>
                    <a:pt x="7528" y="2091"/>
                  </a:cubicBezTo>
                  <a:cubicBezTo>
                    <a:pt x="7513" y="1733"/>
                    <a:pt x="7379" y="1404"/>
                    <a:pt x="7334" y="1046"/>
                  </a:cubicBezTo>
                  <a:cubicBezTo>
                    <a:pt x="7289" y="687"/>
                    <a:pt x="7364" y="329"/>
                    <a:pt x="7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2202088" y="2115546"/>
              <a:ext cx="1422247" cy="2032908"/>
            </a:xfrm>
            <a:custGeom>
              <a:avLst/>
              <a:gdLst/>
              <a:ahLst/>
              <a:cxnLst/>
              <a:rect l="l" t="t" r="r" b="b"/>
              <a:pathLst>
                <a:path w="4870" h="6961" extrusionOk="0">
                  <a:moveTo>
                    <a:pt x="1" y="612"/>
                  </a:moveTo>
                  <a:cubicBezTo>
                    <a:pt x="90" y="1180"/>
                    <a:pt x="508" y="1703"/>
                    <a:pt x="1091" y="1957"/>
                  </a:cubicBezTo>
                  <a:cubicBezTo>
                    <a:pt x="1121" y="2106"/>
                    <a:pt x="1151" y="2255"/>
                    <a:pt x="1166" y="2405"/>
                  </a:cubicBezTo>
                  <a:cubicBezTo>
                    <a:pt x="972" y="2106"/>
                    <a:pt x="658" y="1882"/>
                    <a:pt x="314" y="1792"/>
                  </a:cubicBezTo>
                  <a:lnTo>
                    <a:pt x="314" y="1792"/>
                  </a:lnTo>
                  <a:cubicBezTo>
                    <a:pt x="359" y="1867"/>
                    <a:pt x="404" y="1957"/>
                    <a:pt x="449" y="2031"/>
                  </a:cubicBezTo>
                  <a:cubicBezTo>
                    <a:pt x="568" y="2211"/>
                    <a:pt x="718" y="2405"/>
                    <a:pt x="867" y="2584"/>
                  </a:cubicBezTo>
                  <a:cubicBezTo>
                    <a:pt x="972" y="2599"/>
                    <a:pt x="1076" y="2599"/>
                    <a:pt x="1181" y="2599"/>
                  </a:cubicBezTo>
                  <a:cubicBezTo>
                    <a:pt x="1196" y="2718"/>
                    <a:pt x="1196" y="2853"/>
                    <a:pt x="1196" y="2987"/>
                  </a:cubicBezTo>
                  <a:cubicBezTo>
                    <a:pt x="1270" y="3062"/>
                    <a:pt x="1345" y="3152"/>
                    <a:pt x="1405" y="3241"/>
                  </a:cubicBezTo>
                  <a:cubicBezTo>
                    <a:pt x="1405" y="3211"/>
                    <a:pt x="1405" y="3181"/>
                    <a:pt x="1405" y="3152"/>
                  </a:cubicBezTo>
                  <a:cubicBezTo>
                    <a:pt x="1405" y="3032"/>
                    <a:pt x="1405" y="2898"/>
                    <a:pt x="1405" y="2763"/>
                  </a:cubicBezTo>
                  <a:cubicBezTo>
                    <a:pt x="1614" y="2569"/>
                    <a:pt x="1778" y="2300"/>
                    <a:pt x="1838" y="2031"/>
                  </a:cubicBezTo>
                  <a:cubicBezTo>
                    <a:pt x="1912" y="1718"/>
                    <a:pt x="1853" y="1404"/>
                    <a:pt x="1733" y="1120"/>
                  </a:cubicBezTo>
                  <a:cubicBezTo>
                    <a:pt x="1509" y="1225"/>
                    <a:pt x="1420" y="1479"/>
                    <a:pt x="1360" y="1733"/>
                  </a:cubicBezTo>
                  <a:cubicBezTo>
                    <a:pt x="1330" y="1852"/>
                    <a:pt x="1315" y="1987"/>
                    <a:pt x="1300" y="2106"/>
                  </a:cubicBezTo>
                  <a:cubicBezTo>
                    <a:pt x="1255" y="1957"/>
                    <a:pt x="1210" y="1792"/>
                    <a:pt x="1136" y="1658"/>
                  </a:cubicBezTo>
                  <a:cubicBezTo>
                    <a:pt x="1121" y="1419"/>
                    <a:pt x="1031" y="1210"/>
                    <a:pt x="882" y="1031"/>
                  </a:cubicBezTo>
                  <a:cubicBezTo>
                    <a:pt x="658" y="777"/>
                    <a:pt x="329" y="612"/>
                    <a:pt x="1" y="612"/>
                  </a:cubicBezTo>
                  <a:close/>
                  <a:moveTo>
                    <a:pt x="2211" y="2928"/>
                  </a:moveTo>
                  <a:cubicBezTo>
                    <a:pt x="2301" y="3002"/>
                    <a:pt x="2405" y="3077"/>
                    <a:pt x="2540" y="3137"/>
                  </a:cubicBezTo>
                  <a:cubicBezTo>
                    <a:pt x="2510" y="3495"/>
                    <a:pt x="2510" y="3854"/>
                    <a:pt x="2525" y="4212"/>
                  </a:cubicBezTo>
                  <a:cubicBezTo>
                    <a:pt x="2540" y="4331"/>
                    <a:pt x="2555" y="4466"/>
                    <a:pt x="2570" y="4600"/>
                  </a:cubicBezTo>
                  <a:lnTo>
                    <a:pt x="2555" y="4600"/>
                  </a:lnTo>
                  <a:cubicBezTo>
                    <a:pt x="2495" y="4466"/>
                    <a:pt x="2435" y="4317"/>
                    <a:pt x="2346" y="4197"/>
                  </a:cubicBezTo>
                  <a:cubicBezTo>
                    <a:pt x="2390" y="4093"/>
                    <a:pt x="2405" y="3988"/>
                    <a:pt x="2420" y="3883"/>
                  </a:cubicBezTo>
                  <a:lnTo>
                    <a:pt x="2510" y="3883"/>
                  </a:lnTo>
                  <a:cubicBezTo>
                    <a:pt x="2495" y="3809"/>
                    <a:pt x="2465" y="3734"/>
                    <a:pt x="2450" y="3674"/>
                  </a:cubicBezTo>
                  <a:cubicBezTo>
                    <a:pt x="2450" y="3570"/>
                    <a:pt x="2435" y="3480"/>
                    <a:pt x="2420" y="3391"/>
                  </a:cubicBezTo>
                  <a:cubicBezTo>
                    <a:pt x="2420" y="3316"/>
                    <a:pt x="2390" y="3256"/>
                    <a:pt x="2331" y="3226"/>
                  </a:cubicBezTo>
                  <a:cubicBezTo>
                    <a:pt x="2286" y="3226"/>
                    <a:pt x="2256" y="3226"/>
                    <a:pt x="2226" y="3241"/>
                  </a:cubicBezTo>
                  <a:cubicBezTo>
                    <a:pt x="2196" y="3196"/>
                    <a:pt x="2151" y="3137"/>
                    <a:pt x="2122" y="3092"/>
                  </a:cubicBezTo>
                  <a:cubicBezTo>
                    <a:pt x="2151" y="3032"/>
                    <a:pt x="2181" y="2972"/>
                    <a:pt x="2211" y="2928"/>
                  </a:cubicBezTo>
                  <a:close/>
                  <a:moveTo>
                    <a:pt x="2122" y="4615"/>
                  </a:moveTo>
                  <a:cubicBezTo>
                    <a:pt x="2226" y="4675"/>
                    <a:pt x="2331" y="4705"/>
                    <a:pt x="2435" y="4720"/>
                  </a:cubicBezTo>
                  <a:cubicBezTo>
                    <a:pt x="2375" y="4780"/>
                    <a:pt x="2316" y="4854"/>
                    <a:pt x="2271" y="4914"/>
                  </a:cubicBezTo>
                  <a:cubicBezTo>
                    <a:pt x="2196" y="4884"/>
                    <a:pt x="2107" y="4854"/>
                    <a:pt x="2017" y="4824"/>
                  </a:cubicBezTo>
                  <a:cubicBezTo>
                    <a:pt x="2017" y="4809"/>
                    <a:pt x="2002" y="4780"/>
                    <a:pt x="2002" y="4765"/>
                  </a:cubicBezTo>
                  <a:cubicBezTo>
                    <a:pt x="2047" y="4720"/>
                    <a:pt x="2092" y="4660"/>
                    <a:pt x="2122" y="4615"/>
                  </a:cubicBezTo>
                  <a:close/>
                  <a:moveTo>
                    <a:pt x="3182" y="4884"/>
                  </a:moveTo>
                  <a:cubicBezTo>
                    <a:pt x="3092" y="4959"/>
                    <a:pt x="3003" y="5063"/>
                    <a:pt x="2928" y="5168"/>
                  </a:cubicBezTo>
                  <a:cubicBezTo>
                    <a:pt x="2958" y="5183"/>
                    <a:pt x="2988" y="5183"/>
                    <a:pt x="3018" y="5183"/>
                  </a:cubicBezTo>
                  <a:lnTo>
                    <a:pt x="3048" y="5153"/>
                  </a:lnTo>
                  <a:cubicBezTo>
                    <a:pt x="3107" y="5063"/>
                    <a:pt x="3152" y="4974"/>
                    <a:pt x="3182" y="4884"/>
                  </a:cubicBezTo>
                  <a:close/>
                  <a:moveTo>
                    <a:pt x="2062" y="5258"/>
                  </a:moveTo>
                  <a:lnTo>
                    <a:pt x="2092" y="5272"/>
                  </a:lnTo>
                  <a:cubicBezTo>
                    <a:pt x="2077" y="5287"/>
                    <a:pt x="2077" y="5317"/>
                    <a:pt x="2062" y="5332"/>
                  </a:cubicBezTo>
                  <a:cubicBezTo>
                    <a:pt x="2062" y="5302"/>
                    <a:pt x="2062" y="5287"/>
                    <a:pt x="2062" y="5258"/>
                  </a:cubicBezTo>
                  <a:close/>
                  <a:moveTo>
                    <a:pt x="583" y="6198"/>
                  </a:moveTo>
                  <a:cubicBezTo>
                    <a:pt x="553" y="6303"/>
                    <a:pt x="538" y="6393"/>
                    <a:pt x="523" y="6497"/>
                  </a:cubicBezTo>
                  <a:cubicBezTo>
                    <a:pt x="822" y="6632"/>
                    <a:pt x="1136" y="6766"/>
                    <a:pt x="1569" y="6871"/>
                  </a:cubicBezTo>
                  <a:cubicBezTo>
                    <a:pt x="1345" y="6557"/>
                    <a:pt x="1031" y="6363"/>
                    <a:pt x="703" y="6243"/>
                  </a:cubicBezTo>
                  <a:cubicBezTo>
                    <a:pt x="673" y="6228"/>
                    <a:pt x="628" y="6213"/>
                    <a:pt x="583" y="6198"/>
                  </a:cubicBezTo>
                  <a:close/>
                  <a:moveTo>
                    <a:pt x="3107" y="0"/>
                  </a:moveTo>
                  <a:cubicBezTo>
                    <a:pt x="3033" y="0"/>
                    <a:pt x="2988" y="75"/>
                    <a:pt x="2958" y="120"/>
                  </a:cubicBezTo>
                  <a:cubicBezTo>
                    <a:pt x="2749" y="538"/>
                    <a:pt x="2734" y="1061"/>
                    <a:pt x="2958" y="1538"/>
                  </a:cubicBezTo>
                  <a:cubicBezTo>
                    <a:pt x="2868" y="1703"/>
                    <a:pt x="2794" y="1882"/>
                    <a:pt x="2734" y="2076"/>
                  </a:cubicBezTo>
                  <a:cubicBezTo>
                    <a:pt x="2734" y="1733"/>
                    <a:pt x="2614" y="1404"/>
                    <a:pt x="2405" y="1135"/>
                  </a:cubicBezTo>
                  <a:cubicBezTo>
                    <a:pt x="2375" y="1105"/>
                    <a:pt x="2346" y="1075"/>
                    <a:pt x="2301" y="1075"/>
                  </a:cubicBezTo>
                  <a:cubicBezTo>
                    <a:pt x="2241" y="1075"/>
                    <a:pt x="2211" y="1165"/>
                    <a:pt x="2211" y="1225"/>
                  </a:cubicBezTo>
                  <a:cubicBezTo>
                    <a:pt x="2166" y="1643"/>
                    <a:pt x="2331" y="2091"/>
                    <a:pt x="2674" y="2270"/>
                  </a:cubicBezTo>
                  <a:cubicBezTo>
                    <a:pt x="2629" y="2465"/>
                    <a:pt x="2585" y="2659"/>
                    <a:pt x="2570" y="2853"/>
                  </a:cubicBezTo>
                  <a:cubicBezTo>
                    <a:pt x="2510" y="2703"/>
                    <a:pt x="2420" y="2569"/>
                    <a:pt x="2331" y="2435"/>
                  </a:cubicBezTo>
                  <a:lnTo>
                    <a:pt x="2331" y="2405"/>
                  </a:lnTo>
                  <a:lnTo>
                    <a:pt x="2316" y="2420"/>
                  </a:lnTo>
                  <a:cubicBezTo>
                    <a:pt x="2241" y="2330"/>
                    <a:pt x="2166" y="2255"/>
                    <a:pt x="2077" y="2196"/>
                  </a:cubicBezTo>
                  <a:cubicBezTo>
                    <a:pt x="2047" y="2166"/>
                    <a:pt x="2002" y="2136"/>
                    <a:pt x="1957" y="2136"/>
                  </a:cubicBezTo>
                  <a:cubicBezTo>
                    <a:pt x="1912" y="2151"/>
                    <a:pt x="1868" y="2196"/>
                    <a:pt x="1853" y="2255"/>
                  </a:cubicBezTo>
                  <a:cubicBezTo>
                    <a:pt x="1853" y="2300"/>
                    <a:pt x="1868" y="2345"/>
                    <a:pt x="1883" y="2390"/>
                  </a:cubicBezTo>
                  <a:cubicBezTo>
                    <a:pt x="1912" y="2479"/>
                    <a:pt x="1942" y="2554"/>
                    <a:pt x="1987" y="2614"/>
                  </a:cubicBezTo>
                  <a:cubicBezTo>
                    <a:pt x="1927" y="2674"/>
                    <a:pt x="1868" y="2718"/>
                    <a:pt x="1808" y="2778"/>
                  </a:cubicBezTo>
                  <a:cubicBezTo>
                    <a:pt x="1778" y="2748"/>
                    <a:pt x="1733" y="2718"/>
                    <a:pt x="1703" y="2689"/>
                  </a:cubicBezTo>
                  <a:cubicBezTo>
                    <a:pt x="1673" y="2659"/>
                    <a:pt x="1629" y="2644"/>
                    <a:pt x="1584" y="2644"/>
                  </a:cubicBezTo>
                  <a:cubicBezTo>
                    <a:pt x="1509" y="2659"/>
                    <a:pt x="1494" y="2763"/>
                    <a:pt x="1509" y="2838"/>
                  </a:cubicBezTo>
                  <a:cubicBezTo>
                    <a:pt x="1509" y="2928"/>
                    <a:pt x="1539" y="3002"/>
                    <a:pt x="1554" y="3092"/>
                  </a:cubicBezTo>
                  <a:cubicBezTo>
                    <a:pt x="1509" y="3152"/>
                    <a:pt x="1479" y="3226"/>
                    <a:pt x="1449" y="3301"/>
                  </a:cubicBezTo>
                  <a:cubicBezTo>
                    <a:pt x="1509" y="3405"/>
                    <a:pt x="1554" y="3495"/>
                    <a:pt x="1614" y="3585"/>
                  </a:cubicBezTo>
                  <a:cubicBezTo>
                    <a:pt x="1659" y="3555"/>
                    <a:pt x="1718" y="3525"/>
                    <a:pt x="1763" y="3480"/>
                  </a:cubicBezTo>
                  <a:cubicBezTo>
                    <a:pt x="1778" y="3510"/>
                    <a:pt x="1793" y="3540"/>
                    <a:pt x="1808" y="3555"/>
                  </a:cubicBezTo>
                  <a:cubicBezTo>
                    <a:pt x="1838" y="3600"/>
                    <a:pt x="1868" y="3630"/>
                    <a:pt x="1898" y="3659"/>
                  </a:cubicBezTo>
                  <a:cubicBezTo>
                    <a:pt x="1883" y="3689"/>
                    <a:pt x="1868" y="3734"/>
                    <a:pt x="1868" y="3764"/>
                  </a:cubicBezTo>
                  <a:cubicBezTo>
                    <a:pt x="1825" y="3753"/>
                    <a:pt x="1776" y="3743"/>
                    <a:pt x="1729" y="3743"/>
                  </a:cubicBezTo>
                  <a:cubicBezTo>
                    <a:pt x="1710" y="3743"/>
                    <a:pt x="1691" y="3745"/>
                    <a:pt x="1673" y="3749"/>
                  </a:cubicBezTo>
                  <a:cubicBezTo>
                    <a:pt x="1763" y="3988"/>
                    <a:pt x="1778" y="4242"/>
                    <a:pt x="1673" y="4496"/>
                  </a:cubicBezTo>
                  <a:cubicBezTo>
                    <a:pt x="1644" y="4556"/>
                    <a:pt x="1614" y="4615"/>
                    <a:pt x="1584" y="4660"/>
                  </a:cubicBezTo>
                  <a:cubicBezTo>
                    <a:pt x="1509" y="4765"/>
                    <a:pt x="1420" y="4869"/>
                    <a:pt x="1330" y="4959"/>
                  </a:cubicBezTo>
                  <a:cubicBezTo>
                    <a:pt x="1397" y="4988"/>
                    <a:pt x="1477" y="5004"/>
                    <a:pt x="1554" y="5004"/>
                  </a:cubicBezTo>
                  <a:cubicBezTo>
                    <a:pt x="1596" y="5004"/>
                    <a:pt x="1636" y="4999"/>
                    <a:pt x="1673" y="4989"/>
                  </a:cubicBezTo>
                  <a:cubicBezTo>
                    <a:pt x="1718" y="5198"/>
                    <a:pt x="1748" y="5392"/>
                    <a:pt x="1763" y="5601"/>
                  </a:cubicBezTo>
                  <a:cubicBezTo>
                    <a:pt x="1599" y="5392"/>
                    <a:pt x="1405" y="5228"/>
                    <a:pt x="1210" y="5093"/>
                  </a:cubicBezTo>
                  <a:cubicBezTo>
                    <a:pt x="1106" y="5213"/>
                    <a:pt x="986" y="5362"/>
                    <a:pt x="882" y="5526"/>
                  </a:cubicBezTo>
                  <a:cubicBezTo>
                    <a:pt x="1128" y="5649"/>
                    <a:pt x="1412" y="5722"/>
                    <a:pt x="1687" y="5722"/>
                  </a:cubicBezTo>
                  <a:cubicBezTo>
                    <a:pt x="1713" y="5722"/>
                    <a:pt x="1738" y="5722"/>
                    <a:pt x="1763" y="5721"/>
                  </a:cubicBezTo>
                  <a:lnTo>
                    <a:pt x="1763" y="5721"/>
                  </a:lnTo>
                  <a:cubicBezTo>
                    <a:pt x="1778" y="5885"/>
                    <a:pt x="1763" y="6064"/>
                    <a:pt x="1748" y="6243"/>
                  </a:cubicBezTo>
                  <a:cubicBezTo>
                    <a:pt x="1748" y="6273"/>
                    <a:pt x="1748" y="6318"/>
                    <a:pt x="1733" y="6363"/>
                  </a:cubicBezTo>
                  <a:cubicBezTo>
                    <a:pt x="1420" y="5974"/>
                    <a:pt x="1151" y="5765"/>
                    <a:pt x="852" y="5631"/>
                  </a:cubicBezTo>
                  <a:cubicBezTo>
                    <a:pt x="852" y="5631"/>
                    <a:pt x="837" y="5631"/>
                    <a:pt x="822" y="5616"/>
                  </a:cubicBezTo>
                  <a:cubicBezTo>
                    <a:pt x="747" y="5750"/>
                    <a:pt x="688" y="5885"/>
                    <a:pt x="628" y="6049"/>
                  </a:cubicBezTo>
                  <a:cubicBezTo>
                    <a:pt x="927" y="6318"/>
                    <a:pt x="1330" y="6467"/>
                    <a:pt x="1718" y="6467"/>
                  </a:cubicBezTo>
                  <a:cubicBezTo>
                    <a:pt x="1703" y="6602"/>
                    <a:pt x="1673" y="6751"/>
                    <a:pt x="1629" y="6886"/>
                  </a:cubicBezTo>
                  <a:cubicBezTo>
                    <a:pt x="1688" y="6900"/>
                    <a:pt x="1748" y="6915"/>
                    <a:pt x="1823" y="6930"/>
                  </a:cubicBezTo>
                  <a:cubicBezTo>
                    <a:pt x="1838" y="6856"/>
                    <a:pt x="1853" y="6796"/>
                    <a:pt x="1883" y="6721"/>
                  </a:cubicBezTo>
                  <a:cubicBezTo>
                    <a:pt x="1823" y="6452"/>
                    <a:pt x="1853" y="6198"/>
                    <a:pt x="2032" y="5989"/>
                  </a:cubicBezTo>
                  <a:cubicBezTo>
                    <a:pt x="2047" y="5840"/>
                    <a:pt x="2062" y="5691"/>
                    <a:pt x="2062" y="5541"/>
                  </a:cubicBezTo>
                  <a:cubicBezTo>
                    <a:pt x="2211" y="5511"/>
                    <a:pt x="2331" y="5437"/>
                    <a:pt x="2435" y="5347"/>
                  </a:cubicBezTo>
                  <a:cubicBezTo>
                    <a:pt x="2525" y="5347"/>
                    <a:pt x="2629" y="5347"/>
                    <a:pt x="2734" y="5332"/>
                  </a:cubicBezTo>
                  <a:cubicBezTo>
                    <a:pt x="2689" y="5272"/>
                    <a:pt x="2644" y="5213"/>
                    <a:pt x="2600" y="5168"/>
                  </a:cubicBezTo>
                  <a:cubicBezTo>
                    <a:pt x="2629" y="5138"/>
                    <a:pt x="2644" y="5108"/>
                    <a:pt x="2674" y="5063"/>
                  </a:cubicBezTo>
                  <a:cubicBezTo>
                    <a:pt x="2704" y="5183"/>
                    <a:pt x="2749" y="5287"/>
                    <a:pt x="2809" y="5392"/>
                  </a:cubicBezTo>
                  <a:cubicBezTo>
                    <a:pt x="2868" y="5347"/>
                    <a:pt x="2913" y="5302"/>
                    <a:pt x="2958" y="5258"/>
                  </a:cubicBezTo>
                  <a:cubicBezTo>
                    <a:pt x="2898" y="5093"/>
                    <a:pt x="2838" y="4914"/>
                    <a:pt x="2809" y="4750"/>
                  </a:cubicBezTo>
                  <a:cubicBezTo>
                    <a:pt x="2809" y="4720"/>
                    <a:pt x="2824" y="4690"/>
                    <a:pt x="2824" y="4660"/>
                  </a:cubicBezTo>
                  <a:cubicBezTo>
                    <a:pt x="2838" y="4630"/>
                    <a:pt x="2838" y="4585"/>
                    <a:pt x="2824" y="4541"/>
                  </a:cubicBezTo>
                  <a:lnTo>
                    <a:pt x="2824" y="4541"/>
                  </a:lnTo>
                  <a:cubicBezTo>
                    <a:pt x="2898" y="4556"/>
                    <a:pt x="2977" y="4563"/>
                    <a:pt x="3055" y="4563"/>
                  </a:cubicBezTo>
                  <a:cubicBezTo>
                    <a:pt x="3133" y="4563"/>
                    <a:pt x="3212" y="4556"/>
                    <a:pt x="3287" y="4541"/>
                  </a:cubicBezTo>
                  <a:cubicBezTo>
                    <a:pt x="3316" y="4361"/>
                    <a:pt x="3316" y="4197"/>
                    <a:pt x="3316" y="4018"/>
                  </a:cubicBezTo>
                  <a:lnTo>
                    <a:pt x="3316" y="4018"/>
                  </a:lnTo>
                  <a:cubicBezTo>
                    <a:pt x="3077" y="4122"/>
                    <a:pt x="2868" y="4272"/>
                    <a:pt x="2764" y="4496"/>
                  </a:cubicBezTo>
                  <a:lnTo>
                    <a:pt x="2749" y="4496"/>
                  </a:lnTo>
                  <a:cubicBezTo>
                    <a:pt x="2719" y="4257"/>
                    <a:pt x="2704" y="4033"/>
                    <a:pt x="2704" y="3794"/>
                  </a:cubicBezTo>
                  <a:lnTo>
                    <a:pt x="2704" y="3794"/>
                  </a:lnTo>
                  <a:cubicBezTo>
                    <a:pt x="2852" y="3839"/>
                    <a:pt x="3009" y="3859"/>
                    <a:pt x="3162" y="3859"/>
                  </a:cubicBezTo>
                  <a:cubicBezTo>
                    <a:pt x="3209" y="3859"/>
                    <a:pt x="3256" y="3857"/>
                    <a:pt x="3301" y="3854"/>
                  </a:cubicBezTo>
                  <a:cubicBezTo>
                    <a:pt x="3301" y="3794"/>
                    <a:pt x="3287" y="3734"/>
                    <a:pt x="3287" y="3689"/>
                  </a:cubicBezTo>
                  <a:cubicBezTo>
                    <a:pt x="3272" y="3600"/>
                    <a:pt x="3272" y="3525"/>
                    <a:pt x="3257" y="3435"/>
                  </a:cubicBezTo>
                  <a:cubicBezTo>
                    <a:pt x="3063" y="3510"/>
                    <a:pt x="2868" y="3615"/>
                    <a:pt x="2704" y="3764"/>
                  </a:cubicBezTo>
                  <a:cubicBezTo>
                    <a:pt x="2704" y="3585"/>
                    <a:pt x="2719" y="3420"/>
                    <a:pt x="2734" y="3256"/>
                  </a:cubicBezTo>
                  <a:cubicBezTo>
                    <a:pt x="2898" y="3301"/>
                    <a:pt x="3077" y="3331"/>
                    <a:pt x="3242" y="3331"/>
                  </a:cubicBezTo>
                  <a:cubicBezTo>
                    <a:pt x="3227" y="3181"/>
                    <a:pt x="3212" y="3032"/>
                    <a:pt x="3212" y="2898"/>
                  </a:cubicBezTo>
                  <a:cubicBezTo>
                    <a:pt x="3063" y="2957"/>
                    <a:pt x="2913" y="3047"/>
                    <a:pt x="2749" y="3166"/>
                  </a:cubicBezTo>
                  <a:cubicBezTo>
                    <a:pt x="2764" y="3122"/>
                    <a:pt x="2764" y="3077"/>
                    <a:pt x="2779" y="3032"/>
                  </a:cubicBezTo>
                  <a:cubicBezTo>
                    <a:pt x="2809" y="2868"/>
                    <a:pt x="2853" y="2703"/>
                    <a:pt x="2913" y="2539"/>
                  </a:cubicBezTo>
                  <a:cubicBezTo>
                    <a:pt x="3003" y="2569"/>
                    <a:pt x="3107" y="2599"/>
                    <a:pt x="3212" y="2614"/>
                  </a:cubicBezTo>
                  <a:cubicBezTo>
                    <a:pt x="3212" y="2494"/>
                    <a:pt x="3227" y="2360"/>
                    <a:pt x="3242" y="2240"/>
                  </a:cubicBezTo>
                  <a:lnTo>
                    <a:pt x="3242" y="2240"/>
                  </a:lnTo>
                  <a:cubicBezTo>
                    <a:pt x="3152" y="2300"/>
                    <a:pt x="3048" y="2360"/>
                    <a:pt x="2943" y="2435"/>
                  </a:cubicBezTo>
                  <a:cubicBezTo>
                    <a:pt x="3018" y="2240"/>
                    <a:pt x="3107" y="2046"/>
                    <a:pt x="3212" y="1867"/>
                  </a:cubicBezTo>
                  <a:cubicBezTo>
                    <a:pt x="3257" y="1882"/>
                    <a:pt x="3301" y="1912"/>
                    <a:pt x="3346" y="1912"/>
                  </a:cubicBezTo>
                  <a:cubicBezTo>
                    <a:pt x="3421" y="1748"/>
                    <a:pt x="3511" y="1598"/>
                    <a:pt x="3630" y="1449"/>
                  </a:cubicBezTo>
                  <a:lnTo>
                    <a:pt x="3630" y="1449"/>
                  </a:lnTo>
                  <a:cubicBezTo>
                    <a:pt x="3540" y="1494"/>
                    <a:pt x="3466" y="1538"/>
                    <a:pt x="3376" y="1583"/>
                  </a:cubicBezTo>
                  <a:cubicBezTo>
                    <a:pt x="3481" y="1434"/>
                    <a:pt x="3585" y="1285"/>
                    <a:pt x="3705" y="1150"/>
                  </a:cubicBezTo>
                  <a:cubicBezTo>
                    <a:pt x="3765" y="1150"/>
                    <a:pt x="3839" y="1150"/>
                    <a:pt x="3899" y="1135"/>
                  </a:cubicBezTo>
                  <a:cubicBezTo>
                    <a:pt x="4123" y="896"/>
                    <a:pt x="4392" y="672"/>
                    <a:pt x="4631" y="448"/>
                  </a:cubicBezTo>
                  <a:cubicBezTo>
                    <a:pt x="4720" y="373"/>
                    <a:pt x="4795" y="314"/>
                    <a:pt x="4870" y="239"/>
                  </a:cubicBezTo>
                  <a:cubicBezTo>
                    <a:pt x="4810" y="149"/>
                    <a:pt x="4720" y="90"/>
                    <a:pt x="4616" y="75"/>
                  </a:cubicBezTo>
                  <a:cubicBezTo>
                    <a:pt x="4603" y="74"/>
                    <a:pt x="4591" y="73"/>
                    <a:pt x="4579" y="73"/>
                  </a:cubicBezTo>
                  <a:cubicBezTo>
                    <a:pt x="4399" y="73"/>
                    <a:pt x="4233" y="173"/>
                    <a:pt x="4093" y="299"/>
                  </a:cubicBezTo>
                  <a:cubicBezTo>
                    <a:pt x="3944" y="418"/>
                    <a:pt x="3809" y="553"/>
                    <a:pt x="3720" y="717"/>
                  </a:cubicBezTo>
                  <a:cubicBezTo>
                    <a:pt x="3555" y="792"/>
                    <a:pt x="3421" y="911"/>
                    <a:pt x="3287" y="1061"/>
                  </a:cubicBezTo>
                  <a:cubicBezTo>
                    <a:pt x="3316" y="1001"/>
                    <a:pt x="3331" y="941"/>
                    <a:pt x="3346" y="881"/>
                  </a:cubicBezTo>
                  <a:cubicBezTo>
                    <a:pt x="3421" y="598"/>
                    <a:pt x="3391" y="299"/>
                    <a:pt x="3227" y="90"/>
                  </a:cubicBezTo>
                  <a:cubicBezTo>
                    <a:pt x="3197" y="45"/>
                    <a:pt x="3152" y="0"/>
                    <a:pt x="3107" y="0"/>
                  </a:cubicBezTo>
                  <a:close/>
                  <a:moveTo>
                    <a:pt x="1927" y="6900"/>
                  </a:moveTo>
                  <a:cubicBezTo>
                    <a:pt x="1912" y="6915"/>
                    <a:pt x="1898" y="6930"/>
                    <a:pt x="1883" y="6945"/>
                  </a:cubicBezTo>
                  <a:lnTo>
                    <a:pt x="1942" y="6960"/>
                  </a:lnTo>
                  <a:cubicBezTo>
                    <a:pt x="1927" y="6930"/>
                    <a:pt x="1927" y="6915"/>
                    <a:pt x="1927" y="69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863074" y="906200"/>
              <a:ext cx="911757" cy="123534"/>
            </a:xfrm>
            <a:custGeom>
              <a:avLst/>
              <a:gdLst/>
              <a:ahLst/>
              <a:cxnLst/>
              <a:rect l="l" t="t" r="r" b="b"/>
              <a:pathLst>
                <a:path w="3122" h="423" extrusionOk="0">
                  <a:moveTo>
                    <a:pt x="1102" y="0"/>
                  </a:moveTo>
                  <a:cubicBezTo>
                    <a:pt x="842" y="0"/>
                    <a:pt x="566" y="169"/>
                    <a:pt x="312" y="169"/>
                  </a:cubicBezTo>
                  <a:cubicBezTo>
                    <a:pt x="203" y="169"/>
                    <a:pt x="98" y="138"/>
                    <a:pt x="0" y="49"/>
                  </a:cubicBezTo>
                  <a:lnTo>
                    <a:pt x="0" y="49"/>
                  </a:lnTo>
                  <a:cubicBezTo>
                    <a:pt x="102" y="165"/>
                    <a:pt x="221" y="203"/>
                    <a:pt x="347" y="203"/>
                  </a:cubicBezTo>
                  <a:cubicBezTo>
                    <a:pt x="582" y="203"/>
                    <a:pt x="844" y="72"/>
                    <a:pt x="1069" y="72"/>
                  </a:cubicBezTo>
                  <a:cubicBezTo>
                    <a:pt x="1097" y="72"/>
                    <a:pt x="1124" y="74"/>
                    <a:pt x="1150" y="79"/>
                  </a:cubicBezTo>
                  <a:cubicBezTo>
                    <a:pt x="1285" y="108"/>
                    <a:pt x="1404" y="168"/>
                    <a:pt x="1524" y="228"/>
                  </a:cubicBezTo>
                  <a:cubicBezTo>
                    <a:pt x="1689" y="307"/>
                    <a:pt x="1865" y="328"/>
                    <a:pt x="2045" y="328"/>
                  </a:cubicBezTo>
                  <a:cubicBezTo>
                    <a:pt x="2248" y="328"/>
                    <a:pt x="2456" y="301"/>
                    <a:pt x="2659" y="301"/>
                  </a:cubicBezTo>
                  <a:cubicBezTo>
                    <a:pt x="2684" y="301"/>
                    <a:pt x="2709" y="302"/>
                    <a:pt x="2734" y="303"/>
                  </a:cubicBezTo>
                  <a:cubicBezTo>
                    <a:pt x="2868" y="318"/>
                    <a:pt x="3002" y="347"/>
                    <a:pt x="3122" y="422"/>
                  </a:cubicBezTo>
                  <a:cubicBezTo>
                    <a:pt x="3017" y="332"/>
                    <a:pt x="2868" y="288"/>
                    <a:pt x="2734" y="273"/>
                  </a:cubicBezTo>
                  <a:cubicBezTo>
                    <a:pt x="2633" y="257"/>
                    <a:pt x="2530" y="254"/>
                    <a:pt x="2425" y="254"/>
                  </a:cubicBezTo>
                  <a:cubicBezTo>
                    <a:pt x="2341" y="254"/>
                    <a:pt x="2255" y="256"/>
                    <a:pt x="2170" y="256"/>
                  </a:cubicBezTo>
                  <a:cubicBezTo>
                    <a:pt x="1956" y="256"/>
                    <a:pt x="1744" y="241"/>
                    <a:pt x="1554" y="138"/>
                  </a:cubicBezTo>
                  <a:cubicBezTo>
                    <a:pt x="1434" y="93"/>
                    <a:pt x="1315" y="34"/>
                    <a:pt x="1165" y="4"/>
                  </a:cubicBezTo>
                  <a:cubicBezTo>
                    <a:pt x="1145" y="1"/>
                    <a:pt x="1124" y="0"/>
                    <a:pt x="1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111602" y="1219854"/>
              <a:ext cx="733027" cy="106303"/>
            </a:xfrm>
            <a:custGeom>
              <a:avLst/>
              <a:gdLst/>
              <a:ahLst/>
              <a:cxnLst/>
              <a:rect l="l" t="t" r="r" b="b"/>
              <a:pathLst>
                <a:path w="2510" h="364" extrusionOk="0">
                  <a:moveTo>
                    <a:pt x="304" y="1"/>
                  </a:moveTo>
                  <a:cubicBezTo>
                    <a:pt x="196" y="1"/>
                    <a:pt x="92" y="28"/>
                    <a:pt x="1" y="110"/>
                  </a:cubicBezTo>
                  <a:cubicBezTo>
                    <a:pt x="86" y="50"/>
                    <a:pt x="172" y="28"/>
                    <a:pt x="259" y="28"/>
                  </a:cubicBezTo>
                  <a:cubicBezTo>
                    <a:pt x="478" y="28"/>
                    <a:pt x="702" y="167"/>
                    <a:pt x="927" y="199"/>
                  </a:cubicBezTo>
                  <a:cubicBezTo>
                    <a:pt x="972" y="209"/>
                    <a:pt x="1017" y="212"/>
                    <a:pt x="1062" y="212"/>
                  </a:cubicBezTo>
                  <a:cubicBezTo>
                    <a:pt x="1219" y="212"/>
                    <a:pt x="1370" y="168"/>
                    <a:pt x="1520" y="168"/>
                  </a:cubicBezTo>
                  <a:cubicBezTo>
                    <a:pt x="1536" y="168"/>
                    <a:pt x="1553" y="168"/>
                    <a:pt x="1569" y="170"/>
                  </a:cubicBezTo>
                  <a:cubicBezTo>
                    <a:pt x="1838" y="170"/>
                    <a:pt x="2077" y="364"/>
                    <a:pt x="2346" y="364"/>
                  </a:cubicBezTo>
                  <a:cubicBezTo>
                    <a:pt x="2405" y="364"/>
                    <a:pt x="2465" y="364"/>
                    <a:pt x="2510" y="334"/>
                  </a:cubicBezTo>
                  <a:lnTo>
                    <a:pt x="2510" y="334"/>
                  </a:lnTo>
                  <a:cubicBezTo>
                    <a:pt x="2450" y="349"/>
                    <a:pt x="2405" y="349"/>
                    <a:pt x="2346" y="349"/>
                  </a:cubicBezTo>
                  <a:cubicBezTo>
                    <a:pt x="2077" y="304"/>
                    <a:pt x="1853" y="95"/>
                    <a:pt x="1584" y="95"/>
                  </a:cubicBezTo>
                  <a:cubicBezTo>
                    <a:pt x="1563" y="93"/>
                    <a:pt x="1543" y="93"/>
                    <a:pt x="1522" y="93"/>
                  </a:cubicBezTo>
                  <a:cubicBezTo>
                    <a:pt x="1359" y="93"/>
                    <a:pt x="1203" y="132"/>
                    <a:pt x="1048" y="132"/>
                  </a:cubicBezTo>
                  <a:cubicBezTo>
                    <a:pt x="1013" y="132"/>
                    <a:pt x="977" y="130"/>
                    <a:pt x="942" y="125"/>
                  </a:cubicBezTo>
                  <a:cubicBezTo>
                    <a:pt x="745" y="105"/>
                    <a:pt x="515" y="1"/>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796441" y="867651"/>
              <a:ext cx="567439" cy="52276"/>
            </a:xfrm>
            <a:custGeom>
              <a:avLst/>
              <a:gdLst/>
              <a:ahLst/>
              <a:cxnLst/>
              <a:rect l="l" t="t" r="r" b="b"/>
              <a:pathLst>
                <a:path w="1943" h="179" extrusionOk="0">
                  <a:moveTo>
                    <a:pt x="801" y="1"/>
                  </a:moveTo>
                  <a:cubicBezTo>
                    <a:pt x="599" y="1"/>
                    <a:pt x="400" y="47"/>
                    <a:pt x="193" y="47"/>
                  </a:cubicBezTo>
                  <a:cubicBezTo>
                    <a:pt x="130" y="47"/>
                    <a:pt x="66" y="43"/>
                    <a:pt x="1" y="31"/>
                  </a:cubicBezTo>
                  <a:lnTo>
                    <a:pt x="1" y="31"/>
                  </a:lnTo>
                  <a:cubicBezTo>
                    <a:pt x="122" y="75"/>
                    <a:pt x="243" y="87"/>
                    <a:pt x="364" y="87"/>
                  </a:cubicBezTo>
                  <a:cubicBezTo>
                    <a:pt x="496" y="87"/>
                    <a:pt x="627" y="73"/>
                    <a:pt x="756" y="73"/>
                  </a:cubicBezTo>
                  <a:cubicBezTo>
                    <a:pt x="829" y="73"/>
                    <a:pt x="900" y="78"/>
                    <a:pt x="971" y="91"/>
                  </a:cubicBezTo>
                  <a:cubicBezTo>
                    <a:pt x="1161" y="118"/>
                    <a:pt x="1373" y="178"/>
                    <a:pt x="1574" y="178"/>
                  </a:cubicBezTo>
                  <a:cubicBezTo>
                    <a:pt x="1704" y="178"/>
                    <a:pt x="1830" y="153"/>
                    <a:pt x="1942" y="76"/>
                  </a:cubicBezTo>
                  <a:lnTo>
                    <a:pt x="1942" y="76"/>
                  </a:lnTo>
                  <a:cubicBezTo>
                    <a:pt x="1849" y="116"/>
                    <a:pt x="1754" y="131"/>
                    <a:pt x="1659" y="131"/>
                  </a:cubicBezTo>
                  <a:cubicBezTo>
                    <a:pt x="1435" y="131"/>
                    <a:pt x="1207" y="48"/>
                    <a:pt x="986" y="16"/>
                  </a:cubicBezTo>
                  <a:cubicBezTo>
                    <a:pt x="924" y="5"/>
                    <a:pt x="862" y="1"/>
                    <a:pt x="8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922895" y="1168746"/>
              <a:ext cx="563058" cy="51107"/>
            </a:xfrm>
            <a:custGeom>
              <a:avLst/>
              <a:gdLst/>
              <a:ahLst/>
              <a:cxnLst/>
              <a:rect l="l" t="t" r="r" b="b"/>
              <a:pathLst>
                <a:path w="1928" h="175" extrusionOk="0">
                  <a:moveTo>
                    <a:pt x="794" y="0"/>
                  </a:moveTo>
                  <a:cubicBezTo>
                    <a:pt x="587" y="0"/>
                    <a:pt x="388" y="47"/>
                    <a:pt x="187" y="47"/>
                  </a:cubicBezTo>
                  <a:cubicBezTo>
                    <a:pt x="125" y="47"/>
                    <a:pt x="63" y="42"/>
                    <a:pt x="1" y="31"/>
                  </a:cubicBezTo>
                  <a:lnTo>
                    <a:pt x="1" y="31"/>
                  </a:lnTo>
                  <a:cubicBezTo>
                    <a:pt x="117" y="75"/>
                    <a:pt x="237" y="87"/>
                    <a:pt x="357" y="87"/>
                  </a:cubicBezTo>
                  <a:cubicBezTo>
                    <a:pt x="488" y="87"/>
                    <a:pt x="620" y="73"/>
                    <a:pt x="748" y="73"/>
                  </a:cubicBezTo>
                  <a:cubicBezTo>
                    <a:pt x="819" y="73"/>
                    <a:pt x="889" y="77"/>
                    <a:pt x="957" y="91"/>
                  </a:cubicBezTo>
                  <a:cubicBezTo>
                    <a:pt x="1142" y="117"/>
                    <a:pt x="1347" y="175"/>
                    <a:pt x="1543" y="175"/>
                  </a:cubicBezTo>
                  <a:cubicBezTo>
                    <a:pt x="1679" y="175"/>
                    <a:pt x="1811" y="147"/>
                    <a:pt x="1928" y="61"/>
                  </a:cubicBezTo>
                  <a:lnTo>
                    <a:pt x="1928" y="61"/>
                  </a:lnTo>
                  <a:cubicBezTo>
                    <a:pt x="1828" y="108"/>
                    <a:pt x="1728" y="126"/>
                    <a:pt x="1628" y="126"/>
                  </a:cubicBezTo>
                  <a:cubicBezTo>
                    <a:pt x="1414" y="126"/>
                    <a:pt x="1200" y="46"/>
                    <a:pt x="987" y="16"/>
                  </a:cubicBezTo>
                  <a:cubicBezTo>
                    <a:pt x="921" y="5"/>
                    <a:pt x="857" y="0"/>
                    <a:pt x="7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3305715" y="871739"/>
              <a:ext cx="349283" cy="436896"/>
            </a:xfrm>
            <a:custGeom>
              <a:avLst/>
              <a:gdLst/>
              <a:ahLst/>
              <a:cxnLst/>
              <a:rect l="l" t="t" r="r" b="b"/>
              <a:pathLst>
                <a:path w="1196" h="1496" extrusionOk="0">
                  <a:moveTo>
                    <a:pt x="198" y="1"/>
                  </a:moveTo>
                  <a:cubicBezTo>
                    <a:pt x="132" y="1"/>
                    <a:pt x="65" y="2"/>
                    <a:pt x="0" y="2"/>
                  </a:cubicBezTo>
                  <a:cubicBezTo>
                    <a:pt x="45" y="47"/>
                    <a:pt x="90" y="107"/>
                    <a:pt x="135" y="122"/>
                  </a:cubicBezTo>
                  <a:cubicBezTo>
                    <a:pt x="269" y="182"/>
                    <a:pt x="404" y="197"/>
                    <a:pt x="538" y="241"/>
                  </a:cubicBezTo>
                  <a:cubicBezTo>
                    <a:pt x="687" y="286"/>
                    <a:pt x="822" y="346"/>
                    <a:pt x="897" y="450"/>
                  </a:cubicBezTo>
                  <a:cubicBezTo>
                    <a:pt x="941" y="525"/>
                    <a:pt x="956" y="600"/>
                    <a:pt x="971" y="674"/>
                  </a:cubicBezTo>
                  <a:cubicBezTo>
                    <a:pt x="1016" y="943"/>
                    <a:pt x="1031" y="1227"/>
                    <a:pt x="1031" y="1496"/>
                  </a:cubicBezTo>
                  <a:cubicBezTo>
                    <a:pt x="1076" y="1481"/>
                    <a:pt x="1136" y="1466"/>
                    <a:pt x="1180" y="1466"/>
                  </a:cubicBezTo>
                  <a:cubicBezTo>
                    <a:pt x="1195" y="1242"/>
                    <a:pt x="1195" y="1033"/>
                    <a:pt x="1180" y="809"/>
                  </a:cubicBezTo>
                  <a:cubicBezTo>
                    <a:pt x="1165" y="645"/>
                    <a:pt x="1136" y="495"/>
                    <a:pt x="1046" y="361"/>
                  </a:cubicBezTo>
                  <a:cubicBezTo>
                    <a:pt x="956" y="197"/>
                    <a:pt x="762" y="107"/>
                    <a:pt x="583" y="47"/>
                  </a:cubicBezTo>
                  <a:cubicBezTo>
                    <a:pt x="463" y="7"/>
                    <a:pt x="33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3009000" y="832898"/>
              <a:ext cx="737407" cy="645998"/>
            </a:xfrm>
            <a:custGeom>
              <a:avLst/>
              <a:gdLst/>
              <a:ahLst/>
              <a:cxnLst/>
              <a:rect l="l" t="t" r="r" b="b"/>
              <a:pathLst>
                <a:path w="2525" h="2212" extrusionOk="0">
                  <a:moveTo>
                    <a:pt x="2525" y="1"/>
                  </a:moveTo>
                  <a:lnTo>
                    <a:pt x="2525" y="1"/>
                  </a:lnTo>
                  <a:cubicBezTo>
                    <a:pt x="1957" y="106"/>
                    <a:pt x="1420" y="315"/>
                    <a:pt x="957" y="673"/>
                  </a:cubicBezTo>
                  <a:cubicBezTo>
                    <a:pt x="509" y="1017"/>
                    <a:pt x="135" y="1509"/>
                    <a:pt x="1" y="2077"/>
                  </a:cubicBezTo>
                  <a:cubicBezTo>
                    <a:pt x="61" y="2047"/>
                    <a:pt x="120" y="2032"/>
                    <a:pt x="195" y="2032"/>
                  </a:cubicBezTo>
                  <a:cubicBezTo>
                    <a:pt x="165" y="2077"/>
                    <a:pt x="150" y="2137"/>
                    <a:pt x="180" y="2211"/>
                  </a:cubicBezTo>
                  <a:cubicBezTo>
                    <a:pt x="733" y="2122"/>
                    <a:pt x="1255" y="1868"/>
                    <a:pt x="1674" y="1480"/>
                  </a:cubicBezTo>
                  <a:cubicBezTo>
                    <a:pt x="2092" y="1106"/>
                    <a:pt x="2391" y="598"/>
                    <a:pt x="2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3371132" y="876704"/>
              <a:ext cx="327380" cy="322999"/>
            </a:xfrm>
            <a:custGeom>
              <a:avLst/>
              <a:gdLst/>
              <a:ahLst/>
              <a:cxnLst/>
              <a:rect l="l" t="t" r="r" b="b"/>
              <a:pathLst>
                <a:path w="1121" h="1106" extrusionOk="0">
                  <a:moveTo>
                    <a:pt x="1121" y="0"/>
                  </a:moveTo>
                  <a:lnTo>
                    <a:pt x="1121" y="0"/>
                  </a:lnTo>
                  <a:cubicBezTo>
                    <a:pt x="717" y="105"/>
                    <a:pt x="329" y="284"/>
                    <a:pt x="0" y="523"/>
                  </a:cubicBezTo>
                  <a:lnTo>
                    <a:pt x="493" y="613"/>
                  </a:lnTo>
                  <a:lnTo>
                    <a:pt x="508" y="1106"/>
                  </a:lnTo>
                  <a:cubicBezTo>
                    <a:pt x="837" y="822"/>
                    <a:pt x="1061" y="433"/>
                    <a:pt x="1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3070037" y="889846"/>
              <a:ext cx="641617" cy="523632"/>
            </a:xfrm>
            <a:custGeom>
              <a:avLst/>
              <a:gdLst/>
              <a:ahLst/>
              <a:cxnLst/>
              <a:rect l="l" t="t" r="r" b="b"/>
              <a:pathLst>
                <a:path w="2197" h="1793" extrusionOk="0">
                  <a:moveTo>
                    <a:pt x="2196" y="0"/>
                  </a:moveTo>
                  <a:lnTo>
                    <a:pt x="2196" y="0"/>
                  </a:lnTo>
                  <a:cubicBezTo>
                    <a:pt x="1450" y="553"/>
                    <a:pt x="703" y="1165"/>
                    <a:pt x="1" y="1792"/>
                  </a:cubicBezTo>
                  <a:cubicBezTo>
                    <a:pt x="778" y="1240"/>
                    <a:pt x="1509" y="627"/>
                    <a:pt x="2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2367967" y="1203791"/>
              <a:ext cx="52568" cy="82064"/>
            </a:xfrm>
            <a:custGeom>
              <a:avLst/>
              <a:gdLst/>
              <a:ahLst/>
              <a:cxnLst/>
              <a:rect l="l" t="t" r="r" b="b"/>
              <a:pathLst>
                <a:path w="180" h="281" extrusionOk="0">
                  <a:moveTo>
                    <a:pt x="60" y="0"/>
                  </a:moveTo>
                  <a:cubicBezTo>
                    <a:pt x="45" y="0"/>
                    <a:pt x="30" y="15"/>
                    <a:pt x="30" y="30"/>
                  </a:cubicBezTo>
                  <a:cubicBezTo>
                    <a:pt x="15" y="45"/>
                    <a:pt x="15" y="75"/>
                    <a:pt x="15" y="90"/>
                  </a:cubicBezTo>
                  <a:cubicBezTo>
                    <a:pt x="30" y="135"/>
                    <a:pt x="15" y="195"/>
                    <a:pt x="15" y="239"/>
                  </a:cubicBezTo>
                  <a:cubicBezTo>
                    <a:pt x="15" y="239"/>
                    <a:pt x="0" y="254"/>
                    <a:pt x="15" y="269"/>
                  </a:cubicBezTo>
                  <a:lnTo>
                    <a:pt x="30" y="269"/>
                  </a:lnTo>
                  <a:cubicBezTo>
                    <a:pt x="45" y="277"/>
                    <a:pt x="64" y="281"/>
                    <a:pt x="82" y="281"/>
                  </a:cubicBezTo>
                  <a:cubicBezTo>
                    <a:pt x="101" y="281"/>
                    <a:pt x="120" y="277"/>
                    <a:pt x="135" y="269"/>
                  </a:cubicBezTo>
                  <a:cubicBezTo>
                    <a:pt x="135" y="269"/>
                    <a:pt x="150" y="269"/>
                    <a:pt x="150" y="239"/>
                  </a:cubicBezTo>
                  <a:cubicBezTo>
                    <a:pt x="165" y="210"/>
                    <a:pt x="179" y="180"/>
                    <a:pt x="179" y="150"/>
                  </a:cubicBezTo>
                  <a:cubicBezTo>
                    <a:pt x="179" y="120"/>
                    <a:pt x="165" y="75"/>
                    <a:pt x="150" y="45"/>
                  </a:cubicBezTo>
                  <a:cubicBezTo>
                    <a:pt x="120" y="15"/>
                    <a:pt x="9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2298169" y="1203791"/>
              <a:ext cx="96082" cy="30957"/>
            </a:xfrm>
            <a:custGeom>
              <a:avLst/>
              <a:gdLst/>
              <a:ahLst/>
              <a:cxnLst/>
              <a:rect l="l" t="t" r="r" b="b"/>
              <a:pathLst>
                <a:path w="329" h="106" extrusionOk="0">
                  <a:moveTo>
                    <a:pt x="60" y="0"/>
                  </a:moveTo>
                  <a:cubicBezTo>
                    <a:pt x="45" y="0"/>
                    <a:pt x="30" y="0"/>
                    <a:pt x="15" y="15"/>
                  </a:cubicBezTo>
                  <a:cubicBezTo>
                    <a:pt x="0" y="15"/>
                    <a:pt x="0" y="30"/>
                    <a:pt x="0" y="60"/>
                  </a:cubicBezTo>
                  <a:cubicBezTo>
                    <a:pt x="0" y="75"/>
                    <a:pt x="15" y="90"/>
                    <a:pt x="30" y="90"/>
                  </a:cubicBezTo>
                  <a:cubicBezTo>
                    <a:pt x="45" y="105"/>
                    <a:pt x="45" y="105"/>
                    <a:pt x="60" y="105"/>
                  </a:cubicBezTo>
                  <a:cubicBezTo>
                    <a:pt x="120" y="105"/>
                    <a:pt x="179" y="105"/>
                    <a:pt x="239" y="90"/>
                  </a:cubicBezTo>
                  <a:cubicBezTo>
                    <a:pt x="254" y="90"/>
                    <a:pt x="284" y="90"/>
                    <a:pt x="299" y="75"/>
                  </a:cubicBezTo>
                  <a:cubicBezTo>
                    <a:pt x="299" y="75"/>
                    <a:pt x="314" y="45"/>
                    <a:pt x="329" y="15"/>
                  </a:cubicBezTo>
                  <a:cubicBezTo>
                    <a:pt x="239" y="0"/>
                    <a:pt x="15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2254363" y="1099240"/>
              <a:ext cx="83232" cy="135508"/>
            </a:xfrm>
            <a:custGeom>
              <a:avLst/>
              <a:gdLst/>
              <a:ahLst/>
              <a:cxnLst/>
              <a:rect l="l" t="t" r="r" b="b"/>
              <a:pathLst>
                <a:path w="285" h="464" extrusionOk="0">
                  <a:moveTo>
                    <a:pt x="120" y="0"/>
                  </a:moveTo>
                  <a:cubicBezTo>
                    <a:pt x="76" y="0"/>
                    <a:pt x="46" y="15"/>
                    <a:pt x="16" y="45"/>
                  </a:cubicBezTo>
                  <a:cubicBezTo>
                    <a:pt x="1" y="90"/>
                    <a:pt x="1" y="134"/>
                    <a:pt x="1" y="179"/>
                  </a:cubicBezTo>
                  <a:cubicBezTo>
                    <a:pt x="16" y="239"/>
                    <a:pt x="16" y="299"/>
                    <a:pt x="31" y="358"/>
                  </a:cubicBezTo>
                  <a:cubicBezTo>
                    <a:pt x="31" y="388"/>
                    <a:pt x="31" y="418"/>
                    <a:pt x="46" y="433"/>
                  </a:cubicBezTo>
                  <a:cubicBezTo>
                    <a:pt x="76" y="463"/>
                    <a:pt x="120" y="463"/>
                    <a:pt x="150" y="463"/>
                  </a:cubicBezTo>
                  <a:cubicBezTo>
                    <a:pt x="195" y="463"/>
                    <a:pt x="225" y="448"/>
                    <a:pt x="255" y="433"/>
                  </a:cubicBezTo>
                  <a:cubicBezTo>
                    <a:pt x="270" y="403"/>
                    <a:pt x="285" y="358"/>
                    <a:pt x="285" y="329"/>
                  </a:cubicBezTo>
                  <a:cubicBezTo>
                    <a:pt x="285" y="239"/>
                    <a:pt x="285" y="149"/>
                    <a:pt x="270" y="75"/>
                  </a:cubicBezTo>
                  <a:cubicBezTo>
                    <a:pt x="270" y="60"/>
                    <a:pt x="255" y="45"/>
                    <a:pt x="255" y="30"/>
                  </a:cubicBezTo>
                  <a:cubicBezTo>
                    <a:pt x="255" y="15"/>
                    <a:pt x="240" y="15"/>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3576146" y="1486780"/>
              <a:ext cx="83232" cy="140472"/>
            </a:xfrm>
            <a:custGeom>
              <a:avLst/>
              <a:gdLst/>
              <a:ahLst/>
              <a:cxnLst/>
              <a:rect l="l" t="t" r="r" b="b"/>
              <a:pathLst>
                <a:path w="285" h="481" extrusionOk="0">
                  <a:moveTo>
                    <a:pt x="56" y="0"/>
                  </a:moveTo>
                  <a:cubicBezTo>
                    <a:pt x="40" y="0"/>
                    <a:pt x="15" y="63"/>
                    <a:pt x="15" y="77"/>
                  </a:cubicBezTo>
                  <a:cubicBezTo>
                    <a:pt x="0" y="92"/>
                    <a:pt x="15" y="107"/>
                    <a:pt x="15" y="107"/>
                  </a:cubicBezTo>
                  <a:cubicBezTo>
                    <a:pt x="45" y="211"/>
                    <a:pt x="75" y="331"/>
                    <a:pt x="135" y="421"/>
                  </a:cubicBezTo>
                  <a:cubicBezTo>
                    <a:pt x="150" y="435"/>
                    <a:pt x="165" y="465"/>
                    <a:pt x="180" y="480"/>
                  </a:cubicBezTo>
                  <a:cubicBezTo>
                    <a:pt x="210" y="480"/>
                    <a:pt x="239" y="435"/>
                    <a:pt x="254" y="406"/>
                  </a:cubicBezTo>
                  <a:cubicBezTo>
                    <a:pt x="284" y="331"/>
                    <a:pt x="269" y="137"/>
                    <a:pt x="224" y="62"/>
                  </a:cubicBezTo>
                  <a:cubicBezTo>
                    <a:pt x="192" y="9"/>
                    <a:pt x="160" y="1"/>
                    <a:pt x="118" y="1"/>
                  </a:cubicBezTo>
                  <a:cubicBezTo>
                    <a:pt x="100" y="1"/>
                    <a:pt x="82" y="2"/>
                    <a:pt x="60" y="2"/>
                  </a:cubicBezTo>
                  <a:cubicBezTo>
                    <a:pt x="59" y="1"/>
                    <a:pt x="57"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3170499" y="1382521"/>
              <a:ext cx="43806" cy="48479"/>
            </a:xfrm>
            <a:custGeom>
              <a:avLst/>
              <a:gdLst/>
              <a:ahLst/>
              <a:cxnLst/>
              <a:rect l="l" t="t" r="r" b="b"/>
              <a:pathLst>
                <a:path w="150" h="166" extrusionOk="0">
                  <a:moveTo>
                    <a:pt x="75" y="1"/>
                  </a:moveTo>
                  <a:cubicBezTo>
                    <a:pt x="30" y="1"/>
                    <a:pt x="0" y="31"/>
                    <a:pt x="0" y="76"/>
                  </a:cubicBezTo>
                  <a:cubicBezTo>
                    <a:pt x="0" y="120"/>
                    <a:pt x="30" y="165"/>
                    <a:pt x="75" y="165"/>
                  </a:cubicBezTo>
                  <a:cubicBezTo>
                    <a:pt x="105" y="165"/>
                    <a:pt x="150" y="120"/>
                    <a:pt x="150" y="76"/>
                  </a:cubicBezTo>
                  <a:cubicBezTo>
                    <a:pt x="150" y="46"/>
                    <a:pt x="105" y="1"/>
                    <a:pt x="75" y="1"/>
                  </a:cubicBezTo>
                  <a:close/>
                </a:path>
              </a:pathLst>
            </a:custGeom>
            <a:solidFill>
              <a:srgbClr val="010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3174880" y="1491745"/>
              <a:ext cx="43806" cy="43806"/>
            </a:xfrm>
            <a:custGeom>
              <a:avLst/>
              <a:gdLst/>
              <a:ahLst/>
              <a:cxnLst/>
              <a:rect l="l" t="t" r="r" b="b"/>
              <a:pathLst>
                <a:path w="150" h="150" extrusionOk="0">
                  <a:moveTo>
                    <a:pt x="75" y="0"/>
                  </a:moveTo>
                  <a:cubicBezTo>
                    <a:pt x="30" y="0"/>
                    <a:pt x="0" y="30"/>
                    <a:pt x="0" y="75"/>
                  </a:cubicBezTo>
                  <a:cubicBezTo>
                    <a:pt x="0" y="120"/>
                    <a:pt x="30" y="150"/>
                    <a:pt x="75" y="150"/>
                  </a:cubicBezTo>
                  <a:cubicBezTo>
                    <a:pt x="105" y="150"/>
                    <a:pt x="150" y="120"/>
                    <a:pt x="150" y="75"/>
                  </a:cubicBezTo>
                  <a:cubicBezTo>
                    <a:pt x="150" y="45"/>
                    <a:pt x="105" y="0"/>
                    <a:pt x="75" y="0"/>
                  </a:cubicBezTo>
                  <a:close/>
                </a:path>
              </a:pathLst>
            </a:custGeom>
            <a:solidFill>
              <a:srgbClr val="010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2219610" y="1378140"/>
              <a:ext cx="43806" cy="48479"/>
            </a:xfrm>
            <a:custGeom>
              <a:avLst/>
              <a:gdLst/>
              <a:ahLst/>
              <a:cxnLst/>
              <a:rect l="l" t="t" r="r" b="b"/>
              <a:pathLst>
                <a:path w="150" h="166" extrusionOk="0">
                  <a:moveTo>
                    <a:pt x="75" y="1"/>
                  </a:moveTo>
                  <a:cubicBezTo>
                    <a:pt x="45" y="1"/>
                    <a:pt x="0" y="31"/>
                    <a:pt x="0" y="76"/>
                  </a:cubicBezTo>
                  <a:cubicBezTo>
                    <a:pt x="0" y="120"/>
                    <a:pt x="30" y="165"/>
                    <a:pt x="75" y="165"/>
                  </a:cubicBezTo>
                  <a:cubicBezTo>
                    <a:pt x="120" y="165"/>
                    <a:pt x="150" y="120"/>
                    <a:pt x="150" y="76"/>
                  </a:cubicBezTo>
                  <a:cubicBezTo>
                    <a:pt x="150" y="46"/>
                    <a:pt x="120" y="1"/>
                    <a:pt x="75" y="1"/>
                  </a:cubicBezTo>
                  <a:close/>
                </a:path>
              </a:pathLst>
            </a:custGeom>
            <a:solidFill>
              <a:srgbClr val="010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2219610" y="1478603"/>
              <a:ext cx="43806" cy="48187"/>
            </a:xfrm>
            <a:custGeom>
              <a:avLst/>
              <a:gdLst/>
              <a:ahLst/>
              <a:cxnLst/>
              <a:rect l="l" t="t" r="r" b="b"/>
              <a:pathLst>
                <a:path w="150" h="165" extrusionOk="0">
                  <a:moveTo>
                    <a:pt x="75" y="0"/>
                  </a:moveTo>
                  <a:cubicBezTo>
                    <a:pt x="45" y="0"/>
                    <a:pt x="0" y="45"/>
                    <a:pt x="0" y="90"/>
                  </a:cubicBezTo>
                  <a:cubicBezTo>
                    <a:pt x="0" y="120"/>
                    <a:pt x="30" y="165"/>
                    <a:pt x="75" y="165"/>
                  </a:cubicBezTo>
                  <a:cubicBezTo>
                    <a:pt x="120" y="165"/>
                    <a:pt x="150" y="120"/>
                    <a:pt x="150" y="90"/>
                  </a:cubicBezTo>
                  <a:cubicBezTo>
                    <a:pt x="150" y="45"/>
                    <a:pt x="120" y="0"/>
                    <a:pt x="75" y="0"/>
                  </a:cubicBezTo>
                  <a:close/>
                </a:path>
              </a:pathLst>
            </a:custGeom>
            <a:solidFill>
              <a:srgbClr val="010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2114767" y="1535551"/>
              <a:ext cx="419081" cy="471065"/>
            </a:xfrm>
            <a:custGeom>
              <a:avLst/>
              <a:gdLst/>
              <a:ahLst/>
              <a:cxnLst/>
              <a:rect l="l" t="t" r="r" b="b"/>
              <a:pathLst>
                <a:path w="1435" h="1613" extrusionOk="0">
                  <a:moveTo>
                    <a:pt x="617" y="0"/>
                  </a:moveTo>
                  <a:cubicBezTo>
                    <a:pt x="520" y="0"/>
                    <a:pt x="426" y="23"/>
                    <a:pt x="344" y="74"/>
                  </a:cubicBezTo>
                  <a:cubicBezTo>
                    <a:pt x="195" y="164"/>
                    <a:pt x="106" y="343"/>
                    <a:pt x="46" y="507"/>
                  </a:cubicBezTo>
                  <a:cubicBezTo>
                    <a:pt x="1" y="672"/>
                    <a:pt x="16" y="866"/>
                    <a:pt x="31" y="1045"/>
                  </a:cubicBezTo>
                  <a:cubicBezTo>
                    <a:pt x="46" y="1194"/>
                    <a:pt x="76" y="1374"/>
                    <a:pt x="195" y="1493"/>
                  </a:cubicBezTo>
                  <a:cubicBezTo>
                    <a:pt x="330" y="1598"/>
                    <a:pt x="509" y="1613"/>
                    <a:pt x="673" y="1613"/>
                  </a:cubicBezTo>
                  <a:cubicBezTo>
                    <a:pt x="837" y="1613"/>
                    <a:pt x="1017" y="1613"/>
                    <a:pt x="1136" y="1523"/>
                  </a:cubicBezTo>
                  <a:cubicBezTo>
                    <a:pt x="1300" y="1419"/>
                    <a:pt x="1375" y="1224"/>
                    <a:pt x="1405" y="1045"/>
                  </a:cubicBezTo>
                  <a:cubicBezTo>
                    <a:pt x="1435" y="746"/>
                    <a:pt x="1345" y="433"/>
                    <a:pt x="1136" y="224"/>
                  </a:cubicBezTo>
                  <a:cubicBezTo>
                    <a:pt x="998" y="86"/>
                    <a:pt x="803"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2555458" y="1640102"/>
              <a:ext cx="248820" cy="314238"/>
            </a:xfrm>
            <a:custGeom>
              <a:avLst/>
              <a:gdLst/>
              <a:ahLst/>
              <a:cxnLst/>
              <a:rect l="l" t="t" r="r" b="b"/>
              <a:pathLst>
                <a:path w="852" h="1076" extrusionOk="0">
                  <a:moveTo>
                    <a:pt x="385" y="1"/>
                  </a:moveTo>
                  <a:cubicBezTo>
                    <a:pt x="249" y="1"/>
                    <a:pt x="106" y="65"/>
                    <a:pt x="0" y="194"/>
                  </a:cubicBezTo>
                  <a:cubicBezTo>
                    <a:pt x="15" y="418"/>
                    <a:pt x="30" y="627"/>
                    <a:pt x="60" y="851"/>
                  </a:cubicBezTo>
                  <a:cubicBezTo>
                    <a:pt x="75" y="911"/>
                    <a:pt x="90" y="971"/>
                    <a:pt x="120" y="1016"/>
                  </a:cubicBezTo>
                  <a:cubicBezTo>
                    <a:pt x="180" y="1075"/>
                    <a:pt x="269" y="1075"/>
                    <a:pt x="359" y="1075"/>
                  </a:cubicBezTo>
                  <a:cubicBezTo>
                    <a:pt x="478" y="1075"/>
                    <a:pt x="598" y="1075"/>
                    <a:pt x="688" y="1001"/>
                  </a:cubicBezTo>
                  <a:cubicBezTo>
                    <a:pt x="717" y="956"/>
                    <a:pt x="747" y="911"/>
                    <a:pt x="762" y="851"/>
                  </a:cubicBezTo>
                  <a:cubicBezTo>
                    <a:pt x="822" y="702"/>
                    <a:pt x="852" y="538"/>
                    <a:pt x="807" y="373"/>
                  </a:cubicBezTo>
                  <a:cubicBezTo>
                    <a:pt x="762" y="209"/>
                    <a:pt x="643" y="75"/>
                    <a:pt x="493" y="15"/>
                  </a:cubicBezTo>
                  <a:cubicBezTo>
                    <a:pt x="458" y="5"/>
                    <a:pt x="422"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3432169" y="1504886"/>
              <a:ext cx="214067" cy="463471"/>
            </a:xfrm>
            <a:custGeom>
              <a:avLst/>
              <a:gdLst/>
              <a:ahLst/>
              <a:cxnLst/>
              <a:rect l="l" t="t" r="r" b="b"/>
              <a:pathLst>
                <a:path w="733" h="1587" extrusionOk="0">
                  <a:moveTo>
                    <a:pt x="419" y="0"/>
                  </a:moveTo>
                  <a:cubicBezTo>
                    <a:pt x="254" y="0"/>
                    <a:pt x="105" y="45"/>
                    <a:pt x="30" y="179"/>
                  </a:cubicBezTo>
                  <a:cubicBezTo>
                    <a:pt x="1" y="269"/>
                    <a:pt x="1" y="359"/>
                    <a:pt x="1" y="463"/>
                  </a:cubicBezTo>
                  <a:cubicBezTo>
                    <a:pt x="16" y="702"/>
                    <a:pt x="30" y="941"/>
                    <a:pt x="30" y="1180"/>
                  </a:cubicBezTo>
                  <a:cubicBezTo>
                    <a:pt x="45" y="1285"/>
                    <a:pt x="45" y="1419"/>
                    <a:pt x="135" y="1509"/>
                  </a:cubicBezTo>
                  <a:cubicBezTo>
                    <a:pt x="186" y="1559"/>
                    <a:pt x="256" y="1586"/>
                    <a:pt x="329" y="1586"/>
                  </a:cubicBezTo>
                  <a:cubicBezTo>
                    <a:pt x="385" y="1586"/>
                    <a:pt x="442" y="1571"/>
                    <a:pt x="493" y="1538"/>
                  </a:cubicBezTo>
                  <a:cubicBezTo>
                    <a:pt x="598" y="1479"/>
                    <a:pt x="673" y="1374"/>
                    <a:pt x="703" y="1240"/>
                  </a:cubicBezTo>
                  <a:cubicBezTo>
                    <a:pt x="732" y="1120"/>
                    <a:pt x="732" y="986"/>
                    <a:pt x="732" y="866"/>
                  </a:cubicBezTo>
                  <a:cubicBezTo>
                    <a:pt x="732" y="702"/>
                    <a:pt x="732" y="523"/>
                    <a:pt x="703" y="344"/>
                  </a:cubicBezTo>
                  <a:cubicBezTo>
                    <a:pt x="688" y="269"/>
                    <a:pt x="658" y="194"/>
                    <a:pt x="613" y="120"/>
                  </a:cubicBezTo>
                  <a:cubicBezTo>
                    <a:pt x="568" y="60"/>
                    <a:pt x="493" y="15"/>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3270670" y="1295492"/>
              <a:ext cx="410320" cy="403895"/>
            </a:xfrm>
            <a:custGeom>
              <a:avLst/>
              <a:gdLst/>
              <a:ahLst/>
              <a:cxnLst/>
              <a:rect l="l" t="t" r="r" b="b"/>
              <a:pathLst>
                <a:path w="1405" h="1383" extrusionOk="0">
                  <a:moveTo>
                    <a:pt x="1330" y="0"/>
                  </a:moveTo>
                  <a:cubicBezTo>
                    <a:pt x="837" y="15"/>
                    <a:pt x="524" y="30"/>
                    <a:pt x="31" y="75"/>
                  </a:cubicBezTo>
                  <a:cubicBezTo>
                    <a:pt x="76" y="553"/>
                    <a:pt x="1" y="1300"/>
                    <a:pt x="16" y="1300"/>
                  </a:cubicBezTo>
                  <a:cubicBezTo>
                    <a:pt x="48" y="1296"/>
                    <a:pt x="76" y="1295"/>
                    <a:pt x="100" y="1295"/>
                  </a:cubicBezTo>
                  <a:cubicBezTo>
                    <a:pt x="290" y="1295"/>
                    <a:pt x="297" y="1383"/>
                    <a:pt x="461" y="1383"/>
                  </a:cubicBezTo>
                  <a:cubicBezTo>
                    <a:pt x="558" y="1383"/>
                    <a:pt x="710" y="1352"/>
                    <a:pt x="987" y="1255"/>
                  </a:cubicBezTo>
                  <a:cubicBezTo>
                    <a:pt x="1002" y="1255"/>
                    <a:pt x="1032" y="747"/>
                    <a:pt x="1061" y="717"/>
                  </a:cubicBezTo>
                  <a:cubicBezTo>
                    <a:pt x="1093" y="691"/>
                    <a:pt x="1118" y="680"/>
                    <a:pt x="1140" y="680"/>
                  </a:cubicBezTo>
                  <a:cubicBezTo>
                    <a:pt x="1242" y="680"/>
                    <a:pt x="1246" y="938"/>
                    <a:pt x="1270" y="1135"/>
                  </a:cubicBezTo>
                  <a:cubicBezTo>
                    <a:pt x="1270" y="1137"/>
                    <a:pt x="1272" y="1138"/>
                    <a:pt x="1274" y="1138"/>
                  </a:cubicBezTo>
                  <a:cubicBezTo>
                    <a:pt x="1295" y="1138"/>
                    <a:pt x="1390" y="1089"/>
                    <a:pt x="1390" y="1076"/>
                  </a:cubicBezTo>
                  <a:cubicBezTo>
                    <a:pt x="1405" y="971"/>
                    <a:pt x="1330" y="135"/>
                    <a:pt x="1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3331999" y="1517152"/>
              <a:ext cx="78559" cy="136968"/>
            </a:xfrm>
            <a:custGeom>
              <a:avLst/>
              <a:gdLst/>
              <a:ahLst/>
              <a:cxnLst/>
              <a:rect l="l" t="t" r="r" b="b"/>
              <a:pathLst>
                <a:path w="269" h="469" extrusionOk="0">
                  <a:moveTo>
                    <a:pt x="40" y="1"/>
                  </a:moveTo>
                  <a:cubicBezTo>
                    <a:pt x="24" y="1"/>
                    <a:pt x="0" y="51"/>
                    <a:pt x="0" y="78"/>
                  </a:cubicBezTo>
                  <a:cubicBezTo>
                    <a:pt x="0" y="78"/>
                    <a:pt x="0" y="92"/>
                    <a:pt x="0" y="107"/>
                  </a:cubicBezTo>
                  <a:cubicBezTo>
                    <a:pt x="30" y="212"/>
                    <a:pt x="75" y="317"/>
                    <a:pt x="134" y="421"/>
                  </a:cubicBezTo>
                  <a:cubicBezTo>
                    <a:pt x="149" y="436"/>
                    <a:pt x="149" y="466"/>
                    <a:pt x="179" y="466"/>
                  </a:cubicBezTo>
                  <a:cubicBezTo>
                    <a:pt x="183" y="468"/>
                    <a:pt x="187" y="469"/>
                    <a:pt x="191" y="469"/>
                  </a:cubicBezTo>
                  <a:cubicBezTo>
                    <a:pt x="213" y="469"/>
                    <a:pt x="226" y="432"/>
                    <a:pt x="239" y="406"/>
                  </a:cubicBezTo>
                  <a:cubicBezTo>
                    <a:pt x="269" y="331"/>
                    <a:pt x="254" y="122"/>
                    <a:pt x="224" y="63"/>
                  </a:cubicBezTo>
                  <a:cubicBezTo>
                    <a:pt x="192" y="9"/>
                    <a:pt x="160" y="2"/>
                    <a:pt x="112" y="2"/>
                  </a:cubicBezTo>
                  <a:cubicBezTo>
                    <a:pt x="92" y="2"/>
                    <a:pt x="70" y="3"/>
                    <a:pt x="45" y="3"/>
                  </a:cubicBezTo>
                  <a:cubicBezTo>
                    <a:pt x="43" y="1"/>
                    <a:pt x="41"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9"/>
            <p:cNvSpPr/>
            <p:nvPr/>
          </p:nvSpPr>
          <p:spPr>
            <a:xfrm>
              <a:off x="3057187" y="1525037"/>
              <a:ext cx="388417" cy="523340"/>
            </a:xfrm>
            <a:custGeom>
              <a:avLst/>
              <a:gdLst/>
              <a:ahLst/>
              <a:cxnLst/>
              <a:rect l="l" t="t" r="r" b="b"/>
              <a:pathLst>
                <a:path w="1330" h="1792" extrusionOk="0">
                  <a:moveTo>
                    <a:pt x="718" y="1"/>
                  </a:moveTo>
                  <a:cubicBezTo>
                    <a:pt x="610" y="1"/>
                    <a:pt x="510" y="61"/>
                    <a:pt x="418" y="95"/>
                  </a:cubicBezTo>
                  <a:cubicBezTo>
                    <a:pt x="299" y="155"/>
                    <a:pt x="179" y="215"/>
                    <a:pt x="105" y="319"/>
                  </a:cubicBezTo>
                  <a:cubicBezTo>
                    <a:pt x="15" y="454"/>
                    <a:pt x="0" y="633"/>
                    <a:pt x="0" y="782"/>
                  </a:cubicBezTo>
                  <a:cubicBezTo>
                    <a:pt x="0" y="977"/>
                    <a:pt x="0" y="1171"/>
                    <a:pt x="60" y="1350"/>
                  </a:cubicBezTo>
                  <a:cubicBezTo>
                    <a:pt x="120" y="1529"/>
                    <a:pt x="239" y="1679"/>
                    <a:pt x="418" y="1753"/>
                  </a:cubicBezTo>
                  <a:cubicBezTo>
                    <a:pt x="478" y="1779"/>
                    <a:pt x="542" y="1792"/>
                    <a:pt x="608" y="1792"/>
                  </a:cubicBezTo>
                  <a:cubicBezTo>
                    <a:pt x="805" y="1792"/>
                    <a:pt x="1012" y="1682"/>
                    <a:pt x="1135" y="1514"/>
                  </a:cubicBezTo>
                  <a:cubicBezTo>
                    <a:pt x="1300" y="1305"/>
                    <a:pt x="1329" y="1006"/>
                    <a:pt x="1300" y="738"/>
                  </a:cubicBezTo>
                  <a:cubicBezTo>
                    <a:pt x="1255" y="439"/>
                    <a:pt x="1105" y="125"/>
                    <a:pt x="822" y="21"/>
                  </a:cubicBezTo>
                  <a:cubicBezTo>
                    <a:pt x="786" y="7"/>
                    <a:pt x="752" y="1"/>
                    <a:pt x="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9"/>
            <p:cNvSpPr/>
            <p:nvPr/>
          </p:nvSpPr>
          <p:spPr>
            <a:xfrm>
              <a:off x="2171715" y="1308342"/>
              <a:ext cx="1121151" cy="362425"/>
            </a:xfrm>
            <a:custGeom>
              <a:avLst/>
              <a:gdLst/>
              <a:ahLst/>
              <a:cxnLst/>
              <a:rect l="l" t="t" r="r" b="b"/>
              <a:pathLst>
                <a:path w="3839" h="1241" extrusionOk="0">
                  <a:moveTo>
                    <a:pt x="105" y="1"/>
                  </a:moveTo>
                  <a:cubicBezTo>
                    <a:pt x="75" y="1"/>
                    <a:pt x="60" y="31"/>
                    <a:pt x="45" y="61"/>
                  </a:cubicBezTo>
                  <a:lnTo>
                    <a:pt x="0" y="1106"/>
                  </a:lnTo>
                  <a:cubicBezTo>
                    <a:pt x="0" y="1136"/>
                    <a:pt x="15" y="1151"/>
                    <a:pt x="45" y="1151"/>
                  </a:cubicBezTo>
                  <a:lnTo>
                    <a:pt x="3764" y="1241"/>
                  </a:lnTo>
                  <a:cubicBezTo>
                    <a:pt x="3794" y="1241"/>
                    <a:pt x="3824" y="1226"/>
                    <a:pt x="3824" y="1196"/>
                  </a:cubicBezTo>
                  <a:lnTo>
                    <a:pt x="3839" y="76"/>
                  </a:lnTo>
                  <a:cubicBezTo>
                    <a:pt x="3839" y="46"/>
                    <a:pt x="3809" y="16"/>
                    <a:pt x="3779" y="16"/>
                  </a:cubicBezTo>
                  <a:lnTo>
                    <a:pt x="1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2202088" y="1277970"/>
              <a:ext cx="1195622" cy="53152"/>
            </a:xfrm>
            <a:custGeom>
              <a:avLst/>
              <a:gdLst/>
              <a:ahLst/>
              <a:cxnLst/>
              <a:rect l="l" t="t" r="r" b="b"/>
              <a:pathLst>
                <a:path w="4094" h="182" extrusionOk="0">
                  <a:moveTo>
                    <a:pt x="643" y="0"/>
                  </a:moveTo>
                  <a:cubicBezTo>
                    <a:pt x="553" y="0"/>
                    <a:pt x="479" y="0"/>
                    <a:pt x="389" y="30"/>
                  </a:cubicBezTo>
                  <a:lnTo>
                    <a:pt x="1" y="105"/>
                  </a:lnTo>
                  <a:cubicBezTo>
                    <a:pt x="1" y="105"/>
                    <a:pt x="1" y="120"/>
                    <a:pt x="1" y="120"/>
                  </a:cubicBezTo>
                  <a:cubicBezTo>
                    <a:pt x="354" y="120"/>
                    <a:pt x="2200" y="182"/>
                    <a:pt x="3397" y="182"/>
                  </a:cubicBezTo>
                  <a:cubicBezTo>
                    <a:pt x="3517" y="182"/>
                    <a:pt x="3630" y="181"/>
                    <a:pt x="3735" y="180"/>
                  </a:cubicBezTo>
                  <a:lnTo>
                    <a:pt x="4093" y="105"/>
                  </a:lnTo>
                  <a:lnTo>
                    <a:pt x="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2376729" y="832898"/>
              <a:ext cx="1020981" cy="480118"/>
            </a:xfrm>
            <a:custGeom>
              <a:avLst/>
              <a:gdLst/>
              <a:ahLst/>
              <a:cxnLst/>
              <a:rect l="l" t="t" r="r" b="b"/>
              <a:pathLst>
                <a:path w="3496" h="1644" extrusionOk="0">
                  <a:moveTo>
                    <a:pt x="687" y="1"/>
                  </a:moveTo>
                  <a:cubicBezTo>
                    <a:pt x="553" y="1"/>
                    <a:pt x="418" y="1"/>
                    <a:pt x="314" y="91"/>
                  </a:cubicBezTo>
                  <a:cubicBezTo>
                    <a:pt x="239" y="150"/>
                    <a:pt x="209" y="255"/>
                    <a:pt x="194" y="344"/>
                  </a:cubicBezTo>
                  <a:cubicBezTo>
                    <a:pt x="75" y="733"/>
                    <a:pt x="15" y="1121"/>
                    <a:pt x="0" y="1524"/>
                  </a:cubicBezTo>
                  <a:lnTo>
                    <a:pt x="3167" y="1644"/>
                  </a:lnTo>
                  <a:lnTo>
                    <a:pt x="3420" y="1644"/>
                  </a:lnTo>
                  <a:cubicBezTo>
                    <a:pt x="3480" y="1256"/>
                    <a:pt x="3495" y="852"/>
                    <a:pt x="3435" y="479"/>
                  </a:cubicBezTo>
                  <a:cubicBezTo>
                    <a:pt x="3420" y="344"/>
                    <a:pt x="3391" y="210"/>
                    <a:pt x="3286" y="120"/>
                  </a:cubicBezTo>
                  <a:cubicBezTo>
                    <a:pt x="3196" y="46"/>
                    <a:pt x="3047" y="31"/>
                    <a:pt x="2913" y="31"/>
                  </a:cubicBezTo>
                  <a:cubicBezTo>
                    <a:pt x="2166" y="31"/>
                    <a:pt x="1419" y="16"/>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2446527" y="885465"/>
              <a:ext cx="889853" cy="257874"/>
            </a:xfrm>
            <a:custGeom>
              <a:avLst/>
              <a:gdLst/>
              <a:ahLst/>
              <a:cxnLst/>
              <a:rect l="l" t="t" r="r" b="b"/>
              <a:pathLst>
                <a:path w="3047" h="883" extrusionOk="0">
                  <a:moveTo>
                    <a:pt x="418" y="0"/>
                  </a:moveTo>
                  <a:cubicBezTo>
                    <a:pt x="269" y="0"/>
                    <a:pt x="135" y="105"/>
                    <a:pt x="90" y="269"/>
                  </a:cubicBezTo>
                  <a:lnTo>
                    <a:pt x="0" y="702"/>
                  </a:lnTo>
                  <a:cubicBezTo>
                    <a:pt x="0" y="777"/>
                    <a:pt x="45" y="852"/>
                    <a:pt x="135" y="852"/>
                  </a:cubicBezTo>
                  <a:cubicBezTo>
                    <a:pt x="371" y="848"/>
                    <a:pt x="608" y="846"/>
                    <a:pt x="846" y="846"/>
                  </a:cubicBezTo>
                  <a:cubicBezTo>
                    <a:pt x="1496" y="846"/>
                    <a:pt x="2152" y="860"/>
                    <a:pt x="2808" y="881"/>
                  </a:cubicBezTo>
                  <a:cubicBezTo>
                    <a:pt x="2817" y="882"/>
                    <a:pt x="2825" y="883"/>
                    <a:pt x="2833" y="883"/>
                  </a:cubicBezTo>
                  <a:cubicBezTo>
                    <a:pt x="2955" y="883"/>
                    <a:pt x="3047" y="783"/>
                    <a:pt x="3047" y="657"/>
                  </a:cubicBezTo>
                  <a:lnTo>
                    <a:pt x="3047" y="329"/>
                  </a:lnTo>
                  <a:cubicBezTo>
                    <a:pt x="3047" y="164"/>
                    <a:pt x="2913" y="30"/>
                    <a:pt x="2748" y="30"/>
                  </a:cubicBezTo>
                  <a:lnTo>
                    <a:pt x="4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2376729" y="1270961"/>
              <a:ext cx="1003458" cy="34461"/>
            </a:xfrm>
            <a:custGeom>
              <a:avLst/>
              <a:gdLst/>
              <a:ahLst/>
              <a:cxnLst/>
              <a:rect l="l" t="t" r="r" b="b"/>
              <a:pathLst>
                <a:path w="3436" h="118" extrusionOk="0">
                  <a:moveTo>
                    <a:pt x="713" y="0"/>
                  </a:moveTo>
                  <a:cubicBezTo>
                    <a:pt x="475" y="0"/>
                    <a:pt x="237" y="3"/>
                    <a:pt x="0" y="9"/>
                  </a:cubicBezTo>
                  <a:cubicBezTo>
                    <a:pt x="951" y="85"/>
                    <a:pt x="1912" y="118"/>
                    <a:pt x="2876" y="118"/>
                  </a:cubicBezTo>
                  <a:cubicBezTo>
                    <a:pt x="3062" y="118"/>
                    <a:pt x="3249" y="116"/>
                    <a:pt x="3435" y="114"/>
                  </a:cubicBezTo>
                  <a:cubicBezTo>
                    <a:pt x="2525" y="43"/>
                    <a:pt x="1615" y="0"/>
                    <a:pt x="713" y="0"/>
                  </a:cubicBezTo>
                  <a:close/>
                </a:path>
              </a:pathLst>
            </a:custGeom>
            <a:solidFill>
              <a:srgbClr val="A9B9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8" name="Google Shape;1428;p39"/>
            <p:cNvGrpSpPr/>
            <p:nvPr/>
          </p:nvGrpSpPr>
          <p:grpSpPr>
            <a:xfrm>
              <a:off x="2450003" y="1369560"/>
              <a:ext cx="545200" cy="226899"/>
              <a:chOff x="14211339" y="1755414"/>
              <a:chExt cx="698795" cy="290821"/>
            </a:xfrm>
          </p:grpSpPr>
          <p:sp>
            <p:nvSpPr>
              <p:cNvPr id="1429" name="Google Shape;1429;p39"/>
              <p:cNvSpPr/>
              <p:nvPr/>
            </p:nvSpPr>
            <p:spPr>
              <a:xfrm>
                <a:off x="14211339" y="1755414"/>
                <a:ext cx="698795" cy="290821"/>
              </a:xfrm>
              <a:custGeom>
                <a:avLst/>
                <a:gdLst/>
                <a:ahLst/>
                <a:cxnLst/>
                <a:rect l="l" t="t" r="r" b="b"/>
                <a:pathLst>
                  <a:path w="1867" h="777" fill="none" extrusionOk="0">
                    <a:moveTo>
                      <a:pt x="15" y="0"/>
                    </a:moveTo>
                    <a:lnTo>
                      <a:pt x="1867" y="15"/>
                    </a:lnTo>
                    <a:lnTo>
                      <a:pt x="1852" y="777"/>
                    </a:lnTo>
                    <a:lnTo>
                      <a:pt x="0" y="762"/>
                    </a:lnTo>
                    <a:close/>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14211339" y="1995706"/>
                <a:ext cx="693555" cy="17217"/>
              </a:xfrm>
              <a:custGeom>
                <a:avLst/>
                <a:gdLst/>
                <a:ahLst/>
                <a:cxnLst/>
                <a:rect l="l" t="t" r="r" b="b"/>
                <a:pathLst>
                  <a:path w="1853" h="46" fill="none" extrusionOk="0">
                    <a:moveTo>
                      <a:pt x="0" y="0"/>
                    </a:moveTo>
                    <a:cubicBezTo>
                      <a:pt x="612" y="30"/>
                      <a:pt x="1255" y="45"/>
                      <a:pt x="1852" y="15"/>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14216579" y="1962020"/>
                <a:ext cx="688315" cy="374"/>
              </a:xfrm>
              <a:custGeom>
                <a:avLst/>
                <a:gdLst/>
                <a:ahLst/>
                <a:cxnLst/>
                <a:rect l="l" t="t" r="r" b="b"/>
                <a:pathLst>
                  <a:path w="1839" h="1" fill="none" extrusionOk="0">
                    <a:moveTo>
                      <a:pt x="1" y="1"/>
                    </a:moveTo>
                    <a:cubicBezTo>
                      <a:pt x="613" y="1"/>
                      <a:pt x="1226" y="1"/>
                      <a:pt x="1838" y="1"/>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14211339" y="1923094"/>
                <a:ext cx="698795" cy="5989"/>
              </a:xfrm>
              <a:custGeom>
                <a:avLst/>
                <a:gdLst/>
                <a:ahLst/>
                <a:cxnLst/>
                <a:rect l="l" t="t" r="r" b="b"/>
                <a:pathLst>
                  <a:path w="1867" h="16" fill="none" extrusionOk="0">
                    <a:moveTo>
                      <a:pt x="0" y="15"/>
                    </a:moveTo>
                    <a:cubicBezTo>
                      <a:pt x="627" y="0"/>
                      <a:pt x="1255" y="0"/>
                      <a:pt x="1867" y="0"/>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14216579" y="1872566"/>
                <a:ext cx="693555" cy="17217"/>
              </a:xfrm>
              <a:custGeom>
                <a:avLst/>
                <a:gdLst/>
                <a:ahLst/>
                <a:cxnLst/>
                <a:rect l="l" t="t" r="r" b="b"/>
                <a:pathLst>
                  <a:path w="1853" h="46" fill="none" extrusionOk="0">
                    <a:moveTo>
                      <a:pt x="1" y="16"/>
                    </a:moveTo>
                    <a:cubicBezTo>
                      <a:pt x="613" y="46"/>
                      <a:pt x="1241" y="46"/>
                      <a:pt x="1853" y="1"/>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14216579" y="1833640"/>
                <a:ext cx="693555" cy="5989"/>
              </a:xfrm>
              <a:custGeom>
                <a:avLst/>
                <a:gdLst/>
                <a:ahLst/>
                <a:cxnLst/>
                <a:rect l="l" t="t" r="r" b="b"/>
                <a:pathLst>
                  <a:path w="1853" h="16" fill="none" extrusionOk="0">
                    <a:moveTo>
                      <a:pt x="1" y="15"/>
                    </a:moveTo>
                    <a:cubicBezTo>
                      <a:pt x="628" y="15"/>
                      <a:pt x="1226" y="15"/>
                      <a:pt x="1853" y="0"/>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14216579" y="1788725"/>
                <a:ext cx="693555" cy="17217"/>
              </a:xfrm>
              <a:custGeom>
                <a:avLst/>
                <a:gdLst/>
                <a:ahLst/>
                <a:cxnLst/>
                <a:rect l="l" t="t" r="r" b="b"/>
                <a:pathLst>
                  <a:path w="1853" h="46" fill="none" extrusionOk="0">
                    <a:moveTo>
                      <a:pt x="1" y="31"/>
                    </a:moveTo>
                    <a:cubicBezTo>
                      <a:pt x="419" y="31"/>
                      <a:pt x="1256" y="45"/>
                      <a:pt x="1853" y="1"/>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6" name="Google Shape;1436;p39"/>
            <p:cNvSpPr/>
            <p:nvPr/>
          </p:nvSpPr>
          <p:spPr>
            <a:xfrm>
              <a:off x="2289408" y="1395663"/>
              <a:ext cx="131127" cy="131127"/>
            </a:xfrm>
            <a:custGeom>
              <a:avLst/>
              <a:gdLst/>
              <a:ahLst/>
              <a:cxnLst/>
              <a:rect l="l" t="t" r="r" b="b"/>
              <a:pathLst>
                <a:path w="449" h="449" extrusionOk="0">
                  <a:moveTo>
                    <a:pt x="224" y="1"/>
                  </a:moveTo>
                  <a:cubicBezTo>
                    <a:pt x="105" y="1"/>
                    <a:pt x="0" y="105"/>
                    <a:pt x="0" y="225"/>
                  </a:cubicBezTo>
                  <a:cubicBezTo>
                    <a:pt x="0" y="359"/>
                    <a:pt x="105" y="449"/>
                    <a:pt x="224" y="449"/>
                  </a:cubicBezTo>
                  <a:cubicBezTo>
                    <a:pt x="344" y="449"/>
                    <a:pt x="448" y="359"/>
                    <a:pt x="448" y="225"/>
                  </a:cubicBezTo>
                  <a:cubicBezTo>
                    <a:pt x="448" y="105"/>
                    <a:pt x="344"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3030903" y="1400043"/>
              <a:ext cx="131127" cy="131127"/>
            </a:xfrm>
            <a:custGeom>
              <a:avLst/>
              <a:gdLst/>
              <a:ahLst/>
              <a:cxnLst/>
              <a:rect l="l" t="t" r="r" b="b"/>
              <a:pathLst>
                <a:path w="449" h="449" extrusionOk="0">
                  <a:moveTo>
                    <a:pt x="225" y="1"/>
                  </a:moveTo>
                  <a:cubicBezTo>
                    <a:pt x="105" y="1"/>
                    <a:pt x="0" y="105"/>
                    <a:pt x="0" y="225"/>
                  </a:cubicBezTo>
                  <a:cubicBezTo>
                    <a:pt x="0" y="359"/>
                    <a:pt x="105" y="449"/>
                    <a:pt x="225" y="449"/>
                  </a:cubicBezTo>
                  <a:cubicBezTo>
                    <a:pt x="344" y="449"/>
                    <a:pt x="449" y="359"/>
                    <a:pt x="449" y="225"/>
                  </a:cubicBezTo>
                  <a:cubicBezTo>
                    <a:pt x="449" y="105"/>
                    <a:pt x="344"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2136670" y="1635721"/>
              <a:ext cx="1221614" cy="174641"/>
            </a:xfrm>
            <a:custGeom>
              <a:avLst/>
              <a:gdLst/>
              <a:ahLst/>
              <a:cxnLst/>
              <a:rect l="l" t="t" r="r" b="b"/>
              <a:pathLst>
                <a:path w="4183" h="598" extrusionOk="0">
                  <a:moveTo>
                    <a:pt x="120" y="0"/>
                  </a:moveTo>
                  <a:cubicBezTo>
                    <a:pt x="75" y="0"/>
                    <a:pt x="31" y="45"/>
                    <a:pt x="45" y="90"/>
                  </a:cubicBezTo>
                  <a:lnTo>
                    <a:pt x="16" y="359"/>
                  </a:lnTo>
                  <a:cubicBezTo>
                    <a:pt x="1" y="448"/>
                    <a:pt x="75" y="508"/>
                    <a:pt x="150" y="508"/>
                  </a:cubicBezTo>
                  <a:lnTo>
                    <a:pt x="4018" y="598"/>
                  </a:lnTo>
                  <a:cubicBezTo>
                    <a:pt x="4108" y="598"/>
                    <a:pt x="4183" y="523"/>
                    <a:pt x="4183" y="433"/>
                  </a:cubicBezTo>
                  <a:lnTo>
                    <a:pt x="4183" y="150"/>
                  </a:lnTo>
                  <a:cubicBezTo>
                    <a:pt x="4183" y="90"/>
                    <a:pt x="4108" y="30"/>
                    <a:pt x="4048" y="30"/>
                  </a:cubicBezTo>
                  <a:lnTo>
                    <a:pt x="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3371132" y="1245553"/>
              <a:ext cx="48187" cy="80604"/>
            </a:xfrm>
            <a:custGeom>
              <a:avLst/>
              <a:gdLst/>
              <a:ahLst/>
              <a:cxnLst/>
              <a:rect l="l" t="t" r="r" b="b"/>
              <a:pathLst>
                <a:path w="165" h="276" extrusionOk="0">
                  <a:moveTo>
                    <a:pt x="81" y="1"/>
                  </a:moveTo>
                  <a:cubicBezTo>
                    <a:pt x="59" y="1"/>
                    <a:pt x="37" y="15"/>
                    <a:pt x="15" y="37"/>
                  </a:cubicBezTo>
                  <a:cubicBezTo>
                    <a:pt x="0" y="67"/>
                    <a:pt x="0" y="111"/>
                    <a:pt x="0" y="141"/>
                  </a:cubicBezTo>
                  <a:cubicBezTo>
                    <a:pt x="0" y="171"/>
                    <a:pt x="15" y="216"/>
                    <a:pt x="15" y="246"/>
                  </a:cubicBezTo>
                  <a:cubicBezTo>
                    <a:pt x="30" y="261"/>
                    <a:pt x="30" y="261"/>
                    <a:pt x="30" y="276"/>
                  </a:cubicBezTo>
                  <a:lnTo>
                    <a:pt x="135" y="276"/>
                  </a:lnTo>
                  <a:cubicBezTo>
                    <a:pt x="135" y="276"/>
                    <a:pt x="150" y="276"/>
                    <a:pt x="150" y="261"/>
                  </a:cubicBezTo>
                  <a:cubicBezTo>
                    <a:pt x="165" y="261"/>
                    <a:pt x="150" y="246"/>
                    <a:pt x="150" y="231"/>
                  </a:cubicBezTo>
                  <a:cubicBezTo>
                    <a:pt x="150" y="186"/>
                    <a:pt x="135" y="126"/>
                    <a:pt x="150" y="82"/>
                  </a:cubicBezTo>
                  <a:cubicBezTo>
                    <a:pt x="150" y="67"/>
                    <a:pt x="150" y="37"/>
                    <a:pt x="135" y="22"/>
                  </a:cubicBezTo>
                  <a:cubicBezTo>
                    <a:pt x="135" y="7"/>
                    <a:pt x="120" y="7"/>
                    <a:pt x="105" y="7"/>
                  </a:cubicBezTo>
                  <a:cubicBezTo>
                    <a:pt x="97" y="3"/>
                    <a:pt x="89"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3393035" y="1247305"/>
              <a:ext cx="100463" cy="26576"/>
            </a:xfrm>
            <a:custGeom>
              <a:avLst/>
              <a:gdLst/>
              <a:ahLst/>
              <a:cxnLst/>
              <a:rect l="l" t="t" r="r" b="b"/>
              <a:pathLst>
                <a:path w="344" h="91" extrusionOk="0">
                  <a:moveTo>
                    <a:pt x="269" y="1"/>
                  </a:moveTo>
                  <a:cubicBezTo>
                    <a:pt x="179" y="1"/>
                    <a:pt x="90" y="1"/>
                    <a:pt x="0" y="16"/>
                  </a:cubicBezTo>
                  <a:cubicBezTo>
                    <a:pt x="15" y="31"/>
                    <a:pt x="15" y="46"/>
                    <a:pt x="30" y="61"/>
                  </a:cubicBezTo>
                  <a:cubicBezTo>
                    <a:pt x="45" y="76"/>
                    <a:pt x="75" y="76"/>
                    <a:pt x="90" y="76"/>
                  </a:cubicBezTo>
                  <a:cubicBezTo>
                    <a:pt x="150" y="90"/>
                    <a:pt x="209" y="90"/>
                    <a:pt x="269" y="90"/>
                  </a:cubicBezTo>
                  <a:cubicBezTo>
                    <a:pt x="284" y="90"/>
                    <a:pt x="284" y="90"/>
                    <a:pt x="299" y="76"/>
                  </a:cubicBezTo>
                  <a:cubicBezTo>
                    <a:pt x="314" y="76"/>
                    <a:pt x="329" y="61"/>
                    <a:pt x="329" y="46"/>
                  </a:cubicBezTo>
                  <a:cubicBezTo>
                    <a:pt x="344" y="31"/>
                    <a:pt x="329" y="16"/>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3445311" y="1138374"/>
              <a:ext cx="87613" cy="135508"/>
            </a:xfrm>
            <a:custGeom>
              <a:avLst/>
              <a:gdLst/>
              <a:ahLst/>
              <a:cxnLst/>
              <a:rect l="l" t="t" r="r" b="b"/>
              <a:pathLst>
                <a:path w="300" h="464" extrusionOk="0">
                  <a:moveTo>
                    <a:pt x="75" y="0"/>
                  </a:moveTo>
                  <a:cubicBezTo>
                    <a:pt x="60" y="0"/>
                    <a:pt x="45" y="15"/>
                    <a:pt x="45" y="30"/>
                  </a:cubicBezTo>
                  <a:cubicBezTo>
                    <a:pt x="30" y="45"/>
                    <a:pt x="30" y="60"/>
                    <a:pt x="30" y="75"/>
                  </a:cubicBezTo>
                  <a:cubicBezTo>
                    <a:pt x="15" y="165"/>
                    <a:pt x="0" y="239"/>
                    <a:pt x="15" y="329"/>
                  </a:cubicBezTo>
                  <a:cubicBezTo>
                    <a:pt x="15" y="374"/>
                    <a:pt x="15" y="404"/>
                    <a:pt x="45" y="434"/>
                  </a:cubicBezTo>
                  <a:cubicBezTo>
                    <a:pt x="60" y="449"/>
                    <a:pt x="105" y="463"/>
                    <a:pt x="150" y="463"/>
                  </a:cubicBezTo>
                  <a:cubicBezTo>
                    <a:pt x="180" y="463"/>
                    <a:pt x="224" y="463"/>
                    <a:pt x="239" y="434"/>
                  </a:cubicBezTo>
                  <a:cubicBezTo>
                    <a:pt x="254" y="419"/>
                    <a:pt x="269" y="389"/>
                    <a:pt x="269" y="374"/>
                  </a:cubicBezTo>
                  <a:cubicBezTo>
                    <a:pt x="269" y="314"/>
                    <a:pt x="284" y="239"/>
                    <a:pt x="284" y="180"/>
                  </a:cubicBezTo>
                  <a:cubicBezTo>
                    <a:pt x="299" y="135"/>
                    <a:pt x="299" y="90"/>
                    <a:pt x="269" y="60"/>
                  </a:cubicBezTo>
                  <a:cubicBezTo>
                    <a:pt x="254" y="15"/>
                    <a:pt x="224"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3545481" y="1419610"/>
              <a:ext cx="122658" cy="246776"/>
            </a:xfrm>
            <a:custGeom>
              <a:avLst/>
              <a:gdLst/>
              <a:ahLst/>
              <a:cxnLst/>
              <a:rect l="l" t="t" r="r" b="b"/>
              <a:pathLst>
                <a:path w="420" h="845" extrusionOk="0">
                  <a:moveTo>
                    <a:pt x="206" y="0"/>
                  </a:moveTo>
                  <a:cubicBezTo>
                    <a:pt x="158" y="0"/>
                    <a:pt x="108" y="26"/>
                    <a:pt x="76" y="83"/>
                  </a:cubicBezTo>
                  <a:cubicBezTo>
                    <a:pt x="46" y="113"/>
                    <a:pt x="31" y="143"/>
                    <a:pt x="31" y="188"/>
                  </a:cubicBezTo>
                  <a:cubicBezTo>
                    <a:pt x="1" y="501"/>
                    <a:pt x="16" y="606"/>
                    <a:pt x="16" y="830"/>
                  </a:cubicBezTo>
                  <a:cubicBezTo>
                    <a:pt x="16" y="845"/>
                    <a:pt x="31" y="845"/>
                    <a:pt x="46" y="845"/>
                  </a:cubicBezTo>
                  <a:lnTo>
                    <a:pt x="120" y="845"/>
                  </a:lnTo>
                  <a:cubicBezTo>
                    <a:pt x="135" y="845"/>
                    <a:pt x="150" y="815"/>
                    <a:pt x="150" y="800"/>
                  </a:cubicBezTo>
                  <a:cubicBezTo>
                    <a:pt x="150" y="397"/>
                    <a:pt x="150" y="307"/>
                    <a:pt x="165" y="292"/>
                  </a:cubicBezTo>
                  <a:cubicBezTo>
                    <a:pt x="180" y="274"/>
                    <a:pt x="194" y="263"/>
                    <a:pt x="208" y="263"/>
                  </a:cubicBezTo>
                  <a:cubicBezTo>
                    <a:pt x="253" y="263"/>
                    <a:pt x="295" y="373"/>
                    <a:pt x="329" y="725"/>
                  </a:cubicBezTo>
                  <a:cubicBezTo>
                    <a:pt x="333" y="727"/>
                    <a:pt x="337" y="727"/>
                    <a:pt x="341" y="727"/>
                  </a:cubicBezTo>
                  <a:cubicBezTo>
                    <a:pt x="379" y="727"/>
                    <a:pt x="404" y="661"/>
                    <a:pt x="404" y="621"/>
                  </a:cubicBezTo>
                  <a:cubicBezTo>
                    <a:pt x="419" y="561"/>
                    <a:pt x="374" y="113"/>
                    <a:pt x="315" y="53"/>
                  </a:cubicBezTo>
                  <a:cubicBezTo>
                    <a:pt x="287" y="19"/>
                    <a:pt x="247"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3275050" y="1432752"/>
              <a:ext cx="170553" cy="277440"/>
            </a:xfrm>
            <a:custGeom>
              <a:avLst/>
              <a:gdLst/>
              <a:ahLst/>
              <a:cxnLst/>
              <a:rect l="l" t="t" r="r" b="b"/>
              <a:pathLst>
                <a:path w="584" h="950" extrusionOk="0">
                  <a:moveTo>
                    <a:pt x="274" y="0"/>
                  </a:moveTo>
                  <a:cubicBezTo>
                    <a:pt x="258" y="0"/>
                    <a:pt x="241" y="3"/>
                    <a:pt x="225" y="8"/>
                  </a:cubicBezTo>
                  <a:cubicBezTo>
                    <a:pt x="165" y="38"/>
                    <a:pt x="120" y="98"/>
                    <a:pt x="91" y="157"/>
                  </a:cubicBezTo>
                  <a:cubicBezTo>
                    <a:pt x="1" y="337"/>
                    <a:pt x="1" y="531"/>
                    <a:pt x="16" y="725"/>
                  </a:cubicBezTo>
                  <a:cubicBezTo>
                    <a:pt x="16" y="785"/>
                    <a:pt x="16" y="845"/>
                    <a:pt x="46" y="889"/>
                  </a:cubicBezTo>
                  <a:cubicBezTo>
                    <a:pt x="65" y="918"/>
                    <a:pt x="103" y="935"/>
                    <a:pt x="135" y="935"/>
                  </a:cubicBezTo>
                  <a:cubicBezTo>
                    <a:pt x="153" y="935"/>
                    <a:pt x="170" y="930"/>
                    <a:pt x="180" y="919"/>
                  </a:cubicBezTo>
                  <a:cubicBezTo>
                    <a:pt x="195" y="770"/>
                    <a:pt x="195" y="620"/>
                    <a:pt x="195" y="471"/>
                  </a:cubicBezTo>
                  <a:cubicBezTo>
                    <a:pt x="195" y="362"/>
                    <a:pt x="233" y="290"/>
                    <a:pt x="285" y="290"/>
                  </a:cubicBezTo>
                  <a:cubicBezTo>
                    <a:pt x="290" y="290"/>
                    <a:pt x="295" y="291"/>
                    <a:pt x="300" y="292"/>
                  </a:cubicBezTo>
                  <a:cubicBezTo>
                    <a:pt x="344" y="292"/>
                    <a:pt x="404" y="292"/>
                    <a:pt x="419" y="680"/>
                  </a:cubicBezTo>
                  <a:cubicBezTo>
                    <a:pt x="434" y="680"/>
                    <a:pt x="509" y="934"/>
                    <a:pt x="524" y="949"/>
                  </a:cubicBezTo>
                  <a:cubicBezTo>
                    <a:pt x="539" y="800"/>
                    <a:pt x="583" y="277"/>
                    <a:pt x="464" y="113"/>
                  </a:cubicBezTo>
                  <a:cubicBezTo>
                    <a:pt x="427" y="51"/>
                    <a:pt x="350"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39"/>
            <p:cNvGrpSpPr/>
            <p:nvPr/>
          </p:nvGrpSpPr>
          <p:grpSpPr>
            <a:xfrm rot="1006504" flipH="1">
              <a:off x="1830013" y="679367"/>
              <a:ext cx="305425" cy="247693"/>
              <a:chOff x="11791571" y="-1302272"/>
              <a:chExt cx="363807" cy="294938"/>
            </a:xfrm>
          </p:grpSpPr>
          <p:sp>
            <p:nvSpPr>
              <p:cNvPr id="1445" name="Google Shape;1445;p39"/>
              <p:cNvSpPr/>
              <p:nvPr/>
            </p:nvSpPr>
            <p:spPr>
              <a:xfrm>
                <a:off x="11970480" y="-1181003"/>
                <a:ext cx="184898" cy="123515"/>
              </a:xfrm>
              <a:custGeom>
                <a:avLst/>
                <a:gdLst/>
                <a:ahLst/>
                <a:cxnLst/>
                <a:rect l="l" t="t" r="r" b="b"/>
                <a:pathLst>
                  <a:path w="494" h="330" extrusionOk="0">
                    <a:moveTo>
                      <a:pt x="1" y="1"/>
                    </a:moveTo>
                    <a:lnTo>
                      <a:pt x="1" y="1"/>
                    </a:lnTo>
                    <a:cubicBezTo>
                      <a:pt x="15" y="106"/>
                      <a:pt x="75" y="210"/>
                      <a:pt x="135" y="270"/>
                    </a:cubicBezTo>
                    <a:cubicBezTo>
                      <a:pt x="165" y="300"/>
                      <a:pt x="210" y="315"/>
                      <a:pt x="254" y="330"/>
                    </a:cubicBezTo>
                    <a:cubicBezTo>
                      <a:pt x="284" y="330"/>
                      <a:pt x="329" y="315"/>
                      <a:pt x="359" y="285"/>
                    </a:cubicBezTo>
                    <a:cubicBezTo>
                      <a:pt x="374" y="270"/>
                      <a:pt x="374" y="255"/>
                      <a:pt x="389" y="240"/>
                    </a:cubicBezTo>
                    <a:cubicBezTo>
                      <a:pt x="404" y="210"/>
                      <a:pt x="434" y="210"/>
                      <a:pt x="449" y="195"/>
                    </a:cubicBezTo>
                    <a:cubicBezTo>
                      <a:pt x="478" y="180"/>
                      <a:pt x="493" y="150"/>
                      <a:pt x="493" y="135"/>
                    </a:cubicBezTo>
                    <a:cubicBezTo>
                      <a:pt x="493" y="106"/>
                      <a:pt x="464" y="76"/>
                      <a:pt x="434" y="61"/>
                    </a:cubicBezTo>
                    <a:cubicBezTo>
                      <a:pt x="374" y="31"/>
                      <a:pt x="299" y="16"/>
                      <a:pt x="225" y="16"/>
                    </a:cubicBezTo>
                    <a:cubicBezTo>
                      <a:pt x="150" y="16"/>
                      <a:pt x="75" y="1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11942409" y="-1165658"/>
                <a:ext cx="123515" cy="158324"/>
              </a:xfrm>
              <a:custGeom>
                <a:avLst/>
                <a:gdLst/>
                <a:ahLst/>
                <a:cxnLst/>
                <a:rect l="l" t="t" r="r" b="b"/>
                <a:pathLst>
                  <a:path w="330" h="423" extrusionOk="0">
                    <a:moveTo>
                      <a:pt x="99" y="1"/>
                    </a:moveTo>
                    <a:cubicBezTo>
                      <a:pt x="96" y="1"/>
                      <a:pt x="93" y="2"/>
                      <a:pt x="90" y="5"/>
                    </a:cubicBezTo>
                    <a:cubicBezTo>
                      <a:pt x="76" y="5"/>
                      <a:pt x="76" y="5"/>
                      <a:pt x="61" y="20"/>
                    </a:cubicBezTo>
                    <a:cubicBezTo>
                      <a:pt x="31" y="50"/>
                      <a:pt x="1" y="94"/>
                      <a:pt x="1" y="154"/>
                    </a:cubicBezTo>
                    <a:cubicBezTo>
                      <a:pt x="1" y="199"/>
                      <a:pt x="1" y="244"/>
                      <a:pt x="16" y="289"/>
                    </a:cubicBezTo>
                    <a:cubicBezTo>
                      <a:pt x="16" y="318"/>
                      <a:pt x="16" y="348"/>
                      <a:pt x="31" y="378"/>
                    </a:cubicBezTo>
                    <a:cubicBezTo>
                      <a:pt x="61" y="423"/>
                      <a:pt x="135" y="423"/>
                      <a:pt x="180" y="423"/>
                    </a:cubicBezTo>
                    <a:cubicBezTo>
                      <a:pt x="210" y="408"/>
                      <a:pt x="240" y="393"/>
                      <a:pt x="270" y="378"/>
                    </a:cubicBezTo>
                    <a:cubicBezTo>
                      <a:pt x="300" y="348"/>
                      <a:pt x="329" y="304"/>
                      <a:pt x="315" y="274"/>
                    </a:cubicBezTo>
                    <a:cubicBezTo>
                      <a:pt x="285" y="154"/>
                      <a:pt x="180" y="94"/>
                      <a:pt x="135" y="35"/>
                    </a:cubicBezTo>
                    <a:cubicBezTo>
                      <a:pt x="123" y="23"/>
                      <a:pt x="111"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11791571" y="-1302272"/>
                <a:ext cx="173669" cy="144101"/>
              </a:xfrm>
              <a:custGeom>
                <a:avLst/>
                <a:gdLst/>
                <a:ahLst/>
                <a:cxnLst/>
                <a:rect l="l" t="t" r="r" b="b"/>
                <a:pathLst>
                  <a:path w="464" h="385" extrusionOk="0">
                    <a:moveTo>
                      <a:pt x="105" y="0"/>
                    </a:moveTo>
                    <a:cubicBezTo>
                      <a:pt x="90" y="0"/>
                      <a:pt x="75" y="4"/>
                      <a:pt x="60" y="11"/>
                    </a:cubicBezTo>
                    <a:cubicBezTo>
                      <a:pt x="45" y="41"/>
                      <a:pt x="45" y="56"/>
                      <a:pt x="45" y="86"/>
                    </a:cubicBezTo>
                    <a:lnTo>
                      <a:pt x="45" y="146"/>
                    </a:lnTo>
                    <a:cubicBezTo>
                      <a:pt x="30" y="176"/>
                      <a:pt x="30" y="191"/>
                      <a:pt x="16" y="205"/>
                    </a:cubicBezTo>
                    <a:cubicBezTo>
                      <a:pt x="1" y="250"/>
                      <a:pt x="30" y="295"/>
                      <a:pt x="60" y="325"/>
                    </a:cubicBezTo>
                    <a:cubicBezTo>
                      <a:pt x="90" y="355"/>
                      <a:pt x="120" y="355"/>
                      <a:pt x="165" y="370"/>
                    </a:cubicBezTo>
                    <a:cubicBezTo>
                      <a:pt x="200" y="380"/>
                      <a:pt x="235" y="385"/>
                      <a:pt x="269" y="385"/>
                    </a:cubicBezTo>
                    <a:cubicBezTo>
                      <a:pt x="337" y="385"/>
                      <a:pt x="404" y="365"/>
                      <a:pt x="464" y="325"/>
                    </a:cubicBezTo>
                    <a:cubicBezTo>
                      <a:pt x="404" y="280"/>
                      <a:pt x="359" y="205"/>
                      <a:pt x="314" y="161"/>
                    </a:cubicBezTo>
                    <a:cubicBezTo>
                      <a:pt x="269" y="101"/>
                      <a:pt x="210" y="41"/>
                      <a:pt x="150" y="11"/>
                    </a:cubicBezTo>
                    <a:cubicBezTo>
                      <a:pt x="135" y="4"/>
                      <a:pt x="120" y="0"/>
                      <a:pt x="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11802800" y="-1189238"/>
                <a:ext cx="151212" cy="116029"/>
              </a:xfrm>
              <a:custGeom>
                <a:avLst/>
                <a:gdLst/>
                <a:ahLst/>
                <a:cxnLst/>
                <a:rect l="l" t="t" r="r" b="b"/>
                <a:pathLst>
                  <a:path w="404" h="310" extrusionOk="0">
                    <a:moveTo>
                      <a:pt x="169" y="0"/>
                    </a:moveTo>
                    <a:cubicBezTo>
                      <a:pt x="128" y="0"/>
                      <a:pt x="85" y="9"/>
                      <a:pt x="45" y="38"/>
                    </a:cubicBezTo>
                    <a:cubicBezTo>
                      <a:pt x="15" y="53"/>
                      <a:pt x="0" y="83"/>
                      <a:pt x="0" y="128"/>
                    </a:cubicBezTo>
                    <a:cubicBezTo>
                      <a:pt x="0" y="157"/>
                      <a:pt x="0" y="202"/>
                      <a:pt x="30" y="232"/>
                    </a:cubicBezTo>
                    <a:cubicBezTo>
                      <a:pt x="43" y="271"/>
                      <a:pt x="79" y="310"/>
                      <a:pt x="117" y="310"/>
                    </a:cubicBezTo>
                    <a:cubicBezTo>
                      <a:pt x="123" y="310"/>
                      <a:pt x="129" y="309"/>
                      <a:pt x="135" y="307"/>
                    </a:cubicBezTo>
                    <a:cubicBezTo>
                      <a:pt x="165" y="307"/>
                      <a:pt x="195" y="292"/>
                      <a:pt x="210" y="277"/>
                    </a:cubicBezTo>
                    <a:cubicBezTo>
                      <a:pt x="254" y="262"/>
                      <a:pt x="299" y="232"/>
                      <a:pt x="344" y="202"/>
                    </a:cubicBezTo>
                    <a:cubicBezTo>
                      <a:pt x="374" y="172"/>
                      <a:pt x="404" y="128"/>
                      <a:pt x="404" y="83"/>
                    </a:cubicBezTo>
                    <a:lnTo>
                      <a:pt x="404" y="53"/>
                    </a:lnTo>
                    <a:cubicBezTo>
                      <a:pt x="404" y="23"/>
                      <a:pt x="374" y="23"/>
                      <a:pt x="344" y="23"/>
                    </a:cubicBezTo>
                    <a:cubicBezTo>
                      <a:pt x="298" y="23"/>
                      <a:pt x="235"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39"/>
            <p:cNvGrpSpPr/>
            <p:nvPr/>
          </p:nvGrpSpPr>
          <p:grpSpPr>
            <a:xfrm rot="1006504" flipH="1">
              <a:off x="1830295" y="677456"/>
              <a:ext cx="300712" cy="248950"/>
              <a:chOff x="11797185" y="-1303769"/>
              <a:chExt cx="358192" cy="296435"/>
            </a:xfrm>
          </p:grpSpPr>
          <p:sp>
            <p:nvSpPr>
              <p:cNvPr id="1450" name="Google Shape;1450;p39"/>
              <p:cNvSpPr/>
              <p:nvPr/>
            </p:nvSpPr>
            <p:spPr>
              <a:xfrm>
                <a:off x="12065549" y="-1141703"/>
                <a:ext cx="89829" cy="84215"/>
              </a:xfrm>
              <a:custGeom>
                <a:avLst/>
                <a:gdLst/>
                <a:ahLst/>
                <a:cxnLst/>
                <a:rect l="l" t="t" r="r" b="b"/>
                <a:pathLst>
                  <a:path w="240" h="225" extrusionOk="0">
                    <a:moveTo>
                      <a:pt x="239" y="1"/>
                    </a:moveTo>
                    <a:cubicBezTo>
                      <a:pt x="224" y="1"/>
                      <a:pt x="210" y="1"/>
                      <a:pt x="180" y="30"/>
                    </a:cubicBezTo>
                    <a:cubicBezTo>
                      <a:pt x="171" y="39"/>
                      <a:pt x="168" y="47"/>
                      <a:pt x="166" y="58"/>
                    </a:cubicBezTo>
                    <a:lnTo>
                      <a:pt x="166" y="58"/>
                    </a:lnTo>
                    <a:cubicBezTo>
                      <a:pt x="141" y="63"/>
                      <a:pt x="119" y="84"/>
                      <a:pt x="110" y="109"/>
                    </a:cubicBezTo>
                    <a:lnTo>
                      <a:pt x="110" y="109"/>
                    </a:lnTo>
                    <a:cubicBezTo>
                      <a:pt x="84" y="116"/>
                      <a:pt x="66" y="137"/>
                      <a:pt x="61" y="165"/>
                    </a:cubicBezTo>
                    <a:lnTo>
                      <a:pt x="61" y="165"/>
                    </a:lnTo>
                    <a:cubicBezTo>
                      <a:pt x="51" y="166"/>
                      <a:pt x="41" y="169"/>
                      <a:pt x="30" y="180"/>
                    </a:cubicBezTo>
                    <a:cubicBezTo>
                      <a:pt x="15" y="180"/>
                      <a:pt x="0" y="210"/>
                      <a:pt x="15" y="225"/>
                    </a:cubicBezTo>
                    <a:cubicBezTo>
                      <a:pt x="6" y="198"/>
                      <a:pt x="19" y="192"/>
                      <a:pt x="37" y="192"/>
                    </a:cubicBezTo>
                    <a:cubicBezTo>
                      <a:pt x="49" y="192"/>
                      <a:pt x="63" y="195"/>
                      <a:pt x="75" y="195"/>
                    </a:cubicBezTo>
                    <a:cubicBezTo>
                      <a:pt x="90" y="195"/>
                      <a:pt x="90" y="180"/>
                      <a:pt x="90" y="180"/>
                    </a:cubicBezTo>
                    <a:cubicBezTo>
                      <a:pt x="90" y="158"/>
                      <a:pt x="98" y="144"/>
                      <a:pt x="114" y="144"/>
                    </a:cubicBezTo>
                    <a:cubicBezTo>
                      <a:pt x="120" y="144"/>
                      <a:pt x="127" y="146"/>
                      <a:pt x="135" y="150"/>
                    </a:cubicBezTo>
                    <a:cubicBezTo>
                      <a:pt x="135" y="150"/>
                      <a:pt x="150" y="135"/>
                      <a:pt x="150" y="120"/>
                    </a:cubicBezTo>
                    <a:cubicBezTo>
                      <a:pt x="150" y="105"/>
                      <a:pt x="165" y="90"/>
                      <a:pt x="195" y="90"/>
                    </a:cubicBezTo>
                    <a:cubicBezTo>
                      <a:pt x="210" y="90"/>
                      <a:pt x="195" y="60"/>
                      <a:pt x="195" y="45"/>
                    </a:cubicBezTo>
                    <a:cubicBezTo>
                      <a:pt x="195" y="30"/>
                      <a:pt x="210"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11976094" y="-1175389"/>
                <a:ext cx="156826" cy="56517"/>
              </a:xfrm>
              <a:custGeom>
                <a:avLst/>
                <a:gdLst/>
                <a:ahLst/>
                <a:cxnLst/>
                <a:rect l="l" t="t" r="r" b="b"/>
                <a:pathLst>
                  <a:path w="419" h="151" extrusionOk="0">
                    <a:moveTo>
                      <a:pt x="0" y="1"/>
                    </a:moveTo>
                    <a:cubicBezTo>
                      <a:pt x="15" y="31"/>
                      <a:pt x="60" y="46"/>
                      <a:pt x="105" y="46"/>
                    </a:cubicBezTo>
                    <a:cubicBezTo>
                      <a:pt x="225" y="61"/>
                      <a:pt x="329" y="76"/>
                      <a:pt x="419" y="150"/>
                    </a:cubicBezTo>
                    <a:cubicBezTo>
                      <a:pt x="389" y="76"/>
                      <a:pt x="299" y="31"/>
                      <a:pt x="225" y="31"/>
                    </a:cubicBezTo>
                    <a:cubicBezTo>
                      <a:pt x="150" y="16"/>
                      <a:pt x="7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11964866" y="-1158546"/>
                <a:ext cx="151212" cy="62132"/>
              </a:xfrm>
              <a:custGeom>
                <a:avLst/>
                <a:gdLst/>
                <a:ahLst/>
                <a:cxnLst/>
                <a:rect l="l" t="t" r="r" b="b"/>
                <a:pathLst>
                  <a:path w="404" h="166" extrusionOk="0">
                    <a:moveTo>
                      <a:pt x="1" y="1"/>
                    </a:moveTo>
                    <a:cubicBezTo>
                      <a:pt x="30" y="31"/>
                      <a:pt x="60" y="46"/>
                      <a:pt x="90" y="60"/>
                    </a:cubicBezTo>
                    <a:cubicBezTo>
                      <a:pt x="195" y="105"/>
                      <a:pt x="299" y="135"/>
                      <a:pt x="404" y="165"/>
                    </a:cubicBezTo>
                    <a:cubicBezTo>
                      <a:pt x="344" y="120"/>
                      <a:pt x="284" y="75"/>
                      <a:pt x="210" y="60"/>
                    </a:cubicBezTo>
                    <a:cubicBezTo>
                      <a:pt x="135" y="31"/>
                      <a:pt x="60" y="4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11953637" y="-1147317"/>
                <a:ext cx="140358" cy="67372"/>
              </a:xfrm>
              <a:custGeom>
                <a:avLst/>
                <a:gdLst/>
                <a:ahLst/>
                <a:cxnLst/>
                <a:rect l="l" t="t" r="r" b="b"/>
                <a:pathLst>
                  <a:path w="375" h="180" extrusionOk="0">
                    <a:moveTo>
                      <a:pt x="1" y="1"/>
                    </a:moveTo>
                    <a:lnTo>
                      <a:pt x="1" y="1"/>
                    </a:lnTo>
                    <a:cubicBezTo>
                      <a:pt x="90" y="135"/>
                      <a:pt x="240" y="135"/>
                      <a:pt x="374" y="180"/>
                    </a:cubicBezTo>
                    <a:cubicBezTo>
                      <a:pt x="270" y="90"/>
                      <a:pt x="120" y="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11959251" y="-1058986"/>
                <a:ext cx="101058" cy="51652"/>
              </a:xfrm>
              <a:custGeom>
                <a:avLst/>
                <a:gdLst/>
                <a:ahLst/>
                <a:cxnLst/>
                <a:rect l="l" t="t" r="r" b="b"/>
                <a:pathLst>
                  <a:path w="270" h="138" extrusionOk="0">
                    <a:moveTo>
                      <a:pt x="253" y="1"/>
                    </a:moveTo>
                    <a:cubicBezTo>
                      <a:pt x="228" y="1"/>
                      <a:pt x="216" y="23"/>
                      <a:pt x="211" y="45"/>
                    </a:cubicBezTo>
                    <a:lnTo>
                      <a:pt x="211" y="45"/>
                    </a:lnTo>
                    <a:cubicBezTo>
                      <a:pt x="190" y="46"/>
                      <a:pt x="167" y="66"/>
                      <a:pt x="156" y="87"/>
                    </a:cubicBezTo>
                    <a:lnTo>
                      <a:pt x="156" y="87"/>
                    </a:lnTo>
                    <a:cubicBezTo>
                      <a:pt x="148" y="85"/>
                      <a:pt x="140" y="84"/>
                      <a:pt x="132" y="84"/>
                    </a:cubicBezTo>
                    <a:cubicBezTo>
                      <a:pt x="116" y="84"/>
                      <a:pt x="101" y="88"/>
                      <a:pt x="90" y="99"/>
                    </a:cubicBezTo>
                    <a:lnTo>
                      <a:pt x="90" y="99"/>
                    </a:lnTo>
                    <a:cubicBezTo>
                      <a:pt x="79" y="87"/>
                      <a:pt x="64" y="81"/>
                      <a:pt x="48" y="81"/>
                    </a:cubicBezTo>
                    <a:cubicBezTo>
                      <a:pt x="31" y="81"/>
                      <a:pt x="13" y="89"/>
                      <a:pt x="1" y="108"/>
                    </a:cubicBezTo>
                    <a:cubicBezTo>
                      <a:pt x="9" y="104"/>
                      <a:pt x="17" y="102"/>
                      <a:pt x="24" y="102"/>
                    </a:cubicBezTo>
                    <a:cubicBezTo>
                      <a:pt x="45" y="102"/>
                      <a:pt x="64" y="116"/>
                      <a:pt x="75" y="138"/>
                    </a:cubicBezTo>
                    <a:lnTo>
                      <a:pt x="90" y="138"/>
                    </a:lnTo>
                    <a:cubicBezTo>
                      <a:pt x="93" y="132"/>
                      <a:pt x="97" y="127"/>
                      <a:pt x="101" y="123"/>
                    </a:cubicBezTo>
                    <a:lnTo>
                      <a:pt x="105" y="123"/>
                    </a:lnTo>
                    <a:cubicBezTo>
                      <a:pt x="105" y="122"/>
                      <a:pt x="105" y="121"/>
                      <a:pt x="104" y="121"/>
                    </a:cubicBezTo>
                    <a:lnTo>
                      <a:pt x="104" y="121"/>
                    </a:lnTo>
                    <a:cubicBezTo>
                      <a:pt x="111" y="116"/>
                      <a:pt x="119" y="113"/>
                      <a:pt x="126" y="113"/>
                    </a:cubicBezTo>
                    <a:cubicBezTo>
                      <a:pt x="135" y="113"/>
                      <a:pt x="144" y="117"/>
                      <a:pt x="150" y="123"/>
                    </a:cubicBezTo>
                    <a:cubicBezTo>
                      <a:pt x="165" y="123"/>
                      <a:pt x="180" y="123"/>
                      <a:pt x="180" y="108"/>
                    </a:cubicBezTo>
                    <a:cubicBezTo>
                      <a:pt x="180" y="93"/>
                      <a:pt x="195" y="78"/>
                      <a:pt x="225" y="78"/>
                    </a:cubicBezTo>
                    <a:lnTo>
                      <a:pt x="240" y="78"/>
                    </a:lnTo>
                    <a:cubicBezTo>
                      <a:pt x="240" y="78"/>
                      <a:pt x="240" y="63"/>
                      <a:pt x="240" y="48"/>
                    </a:cubicBezTo>
                    <a:cubicBezTo>
                      <a:pt x="225" y="33"/>
                      <a:pt x="225" y="4"/>
                      <a:pt x="270" y="4"/>
                    </a:cubicBezTo>
                    <a:cubicBezTo>
                      <a:pt x="263" y="2"/>
                      <a:pt x="25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11948023" y="-1124860"/>
                <a:ext cx="95443" cy="84215"/>
              </a:xfrm>
              <a:custGeom>
                <a:avLst/>
                <a:gdLst/>
                <a:ahLst/>
                <a:cxnLst/>
                <a:rect l="l" t="t" r="r" b="b"/>
                <a:pathLst>
                  <a:path w="255" h="225" extrusionOk="0">
                    <a:moveTo>
                      <a:pt x="1" y="0"/>
                    </a:moveTo>
                    <a:cubicBezTo>
                      <a:pt x="1" y="45"/>
                      <a:pt x="16" y="75"/>
                      <a:pt x="31" y="90"/>
                    </a:cubicBezTo>
                    <a:cubicBezTo>
                      <a:pt x="105" y="135"/>
                      <a:pt x="165" y="195"/>
                      <a:pt x="255" y="224"/>
                    </a:cubicBezTo>
                    <a:cubicBezTo>
                      <a:pt x="180" y="135"/>
                      <a:pt x="75"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9"/>
              <p:cNvSpPr/>
              <p:nvPr/>
            </p:nvSpPr>
            <p:spPr>
              <a:xfrm>
                <a:off x="11942409" y="-1113632"/>
                <a:ext cx="78600" cy="89829"/>
              </a:xfrm>
              <a:custGeom>
                <a:avLst/>
                <a:gdLst/>
                <a:ahLst/>
                <a:cxnLst/>
                <a:rect l="l" t="t" r="r" b="b"/>
                <a:pathLst>
                  <a:path w="210" h="240" extrusionOk="0">
                    <a:moveTo>
                      <a:pt x="1" y="0"/>
                    </a:moveTo>
                    <a:lnTo>
                      <a:pt x="1" y="0"/>
                    </a:lnTo>
                    <a:cubicBezTo>
                      <a:pt x="16" y="120"/>
                      <a:pt x="150" y="165"/>
                      <a:pt x="210" y="239"/>
                    </a:cubicBezTo>
                    <a:cubicBezTo>
                      <a:pt x="180" y="120"/>
                      <a:pt x="61"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9"/>
              <p:cNvSpPr/>
              <p:nvPr/>
            </p:nvSpPr>
            <p:spPr>
              <a:xfrm>
                <a:off x="11936794" y="-1108017"/>
                <a:ext cx="56517" cy="95443"/>
              </a:xfrm>
              <a:custGeom>
                <a:avLst/>
                <a:gdLst/>
                <a:ahLst/>
                <a:cxnLst/>
                <a:rect l="l" t="t" r="r" b="b"/>
                <a:pathLst>
                  <a:path w="151" h="255" extrusionOk="0">
                    <a:moveTo>
                      <a:pt x="16" y="0"/>
                    </a:moveTo>
                    <a:cubicBezTo>
                      <a:pt x="1" y="105"/>
                      <a:pt x="105" y="164"/>
                      <a:pt x="150" y="254"/>
                    </a:cubicBezTo>
                    <a:cubicBezTo>
                      <a:pt x="150" y="135"/>
                      <a:pt x="46" y="9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9"/>
              <p:cNvSpPr/>
              <p:nvPr/>
            </p:nvSpPr>
            <p:spPr>
              <a:xfrm>
                <a:off x="11797185" y="-1303769"/>
                <a:ext cx="36306" cy="117901"/>
              </a:xfrm>
              <a:custGeom>
                <a:avLst/>
                <a:gdLst/>
                <a:ahLst/>
                <a:cxnLst/>
                <a:rect l="l" t="t" r="r" b="b"/>
                <a:pathLst>
                  <a:path w="97" h="315" extrusionOk="0">
                    <a:moveTo>
                      <a:pt x="76" y="0"/>
                    </a:moveTo>
                    <a:lnTo>
                      <a:pt x="76" y="0"/>
                    </a:lnTo>
                    <a:cubicBezTo>
                      <a:pt x="90" y="1"/>
                      <a:pt x="90" y="30"/>
                      <a:pt x="75" y="45"/>
                    </a:cubicBezTo>
                    <a:cubicBezTo>
                      <a:pt x="75" y="60"/>
                      <a:pt x="45" y="60"/>
                      <a:pt x="45" y="75"/>
                    </a:cubicBezTo>
                    <a:cubicBezTo>
                      <a:pt x="30" y="75"/>
                      <a:pt x="30" y="90"/>
                      <a:pt x="45" y="90"/>
                    </a:cubicBezTo>
                    <a:cubicBezTo>
                      <a:pt x="60" y="105"/>
                      <a:pt x="60" y="135"/>
                      <a:pt x="30" y="150"/>
                    </a:cubicBezTo>
                    <a:cubicBezTo>
                      <a:pt x="30" y="150"/>
                      <a:pt x="30" y="165"/>
                      <a:pt x="30" y="165"/>
                    </a:cubicBezTo>
                    <a:cubicBezTo>
                      <a:pt x="45" y="180"/>
                      <a:pt x="45" y="209"/>
                      <a:pt x="30" y="209"/>
                    </a:cubicBezTo>
                    <a:cubicBezTo>
                      <a:pt x="1" y="239"/>
                      <a:pt x="45" y="254"/>
                      <a:pt x="45" y="284"/>
                    </a:cubicBezTo>
                    <a:cubicBezTo>
                      <a:pt x="60" y="284"/>
                      <a:pt x="45" y="314"/>
                      <a:pt x="30" y="314"/>
                    </a:cubicBezTo>
                    <a:cubicBezTo>
                      <a:pt x="60" y="314"/>
                      <a:pt x="75" y="299"/>
                      <a:pt x="75" y="269"/>
                    </a:cubicBezTo>
                    <a:cubicBezTo>
                      <a:pt x="75" y="250"/>
                      <a:pt x="69" y="237"/>
                      <a:pt x="61" y="226"/>
                    </a:cubicBezTo>
                    <a:lnTo>
                      <a:pt x="61" y="226"/>
                    </a:lnTo>
                    <a:cubicBezTo>
                      <a:pt x="75" y="208"/>
                      <a:pt x="81" y="179"/>
                      <a:pt x="73" y="155"/>
                    </a:cubicBezTo>
                    <a:lnTo>
                      <a:pt x="73" y="155"/>
                    </a:lnTo>
                    <a:cubicBezTo>
                      <a:pt x="90" y="136"/>
                      <a:pt x="96" y="100"/>
                      <a:pt x="76" y="74"/>
                    </a:cubicBezTo>
                    <a:lnTo>
                      <a:pt x="76" y="74"/>
                    </a:lnTo>
                    <a:cubicBezTo>
                      <a:pt x="84" y="64"/>
                      <a:pt x="90" y="55"/>
                      <a:pt x="90" y="45"/>
                    </a:cubicBezTo>
                    <a:cubicBezTo>
                      <a:pt x="90" y="30"/>
                      <a:pt x="90" y="1"/>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9"/>
              <p:cNvSpPr/>
              <p:nvPr/>
            </p:nvSpPr>
            <p:spPr>
              <a:xfrm>
                <a:off x="11825257" y="-1276821"/>
                <a:ext cx="134369" cy="101806"/>
              </a:xfrm>
              <a:custGeom>
                <a:avLst/>
                <a:gdLst/>
                <a:ahLst/>
                <a:cxnLst/>
                <a:rect l="l" t="t" r="r" b="b"/>
                <a:pathLst>
                  <a:path w="359" h="272" extrusionOk="0">
                    <a:moveTo>
                      <a:pt x="24" y="1"/>
                    </a:moveTo>
                    <a:cubicBezTo>
                      <a:pt x="16" y="1"/>
                      <a:pt x="8" y="1"/>
                      <a:pt x="0" y="3"/>
                    </a:cubicBezTo>
                    <a:cubicBezTo>
                      <a:pt x="105" y="33"/>
                      <a:pt x="179" y="123"/>
                      <a:pt x="254" y="212"/>
                    </a:cubicBezTo>
                    <a:cubicBezTo>
                      <a:pt x="284" y="227"/>
                      <a:pt x="314" y="257"/>
                      <a:pt x="359" y="272"/>
                    </a:cubicBezTo>
                    <a:cubicBezTo>
                      <a:pt x="284" y="227"/>
                      <a:pt x="269" y="137"/>
                      <a:pt x="209" y="93"/>
                    </a:cubicBezTo>
                    <a:cubicBezTo>
                      <a:pt x="156" y="53"/>
                      <a:pt x="91"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9"/>
              <p:cNvSpPr/>
              <p:nvPr/>
            </p:nvSpPr>
            <p:spPr>
              <a:xfrm>
                <a:off x="11819643" y="-1253615"/>
                <a:ext cx="128755" cy="89829"/>
              </a:xfrm>
              <a:custGeom>
                <a:avLst/>
                <a:gdLst/>
                <a:ahLst/>
                <a:cxnLst/>
                <a:rect l="l" t="t" r="r" b="b"/>
                <a:pathLst>
                  <a:path w="344" h="240" extrusionOk="0">
                    <a:moveTo>
                      <a:pt x="0" y="1"/>
                    </a:moveTo>
                    <a:lnTo>
                      <a:pt x="0" y="1"/>
                    </a:lnTo>
                    <a:cubicBezTo>
                      <a:pt x="75" y="75"/>
                      <a:pt x="165" y="135"/>
                      <a:pt x="254" y="210"/>
                    </a:cubicBezTo>
                    <a:cubicBezTo>
                      <a:pt x="269" y="225"/>
                      <a:pt x="314" y="240"/>
                      <a:pt x="344" y="240"/>
                    </a:cubicBezTo>
                    <a:cubicBezTo>
                      <a:pt x="314" y="225"/>
                      <a:pt x="284" y="210"/>
                      <a:pt x="269" y="180"/>
                    </a:cubicBezTo>
                    <a:cubicBezTo>
                      <a:pt x="194" y="90"/>
                      <a:pt x="10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9"/>
              <p:cNvSpPr/>
              <p:nvPr/>
            </p:nvSpPr>
            <p:spPr>
              <a:xfrm>
                <a:off x="11814028" y="-1225543"/>
                <a:ext cx="134369" cy="78600"/>
              </a:xfrm>
              <a:custGeom>
                <a:avLst/>
                <a:gdLst/>
                <a:ahLst/>
                <a:cxnLst/>
                <a:rect l="l" t="t" r="r" b="b"/>
                <a:pathLst>
                  <a:path w="359" h="210" extrusionOk="0">
                    <a:moveTo>
                      <a:pt x="0" y="0"/>
                    </a:moveTo>
                    <a:cubicBezTo>
                      <a:pt x="105" y="90"/>
                      <a:pt x="209" y="210"/>
                      <a:pt x="359" y="210"/>
                    </a:cubicBezTo>
                    <a:cubicBezTo>
                      <a:pt x="224" y="165"/>
                      <a:pt x="120" y="4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9"/>
              <p:cNvSpPr/>
              <p:nvPr/>
            </p:nvSpPr>
            <p:spPr>
              <a:xfrm>
                <a:off x="11802800" y="-1181003"/>
                <a:ext cx="49780" cy="106672"/>
              </a:xfrm>
              <a:custGeom>
                <a:avLst/>
                <a:gdLst/>
                <a:ahLst/>
                <a:cxnLst/>
                <a:rect l="l" t="t" r="r" b="b"/>
                <a:pathLst>
                  <a:path w="133" h="285" extrusionOk="0">
                    <a:moveTo>
                      <a:pt x="30" y="1"/>
                    </a:moveTo>
                    <a:lnTo>
                      <a:pt x="30" y="1"/>
                    </a:lnTo>
                    <a:cubicBezTo>
                      <a:pt x="43" y="26"/>
                      <a:pt x="34" y="41"/>
                      <a:pt x="22" y="53"/>
                    </a:cubicBezTo>
                    <a:lnTo>
                      <a:pt x="22" y="53"/>
                    </a:lnTo>
                    <a:cubicBezTo>
                      <a:pt x="20" y="51"/>
                      <a:pt x="18" y="48"/>
                      <a:pt x="15" y="46"/>
                    </a:cubicBezTo>
                    <a:lnTo>
                      <a:pt x="15" y="61"/>
                    </a:lnTo>
                    <a:cubicBezTo>
                      <a:pt x="0" y="61"/>
                      <a:pt x="0" y="76"/>
                      <a:pt x="0" y="91"/>
                    </a:cubicBezTo>
                    <a:cubicBezTo>
                      <a:pt x="15" y="91"/>
                      <a:pt x="15" y="120"/>
                      <a:pt x="0" y="135"/>
                    </a:cubicBezTo>
                    <a:cubicBezTo>
                      <a:pt x="0" y="135"/>
                      <a:pt x="0" y="165"/>
                      <a:pt x="15" y="165"/>
                    </a:cubicBezTo>
                    <a:cubicBezTo>
                      <a:pt x="30" y="180"/>
                      <a:pt x="45" y="210"/>
                      <a:pt x="30" y="225"/>
                    </a:cubicBezTo>
                    <a:cubicBezTo>
                      <a:pt x="30" y="240"/>
                      <a:pt x="45" y="240"/>
                      <a:pt x="45" y="240"/>
                    </a:cubicBezTo>
                    <a:cubicBezTo>
                      <a:pt x="51" y="237"/>
                      <a:pt x="57" y="236"/>
                      <a:pt x="63" y="236"/>
                    </a:cubicBezTo>
                    <a:cubicBezTo>
                      <a:pt x="90" y="236"/>
                      <a:pt x="120" y="260"/>
                      <a:pt x="120" y="285"/>
                    </a:cubicBezTo>
                    <a:cubicBezTo>
                      <a:pt x="133" y="246"/>
                      <a:pt x="102" y="208"/>
                      <a:pt x="65" y="207"/>
                    </a:cubicBezTo>
                    <a:lnTo>
                      <a:pt x="65" y="207"/>
                    </a:lnTo>
                    <a:cubicBezTo>
                      <a:pt x="69" y="179"/>
                      <a:pt x="61" y="152"/>
                      <a:pt x="41" y="135"/>
                    </a:cubicBezTo>
                    <a:lnTo>
                      <a:pt x="41" y="135"/>
                    </a:lnTo>
                    <a:cubicBezTo>
                      <a:pt x="52" y="113"/>
                      <a:pt x="46" y="87"/>
                      <a:pt x="31" y="65"/>
                    </a:cubicBezTo>
                    <a:lnTo>
                      <a:pt x="31" y="65"/>
                    </a:lnTo>
                    <a:cubicBezTo>
                      <a:pt x="54" y="46"/>
                      <a:pt x="67" y="13"/>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9"/>
              <p:cNvSpPr/>
              <p:nvPr/>
            </p:nvSpPr>
            <p:spPr>
              <a:xfrm>
                <a:off x="11808414" y="-1158546"/>
                <a:ext cx="123141" cy="33686"/>
              </a:xfrm>
              <a:custGeom>
                <a:avLst/>
                <a:gdLst/>
                <a:ahLst/>
                <a:cxnLst/>
                <a:rect l="l" t="t" r="r" b="b"/>
                <a:pathLst>
                  <a:path w="329" h="90" extrusionOk="0">
                    <a:moveTo>
                      <a:pt x="0" y="1"/>
                    </a:moveTo>
                    <a:cubicBezTo>
                      <a:pt x="71" y="36"/>
                      <a:pt x="168" y="89"/>
                      <a:pt x="258" y="89"/>
                    </a:cubicBezTo>
                    <a:cubicBezTo>
                      <a:pt x="282" y="89"/>
                      <a:pt x="306" y="85"/>
                      <a:pt x="329" y="75"/>
                    </a:cubicBezTo>
                    <a:cubicBezTo>
                      <a:pt x="224" y="60"/>
                      <a:pt x="12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9"/>
              <p:cNvSpPr/>
              <p:nvPr/>
            </p:nvSpPr>
            <p:spPr>
              <a:xfrm>
                <a:off x="11808414" y="-1135715"/>
                <a:ext cx="117901" cy="25452"/>
              </a:xfrm>
              <a:custGeom>
                <a:avLst/>
                <a:gdLst/>
                <a:ahLst/>
                <a:cxnLst/>
                <a:rect l="l" t="t" r="r" b="b"/>
                <a:pathLst>
                  <a:path w="315" h="68" extrusionOk="0">
                    <a:moveTo>
                      <a:pt x="73" y="0"/>
                    </a:moveTo>
                    <a:cubicBezTo>
                      <a:pt x="49" y="0"/>
                      <a:pt x="25" y="4"/>
                      <a:pt x="0" y="14"/>
                    </a:cubicBezTo>
                    <a:cubicBezTo>
                      <a:pt x="76" y="25"/>
                      <a:pt x="151" y="67"/>
                      <a:pt x="227" y="67"/>
                    </a:cubicBezTo>
                    <a:cubicBezTo>
                      <a:pt x="256" y="67"/>
                      <a:pt x="285" y="61"/>
                      <a:pt x="314" y="44"/>
                    </a:cubicBezTo>
                    <a:cubicBezTo>
                      <a:pt x="234" y="44"/>
                      <a:pt x="153"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9"/>
              <p:cNvSpPr/>
              <p:nvPr/>
            </p:nvSpPr>
            <p:spPr>
              <a:xfrm>
                <a:off x="11819643" y="-1114755"/>
                <a:ext cx="106672" cy="17592"/>
              </a:xfrm>
              <a:custGeom>
                <a:avLst/>
                <a:gdLst/>
                <a:ahLst/>
                <a:cxnLst/>
                <a:rect l="l" t="t" r="r" b="b"/>
                <a:pathLst>
                  <a:path w="285" h="47" extrusionOk="0">
                    <a:moveTo>
                      <a:pt x="112" y="1"/>
                    </a:moveTo>
                    <a:cubicBezTo>
                      <a:pt x="71" y="1"/>
                      <a:pt x="33" y="7"/>
                      <a:pt x="0" y="33"/>
                    </a:cubicBezTo>
                    <a:cubicBezTo>
                      <a:pt x="49" y="33"/>
                      <a:pt x="102" y="46"/>
                      <a:pt x="155" y="46"/>
                    </a:cubicBezTo>
                    <a:cubicBezTo>
                      <a:pt x="200" y="46"/>
                      <a:pt x="243" y="37"/>
                      <a:pt x="284" y="3"/>
                    </a:cubicBezTo>
                    <a:lnTo>
                      <a:pt x="284" y="3"/>
                    </a:lnTo>
                    <a:cubicBezTo>
                      <a:pt x="267" y="6"/>
                      <a:pt x="251" y="6"/>
                      <a:pt x="234" y="6"/>
                    </a:cubicBezTo>
                    <a:cubicBezTo>
                      <a:pt x="192" y="6"/>
                      <a:pt x="15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9"/>
              <p:cNvSpPr/>
              <p:nvPr/>
            </p:nvSpPr>
            <p:spPr>
              <a:xfrm>
                <a:off x="11948023" y="-1124860"/>
                <a:ext cx="112286" cy="67372"/>
              </a:xfrm>
              <a:custGeom>
                <a:avLst/>
                <a:gdLst/>
                <a:ahLst/>
                <a:cxnLst/>
                <a:rect l="l" t="t" r="r" b="b"/>
                <a:pathLst>
                  <a:path w="300" h="180" extrusionOk="0">
                    <a:moveTo>
                      <a:pt x="1" y="0"/>
                    </a:moveTo>
                    <a:lnTo>
                      <a:pt x="1" y="0"/>
                    </a:lnTo>
                    <a:cubicBezTo>
                      <a:pt x="46" y="120"/>
                      <a:pt x="165" y="180"/>
                      <a:pt x="300" y="180"/>
                    </a:cubicBezTo>
                    <a:cubicBezTo>
                      <a:pt x="210" y="90"/>
                      <a:pt x="135" y="3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9"/>
              <p:cNvSpPr/>
              <p:nvPr/>
            </p:nvSpPr>
            <p:spPr>
              <a:xfrm>
                <a:off x="11814028" y="-1175389"/>
                <a:ext cx="117526" cy="45289"/>
              </a:xfrm>
              <a:custGeom>
                <a:avLst/>
                <a:gdLst/>
                <a:ahLst/>
                <a:cxnLst/>
                <a:rect l="l" t="t" r="r" b="b"/>
                <a:pathLst>
                  <a:path w="314" h="121" extrusionOk="0">
                    <a:moveTo>
                      <a:pt x="0" y="1"/>
                    </a:moveTo>
                    <a:lnTo>
                      <a:pt x="0" y="1"/>
                    </a:lnTo>
                    <a:cubicBezTo>
                      <a:pt x="58" y="70"/>
                      <a:pt x="150" y="121"/>
                      <a:pt x="237" y="121"/>
                    </a:cubicBezTo>
                    <a:cubicBezTo>
                      <a:pt x="263" y="121"/>
                      <a:pt x="290" y="116"/>
                      <a:pt x="314" y="105"/>
                    </a:cubicBezTo>
                    <a:cubicBezTo>
                      <a:pt x="224" y="46"/>
                      <a:pt x="120" y="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8" name="Google Shape;1468;p39"/>
            <p:cNvSpPr/>
            <p:nvPr/>
          </p:nvSpPr>
          <p:spPr>
            <a:xfrm rot="1006722" flipH="1">
              <a:off x="1963862" y="767777"/>
              <a:ext cx="70707" cy="117562"/>
            </a:xfrm>
            <a:custGeom>
              <a:avLst/>
              <a:gdLst/>
              <a:ahLst/>
              <a:cxnLst/>
              <a:rect l="l" t="t" r="r" b="b"/>
              <a:pathLst>
                <a:path w="225" h="374" extrusionOk="0">
                  <a:moveTo>
                    <a:pt x="194" y="0"/>
                  </a:moveTo>
                  <a:cubicBezTo>
                    <a:pt x="165" y="0"/>
                    <a:pt x="150" y="15"/>
                    <a:pt x="150" y="30"/>
                  </a:cubicBezTo>
                  <a:cubicBezTo>
                    <a:pt x="105" y="135"/>
                    <a:pt x="60" y="239"/>
                    <a:pt x="15" y="329"/>
                  </a:cubicBezTo>
                  <a:cubicBezTo>
                    <a:pt x="15" y="344"/>
                    <a:pt x="0" y="344"/>
                    <a:pt x="0" y="359"/>
                  </a:cubicBezTo>
                  <a:cubicBezTo>
                    <a:pt x="0" y="359"/>
                    <a:pt x="15" y="374"/>
                    <a:pt x="15" y="374"/>
                  </a:cubicBezTo>
                  <a:cubicBezTo>
                    <a:pt x="30" y="374"/>
                    <a:pt x="30" y="359"/>
                    <a:pt x="30" y="359"/>
                  </a:cubicBezTo>
                  <a:cubicBezTo>
                    <a:pt x="90" y="254"/>
                    <a:pt x="150" y="150"/>
                    <a:pt x="209" y="60"/>
                  </a:cubicBezTo>
                  <a:cubicBezTo>
                    <a:pt x="209" y="45"/>
                    <a:pt x="224" y="30"/>
                    <a:pt x="209" y="30"/>
                  </a:cubicBezTo>
                  <a:cubicBezTo>
                    <a:pt x="224" y="15"/>
                    <a:pt x="209" y="0"/>
                    <a:pt x="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9" name="Google Shape;1469;p39"/>
            <p:cNvGrpSpPr/>
            <p:nvPr/>
          </p:nvGrpSpPr>
          <p:grpSpPr>
            <a:xfrm rot="-10235">
              <a:off x="1530062" y="1083947"/>
              <a:ext cx="305490" cy="247720"/>
              <a:chOff x="11791571" y="-1302272"/>
              <a:chExt cx="363807" cy="294938"/>
            </a:xfrm>
          </p:grpSpPr>
          <p:sp>
            <p:nvSpPr>
              <p:cNvPr id="1470" name="Google Shape;1470;p39"/>
              <p:cNvSpPr/>
              <p:nvPr/>
            </p:nvSpPr>
            <p:spPr>
              <a:xfrm>
                <a:off x="11970480" y="-1181003"/>
                <a:ext cx="184898" cy="123515"/>
              </a:xfrm>
              <a:custGeom>
                <a:avLst/>
                <a:gdLst/>
                <a:ahLst/>
                <a:cxnLst/>
                <a:rect l="l" t="t" r="r" b="b"/>
                <a:pathLst>
                  <a:path w="494" h="330" extrusionOk="0">
                    <a:moveTo>
                      <a:pt x="1" y="1"/>
                    </a:moveTo>
                    <a:lnTo>
                      <a:pt x="1" y="1"/>
                    </a:lnTo>
                    <a:cubicBezTo>
                      <a:pt x="15" y="106"/>
                      <a:pt x="75" y="210"/>
                      <a:pt x="135" y="270"/>
                    </a:cubicBezTo>
                    <a:cubicBezTo>
                      <a:pt x="165" y="300"/>
                      <a:pt x="210" y="315"/>
                      <a:pt x="254" y="330"/>
                    </a:cubicBezTo>
                    <a:cubicBezTo>
                      <a:pt x="284" y="330"/>
                      <a:pt x="329" y="315"/>
                      <a:pt x="359" y="285"/>
                    </a:cubicBezTo>
                    <a:cubicBezTo>
                      <a:pt x="374" y="270"/>
                      <a:pt x="374" y="255"/>
                      <a:pt x="389" y="240"/>
                    </a:cubicBezTo>
                    <a:cubicBezTo>
                      <a:pt x="404" y="210"/>
                      <a:pt x="434" y="210"/>
                      <a:pt x="449" y="195"/>
                    </a:cubicBezTo>
                    <a:cubicBezTo>
                      <a:pt x="478" y="180"/>
                      <a:pt x="493" y="150"/>
                      <a:pt x="493" y="135"/>
                    </a:cubicBezTo>
                    <a:cubicBezTo>
                      <a:pt x="493" y="106"/>
                      <a:pt x="464" y="76"/>
                      <a:pt x="434" y="61"/>
                    </a:cubicBezTo>
                    <a:cubicBezTo>
                      <a:pt x="374" y="31"/>
                      <a:pt x="299" y="16"/>
                      <a:pt x="225" y="16"/>
                    </a:cubicBezTo>
                    <a:cubicBezTo>
                      <a:pt x="150" y="16"/>
                      <a:pt x="75" y="1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9"/>
              <p:cNvSpPr/>
              <p:nvPr/>
            </p:nvSpPr>
            <p:spPr>
              <a:xfrm>
                <a:off x="11942409" y="-1165658"/>
                <a:ext cx="123515" cy="158324"/>
              </a:xfrm>
              <a:custGeom>
                <a:avLst/>
                <a:gdLst/>
                <a:ahLst/>
                <a:cxnLst/>
                <a:rect l="l" t="t" r="r" b="b"/>
                <a:pathLst>
                  <a:path w="330" h="423" extrusionOk="0">
                    <a:moveTo>
                      <a:pt x="99" y="1"/>
                    </a:moveTo>
                    <a:cubicBezTo>
                      <a:pt x="96" y="1"/>
                      <a:pt x="93" y="2"/>
                      <a:pt x="90" y="5"/>
                    </a:cubicBezTo>
                    <a:cubicBezTo>
                      <a:pt x="76" y="5"/>
                      <a:pt x="76" y="5"/>
                      <a:pt x="61" y="20"/>
                    </a:cubicBezTo>
                    <a:cubicBezTo>
                      <a:pt x="31" y="50"/>
                      <a:pt x="1" y="94"/>
                      <a:pt x="1" y="154"/>
                    </a:cubicBezTo>
                    <a:cubicBezTo>
                      <a:pt x="1" y="199"/>
                      <a:pt x="1" y="244"/>
                      <a:pt x="16" y="289"/>
                    </a:cubicBezTo>
                    <a:cubicBezTo>
                      <a:pt x="16" y="318"/>
                      <a:pt x="16" y="348"/>
                      <a:pt x="31" y="378"/>
                    </a:cubicBezTo>
                    <a:cubicBezTo>
                      <a:pt x="61" y="423"/>
                      <a:pt x="135" y="423"/>
                      <a:pt x="180" y="423"/>
                    </a:cubicBezTo>
                    <a:cubicBezTo>
                      <a:pt x="210" y="408"/>
                      <a:pt x="240" y="393"/>
                      <a:pt x="270" y="378"/>
                    </a:cubicBezTo>
                    <a:cubicBezTo>
                      <a:pt x="300" y="348"/>
                      <a:pt x="329" y="304"/>
                      <a:pt x="315" y="274"/>
                    </a:cubicBezTo>
                    <a:cubicBezTo>
                      <a:pt x="285" y="154"/>
                      <a:pt x="180" y="94"/>
                      <a:pt x="135" y="35"/>
                    </a:cubicBezTo>
                    <a:cubicBezTo>
                      <a:pt x="123" y="23"/>
                      <a:pt x="111"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9"/>
              <p:cNvSpPr/>
              <p:nvPr/>
            </p:nvSpPr>
            <p:spPr>
              <a:xfrm>
                <a:off x="11791571" y="-1302272"/>
                <a:ext cx="173669" cy="144101"/>
              </a:xfrm>
              <a:custGeom>
                <a:avLst/>
                <a:gdLst/>
                <a:ahLst/>
                <a:cxnLst/>
                <a:rect l="l" t="t" r="r" b="b"/>
                <a:pathLst>
                  <a:path w="464" h="385" extrusionOk="0">
                    <a:moveTo>
                      <a:pt x="105" y="0"/>
                    </a:moveTo>
                    <a:cubicBezTo>
                      <a:pt x="90" y="0"/>
                      <a:pt x="75" y="4"/>
                      <a:pt x="60" y="11"/>
                    </a:cubicBezTo>
                    <a:cubicBezTo>
                      <a:pt x="45" y="41"/>
                      <a:pt x="45" y="56"/>
                      <a:pt x="45" y="86"/>
                    </a:cubicBezTo>
                    <a:lnTo>
                      <a:pt x="45" y="146"/>
                    </a:lnTo>
                    <a:cubicBezTo>
                      <a:pt x="30" y="176"/>
                      <a:pt x="30" y="191"/>
                      <a:pt x="16" y="205"/>
                    </a:cubicBezTo>
                    <a:cubicBezTo>
                      <a:pt x="1" y="250"/>
                      <a:pt x="30" y="295"/>
                      <a:pt x="60" y="325"/>
                    </a:cubicBezTo>
                    <a:cubicBezTo>
                      <a:pt x="90" y="355"/>
                      <a:pt x="120" y="355"/>
                      <a:pt x="165" y="370"/>
                    </a:cubicBezTo>
                    <a:cubicBezTo>
                      <a:pt x="200" y="380"/>
                      <a:pt x="235" y="385"/>
                      <a:pt x="269" y="385"/>
                    </a:cubicBezTo>
                    <a:cubicBezTo>
                      <a:pt x="337" y="385"/>
                      <a:pt x="404" y="365"/>
                      <a:pt x="464" y="325"/>
                    </a:cubicBezTo>
                    <a:cubicBezTo>
                      <a:pt x="404" y="280"/>
                      <a:pt x="359" y="205"/>
                      <a:pt x="314" y="161"/>
                    </a:cubicBezTo>
                    <a:cubicBezTo>
                      <a:pt x="269" y="101"/>
                      <a:pt x="210" y="41"/>
                      <a:pt x="150" y="11"/>
                    </a:cubicBezTo>
                    <a:cubicBezTo>
                      <a:pt x="135" y="4"/>
                      <a:pt x="120" y="0"/>
                      <a:pt x="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9"/>
              <p:cNvSpPr/>
              <p:nvPr/>
            </p:nvSpPr>
            <p:spPr>
              <a:xfrm>
                <a:off x="11802800" y="-1189238"/>
                <a:ext cx="151212" cy="116029"/>
              </a:xfrm>
              <a:custGeom>
                <a:avLst/>
                <a:gdLst/>
                <a:ahLst/>
                <a:cxnLst/>
                <a:rect l="l" t="t" r="r" b="b"/>
                <a:pathLst>
                  <a:path w="404" h="310" extrusionOk="0">
                    <a:moveTo>
                      <a:pt x="169" y="0"/>
                    </a:moveTo>
                    <a:cubicBezTo>
                      <a:pt x="128" y="0"/>
                      <a:pt x="85" y="9"/>
                      <a:pt x="45" y="38"/>
                    </a:cubicBezTo>
                    <a:cubicBezTo>
                      <a:pt x="15" y="53"/>
                      <a:pt x="0" y="83"/>
                      <a:pt x="0" y="128"/>
                    </a:cubicBezTo>
                    <a:cubicBezTo>
                      <a:pt x="0" y="157"/>
                      <a:pt x="0" y="202"/>
                      <a:pt x="30" y="232"/>
                    </a:cubicBezTo>
                    <a:cubicBezTo>
                      <a:pt x="43" y="271"/>
                      <a:pt x="79" y="310"/>
                      <a:pt x="117" y="310"/>
                    </a:cubicBezTo>
                    <a:cubicBezTo>
                      <a:pt x="123" y="310"/>
                      <a:pt x="129" y="309"/>
                      <a:pt x="135" y="307"/>
                    </a:cubicBezTo>
                    <a:cubicBezTo>
                      <a:pt x="165" y="307"/>
                      <a:pt x="195" y="292"/>
                      <a:pt x="210" y="277"/>
                    </a:cubicBezTo>
                    <a:cubicBezTo>
                      <a:pt x="254" y="262"/>
                      <a:pt x="299" y="232"/>
                      <a:pt x="344" y="202"/>
                    </a:cubicBezTo>
                    <a:cubicBezTo>
                      <a:pt x="374" y="172"/>
                      <a:pt x="404" y="128"/>
                      <a:pt x="404" y="83"/>
                    </a:cubicBezTo>
                    <a:lnTo>
                      <a:pt x="404" y="53"/>
                    </a:lnTo>
                    <a:cubicBezTo>
                      <a:pt x="404" y="23"/>
                      <a:pt x="374" y="23"/>
                      <a:pt x="344" y="23"/>
                    </a:cubicBezTo>
                    <a:cubicBezTo>
                      <a:pt x="298" y="23"/>
                      <a:pt x="235"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9"/>
            <p:cNvGrpSpPr/>
            <p:nvPr/>
          </p:nvGrpSpPr>
          <p:grpSpPr>
            <a:xfrm rot="-10235">
              <a:off x="1534775" y="1082683"/>
              <a:ext cx="300775" cy="248977"/>
              <a:chOff x="11797185" y="-1303769"/>
              <a:chExt cx="358192" cy="296435"/>
            </a:xfrm>
          </p:grpSpPr>
          <p:sp>
            <p:nvSpPr>
              <p:cNvPr id="1475" name="Google Shape;1475;p39"/>
              <p:cNvSpPr/>
              <p:nvPr/>
            </p:nvSpPr>
            <p:spPr>
              <a:xfrm>
                <a:off x="12065549" y="-1141703"/>
                <a:ext cx="89829" cy="84215"/>
              </a:xfrm>
              <a:custGeom>
                <a:avLst/>
                <a:gdLst/>
                <a:ahLst/>
                <a:cxnLst/>
                <a:rect l="l" t="t" r="r" b="b"/>
                <a:pathLst>
                  <a:path w="240" h="225" extrusionOk="0">
                    <a:moveTo>
                      <a:pt x="239" y="1"/>
                    </a:moveTo>
                    <a:cubicBezTo>
                      <a:pt x="224" y="1"/>
                      <a:pt x="210" y="1"/>
                      <a:pt x="180" y="30"/>
                    </a:cubicBezTo>
                    <a:cubicBezTo>
                      <a:pt x="171" y="39"/>
                      <a:pt x="168" y="47"/>
                      <a:pt x="166" y="58"/>
                    </a:cubicBezTo>
                    <a:lnTo>
                      <a:pt x="166" y="58"/>
                    </a:lnTo>
                    <a:cubicBezTo>
                      <a:pt x="141" y="63"/>
                      <a:pt x="119" y="84"/>
                      <a:pt x="110" y="109"/>
                    </a:cubicBezTo>
                    <a:lnTo>
                      <a:pt x="110" y="109"/>
                    </a:lnTo>
                    <a:cubicBezTo>
                      <a:pt x="84" y="116"/>
                      <a:pt x="66" y="137"/>
                      <a:pt x="61" y="165"/>
                    </a:cubicBezTo>
                    <a:lnTo>
                      <a:pt x="61" y="165"/>
                    </a:lnTo>
                    <a:cubicBezTo>
                      <a:pt x="51" y="166"/>
                      <a:pt x="41" y="169"/>
                      <a:pt x="30" y="180"/>
                    </a:cubicBezTo>
                    <a:cubicBezTo>
                      <a:pt x="15" y="180"/>
                      <a:pt x="0" y="210"/>
                      <a:pt x="15" y="225"/>
                    </a:cubicBezTo>
                    <a:cubicBezTo>
                      <a:pt x="6" y="198"/>
                      <a:pt x="19" y="192"/>
                      <a:pt x="37" y="192"/>
                    </a:cubicBezTo>
                    <a:cubicBezTo>
                      <a:pt x="49" y="192"/>
                      <a:pt x="63" y="195"/>
                      <a:pt x="75" y="195"/>
                    </a:cubicBezTo>
                    <a:cubicBezTo>
                      <a:pt x="90" y="195"/>
                      <a:pt x="90" y="180"/>
                      <a:pt x="90" y="180"/>
                    </a:cubicBezTo>
                    <a:cubicBezTo>
                      <a:pt x="90" y="158"/>
                      <a:pt x="98" y="144"/>
                      <a:pt x="114" y="144"/>
                    </a:cubicBezTo>
                    <a:cubicBezTo>
                      <a:pt x="120" y="144"/>
                      <a:pt x="127" y="146"/>
                      <a:pt x="135" y="150"/>
                    </a:cubicBezTo>
                    <a:cubicBezTo>
                      <a:pt x="135" y="150"/>
                      <a:pt x="150" y="135"/>
                      <a:pt x="150" y="120"/>
                    </a:cubicBezTo>
                    <a:cubicBezTo>
                      <a:pt x="150" y="105"/>
                      <a:pt x="165" y="90"/>
                      <a:pt x="195" y="90"/>
                    </a:cubicBezTo>
                    <a:cubicBezTo>
                      <a:pt x="210" y="90"/>
                      <a:pt x="195" y="60"/>
                      <a:pt x="195" y="45"/>
                    </a:cubicBezTo>
                    <a:cubicBezTo>
                      <a:pt x="195" y="30"/>
                      <a:pt x="210"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9"/>
              <p:cNvSpPr/>
              <p:nvPr/>
            </p:nvSpPr>
            <p:spPr>
              <a:xfrm>
                <a:off x="11976094" y="-1175389"/>
                <a:ext cx="156826" cy="56517"/>
              </a:xfrm>
              <a:custGeom>
                <a:avLst/>
                <a:gdLst/>
                <a:ahLst/>
                <a:cxnLst/>
                <a:rect l="l" t="t" r="r" b="b"/>
                <a:pathLst>
                  <a:path w="419" h="151" extrusionOk="0">
                    <a:moveTo>
                      <a:pt x="0" y="1"/>
                    </a:moveTo>
                    <a:cubicBezTo>
                      <a:pt x="15" y="31"/>
                      <a:pt x="60" y="46"/>
                      <a:pt x="105" y="46"/>
                    </a:cubicBezTo>
                    <a:cubicBezTo>
                      <a:pt x="225" y="61"/>
                      <a:pt x="329" y="76"/>
                      <a:pt x="419" y="150"/>
                    </a:cubicBezTo>
                    <a:cubicBezTo>
                      <a:pt x="389" y="76"/>
                      <a:pt x="299" y="31"/>
                      <a:pt x="225" y="31"/>
                    </a:cubicBezTo>
                    <a:cubicBezTo>
                      <a:pt x="150" y="16"/>
                      <a:pt x="7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9"/>
              <p:cNvSpPr/>
              <p:nvPr/>
            </p:nvSpPr>
            <p:spPr>
              <a:xfrm>
                <a:off x="11964866" y="-1158546"/>
                <a:ext cx="151212" cy="62132"/>
              </a:xfrm>
              <a:custGeom>
                <a:avLst/>
                <a:gdLst/>
                <a:ahLst/>
                <a:cxnLst/>
                <a:rect l="l" t="t" r="r" b="b"/>
                <a:pathLst>
                  <a:path w="404" h="166" extrusionOk="0">
                    <a:moveTo>
                      <a:pt x="1" y="1"/>
                    </a:moveTo>
                    <a:cubicBezTo>
                      <a:pt x="30" y="31"/>
                      <a:pt x="60" y="46"/>
                      <a:pt x="90" y="60"/>
                    </a:cubicBezTo>
                    <a:cubicBezTo>
                      <a:pt x="195" y="105"/>
                      <a:pt x="299" y="135"/>
                      <a:pt x="404" y="165"/>
                    </a:cubicBezTo>
                    <a:cubicBezTo>
                      <a:pt x="344" y="120"/>
                      <a:pt x="284" y="75"/>
                      <a:pt x="210" y="60"/>
                    </a:cubicBezTo>
                    <a:cubicBezTo>
                      <a:pt x="135" y="31"/>
                      <a:pt x="60" y="4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9"/>
              <p:cNvSpPr/>
              <p:nvPr/>
            </p:nvSpPr>
            <p:spPr>
              <a:xfrm>
                <a:off x="11953637" y="-1147317"/>
                <a:ext cx="140358" cy="67372"/>
              </a:xfrm>
              <a:custGeom>
                <a:avLst/>
                <a:gdLst/>
                <a:ahLst/>
                <a:cxnLst/>
                <a:rect l="l" t="t" r="r" b="b"/>
                <a:pathLst>
                  <a:path w="375" h="180" extrusionOk="0">
                    <a:moveTo>
                      <a:pt x="1" y="1"/>
                    </a:moveTo>
                    <a:lnTo>
                      <a:pt x="1" y="1"/>
                    </a:lnTo>
                    <a:cubicBezTo>
                      <a:pt x="90" y="135"/>
                      <a:pt x="240" y="135"/>
                      <a:pt x="374" y="180"/>
                    </a:cubicBezTo>
                    <a:cubicBezTo>
                      <a:pt x="270" y="90"/>
                      <a:pt x="120" y="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p:nvPr/>
            </p:nvSpPr>
            <p:spPr>
              <a:xfrm>
                <a:off x="11959251" y="-1058986"/>
                <a:ext cx="101058" cy="51652"/>
              </a:xfrm>
              <a:custGeom>
                <a:avLst/>
                <a:gdLst/>
                <a:ahLst/>
                <a:cxnLst/>
                <a:rect l="l" t="t" r="r" b="b"/>
                <a:pathLst>
                  <a:path w="270" h="138" extrusionOk="0">
                    <a:moveTo>
                      <a:pt x="253" y="1"/>
                    </a:moveTo>
                    <a:cubicBezTo>
                      <a:pt x="228" y="1"/>
                      <a:pt x="216" y="23"/>
                      <a:pt x="211" y="45"/>
                    </a:cubicBezTo>
                    <a:lnTo>
                      <a:pt x="211" y="45"/>
                    </a:lnTo>
                    <a:cubicBezTo>
                      <a:pt x="190" y="46"/>
                      <a:pt x="167" y="66"/>
                      <a:pt x="156" y="87"/>
                    </a:cubicBezTo>
                    <a:lnTo>
                      <a:pt x="156" y="87"/>
                    </a:lnTo>
                    <a:cubicBezTo>
                      <a:pt x="148" y="85"/>
                      <a:pt x="140" y="84"/>
                      <a:pt x="132" y="84"/>
                    </a:cubicBezTo>
                    <a:cubicBezTo>
                      <a:pt x="116" y="84"/>
                      <a:pt x="101" y="88"/>
                      <a:pt x="90" y="99"/>
                    </a:cubicBezTo>
                    <a:lnTo>
                      <a:pt x="90" y="99"/>
                    </a:lnTo>
                    <a:cubicBezTo>
                      <a:pt x="79" y="87"/>
                      <a:pt x="64" y="81"/>
                      <a:pt x="48" y="81"/>
                    </a:cubicBezTo>
                    <a:cubicBezTo>
                      <a:pt x="31" y="81"/>
                      <a:pt x="13" y="89"/>
                      <a:pt x="1" y="108"/>
                    </a:cubicBezTo>
                    <a:cubicBezTo>
                      <a:pt x="9" y="104"/>
                      <a:pt x="17" y="102"/>
                      <a:pt x="24" y="102"/>
                    </a:cubicBezTo>
                    <a:cubicBezTo>
                      <a:pt x="45" y="102"/>
                      <a:pt x="64" y="116"/>
                      <a:pt x="75" y="138"/>
                    </a:cubicBezTo>
                    <a:lnTo>
                      <a:pt x="90" y="138"/>
                    </a:lnTo>
                    <a:cubicBezTo>
                      <a:pt x="93" y="132"/>
                      <a:pt x="97" y="127"/>
                      <a:pt x="101" y="123"/>
                    </a:cubicBezTo>
                    <a:lnTo>
                      <a:pt x="105" y="123"/>
                    </a:lnTo>
                    <a:cubicBezTo>
                      <a:pt x="105" y="122"/>
                      <a:pt x="105" y="121"/>
                      <a:pt x="104" y="121"/>
                    </a:cubicBezTo>
                    <a:lnTo>
                      <a:pt x="104" y="121"/>
                    </a:lnTo>
                    <a:cubicBezTo>
                      <a:pt x="111" y="116"/>
                      <a:pt x="119" y="113"/>
                      <a:pt x="126" y="113"/>
                    </a:cubicBezTo>
                    <a:cubicBezTo>
                      <a:pt x="135" y="113"/>
                      <a:pt x="144" y="117"/>
                      <a:pt x="150" y="123"/>
                    </a:cubicBezTo>
                    <a:cubicBezTo>
                      <a:pt x="165" y="123"/>
                      <a:pt x="180" y="123"/>
                      <a:pt x="180" y="108"/>
                    </a:cubicBezTo>
                    <a:cubicBezTo>
                      <a:pt x="180" y="93"/>
                      <a:pt x="195" y="78"/>
                      <a:pt x="225" y="78"/>
                    </a:cubicBezTo>
                    <a:lnTo>
                      <a:pt x="240" y="78"/>
                    </a:lnTo>
                    <a:cubicBezTo>
                      <a:pt x="240" y="78"/>
                      <a:pt x="240" y="63"/>
                      <a:pt x="240" y="48"/>
                    </a:cubicBezTo>
                    <a:cubicBezTo>
                      <a:pt x="225" y="33"/>
                      <a:pt x="225" y="4"/>
                      <a:pt x="270" y="4"/>
                    </a:cubicBezTo>
                    <a:cubicBezTo>
                      <a:pt x="263" y="2"/>
                      <a:pt x="25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9"/>
              <p:cNvSpPr/>
              <p:nvPr/>
            </p:nvSpPr>
            <p:spPr>
              <a:xfrm>
                <a:off x="11948023" y="-1124860"/>
                <a:ext cx="95443" cy="84215"/>
              </a:xfrm>
              <a:custGeom>
                <a:avLst/>
                <a:gdLst/>
                <a:ahLst/>
                <a:cxnLst/>
                <a:rect l="l" t="t" r="r" b="b"/>
                <a:pathLst>
                  <a:path w="255" h="225" extrusionOk="0">
                    <a:moveTo>
                      <a:pt x="1" y="0"/>
                    </a:moveTo>
                    <a:cubicBezTo>
                      <a:pt x="1" y="45"/>
                      <a:pt x="16" y="75"/>
                      <a:pt x="31" y="90"/>
                    </a:cubicBezTo>
                    <a:cubicBezTo>
                      <a:pt x="105" y="135"/>
                      <a:pt x="165" y="195"/>
                      <a:pt x="255" y="224"/>
                    </a:cubicBezTo>
                    <a:cubicBezTo>
                      <a:pt x="180" y="135"/>
                      <a:pt x="75"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9"/>
              <p:cNvSpPr/>
              <p:nvPr/>
            </p:nvSpPr>
            <p:spPr>
              <a:xfrm>
                <a:off x="11942409" y="-1113632"/>
                <a:ext cx="78600" cy="89829"/>
              </a:xfrm>
              <a:custGeom>
                <a:avLst/>
                <a:gdLst/>
                <a:ahLst/>
                <a:cxnLst/>
                <a:rect l="l" t="t" r="r" b="b"/>
                <a:pathLst>
                  <a:path w="210" h="240" extrusionOk="0">
                    <a:moveTo>
                      <a:pt x="1" y="0"/>
                    </a:moveTo>
                    <a:lnTo>
                      <a:pt x="1" y="0"/>
                    </a:lnTo>
                    <a:cubicBezTo>
                      <a:pt x="16" y="120"/>
                      <a:pt x="150" y="165"/>
                      <a:pt x="210" y="239"/>
                    </a:cubicBezTo>
                    <a:cubicBezTo>
                      <a:pt x="180" y="120"/>
                      <a:pt x="61"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9"/>
              <p:cNvSpPr/>
              <p:nvPr/>
            </p:nvSpPr>
            <p:spPr>
              <a:xfrm>
                <a:off x="11936794" y="-1108017"/>
                <a:ext cx="56517" cy="95443"/>
              </a:xfrm>
              <a:custGeom>
                <a:avLst/>
                <a:gdLst/>
                <a:ahLst/>
                <a:cxnLst/>
                <a:rect l="l" t="t" r="r" b="b"/>
                <a:pathLst>
                  <a:path w="151" h="255" extrusionOk="0">
                    <a:moveTo>
                      <a:pt x="16" y="0"/>
                    </a:moveTo>
                    <a:cubicBezTo>
                      <a:pt x="1" y="105"/>
                      <a:pt x="105" y="164"/>
                      <a:pt x="150" y="254"/>
                    </a:cubicBezTo>
                    <a:cubicBezTo>
                      <a:pt x="150" y="135"/>
                      <a:pt x="46" y="9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11797185" y="-1303769"/>
                <a:ext cx="36306" cy="117901"/>
              </a:xfrm>
              <a:custGeom>
                <a:avLst/>
                <a:gdLst/>
                <a:ahLst/>
                <a:cxnLst/>
                <a:rect l="l" t="t" r="r" b="b"/>
                <a:pathLst>
                  <a:path w="97" h="315" extrusionOk="0">
                    <a:moveTo>
                      <a:pt x="76" y="0"/>
                    </a:moveTo>
                    <a:lnTo>
                      <a:pt x="76" y="0"/>
                    </a:lnTo>
                    <a:cubicBezTo>
                      <a:pt x="90" y="1"/>
                      <a:pt x="90" y="30"/>
                      <a:pt x="75" y="45"/>
                    </a:cubicBezTo>
                    <a:cubicBezTo>
                      <a:pt x="75" y="60"/>
                      <a:pt x="45" y="60"/>
                      <a:pt x="45" y="75"/>
                    </a:cubicBezTo>
                    <a:cubicBezTo>
                      <a:pt x="30" y="75"/>
                      <a:pt x="30" y="90"/>
                      <a:pt x="45" y="90"/>
                    </a:cubicBezTo>
                    <a:cubicBezTo>
                      <a:pt x="60" y="105"/>
                      <a:pt x="60" y="135"/>
                      <a:pt x="30" y="150"/>
                    </a:cubicBezTo>
                    <a:cubicBezTo>
                      <a:pt x="30" y="150"/>
                      <a:pt x="30" y="165"/>
                      <a:pt x="30" y="165"/>
                    </a:cubicBezTo>
                    <a:cubicBezTo>
                      <a:pt x="45" y="180"/>
                      <a:pt x="45" y="209"/>
                      <a:pt x="30" y="209"/>
                    </a:cubicBezTo>
                    <a:cubicBezTo>
                      <a:pt x="1" y="239"/>
                      <a:pt x="45" y="254"/>
                      <a:pt x="45" y="284"/>
                    </a:cubicBezTo>
                    <a:cubicBezTo>
                      <a:pt x="60" y="284"/>
                      <a:pt x="45" y="314"/>
                      <a:pt x="30" y="314"/>
                    </a:cubicBezTo>
                    <a:cubicBezTo>
                      <a:pt x="60" y="314"/>
                      <a:pt x="75" y="299"/>
                      <a:pt x="75" y="269"/>
                    </a:cubicBezTo>
                    <a:cubicBezTo>
                      <a:pt x="75" y="250"/>
                      <a:pt x="69" y="237"/>
                      <a:pt x="61" y="226"/>
                    </a:cubicBezTo>
                    <a:lnTo>
                      <a:pt x="61" y="226"/>
                    </a:lnTo>
                    <a:cubicBezTo>
                      <a:pt x="75" y="208"/>
                      <a:pt x="81" y="179"/>
                      <a:pt x="73" y="155"/>
                    </a:cubicBezTo>
                    <a:lnTo>
                      <a:pt x="73" y="155"/>
                    </a:lnTo>
                    <a:cubicBezTo>
                      <a:pt x="90" y="136"/>
                      <a:pt x="96" y="100"/>
                      <a:pt x="76" y="74"/>
                    </a:cubicBezTo>
                    <a:lnTo>
                      <a:pt x="76" y="74"/>
                    </a:lnTo>
                    <a:cubicBezTo>
                      <a:pt x="84" y="64"/>
                      <a:pt x="90" y="55"/>
                      <a:pt x="90" y="45"/>
                    </a:cubicBezTo>
                    <a:cubicBezTo>
                      <a:pt x="90" y="30"/>
                      <a:pt x="90" y="1"/>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11825257" y="-1276821"/>
                <a:ext cx="134369" cy="101806"/>
              </a:xfrm>
              <a:custGeom>
                <a:avLst/>
                <a:gdLst/>
                <a:ahLst/>
                <a:cxnLst/>
                <a:rect l="l" t="t" r="r" b="b"/>
                <a:pathLst>
                  <a:path w="359" h="272" extrusionOk="0">
                    <a:moveTo>
                      <a:pt x="24" y="1"/>
                    </a:moveTo>
                    <a:cubicBezTo>
                      <a:pt x="16" y="1"/>
                      <a:pt x="8" y="1"/>
                      <a:pt x="0" y="3"/>
                    </a:cubicBezTo>
                    <a:cubicBezTo>
                      <a:pt x="105" y="33"/>
                      <a:pt x="179" y="123"/>
                      <a:pt x="254" y="212"/>
                    </a:cubicBezTo>
                    <a:cubicBezTo>
                      <a:pt x="284" y="227"/>
                      <a:pt x="314" y="257"/>
                      <a:pt x="359" y="272"/>
                    </a:cubicBezTo>
                    <a:cubicBezTo>
                      <a:pt x="284" y="227"/>
                      <a:pt x="269" y="137"/>
                      <a:pt x="209" y="93"/>
                    </a:cubicBezTo>
                    <a:cubicBezTo>
                      <a:pt x="156" y="53"/>
                      <a:pt x="91"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11819643" y="-1253615"/>
                <a:ext cx="128755" cy="89829"/>
              </a:xfrm>
              <a:custGeom>
                <a:avLst/>
                <a:gdLst/>
                <a:ahLst/>
                <a:cxnLst/>
                <a:rect l="l" t="t" r="r" b="b"/>
                <a:pathLst>
                  <a:path w="344" h="240" extrusionOk="0">
                    <a:moveTo>
                      <a:pt x="0" y="1"/>
                    </a:moveTo>
                    <a:lnTo>
                      <a:pt x="0" y="1"/>
                    </a:lnTo>
                    <a:cubicBezTo>
                      <a:pt x="75" y="75"/>
                      <a:pt x="165" y="135"/>
                      <a:pt x="254" y="210"/>
                    </a:cubicBezTo>
                    <a:cubicBezTo>
                      <a:pt x="269" y="225"/>
                      <a:pt x="314" y="240"/>
                      <a:pt x="344" y="240"/>
                    </a:cubicBezTo>
                    <a:cubicBezTo>
                      <a:pt x="314" y="225"/>
                      <a:pt x="284" y="210"/>
                      <a:pt x="269" y="180"/>
                    </a:cubicBezTo>
                    <a:cubicBezTo>
                      <a:pt x="194" y="90"/>
                      <a:pt x="10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11814028" y="-1225543"/>
                <a:ext cx="134369" cy="78600"/>
              </a:xfrm>
              <a:custGeom>
                <a:avLst/>
                <a:gdLst/>
                <a:ahLst/>
                <a:cxnLst/>
                <a:rect l="l" t="t" r="r" b="b"/>
                <a:pathLst>
                  <a:path w="359" h="210" extrusionOk="0">
                    <a:moveTo>
                      <a:pt x="0" y="0"/>
                    </a:moveTo>
                    <a:cubicBezTo>
                      <a:pt x="105" y="90"/>
                      <a:pt x="209" y="210"/>
                      <a:pt x="359" y="210"/>
                    </a:cubicBezTo>
                    <a:cubicBezTo>
                      <a:pt x="224" y="165"/>
                      <a:pt x="120" y="4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11802800" y="-1181003"/>
                <a:ext cx="49780" cy="106672"/>
              </a:xfrm>
              <a:custGeom>
                <a:avLst/>
                <a:gdLst/>
                <a:ahLst/>
                <a:cxnLst/>
                <a:rect l="l" t="t" r="r" b="b"/>
                <a:pathLst>
                  <a:path w="133" h="285" extrusionOk="0">
                    <a:moveTo>
                      <a:pt x="30" y="1"/>
                    </a:moveTo>
                    <a:lnTo>
                      <a:pt x="30" y="1"/>
                    </a:lnTo>
                    <a:cubicBezTo>
                      <a:pt x="43" y="26"/>
                      <a:pt x="34" y="41"/>
                      <a:pt x="22" y="53"/>
                    </a:cubicBezTo>
                    <a:lnTo>
                      <a:pt x="22" y="53"/>
                    </a:lnTo>
                    <a:cubicBezTo>
                      <a:pt x="20" y="51"/>
                      <a:pt x="18" y="48"/>
                      <a:pt x="15" y="46"/>
                    </a:cubicBezTo>
                    <a:lnTo>
                      <a:pt x="15" y="61"/>
                    </a:lnTo>
                    <a:cubicBezTo>
                      <a:pt x="0" y="61"/>
                      <a:pt x="0" y="76"/>
                      <a:pt x="0" y="91"/>
                    </a:cubicBezTo>
                    <a:cubicBezTo>
                      <a:pt x="15" y="91"/>
                      <a:pt x="15" y="120"/>
                      <a:pt x="0" y="135"/>
                    </a:cubicBezTo>
                    <a:cubicBezTo>
                      <a:pt x="0" y="135"/>
                      <a:pt x="0" y="165"/>
                      <a:pt x="15" y="165"/>
                    </a:cubicBezTo>
                    <a:cubicBezTo>
                      <a:pt x="30" y="180"/>
                      <a:pt x="45" y="210"/>
                      <a:pt x="30" y="225"/>
                    </a:cubicBezTo>
                    <a:cubicBezTo>
                      <a:pt x="30" y="240"/>
                      <a:pt x="45" y="240"/>
                      <a:pt x="45" y="240"/>
                    </a:cubicBezTo>
                    <a:cubicBezTo>
                      <a:pt x="51" y="237"/>
                      <a:pt x="57" y="236"/>
                      <a:pt x="63" y="236"/>
                    </a:cubicBezTo>
                    <a:cubicBezTo>
                      <a:pt x="90" y="236"/>
                      <a:pt x="120" y="260"/>
                      <a:pt x="120" y="285"/>
                    </a:cubicBezTo>
                    <a:cubicBezTo>
                      <a:pt x="133" y="246"/>
                      <a:pt x="102" y="208"/>
                      <a:pt x="65" y="207"/>
                    </a:cubicBezTo>
                    <a:lnTo>
                      <a:pt x="65" y="207"/>
                    </a:lnTo>
                    <a:cubicBezTo>
                      <a:pt x="69" y="179"/>
                      <a:pt x="61" y="152"/>
                      <a:pt x="41" y="135"/>
                    </a:cubicBezTo>
                    <a:lnTo>
                      <a:pt x="41" y="135"/>
                    </a:lnTo>
                    <a:cubicBezTo>
                      <a:pt x="52" y="113"/>
                      <a:pt x="46" y="87"/>
                      <a:pt x="31" y="65"/>
                    </a:cubicBezTo>
                    <a:lnTo>
                      <a:pt x="31" y="65"/>
                    </a:lnTo>
                    <a:cubicBezTo>
                      <a:pt x="54" y="46"/>
                      <a:pt x="67" y="13"/>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11808414" y="-1158546"/>
                <a:ext cx="123141" cy="33686"/>
              </a:xfrm>
              <a:custGeom>
                <a:avLst/>
                <a:gdLst/>
                <a:ahLst/>
                <a:cxnLst/>
                <a:rect l="l" t="t" r="r" b="b"/>
                <a:pathLst>
                  <a:path w="329" h="90" extrusionOk="0">
                    <a:moveTo>
                      <a:pt x="0" y="1"/>
                    </a:moveTo>
                    <a:cubicBezTo>
                      <a:pt x="71" y="36"/>
                      <a:pt x="168" y="89"/>
                      <a:pt x="258" y="89"/>
                    </a:cubicBezTo>
                    <a:cubicBezTo>
                      <a:pt x="282" y="89"/>
                      <a:pt x="306" y="85"/>
                      <a:pt x="329" y="75"/>
                    </a:cubicBezTo>
                    <a:cubicBezTo>
                      <a:pt x="224" y="60"/>
                      <a:pt x="12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11808414" y="-1135715"/>
                <a:ext cx="117901" cy="25452"/>
              </a:xfrm>
              <a:custGeom>
                <a:avLst/>
                <a:gdLst/>
                <a:ahLst/>
                <a:cxnLst/>
                <a:rect l="l" t="t" r="r" b="b"/>
                <a:pathLst>
                  <a:path w="315" h="68" extrusionOk="0">
                    <a:moveTo>
                      <a:pt x="73" y="0"/>
                    </a:moveTo>
                    <a:cubicBezTo>
                      <a:pt x="49" y="0"/>
                      <a:pt x="25" y="4"/>
                      <a:pt x="0" y="14"/>
                    </a:cubicBezTo>
                    <a:cubicBezTo>
                      <a:pt x="76" y="25"/>
                      <a:pt x="151" y="67"/>
                      <a:pt x="227" y="67"/>
                    </a:cubicBezTo>
                    <a:cubicBezTo>
                      <a:pt x="256" y="67"/>
                      <a:pt x="285" y="61"/>
                      <a:pt x="314" y="44"/>
                    </a:cubicBezTo>
                    <a:cubicBezTo>
                      <a:pt x="234" y="44"/>
                      <a:pt x="153"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11819643" y="-1114755"/>
                <a:ext cx="106672" cy="17592"/>
              </a:xfrm>
              <a:custGeom>
                <a:avLst/>
                <a:gdLst/>
                <a:ahLst/>
                <a:cxnLst/>
                <a:rect l="l" t="t" r="r" b="b"/>
                <a:pathLst>
                  <a:path w="285" h="47" extrusionOk="0">
                    <a:moveTo>
                      <a:pt x="112" y="1"/>
                    </a:moveTo>
                    <a:cubicBezTo>
                      <a:pt x="71" y="1"/>
                      <a:pt x="33" y="7"/>
                      <a:pt x="0" y="33"/>
                    </a:cubicBezTo>
                    <a:cubicBezTo>
                      <a:pt x="49" y="33"/>
                      <a:pt x="102" y="46"/>
                      <a:pt x="155" y="46"/>
                    </a:cubicBezTo>
                    <a:cubicBezTo>
                      <a:pt x="200" y="46"/>
                      <a:pt x="243" y="37"/>
                      <a:pt x="284" y="3"/>
                    </a:cubicBezTo>
                    <a:lnTo>
                      <a:pt x="284" y="3"/>
                    </a:lnTo>
                    <a:cubicBezTo>
                      <a:pt x="267" y="6"/>
                      <a:pt x="251" y="6"/>
                      <a:pt x="234" y="6"/>
                    </a:cubicBezTo>
                    <a:cubicBezTo>
                      <a:pt x="192" y="6"/>
                      <a:pt x="15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11948023" y="-1124860"/>
                <a:ext cx="112286" cy="67372"/>
              </a:xfrm>
              <a:custGeom>
                <a:avLst/>
                <a:gdLst/>
                <a:ahLst/>
                <a:cxnLst/>
                <a:rect l="l" t="t" r="r" b="b"/>
                <a:pathLst>
                  <a:path w="300" h="180" extrusionOk="0">
                    <a:moveTo>
                      <a:pt x="1" y="0"/>
                    </a:moveTo>
                    <a:lnTo>
                      <a:pt x="1" y="0"/>
                    </a:lnTo>
                    <a:cubicBezTo>
                      <a:pt x="46" y="120"/>
                      <a:pt x="165" y="180"/>
                      <a:pt x="300" y="180"/>
                    </a:cubicBezTo>
                    <a:cubicBezTo>
                      <a:pt x="210" y="90"/>
                      <a:pt x="135" y="3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11814028" y="-1175389"/>
                <a:ext cx="117526" cy="45289"/>
              </a:xfrm>
              <a:custGeom>
                <a:avLst/>
                <a:gdLst/>
                <a:ahLst/>
                <a:cxnLst/>
                <a:rect l="l" t="t" r="r" b="b"/>
                <a:pathLst>
                  <a:path w="314" h="121" extrusionOk="0">
                    <a:moveTo>
                      <a:pt x="0" y="1"/>
                    </a:moveTo>
                    <a:lnTo>
                      <a:pt x="0" y="1"/>
                    </a:lnTo>
                    <a:cubicBezTo>
                      <a:pt x="58" y="70"/>
                      <a:pt x="150" y="121"/>
                      <a:pt x="237" y="121"/>
                    </a:cubicBezTo>
                    <a:cubicBezTo>
                      <a:pt x="263" y="121"/>
                      <a:pt x="290" y="116"/>
                      <a:pt x="314" y="105"/>
                    </a:cubicBezTo>
                    <a:cubicBezTo>
                      <a:pt x="224" y="46"/>
                      <a:pt x="120" y="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3" name="Google Shape;1493;p39"/>
            <p:cNvSpPr/>
            <p:nvPr/>
          </p:nvSpPr>
          <p:spPr>
            <a:xfrm rot="-10309">
              <a:off x="1624381" y="1167014"/>
              <a:ext cx="70717" cy="117579"/>
            </a:xfrm>
            <a:custGeom>
              <a:avLst/>
              <a:gdLst/>
              <a:ahLst/>
              <a:cxnLst/>
              <a:rect l="l" t="t" r="r" b="b"/>
              <a:pathLst>
                <a:path w="225" h="374" extrusionOk="0">
                  <a:moveTo>
                    <a:pt x="194" y="0"/>
                  </a:moveTo>
                  <a:cubicBezTo>
                    <a:pt x="165" y="0"/>
                    <a:pt x="150" y="15"/>
                    <a:pt x="150" y="30"/>
                  </a:cubicBezTo>
                  <a:cubicBezTo>
                    <a:pt x="105" y="135"/>
                    <a:pt x="60" y="239"/>
                    <a:pt x="15" y="329"/>
                  </a:cubicBezTo>
                  <a:cubicBezTo>
                    <a:pt x="15" y="344"/>
                    <a:pt x="0" y="344"/>
                    <a:pt x="0" y="359"/>
                  </a:cubicBezTo>
                  <a:cubicBezTo>
                    <a:pt x="0" y="359"/>
                    <a:pt x="15" y="374"/>
                    <a:pt x="15" y="374"/>
                  </a:cubicBezTo>
                  <a:cubicBezTo>
                    <a:pt x="30" y="374"/>
                    <a:pt x="30" y="359"/>
                    <a:pt x="30" y="359"/>
                  </a:cubicBezTo>
                  <a:cubicBezTo>
                    <a:pt x="90" y="254"/>
                    <a:pt x="150" y="150"/>
                    <a:pt x="209" y="60"/>
                  </a:cubicBezTo>
                  <a:cubicBezTo>
                    <a:pt x="209" y="45"/>
                    <a:pt x="224" y="30"/>
                    <a:pt x="209" y="30"/>
                  </a:cubicBezTo>
                  <a:cubicBezTo>
                    <a:pt x="224" y="15"/>
                    <a:pt x="209" y="0"/>
                    <a:pt x="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4" name="Google Shape;1494;p39"/>
            <p:cNvGrpSpPr/>
            <p:nvPr/>
          </p:nvGrpSpPr>
          <p:grpSpPr>
            <a:xfrm rot="-2766257">
              <a:off x="1254458" y="786517"/>
              <a:ext cx="209569" cy="169940"/>
              <a:chOff x="11791571" y="-1302272"/>
              <a:chExt cx="363807" cy="294938"/>
            </a:xfrm>
          </p:grpSpPr>
          <p:sp>
            <p:nvSpPr>
              <p:cNvPr id="1495" name="Google Shape;1495;p39"/>
              <p:cNvSpPr/>
              <p:nvPr/>
            </p:nvSpPr>
            <p:spPr>
              <a:xfrm>
                <a:off x="11970480" y="-1181003"/>
                <a:ext cx="184898" cy="123515"/>
              </a:xfrm>
              <a:custGeom>
                <a:avLst/>
                <a:gdLst/>
                <a:ahLst/>
                <a:cxnLst/>
                <a:rect l="l" t="t" r="r" b="b"/>
                <a:pathLst>
                  <a:path w="494" h="330" extrusionOk="0">
                    <a:moveTo>
                      <a:pt x="1" y="1"/>
                    </a:moveTo>
                    <a:lnTo>
                      <a:pt x="1" y="1"/>
                    </a:lnTo>
                    <a:cubicBezTo>
                      <a:pt x="15" y="106"/>
                      <a:pt x="75" y="210"/>
                      <a:pt x="135" y="270"/>
                    </a:cubicBezTo>
                    <a:cubicBezTo>
                      <a:pt x="165" y="300"/>
                      <a:pt x="210" y="315"/>
                      <a:pt x="254" y="330"/>
                    </a:cubicBezTo>
                    <a:cubicBezTo>
                      <a:pt x="284" y="330"/>
                      <a:pt x="329" y="315"/>
                      <a:pt x="359" y="285"/>
                    </a:cubicBezTo>
                    <a:cubicBezTo>
                      <a:pt x="374" y="270"/>
                      <a:pt x="374" y="255"/>
                      <a:pt x="389" y="240"/>
                    </a:cubicBezTo>
                    <a:cubicBezTo>
                      <a:pt x="404" y="210"/>
                      <a:pt x="434" y="210"/>
                      <a:pt x="449" y="195"/>
                    </a:cubicBezTo>
                    <a:cubicBezTo>
                      <a:pt x="478" y="180"/>
                      <a:pt x="493" y="150"/>
                      <a:pt x="493" y="135"/>
                    </a:cubicBezTo>
                    <a:cubicBezTo>
                      <a:pt x="493" y="106"/>
                      <a:pt x="464" y="76"/>
                      <a:pt x="434" y="61"/>
                    </a:cubicBezTo>
                    <a:cubicBezTo>
                      <a:pt x="374" y="31"/>
                      <a:pt x="299" y="16"/>
                      <a:pt x="225" y="16"/>
                    </a:cubicBezTo>
                    <a:cubicBezTo>
                      <a:pt x="150" y="16"/>
                      <a:pt x="75" y="1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11942409" y="-1165658"/>
                <a:ext cx="123515" cy="158324"/>
              </a:xfrm>
              <a:custGeom>
                <a:avLst/>
                <a:gdLst/>
                <a:ahLst/>
                <a:cxnLst/>
                <a:rect l="l" t="t" r="r" b="b"/>
                <a:pathLst>
                  <a:path w="330" h="423" extrusionOk="0">
                    <a:moveTo>
                      <a:pt x="99" y="1"/>
                    </a:moveTo>
                    <a:cubicBezTo>
                      <a:pt x="96" y="1"/>
                      <a:pt x="93" y="2"/>
                      <a:pt x="90" y="5"/>
                    </a:cubicBezTo>
                    <a:cubicBezTo>
                      <a:pt x="76" y="5"/>
                      <a:pt x="76" y="5"/>
                      <a:pt x="61" y="20"/>
                    </a:cubicBezTo>
                    <a:cubicBezTo>
                      <a:pt x="31" y="50"/>
                      <a:pt x="1" y="94"/>
                      <a:pt x="1" y="154"/>
                    </a:cubicBezTo>
                    <a:cubicBezTo>
                      <a:pt x="1" y="199"/>
                      <a:pt x="1" y="244"/>
                      <a:pt x="16" y="289"/>
                    </a:cubicBezTo>
                    <a:cubicBezTo>
                      <a:pt x="16" y="318"/>
                      <a:pt x="16" y="348"/>
                      <a:pt x="31" y="378"/>
                    </a:cubicBezTo>
                    <a:cubicBezTo>
                      <a:pt x="61" y="423"/>
                      <a:pt x="135" y="423"/>
                      <a:pt x="180" y="423"/>
                    </a:cubicBezTo>
                    <a:cubicBezTo>
                      <a:pt x="210" y="408"/>
                      <a:pt x="240" y="393"/>
                      <a:pt x="270" y="378"/>
                    </a:cubicBezTo>
                    <a:cubicBezTo>
                      <a:pt x="300" y="348"/>
                      <a:pt x="329" y="304"/>
                      <a:pt x="315" y="274"/>
                    </a:cubicBezTo>
                    <a:cubicBezTo>
                      <a:pt x="285" y="154"/>
                      <a:pt x="180" y="94"/>
                      <a:pt x="135" y="35"/>
                    </a:cubicBezTo>
                    <a:cubicBezTo>
                      <a:pt x="123" y="23"/>
                      <a:pt x="111"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11791571" y="-1302272"/>
                <a:ext cx="173669" cy="144101"/>
              </a:xfrm>
              <a:custGeom>
                <a:avLst/>
                <a:gdLst/>
                <a:ahLst/>
                <a:cxnLst/>
                <a:rect l="l" t="t" r="r" b="b"/>
                <a:pathLst>
                  <a:path w="464" h="385" extrusionOk="0">
                    <a:moveTo>
                      <a:pt x="105" y="0"/>
                    </a:moveTo>
                    <a:cubicBezTo>
                      <a:pt x="90" y="0"/>
                      <a:pt x="75" y="4"/>
                      <a:pt x="60" y="11"/>
                    </a:cubicBezTo>
                    <a:cubicBezTo>
                      <a:pt x="45" y="41"/>
                      <a:pt x="45" y="56"/>
                      <a:pt x="45" y="86"/>
                    </a:cubicBezTo>
                    <a:lnTo>
                      <a:pt x="45" y="146"/>
                    </a:lnTo>
                    <a:cubicBezTo>
                      <a:pt x="30" y="176"/>
                      <a:pt x="30" y="191"/>
                      <a:pt x="16" y="205"/>
                    </a:cubicBezTo>
                    <a:cubicBezTo>
                      <a:pt x="1" y="250"/>
                      <a:pt x="30" y="295"/>
                      <a:pt x="60" y="325"/>
                    </a:cubicBezTo>
                    <a:cubicBezTo>
                      <a:pt x="90" y="355"/>
                      <a:pt x="120" y="355"/>
                      <a:pt x="165" y="370"/>
                    </a:cubicBezTo>
                    <a:cubicBezTo>
                      <a:pt x="200" y="380"/>
                      <a:pt x="235" y="385"/>
                      <a:pt x="269" y="385"/>
                    </a:cubicBezTo>
                    <a:cubicBezTo>
                      <a:pt x="337" y="385"/>
                      <a:pt x="404" y="365"/>
                      <a:pt x="464" y="325"/>
                    </a:cubicBezTo>
                    <a:cubicBezTo>
                      <a:pt x="404" y="280"/>
                      <a:pt x="359" y="205"/>
                      <a:pt x="314" y="161"/>
                    </a:cubicBezTo>
                    <a:cubicBezTo>
                      <a:pt x="269" y="101"/>
                      <a:pt x="210" y="41"/>
                      <a:pt x="150" y="11"/>
                    </a:cubicBezTo>
                    <a:cubicBezTo>
                      <a:pt x="135" y="4"/>
                      <a:pt x="120" y="0"/>
                      <a:pt x="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11802800" y="-1189238"/>
                <a:ext cx="151212" cy="116029"/>
              </a:xfrm>
              <a:custGeom>
                <a:avLst/>
                <a:gdLst/>
                <a:ahLst/>
                <a:cxnLst/>
                <a:rect l="l" t="t" r="r" b="b"/>
                <a:pathLst>
                  <a:path w="404" h="310" extrusionOk="0">
                    <a:moveTo>
                      <a:pt x="169" y="0"/>
                    </a:moveTo>
                    <a:cubicBezTo>
                      <a:pt x="128" y="0"/>
                      <a:pt x="85" y="9"/>
                      <a:pt x="45" y="38"/>
                    </a:cubicBezTo>
                    <a:cubicBezTo>
                      <a:pt x="15" y="53"/>
                      <a:pt x="0" y="83"/>
                      <a:pt x="0" y="128"/>
                    </a:cubicBezTo>
                    <a:cubicBezTo>
                      <a:pt x="0" y="157"/>
                      <a:pt x="0" y="202"/>
                      <a:pt x="30" y="232"/>
                    </a:cubicBezTo>
                    <a:cubicBezTo>
                      <a:pt x="43" y="271"/>
                      <a:pt x="79" y="310"/>
                      <a:pt x="117" y="310"/>
                    </a:cubicBezTo>
                    <a:cubicBezTo>
                      <a:pt x="123" y="310"/>
                      <a:pt x="129" y="309"/>
                      <a:pt x="135" y="307"/>
                    </a:cubicBezTo>
                    <a:cubicBezTo>
                      <a:pt x="165" y="307"/>
                      <a:pt x="195" y="292"/>
                      <a:pt x="210" y="277"/>
                    </a:cubicBezTo>
                    <a:cubicBezTo>
                      <a:pt x="254" y="262"/>
                      <a:pt x="299" y="232"/>
                      <a:pt x="344" y="202"/>
                    </a:cubicBezTo>
                    <a:cubicBezTo>
                      <a:pt x="374" y="172"/>
                      <a:pt x="404" y="128"/>
                      <a:pt x="404" y="83"/>
                    </a:cubicBezTo>
                    <a:lnTo>
                      <a:pt x="404" y="53"/>
                    </a:lnTo>
                    <a:cubicBezTo>
                      <a:pt x="404" y="23"/>
                      <a:pt x="374" y="23"/>
                      <a:pt x="344" y="23"/>
                    </a:cubicBezTo>
                    <a:cubicBezTo>
                      <a:pt x="298" y="23"/>
                      <a:pt x="235"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39"/>
            <p:cNvGrpSpPr/>
            <p:nvPr/>
          </p:nvGrpSpPr>
          <p:grpSpPr>
            <a:xfrm rot="-2766257">
              <a:off x="1256885" y="784621"/>
              <a:ext cx="206335" cy="170802"/>
              <a:chOff x="11797185" y="-1303769"/>
              <a:chExt cx="358192" cy="296435"/>
            </a:xfrm>
          </p:grpSpPr>
          <p:sp>
            <p:nvSpPr>
              <p:cNvPr id="1500" name="Google Shape;1500;p39"/>
              <p:cNvSpPr/>
              <p:nvPr/>
            </p:nvSpPr>
            <p:spPr>
              <a:xfrm>
                <a:off x="12065549" y="-1141703"/>
                <a:ext cx="89829" cy="84215"/>
              </a:xfrm>
              <a:custGeom>
                <a:avLst/>
                <a:gdLst/>
                <a:ahLst/>
                <a:cxnLst/>
                <a:rect l="l" t="t" r="r" b="b"/>
                <a:pathLst>
                  <a:path w="240" h="225" extrusionOk="0">
                    <a:moveTo>
                      <a:pt x="239" y="1"/>
                    </a:moveTo>
                    <a:cubicBezTo>
                      <a:pt x="224" y="1"/>
                      <a:pt x="210" y="1"/>
                      <a:pt x="180" y="30"/>
                    </a:cubicBezTo>
                    <a:cubicBezTo>
                      <a:pt x="171" y="39"/>
                      <a:pt x="168" y="47"/>
                      <a:pt x="166" y="58"/>
                    </a:cubicBezTo>
                    <a:lnTo>
                      <a:pt x="166" y="58"/>
                    </a:lnTo>
                    <a:cubicBezTo>
                      <a:pt x="141" y="63"/>
                      <a:pt x="119" y="84"/>
                      <a:pt x="110" y="109"/>
                    </a:cubicBezTo>
                    <a:lnTo>
                      <a:pt x="110" y="109"/>
                    </a:lnTo>
                    <a:cubicBezTo>
                      <a:pt x="84" y="116"/>
                      <a:pt x="66" y="137"/>
                      <a:pt x="61" y="165"/>
                    </a:cubicBezTo>
                    <a:lnTo>
                      <a:pt x="61" y="165"/>
                    </a:lnTo>
                    <a:cubicBezTo>
                      <a:pt x="51" y="166"/>
                      <a:pt x="41" y="169"/>
                      <a:pt x="30" y="180"/>
                    </a:cubicBezTo>
                    <a:cubicBezTo>
                      <a:pt x="15" y="180"/>
                      <a:pt x="0" y="210"/>
                      <a:pt x="15" y="225"/>
                    </a:cubicBezTo>
                    <a:cubicBezTo>
                      <a:pt x="6" y="198"/>
                      <a:pt x="19" y="192"/>
                      <a:pt x="37" y="192"/>
                    </a:cubicBezTo>
                    <a:cubicBezTo>
                      <a:pt x="49" y="192"/>
                      <a:pt x="63" y="195"/>
                      <a:pt x="75" y="195"/>
                    </a:cubicBezTo>
                    <a:cubicBezTo>
                      <a:pt x="90" y="195"/>
                      <a:pt x="90" y="180"/>
                      <a:pt x="90" y="180"/>
                    </a:cubicBezTo>
                    <a:cubicBezTo>
                      <a:pt x="90" y="158"/>
                      <a:pt x="98" y="144"/>
                      <a:pt x="114" y="144"/>
                    </a:cubicBezTo>
                    <a:cubicBezTo>
                      <a:pt x="120" y="144"/>
                      <a:pt x="127" y="146"/>
                      <a:pt x="135" y="150"/>
                    </a:cubicBezTo>
                    <a:cubicBezTo>
                      <a:pt x="135" y="150"/>
                      <a:pt x="150" y="135"/>
                      <a:pt x="150" y="120"/>
                    </a:cubicBezTo>
                    <a:cubicBezTo>
                      <a:pt x="150" y="105"/>
                      <a:pt x="165" y="90"/>
                      <a:pt x="195" y="90"/>
                    </a:cubicBezTo>
                    <a:cubicBezTo>
                      <a:pt x="210" y="90"/>
                      <a:pt x="195" y="60"/>
                      <a:pt x="195" y="45"/>
                    </a:cubicBezTo>
                    <a:cubicBezTo>
                      <a:pt x="195" y="30"/>
                      <a:pt x="210"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11976094" y="-1175389"/>
                <a:ext cx="156826" cy="56517"/>
              </a:xfrm>
              <a:custGeom>
                <a:avLst/>
                <a:gdLst/>
                <a:ahLst/>
                <a:cxnLst/>
                <a:rect l="l" t="t" r="r" b="b"/>
                <a:pathLst>
                  <a:path w="419" h="151" extrusionOk="0">
                    <a:moveTo>
                      <a:pt x="0" y="1"/>
                    </a:moveTo>
                    <a:cubicBezTo>
                      <a:pt x="15" y="31"/>
                      <a:pt x="60" y="46"/>
                      <a:pt x="105" y="46"/>
                    </a:cubicBezTo>
                    <a:cubicBezTo>
                      <a:pt x="225" y="61"/>
                      <a:pt x="329" y="76"/>
                      <a:pt x="419" y="150"/>
                    </a:cubicBezTo>
                    <a:cubicBezTo>
                      <a:pt x="389" y="76"/>
                      <a:pt x="299" y="31"/>
                      <a:pt x="225" y="31"/>
                    </a:cubicBezTo>
                    <a:cubicBezTo>
                      <a:pt x="150" y="16"/>
                      <a:pt x="7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11964866" y="-1158546"/>
                <a:ext cx="151212" cy="62132"/>
              </a:xfrm>
              <a:custGeom>
                <a:avLst/>
                <a:gdLst/>
                <a:ahLst/>
                <a:cxnLst/>
                <a:rect l="l" t="t" r="r" b="b"/>
                <a:pathLst>
                  <a:path w="404" h="166" extrusionOk="0">
                    <a:moveTo>
                      <a:pt x="1" y="1"/>
                    </a:moveTo>
                    <a:cubicBezTo>
                      <a:pt x="30" y="31"/>
                      <a:pt x="60" y="46"/>
                      <a:pt x="90" y="60"/>
                    </a:cubicBezTo>
                    <a:cubicBezTo>
                      <a:pt x="195" y="105"/>
                      <a:pt x="299" y="135"/>
                      <a:pt x="404" y="165"/>
                    </a:cubicBezTo>
                    <a:cubicBezTo>
                      <a:pt x="344" y="120"/>
                      <a:pt x="284" y="75"/>
                      <a:pt x="210" y="60"/>
                    </a:cubicBezTo>
                    <a:cubicBezTo>
                      <a:pt x="135" y="31"/>
                      <a:pt x="60" y="4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11953637" y="-1147317"/>
                <a:ext cx="140358" cy="67372"/>
              </a:xfrm>
              <a:custGeom>
                <a:avLst/>
                <a:gdLst/>
                <a:ahLst/>
                <a:cxnLst/>
                <a:rect l="l" t="t" r="r" b="b"/>
                <a:pathLst>
                  <a:path w="375" h="180" extrusionOk="0">
                    <a:moveTo>
                      <a:pt x="1" y="1"/>
                    </a:moveTo>
                    <a:lnTo>
                      <a:pt x="1" y="1"/>
                    </a:lnTo>
                    <a:cubicBezTo>
                      <a:pt x="90" y="135"/>
                      <a:pt x="240" y="135"/>
                      <a:pt x="374" y="180"/>
                    </a:cubicBezTo>
                    <a:cubicBezTo>
                      <a:pt x="270" y="90"/>
                      <a:pt x="120" y="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11959251" y="-1058986"/>
                <a:ext cx="101058" cy="51652"/>
              </a:xfrm>
              <a:custGeom>
                <a:avLst/>
                <a:gdLst/>
                <a:ahLst/>
                <a:cxnLst/>
                <a:rect l="l" t="t" r="r" b="b"/>
                <a:pathLst>
                  <a:path w="270" h="138" extrusionOk="0">
                    <a:moveTo>
                      <a:pt x="253" y="1"/>
                    </a:moveTo>
                    <a:cubicBezTo>
                      <a:pt x="228" y="1"/>
                      <a:pt x="216" y="23"/>
                      <a:pt x="211" y="45"/>
                    </a:cubicBezTo>
                    <a:lnTo>
                      <a:pt x="211" y="45"/>
                    </a:lnTo>
                    <a:cubicBezTo>
                      <a:pt x="190" y="46"/>
                      <a:pt x="167" y="66"/>
                      <a:pt x="156" y="87"/>
                    </a:cubicBezTo>
                    <a:lnTo>
                      <a:pt x="156" y="87"/>
                    </a:lnTo>
                    <a:cubicBezTo>
                      <a:pt x="148" y="85"/>
                      <a:pt x="140" y="84"/>
                      <a:pt x="132" y="84"/>
                    </a:cubicBezTo>
                    <a:cubicBezTo>
                      <a:pt x="116" y="84"/>
                      <a:pt x="101" y="88"/>
                      <a:pt x="90" y="99"/>
                    </a:cubicBezTo>
                    <a:lnTo>
                      <a:pt x="90" y="99"/>
                    </a:lnTo>
                    <a:cubicBezTo>
                      <a:pt x="79" y="87"/>
                      <a:pt x="64" y="81"/>
                      <a:pt x="48" y="81"/>
                    </a:cubicBezTo>
                    <a:cubicBezTo>
                      <a:pt x="31" y="81"/>
                      <a:pt x="13" y="89"/>
                      <a:pt x="1" y="108"/>
                    </a:cubicBezTo>
                    <a:cubicBezTo>
                      <a:pt x="9" y="104"/>
                      <a:pt x="17" y="102"/>
                      <a:pt x="24" y="102"/>
                    </a:cubicBezTo>
                    <a:cubicBezTo>
                      <a:pt x="45" y="102"/>
                      <a:pt x="64" y="116"/>
                      <a:pt x="75" y="138"/>
                    </a:cubicBezTo>
                    <a:lnTo>
                      <a:pt x="90" y="138"/>
                    </a:lnTo>
                    <a:cubicBezTo>
                      <a:pt x="93" y="132"/>
                      <a:pt x="97" y="127"/>
                      <a:pt x="101" y="123"/>
                    </a:cubicBezTo>
                    <a:lnTo>
                      <a:pt x="105" y="123"/>
                    </a:lnTo>
                    <a:cubicBezTo>
                      <a:pt x="105" y="122"/>
                      <a:pt x="105" y="121"/>
                      <a:pt x="104" y="121"/>
                    </a:cubicBezTo>
                    <a:lnTo>
                      <a:pt x="104" y="121"/>
                    </a:lnTo>
                    <a:cubicBezTo>
                      <a:pt x="111" y="116"/>
                      <a:pt x="119" y="113"/>
                      <a:pt x="126" y="113"/>
                    </a:cubicBezTo>
                    <a:cubicBezTo>
                      <a:pt x="135" y="113"/>
                      <a:pt x="144" y="117"/>
                      <a:pt x="150" y="123"/>
                    </a:cubicBezTo>
                    <a:cubicBezTo>
                      <a:pt x="165" y="123"/>
                      <a:pt x="180" y="123"/>
                      <a:pt x="180" y="108"/>
                    </a:cubicBezTo>
                    <a:cubicBezTo>
                      <a:pt x="180" y="93"/>
                      <a:pt x="195" y="78"/>
                      <a:pt x="225" y="78"/>
                    </a:cubicBezTo>
                    <a:lnTo>
                      <a:pt x="240" y="78"/>
                    </a:lnTo>
                    <a:cubicBezTo>
                      <a:pt x="240" y="78"/>
                      <a:pt x="240" y="63"/>
                      <a:pt x="240" y="48"/>
                    </a:cubicBezTo>
                    <a:cubicBezTo>
                      <a:pt x="225" y="33"/>
                      <a:pt x="225" y="4"/>
                      <a:pt x="270" y="4"/>
                    </a:cubicBezTo>
                    <a:cubicBezTo>
                      <a:pt x="263" y="2"/>
                      <a:pt x="25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11948023" y="-1124860"/>
                <a:ext cx="95443" cy="84215"/>
              </a:xfrm>
              <a:custGeom>
                <a:avLst/>
                <a:gdLst/>
                <a:ahLst/>
                <a:cxnLst/>
                <a:rect l="l" t="t" r="r" b="b"/>
                <a:pathLst>
                  <a:path w="255" h="225" extrusionOk="0">
                    <a:moveTo>
                      <a:pt x="1" y="0"/>
                    </a:moveTo>
                    <a:cubicBezTo>
                      <a:pt x="1" y="45"/>
                      <a:pt x="16" y="75"/>
                      <a:pt x="31" y="90"/>
                    </a:cubicBezTo>
                    <a:cubicBezTo>
                      <a:pt x="105" y="135"/>
                      <a:pt x="165" y="195"/>
                      <a:pt x="255" y="224"/>
                    </a:cubicBezTo>
                    <a:cubicBezTo>
                      <a:pt x="180" y="135"/>
                      <a:pt x="75"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11942409" y="-1113632"/>
                <a:ext cx="78600" cy="89829"/>
              </a:xfrm>
              <a:custGeom>
                <a:avLst/>
                <a:gdLst/>
                <a:ahLst/>
                <a:cxnLst/>
                <a:rect l="l" t="t" r="r" b="b"/>
                <a:pathLst>
                  <a:path w="210" h="240" extrusionOk="0">
                    <a:moveTo>
                      <a:pt x="1" y="0"/>
                    </a:moveTo>
                    <a:lnTo>
                      <a:pt x="1" y="0"/>
                    </a:lnTo>
                    <a:cubicBezTo>
                      <a:pt x="16" y="120"/>
                      <a:pt x="150" y="165"/>
                      <a:pt x="210" y="239"/>
                    </a:cubicBezTo>
                    <a:cubicBezTo>
                      <a:pt x="180" y="120"/>
                      <a:pt x="61"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11936794" y="-1108017"/>
                <a:ext cx="56517" cy="95443"/>
              </a:xfrm>
              <a:custGeom>
                <a:avLst/>
                <a:gdLst/>
                <a:ahLst/>
                <a:cxnLst/>
                <a:rect l="l" t="t" r="r" b="b"/>
                <a:pathLst>
                  <a:path w="151" h="255" extrusionOk="0">
                    <a:moveTo>
                      <a:pt x="16" y="0"/>
                    </a:moveTo>
                    <a:cubicBezTo>
                      <a:pt x="1" y="105"/>
                      <a:pt x="105" y="164"/>
                      <a:pt x="150" y="254"/>
                    </a:cubicBezTo>
                    <a:cubicBezTo>
                      <a:pt x="150" y="135"/>
                      <a:pt x="46" y="9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11797185" y="-1303769"/>
                <a:ext cx="36306" cy="117901"/>
              </a:xfrm>
              <a:custGeom>
                <a:avLst/>
                <a:gdLst/>
                <a:ahLst/>
                <a:cxnLst/>
                <a:rect l="l" t="t" r="r" b="b"/>
                <a:pathLst>
                  <a:path w="97" h="315" extrusionOk="0">
                    <a:moveTo>
                      <a:pt x="76" y="0"/>
                    </a:moveTo>
                    <a:lnTo>
                      <a:pt x="76" y="0"/>
                    </a:lnTo>
                    <a:cubicBezTo>
                      <a:pt x="90" y="1"/>
                      <a:pt x="90" y="30"/>
                      <a:pt x="75" y="45"/>
                    </a:cubicBezTo>
                    <a:cubicBezTo>
                      <a:pt x="75" y="60"/>
                      <a:pt x="45" y="60"/>
                      <a:pt x="45" y="75"/>
                    </a:cubicBezTo>
                    <a:cubicBezTo>
                      <a:pt x="30" y="75"/>
                      <a:pt x="30" y="90"/>
                      <a:pt x="45" y="90"/>
                    </a:cubicBezTo>
                    <a:cubicBezTo>
                      <a:pt x="60" y="105"/>
                      <a:pt x="60" y="135"/>
                      <a:pt x="30" y="150"/>
                    </a:cubicBezTo>
                    <a:cubicBezTo>
                      <a:pt x="30" y="150"/>
                      <a:pt x="30" y="165"/>
                      <a:pt x="30" y="165"/>
                    </a:cubicBezTo>
                    <a:cubicBezTo>
                      <a:pt x="45" y="180"/>
                      <a:pt x="45" y="209"/>
                      <a:pt x="30" y="209"/>
                    </a:cubicBezTo>
                    <a:cubicBezTo>
                      <a:pt x="1" y="239"/>
                      <a:pt x="45" y="254"/>
                      <a:pt x="45" y="284"/>
                    </a:cubicBezTo>
                    <a:cubicBezTo>
                      <a:pt x="60" y="284"/>
                      <a:pt x="45" y="314"/>
                      <a:pt x="30" y="314"/>
                    </a:cubicBezTo>
                    <a:cubicBezTo>
                      <a:pt x="60" y="314"/>
                      <a:pt x="75" y="299"/>
                      <a:pt x="75" y="269"/>
                    </a:cubicBezTo>
                    <a:cubicBezTo>
                      <a:pt x="75" y="250"/>
                      <a:pt x="69" y="237"/>
                      <a:pt x="61" y="226"/>
                    </a:cubicBezTo>
                    <a:lnTo>
                      <a:pt x="61" y="226"/>
                    </a:lnTo>
                    <a:cubicBezTo>
                      <a:pt x="75" y="208"/>
                      <a:pt x="81" y="179"/>
                      <a:pt x="73" y="155"/>
                    </a:cubicBezTo>
                    <a:lnTo>
                      <a:pt x="73" y="155"/>
                    </a:lnTo>
                    <a:cubicBezTo>
                      <a:pt x="90" y="136"/>
                      <a:pt x="96" y="100"/>
                      <a:pt x="76" y="74"/>
                    </a:cubicBezTo>
                    <a:lnTo>
                      <a:pt x="76" y="74"/>
                    </a:lnTo>
                    <a:cubicBezTo>
                      <a:pt x="84" y="64"/>
                      <a:pt x="90" y="55"/>
                      <a:pt x="90" y="45"/>
                    </a:cubicBezTo>
                    <a:cubicBezTo>
                      <a:pt x="90" y="30"/>
                      <a:pt x="90" y="1"/>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11825257" y="-1276821"/>
                <a:ext cx="134369" cy="101806"/>
              </a:xfrm>
              <a:custGeom>
                <a:avLst/>
                <a:gdLst/>
                <a:ahLst/>
                <a:cxnLst/>
                <a:rect l="l" t="t" r="r" b="b"/>
                <a:pathLst>
                  <a:path w="359" h="272" extrusionOk="0">
                    <a:moveTo>
                      <a:pt x="24" y="1"/>
                    </a:moveTo>
                    <a:cubicBezTo>
                      <a:pt x="16" y="1"/>
                      <a:pt x="8" y="1"/>
                      <a:pt x="0" y="3"/>
                    </a:cubicBezTo>
                    <a:cubicBezTo>
                      <a:pt x="105" y="33"/>
                      <a:pt x="179" y="123"/>
                      <a:pt x="254" y="212"/>
                    </a:cubicBezTo>
                    <a:cubicBezTo>
                      <a:pt x="284" y="227"/>
                      <a:pt x="314" y="257"/>
                      <a:pt x="359" y="272"/>
                    </a:cubicBezTo>
                    <a:cubicBezTo>
                      <a:pt x="284" y="227"/>
                      <a:pt x="269" y="137"/>
                      <a:pt x="209" y="93"/>
                    </a:cubicBezTo>
                    <a:cubicBezTo>
                      <a:pt x="156" y="53"/>
                      <a:pt x="91"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11819643" y="-1253615"/>
                <a:ext cx="128755" cy="89829"/>
              </a:xfrm>
              <a:custGeom>
                <a:avLst/>
                <a:gdLst/>
                <a:ahLst/>
                <a:cxnLst/>
                <a:rect l="l" t="t" r="r" b="b"/>
                <a:pathLst>
                  <a:path w="344" h="240" extrusionOk="0">
                    <a:moveTo>
                      <a:pt x="0" y="1"/>
                    </a:moveTo>
                    <a:lnTo>
                      <a:pt x="0" y="1"/>
                    </a:lnTo>
                    <a:cubicBezTo>
                      <a:pt x="75" y="75"/>
                      <a:pt x="165" y="135"/>
                      <a:pt x="254" y="210"/>
                    </a:cubicBezTo>
                    <a:cubicBezTo>
                      <a:pt x="269" y="225"/>
                      <a:pt x="314" y="240"/>
                      <a:pt x="344" y="240"/>
                    </a:cubicBezTo>
                    <a:cubicBezTo>
                      <a:pt x="314" y="225"/>
                      <a:pt x="284" y="210"/>
                      <a:pt x="269" y="180"/>
                    </a:cubicBezTo>
                    <a:cubicBezTo>
                      <a:pt x="194" y="90"/>
                      <a:pt x="10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11814028" y="-1225543"/>
                <a:ext cx="134369" cy="78600"/>
              </a:xfrm>
              <a:custGeom>
                <a:avLst/>
                <a:gdLst/>
                <a:ahLst/>
                <a:cxnLst/>
                <a:rect l="l" t="t" r="r" b="b"/>
                <a:pathLst>
                  <a:path w="359" h="210" extrusionOk="0">
                    <a:moveTo>
                      <a:pt x="0" y="0"/>
                    </a:moveTo>
                    <a:cubicBezTo>
                      <a:pt x="105" y="90"/>
                      <a:pt x="209" y="210"/>
                      <a:pt x="359" y="210"/>
                    </a:cubicBezTo>
                    <a:cubicBezTo>
                      <a:pt x="224" y="165"/>
                      <a:pt x="120" y="4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9"/>
              <p:cNvSpPr/>
              <p:nvPr/>
            </p:nvSpPr>
            <p:spPr>
              <a:xfrm>
                <a:off x="11802800" y="-1181003"/>
                <a:ext cx="49780" cy="106672"/>
              </a:xfrm>
              <a:custGeom>
                <a:avLst/>
                <a:gdLst/>
                <a:ahLst/>
                <a:cxnLst/>
                <a:rect l="l" t="t" r="r" b="b"/>
                <a:pathLst>
                  <a:path w="133" h="285" extrusionOk="0">
                    <a:moveTo>
                      <a:pt x="30" y="1"/>
                    </a:moveTo>
                    <a:lnTo>
                      <a:pt x="30" y="1"/>
                    </a:lnTo>
                    <a:cubicBezTo>
                      <a:pt x="43" y="26"/>
                      <a:pt x="34" y="41"/>
                      <a:pt x="22" y="53"/>
                    </a:cubicBezTo>
                    <a:lnTo>
                      <a:pt x="22" y="53"/>
                    </a:lnTo>
                    <a:cubicBezTo>
                      <a:pt x="20" y="51"/>
                      <a:pt x="18" y="48"/>
                      <a:pt x="15" y="46"/>
                    </a:cubicBezTo>
                    <a:lnTo>
                      <a:pt x="15" y="61"/>
                    </a:lnTo>
                    <a:cubicBezTo>
                      <a:pt x="0" y="61"/>
                      <a:pt x="0" y="76"/>
                      <a:pt x="0" y="91"/>
                    </a:cubicBezTo>
                    <a:cubicBezTo>
                      <a:pt x="15" y="91"/>
                      <a:pt x="15" y="120"/>
                      <a:pt x="0" y="135"/>
                    </a:cubicBezTo>
                    <a:cubicBezTo>
                      <a:pt x="0" y="135"/>
                      <a:pt x="0" y="165"/>
                      <a:pt x="15" y="165"/>
                    </a:cubicBezTo>
                    <a:cubicBezTo>
                      <a:pt x="30" y="180"/>
                      <a:pt x="45" y="210"/>
                      <a:pt x="30" y="225"/>
                    </a:cubicBezTo>
                    <a:cubicBezTo>
                      <a:pt x="30" y="240"/>
                      <a:pt x="45" y="240"/>
                      <a:pt x="45" y="240"/>
                    </a:cubicBezTo>
                    <a:cubicBezTo>
                      <a:pt x="51" y="237"/>
                      <a:pt x="57" y="236"/>
                      <a:pt x="63" y="236"/>
                    </a:cubicBezTo>
                    <a:cubicBezTo>
                      <a:pt x="90" y="236"/>
                      <a:pt x="120" y="260"/>
                      <a:pt x="120" y="285"/>
                    </a:cubicBezTo>
                    <a:cubicBezTo>
                      <a:pt x="133" y="246"/>
                      <a:pt x="102" y="208"/>
                      <a:pt x="65" y="207"/>
                    </a:cubicBezTo>
                    <a:lnTo>
                      <a:pt x="65" y="207"/>
                    </a:lnTo>
                    <a:cubicBezTo>
                      <a:pt x="69" y="179"/>
                      <a:pt x="61" y="152"/>
                      <a:pt x="41" y="135"/>
                    </a:cubicBezTo>
                    <a:lnTo>
                      <a:pt x="41" y="135"/>
                    </a:lnTo>
                    <a:cubicBezTo>
                      <a:pt x="52" y="113"/>
                      <a:pt x="46" y="87"/>
                      <a:pt x="31" y="65"/>
                    </a:cubicBezTo>
                    <a:lnTo>
                      <a:pt x="31" y="65"/>
                    </a:lnTo>
                    <a:cubicBezTo>
                      <a:pt x="54" y="46"/>
                      <a:pt x="67" y="13"/>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9"/>
              <p:cNvSpPr/>
              <p:nvPr/>
            </p:nvSpPr>
            <p:spPr>
              <a:xfrm>
                <a:off x="11808414" y="-1158546"/>
                <a:ext cx="123141" cy="33686"/>
              </a:xfrm>
              <a:custGeom>
                <a:avLst/>
                <a:gdLst/>
                <a:ahLst/>
                <a:cxnLst/>
                <a:rect l="l" t="t" r="r" b="b"/>
                <a:pathLst>
                  <a:path w="329" h="90" extrusionOk="0">
                    <a:moveTo>
                      <a:pt x="0" y="1"/>
                    </a:moveTo>
                    <a:cubicBezTo>
                      <a:pt x="71" y="36"/>
                      <a:pt x="168" y="89"/>
                      <a:pt x="258" y="89"/>
                    </a:cubicBezTo>
                    <a:cubicBezTo>
                      <a:pt x="282" y="89"/>
                      <a:pt x="306" y="85"/>
                      <a:pt x="329" y="75"/>
                    </a:cubicBezTo>
                    <a:cubicBezTo>
                      <a:pt x="224" y="60"/>
                      <a:pt x="12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9"/>
              <p:cNvSpPr/>
              <p:nvPr/>
            </p:nvSpPr>
            <p:spPr>
              <a:xfrm>
                <a:off x="11808414" y="-1135715"/>
                <a:ext cx="117901" cy="25452"/>
              </a:xfrm>
              <a:custGeom>
                <a:avLst/>
                <a:gdLst/>
                <a:ahLst/>
                <a:cxnLst/>
                <a:rect l="l" t="t" r="r" b="b"/>
                <a:pathLst>
                  <a:path w="315" h="68" extrusionOk="0">
                    <a:moveTo>
                      <a:pt x="73" y="0"/>
                    </a:moveTo>
                    <a:cubicBezTo>
                      <a:pt x="49" y="0"/>
                      <a:pt x="25" y="4"/>
                      <a:pt x="0" y="14"/>
                    </a:cubicBezTo>
                    <a:cubicBezTo>
                      <a:pt x="76" y="25"/>
                      <a:pt x="151" y="67"/>
                      <a:pt x="227" y="67"/>
                    </a:cubicBezTo>
                    <a:cubicBezTo>
                      <a:pt x="256" y="67"/>
                      <a:pt x="285" y="61"/>
                      <a:pt x="314" y="44"/>
                    </a:cubicBezTo>
                    <a:cubicBezTo>
                      <a:pt x="234" y="44"/>
                      <a:pt x="153"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11819643" y="-1114755"/>
                <a:ext cx="106672" cy="17592"/>
              </a:xfrm>
              <a:custGeom>
                <a:avLst/>
                <a:gdLst/>
                <a:ahLst/>
                <a:cxnLst/>
                <a:rect l="l" t="t" r="r" b="b"/>
                <a:pathLst>
                  <a:path w="285" h="47" extrusionOk="0">
                    <a:moveTo>
                      <a:pt x="112" y="1"/>
                    </a:moveTo>
                    <a:cubicBezTo>
                      <a:pt x="71" y="1"/>
                      <a:pt x="33" y="7"/>
                      <a:pt x="0" y="33"/>
                    </a:cubicBezTo>
                    <a:cubicBezTo>
                      <a:pt x="49" y="33"/>
                      <a:pt x="102" y="46"/>
                      <a:pt x="155" y="46"/>
                    </a:cubicBezTo>
                    <a:cubicBezTo>
                      <a:pt x="200" y="46"/>
                      <a:pt x="243" y="37"/>
                      <a:pt x="284" y="3"/>
                    </a:cubicBezTo>
                    <a:lnTo>
                      <a:pt x="284" y="3"/>
                    </a:lnTo>
                    <a:cubicBezTo>
                      <a:pt x="267" y="6"/>
                      <a:pt x="251" y="6"/>
                      <a:pt x="234" y="6"/>
                    </a:cubicBezTo>
                    <a:cubicBezTo>
                      <a:pt x="192" y="6"/>
                      <a:pt x="15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11948023" y="-1124860"/>
                <a:ext cx="112286" cy="67372"/>
              </a:xfrm>
              <a:custGeom>
                <a:avLst/>
                <a:gdLst/>
                <a:ahLst/>
                <a:cxnLst/>
                <a:rect l="l" t="t" r="r" b="b"/>
                <a:pathLst>
                  <a:path w="300" h="180" extrusionOk="0">
                    <a:moveTo>
                      <a:pt x="1" y="0"/>
                    </a:moveTo>
                    <a:lnTo>
                      <a:pt x="1" y="0"/>
                    </a:lnTo>
                    <a:cubicBezTo>
                      <a:pt x="46" y="120"/>
                      <a:pt x="165" y="180"/>
                      <a:pt x="300" y="180"/>
                    </a:cubicBezTo>
                    <a:cubicBezTo>
                      <a:pt x="210" y="90"/>
                      <a:pt x="135" y="3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11814028" y="-1175389"/>
                <a:ext cx="117526" cy="45289"/>
              </a:xfrm>
              <a:custGeom>
                <a:avLst/>
                <a:gdLst/>
                <a:ahLst/>
                <a:cxnLst/>
                <a:rect l="l" t="t" r="r" b="b"/>
                <a:pathLst>
                  <a:path w="314" h="121" extrusionOk="0">
                    <a:moveTo>
                      <a:pt x="0" y="1"/>
                    </a:moveTo>
                    <a:lnTo>
                      <a:pt x="0" y="1"/>
                    </a:lnTo>
                    <a:cubicBezTo>
                      <a:pt x="58" y="70"/>
                      <a:pt x="150" y="121"/>
                      <a:pt x="237" y="121"/>
                    </a:cubicBezTo>
                    <a:cubicBezTo>
                      <a:pt x="263" y="121"/>
                      <a:pt x="290" y="116"/>
                      <a:pt x="314" y="105"/>
                    </a:cubicBezTo>
                    <a:cubicBezTo>
                      <a:pt x="224" y="46"/>
                      <a:pt x="120" y="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8" name="Google Shape;1518;p39"/>
            <p:cNvSpPr/>
            <p:nvPr/>
          </p:nvSpPr>
          <p:spPr>
            <a:xfrm rot="-2766641">
              <a:off x="1332027" y="851191"/>
              <a:ext cx="48508" cy="80653"/>
            </a:xfrm>
            <a:custGeom>
              <a:avLst/>
              <a:gdLst/>
              <a:ahLst/>
              <a:cxnLst/>
              <a:rect l="l" t="t" r="r" b="b"/>
              <a:pathLst>
                <a:path w="225" h="374" extrusionOk="0">
                  <a:moveTo>
                    <a:pt x="194" y="0"/>
                  </a:moveTo>
                  <a:cubicBezTo>
                    <a:pt x="165" y="0"/>
                    <a:pt x="150" y="15"/>
                    <a:pt x="150" y="30"/>
                  </a:cubicBezTo>
                  <a:cubicBezTo>
                    <a:pt x="105" y="135"/>
                    <a:pt x="60" y="239"/>
                    <a:pt x="15" y="329"/>
                  </a:cubicBezTo>
                  <a:cubicBezTo>
                    <a:pt x="15" y="344"/>
                    <a:pt x="0" y="344"/>
                    <a:pt x="0" y="359"/>
                  </a:cubicBezTo>
                  <a:cubicBezTo>
                    <a:pt x="0" y="359"/>
                    <a:pt x="15" y="374"/>
                    <a:pt x="15" y="374"/>
                  </a:cubicBezTo>
                  <a:cubicBezTo>
                    <a:pt x="30" y="374"/>
                    <a:pt x="30" y="359"/>
                    <a:pt x="30" y="359"/>
                  </a:cubicBezTo>
                  <a:cubicBezTo>
                    <a:pt x="90" y="254"/>
                    <a:pt x="150" y="150"/>
                    <a:pt x="209" y="60"/>
                  </a:cubicBezTo>
                  <a:cubicBezTo>
                    <a:pt x="209" y="45"/>
                    <a:pt x="224" y="30"/>
                    <a:pt x="209" y="30"/>
                  </a:cubicBezTo>
                  <a:cubicBezTo>
                    <a:pt x="224" y="15"/>
                    <a:pt x="209" y="0"/>
                    <a:pt x="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9" name="Google Shape;1519;p39"/>
          <p:cNvSpPr/>
          <p:nvPr/>
        </p:nvSpPr>
        <p:spPr>
          <a:xfrm flipH="1">
            <a:off x="8420484" y="16328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9418F780-065C-4D8A-6C7B-74A8593B6967}"/>
              </a:ext>
            </a:extLst>
          </p:cNvPr>
          <p:cNvSpPr txBox="1"/>
          <p:nvPr/>
        </p:nvSpPr>
        <p:spPr>
          <a:xfrm>
            <a:off x="3800106" y="2046498"/>
            <a:ext cx="5484649" cy="3097002"/>
          </a:xfrm>
          <a:prstGeom prst="rect">
            <a:avLst/>
          </a:prstGeom>
          <a:noFill/>
        </p:spPr>
        <p:txBody>
          <a:bodyPr wrap="square">
            <a:spAutoFit/>
          </a:bodyPr>
          <a:lstStyle/>
          <a:p>
            <a:pPr indent="-1270" rtl="0">
              <a:lnSpc>
                <a:spcPct val="150000"/>
              </a:lnSpc>
              <a:spcBef>
                <a:spcPts val="0"/>
              </a:spcBef>
              <a:spcAft>
                <a:spcPts val="0"/>
              </a:spcAft>
            </a:pPr>
            <a:r>
              <a:rPr lang="en-US" sz="2200" b="1" u="none" strike="noStrike" dirty="0">
                <a:solidFill>
                  <a:srgbClr val="000000"/>
                </a:solidFill>
                <a:effectLst/>
                <a:latin typeface="Segoe Print" panose="02000600000000000000" pitchFamily="2" charset="0"/>
              </a:rPr>
              <a:t>Your talk should include:</a:t>
            </a:r>
            <a:endParaRPr lang="en-US" sz="2200" b="0" dirty="0">
              <a:effectLst/>
              <a:latin typeface="Segoe Print" panose="02000600000000000000" pitchFamily="2" charset="0"/>
            </a:endParaRPr>
          </a:p>
          <a:p>
            <a:pPr indent="-1270" rtl="0">
              <a:lnSpc>
                <a:spcPct val="150000"/>
              </a:lnSpc>
              <a:spcBef>
                <a:spcPts val="0"/>
              </a:spcBef>
              <a:spcAft>
                <a:spcPts val="0"/>
              </a:spcAft>
            </a:pPr>
            <a:r>
              <a:rPr lang="en-US" sz="2200" b="0" u="none" strike="noStrike" dirty="0">
                <a:solidFill>
                  <a:srgbClr val="000000"/>
                </a:solidFill>
                <a:effectLst/>
                <a:latin typeface="Segoe Print" panose="02000600000000000000" pitchFamily="2" charset="0"/>
              </a:rPr>
              <a:t>– the name of the dish </a:t>
            </a:r>
            <a:endParaRPr lang="en-US" sz="2200" b="0" dirty="0">
              <a:effectLst/>
              <a:latin typeface="Segoe Print" panose="02000600000000000000" pitchFamily="2" charset="0"/>
            </a:endParaRPr>
          </a:p>
          <a:p>
            <a:pPr indent="-1270" rtl="0">
              <a:lnSpc>
                <a:spcPct val="150000"/>
              </a:lnSpc>
              <a:spcBef>
                <a:spcPts val="0"/>
              </a:spcBef>
              <a:spcAft>
                <a:spcPts val="0"/>
              </a:spcAft>
            </a:pPr>
            <a:r>
              <a:rPr lang="en-US" sz="2200" b="0" u="none" strike="noStrike" dirty="0">
                <a:solidFill>
                  <a:srgbClr val="000000"/>
                </a:solidFill>
                <a:effectLst/>
                <a:latin typeface="Segoe Print" panose="02000600000000000000" pitchFamily="2" charset="0"/>
              </a:rPr>
              <a:t>– the basic ingredients </a:t>
            </a:r>
            <a:endParaRPr lang="en-US" sz="2200" b="0" dirty="0">
              <a:effectLst/>
              <a:latin typeface="Segoe Print" panose="02000600000000000000" pitchFamily="2" charset="0"/>
            </a:endParaRPr>
          </a:p>
          <a:p>
            <a:pPr indent="-1270" rtl="0">
              <a:lnSpc>
                <a:spcPct val="150000"/>
              </a:lnSpc>
              <a:spcBef>
                <a:spcPts val="0"/>
              </a:spcBef>
              <a:spcAft>
                <a:spcPts val="0"/>
              </a:spcAft>
            </a:pPr>
            <a:r>
              <a:rPr lang="en-US" sz="2200" b="0" u="none" strike="noStrike" dirty="0">
                <a:solidFill>
                  <a:srgbClr val="000000"/>
                </a:solidFill>
                <a:effectLst/>
                <a:latin typeface="Segoe Print" panose="02000600000000000000" pitchFamily="2" charset="0"/>
              </a:rPr>
              <a:t>– when / on what occasion it is eaten</a:t>
            </a:r>
            <a:endParaRPr lang="en-US" sz="2200" b="0" dirty="0">
              <a:effectLst/>
              <a:latin typeface="Segoe Print" panose="02000600000000000000" pitchFamily="2" charset="0"/>
            </a:endParaRPr>
          </a:p>
          <a:p>
            <a:pPr indent="-1270" rtl="0">
              <a:lnSpc>
                <a:spcPct val="150000"/>
              </a:lnSpc>
              <a:spcBef>
                <a:spcPts val="0"/>
              </a:spcBef>
              <a:spcAft>
                <a:spcPts val="0"/>
              </a:spcAft>
            </a:pPr>
            <a:r>
              <a:rPr lang="en-US" sz="2200" b="0" u="none" strike="noStrike" dirty="0">
                <a:solidFill>
                  <a:srgbClr val="000000"/>
                </a:solidFill>
                <a:effectLst/>
                <a:latin typeface="Segoe Print" panose="02000600000000000000" pitchFamily="2" charset="0"/>
              </a:rPr>
              <a:t>– whether you like it or not</a:t>
            </a:r>
            <a:endParaRPr lang="en-US" sz="2200" b="0" dirty="0">
              <a:effectLst/>
              <a:latin typeface="Segoe Print" panose="02000600000000000000" pitchFamily="2" charset="0"/>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46"/>
          <p:cNvSpPr txBox="1">
            <a:spLocks noGrp="1"/>
          </p:cNvSpPr>
          <p:nvPr>
            <p:ph type="title"/>
          </p:nvPr>
        </p:nvSpPr>
        <p:spPr>
          <a:xfrm>
            <a:off x="699375" y="108190"/>
            <a:ext cx="2724240" cy="72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t>Sample:</a:t>
            </a:r>
            <a:endParaRPr sz="3200" dirty="0"/>
          </a:p>
        </p:txBody>
      </p:sp>
      <p:sp>
        <p:nvSpPr>
          <p:cNvPr id="19" name="TextBox 18">
            <a:extLst>
              <a:ext uri="{FF2B5EF4-FFF2-40B4-BE49-F238E27FC236}">
                <a16:creationId xmlns:a16="http://schemas.microsoft.com/office/drawing/2014/main" id="{47B682CD-4DD9-7362-7F36-060B3A9E141D}"/>
              </a:ext>
            </a:extLst>
          </p:cNvPr>
          <p:cNvSpPr txBox="1"/>
          <p:nvPr/>
        </p:nvSpPr>
        <p:spPr>
          <a:xfrm>
            <a:off x="195943" y="715042"/>
            <a:ext cx="8752114" cy="409887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indent="-1270" algn="just" rtl="0">
              <a:lnSpc>
                <a:spcPct val="150000"/>
              </a:lnSpc>
              <a:spcBef>
                <a:spcPts val="0"/>
              </a:spcBef>
              <a:spcAft>
                <a:spcPts val="0"/>
              </a:spcAft>
            </a:pPr>
            <a:r>
              <a:rPr lang="en-US" sz="2200" b="0" i="0" u="none" strike="noStrike" dirty="0">
                <a:solidFill>
                  <a:srgbClr val="000000"/>
                </a:solidFill>
                <a:effectLst/>
                <a:latin typeface="Comic Sans MS" panose="030F0702030302020204" pitchFamily="66" charset="0"/>
              </a:rPr>
              <a:t>Well… </a:t>
            </a:r>
            <a:r>
              <a:rPr lang="en-US" sz="2200" b="0" i="0" u="none" strike="noStrike" dirty="0">
                <a:solidFill>
                  <a:srgbClr val="000000"/>
                </a:solidFill>
                <a:effectLst/>
                <a:highlight>
                  <a:srgbClr val="FFFF00"/>
                </a:highlight>
                <a:latin typeface="Comic Sans MS" panose="030F0702030302020204" pitchFamily="66" charset="0"/>
              </a:rPr>
              <a:t>One of Vietnamese dishes that I like</a:t>
            </a:r>
            <a:r>
              <a:rPr lang="en-US" sz="2200" b="0" i="0" u="none" strike="noStrike" dirty="0">
                <a:solidFill>
                  <a:srgbClr val="000000"/>
                </a:solidFill>
                <a:effectLst/>
                <a:latin typeface="Comic Sans MS" panose="030F0702030302020204" pitchFamily="66" charset="0"/>
              </a:rPr>
              <a:t> is Fried rice (</a:t>
            </a:r>
            <a:r>
              <a:rPr lang="en-US" sz="2200" b="0" i="0" u="none" strike="noStrike" dirty="0" err="1">
                <a:solidFill>
                  <a:srgbClr val="000000"/>
                </a:solidFill>
                <a:effectLst/>
                <a:latin typeface="Comic Sans MS" panose="030F0702030302020204" pitchFamily="66" charset="0"/>
              </a:rPr>
              <a:t>Cơm</a:t>
            </a:r>
            <a:r>
              <a:rPr lang="en-US" sz="2200" b="0" i="0" u="none" strike="noStrike" dirty="0">
                <a:solidFill>
                  <a:srgbClr val="000000"/>
                </a:solidFill>
                <a:effectLst/>
                <a:latin typeface="Comic Sans MS" panose="030F0702030302020204" pitchFamily="66" charset="0"/>
              </a:rPr>
              <a:t> rang). It’s a kind of popular street food. We can make and eat it every day, but </a:t>
            </a:r>
            <a:r>
              <a:rPr lang="en-US" sz="2200" b="0" i="0" u="none" strike="noStrike" dirty="0">
                <a:solidFill>
                  <a:srgbClr val="000000"/>
                </a:solidFill>
                <a:effectLst/>
                <a:highlight>
                  <a:srgbClr val="FFFF00"/>
                </a:highlight>
                <a:latin typeface="Comic Sans MS" panose="030F0702030302020204" pitchFamily="66" charset="0"/>
              </a:rPr>
              <a:t>I’d like to</a:t>
            </a:r>
            <a:r>
              <a:rPr lang="en-US" sz="2200" b="0" i="0" u="none" strike="noStrike" dirty="0">
                <a:solidFill>
                  <a:srgbClr val="000000"/>
                </a:solidFill>
                <a:effectLst/>
                <a:latin typeface="Comic Sans MS" panose="030F0702030302020204" pitchFamily="66" charset="0"/>
              </a:rPr>
              <a:t> have it at the weekend. </a:t>
            </a:r>
            <a:r>
              <a:rPr lang="en-US" sz="2200" b="0" i="0" u="none" strike="noStrike" dirty="0">
                <a:solidFill>
                  <a:srgbClr val="000000"/>
                </a:solidFill>
                <a:effectLst/>
                <a:highlight>
                  <a:srgbClr val="FFFF00"/>
                </a:highlight>
                <a:latin typeface="Comic Sans MS" panose="030F0702030302020204" pitchFamily="66" charset="0"/>
              </a:rPr>
              <a:t>The main ingredients </a:t>
            </a:r>
            <a:r>
              <a:rPr lang="en-US" sz="2200" b="0" i="0" u="none" strike="noStrike" dirty="0">
                <a:solidFill>
                  <a:srgbClr val="000000"/>
                </a:solidFill>
                <a:effectLst/>
                <a:latin typeface="Comic Sans MS" panose="030F0702030302020204" pitchFamily="66" charset="0"/>
              </a:rPr>
              <a:t>of this dish are cooked rice, meat or sausage and </a:t>
            </a:r>
            <a:r>
              <a:rPr lang="en-US" sz="2200" b="0" i="0" u="none" strike="noStrike" dirty="0" err="1">
                <a:solidFill>
                  <a:srgbClr val="000000"/>
                </a:solidFill>
                <a:effectLst/>
                <a:latin typeface="Comic Sans MS" panose="030F0702030302020204" pitchFamily="66" charset="0"/>
              </a:rPr>
              <a:t>colourful</a:t>
            </a:r>
            <a:r>
              <a:rPr lang="en-US" sz="2200" b="0" i="0" u="none" strike="noStrike" dirty="0">
                <a:solidFill>
                  <a:srgbClr val="000000"/>
                </a:solidFill>
                <a:effectLst/>
                <a:latin typeface="Comic Sans MS" panose="030F0702030302020204" pitchFamily="66" charset="0"/>
              </a:rPr>
              <a:t> vegetables chopped up into small pieces and mixed together. </a:t>
            </a:r>
            <a:r>
              <a:rPr lang="en-US" sz="2200" b="0" i="0" u="none" strike="noStrike" dirty="0">
                <a:solidFill>
                  <a:srgbClr val="000000"/>
                </a:solidFill>
                <a:effectLst/>
                <a:highlight>
                  <a:srgbClr val="FFFF00"/>
                </a:highlight>
                <a:latin typeface="Comic Sans MS" panose="030F0702030302020204" pitchFamily="66" charset="0"/>
              </a:rPr>
              <a:t>Then</a:t>
            </a:r>
            <a:r>
              <a:rPr lang="en-US" sz="2200" b="0" i="0" u="none" strike="noStrike" dirty="0">
                <a:solidFill>
                  <a:srgbClr val="000000"/>
                </a:solidFill>
                <a:effectLst/>
                <a:latin typeface="Comic Sans MS" panose="030F0702030302020204" pitchFamily="66" charset="0"/>
              </a:rPr>
              <a:t> we fry the ingredients slowly with cooking oil and one or two eggs. When you fry the rice, you must stir it constantly with a wooden spoon.  </a:t>
            </a:r>
            <a:endParaRPr lang="en-US" sz="2200" b="0" dirty="0">
              <a:effectLst/>
              <a:latin typeface="Comic Sans MS" panose="030F0702030302020204" pitchFamily="66" charset="0"/>
            </a:endParaRPr>
          </a:p>
        </p:txBody>
      </p:sp>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68;p33">
            <a:extLst>
              <a:ext uri="{FF2B5EF4-FFF2-40B4-BE49-F238E27FC236}">
                <a16:creationId xmlns:a16="http://schemas.microsoft.com/office/drawing/2014/main" id="{42EDC96B-B511-CAA2-4024-78526912248E}"/>
              </a:ext>
            </a:extLst>
          </p:cNvPr>
          <p:cNvSpPr txBox="1">
            <a:spLocks noGrp="1"/>
          </p:cNvSpPr>
          <p:nvPr>
            <p:ph type="title"/>
          </p:nvPr>
        </p:nvSpPr>
        <p:spPr>
          <a:xfrm>
            <a:off x="720000" y="17566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latin typeface="Patrick Hand" panose="00000500000000000000" pitchFamily="2" charset="0"/>
              </a:rPr>
              <a:t>SWAP AND CHECK </a:t>
            </a:r>
          </a:p>
        </p:txBody>
      </p:sp>
      <p:sp>
        <p:nvSpPr>
          <p:cNvPr id="6" name="TextBox 5">
            <a:extLst>
              <a:ext uri="{FF2B5EF4-FFF2-40B4-BE49-F238E27FC236}">
                <a16:creationId xmlns:a16="http://schemas.microsoft.com/office/drawing/2014/main" id="{3D858331-0428-D511-CD2D-F6905505F364}"/>
              </a:ext>
            </a:extLst>
          </p:cNvPr>
          <p:cNvSpPr txBox="1"/>
          <p:nvPr/>
        </p:nvSpPr>
        <p:spPr>
          <a:xfrm>
            <a:off x="705575" y="1054167"/>
            <a:ext cx="7718425" cy="3655937"/>
          </a:xfrm>
          <a:prstGeom prst="rect">
            <a:avLst/>
          </a:prstGeom>
          <a:noFill/>
        </p:spPr>
        <p:txBody>
          <a:bodyPr wrap="square" rtlCol="0">
            <a:spAutoFit/>
          </a:bodyPr>
          <a:lstStyle/>
          <a:p>
            <a:pPr>
              <a:lnSpc>
                <a:spcPts val="3500"/>
              </a:lnSpc>
            </a:pPr>
            <a:r>
              <a:rPr lang="en-US" sz="2400" b="1" dirty="0">
                <a:solidFill>
                  <a:srgbClr val="D37300"/>
                </a:solidFill>
                <a:latin typeface="Patrick Hand" panose="00000500000000000000" pitchFamily="2" charset="0"/>
              </a:rPr>
              <a:t>Check for spelling</a:t>
            </a:r>
          </a:p>
          <a:p>
            <a:pPr>
              <a:lnSpc>
                <a:spcPts val="3500"/>
              </a:lnSpc>
            </a:pPr>
            <a:r>
              <a:rPr lang="en-US" sz="2400" dirty="0">
                <a:solidFill>
                  <a:schemeClr val="bg1">
                    <a:lumMod val="10000"/>
                  </a:schemeClr>
                </a:solidFill>
                <a:latin typeface="Patrick Hand" panose="00000500000000000000" pitchFamily="2" charset="0"/>
              </a:rPr>
              <a:t>Do the words spell correctly?</a:t>
            </a:r>
          </a:p>
          <a:p>
            <a:pPr rtl="0">
              <a:lnSpc>
                <a:spcPts val="3500"/>
              </a:lnSpc>
              <a:spcBef>
                <a:spcPts val="0"/>
              </a:spcBef>
              <a:spcAft>
                <a:spcPts val="0"/>
              </a:spcAft>
            </a:pPr>
            <a:r>
              <a:rPr lang="en-US" sz="2400" b="1" i="0" u="none" strike="noStrike" dirty="0">
                <a:solidFill>
                  <a:srgbClr val="D37300"/>
                </a:solidFill>
                <a:effectLst/>
                <a:latin typeface="Patrick Hand" panose="00000500000000000000" pitchFamily="2" charset="0"/>
              </a:rPr>
              <a:t>Check for ideas</a:t>
            </a:r>
            <a:endParaRPr lang="en-US" sz="1800" b="0" dirty="0">
              <a:effectLst/>
              <a:latin typeface="Patrick Hand" panose="00000500000000000000" pitchFamily="2" charset="0"/>
            </a:endParaRPr>
          </a:p>
          <a:p>
            <a:pPr>
              <a:lnSpc>
                <a:spcPts val="3500"/>
              </a:lnSpc>
            </a:pPr>
            <a:r>
              <a:rPr lang="en-US" sz="2400" b="0" i="0" u="none" strike="noStrike" dirty="0">
                <a:solidFill>
                  <a:srgbClr val="1F3636"/>
                </a:solidFill>
                <a:effectLst/>
                <a:latin typeface="Patrick Hand" panose="00000500000000000000" pitchFamily="2" charset="0"/>
              </a:rPr>
              <a:t>Did your friend talk about </a:t>
            </a:r>
            <a:r>
              <a:rPr lang="en-US" sz="2400" dirty="0">
                <a:solidFill>
                  <a:srgbClr val="1F3636"/>
                </a:solidFill>
                <a:latin typeface="Patrick Hand" panose="00000500000000000000" pitchFamily="2" charset="0"/>
              </a:rPr>
              <a:t>one traditional dish?</a:t>
            </a:r>
          </a:p>
          <a:p>
            <a:pPr>
              <a:lnSpc>
                <a:spcPts val="3500"/>
              </a:lnSpc>
            </a:pPr>
            <a:r>
              <a:rPr lang="en-US" sz="2400" b="1" i="0" u="none" strike="noStrike" dirty="0">
                <a:solidFill>
                  <a:srgbClr val="D37300"/>
                </a:solidFill>
                <a:effectLst/>
                <a:latin typeface="Patrick Hand" panose="00000500000000000000" pitchFamily="2" charset="0"/>
              </a:rPr>
              <a:t>Check for comprehension</a:t>
            </a:r>
            <a:endParaRPr lang="en-US" sz="1800" b="0" dirty="0">
              <a:effectLst/>
              <a:latin typeface="Patrick Hand" panose="00000500000000000000" pitchFamily="2" charset="0"/>
            </a:endParaRPr>
          </a:p>
          <a:p>
            <a:pPr>
              <a:lnSpc>
                <a:spcPts val="3500"/>
              </a:lnSpc>
            </a:pPr>
            <a:r>
              <a:rPr lang="en-US" sz="2400" dirty="0">
                <a:solidFill>
                  <a:srgbClr val="1F3636"/>
                </a:solidFill>
                <a:latin typeface="Patrick Hand" panose="00000500000000000000" pitchFamily="2" charset="0"/>
              </a:rPr>
              <a:t>Does the speaking part make sense?</a:t>
            </a:r>
          </a:p>
          <a:p>
            <a:pPr>
              <a:lnSpc>
                <a:spcPts val="3500"/>
              </a:lnSpc>
            </a:pPr>
            <a:r>
              <a:rPr lang="en-US" sz="2400" b="1" i="0" u="none" strike="noStrike" dirty="0">
                <a:solidFill>
                  <a:srgbClr val="D37300"/>
                </a:solidFill>
                <a:effectLst/>
                <a:latin typeface="Patrick Hand" panose="00000500000000000000" pitchFamily="2" charset="0"/>
              </a:rPr>
              <a:t>Check for grammar</a:t>
            </a:r>
            <a:endParaRPr lang="en-US" sz="1800" b="0" dirty="0">
              <a:effectLst/>
              <a:latin typeface="Patrick Hand" panose="00000500000000000000" pitchFamily="2" charset="0"/>
            </a:endParaRPr>
          </a:p>
          <a:p>
            <a:pPr rtl="0">
              <a:lnSpc>
                <a:spcPts val="3500"/>
              </a:lnSpc>
              <a:spcBef>
                <a:spcPts val="0"/>
              </a:spcBef>
              <a:spcAft>
                <a:spcPts val="0"/>
              </a:spcAft>
            </a:pPr>
            <a:r>
              <a:rPr lang="en-US" sz="2400" b="0" i="0" u="none" strike="noStrike" dirty="0">
                <a:solidFill>
                  <a:srgbClr val="1F3636"/>
                </a:solidFill>
                <a:effectLst/>
                <a:latin typeface="Patrick Hand" panose="00000500000000000000" pitchFamily="2" charset="0"/>
              </a:rPr>
              <a:t>Does the speaking part use the correct tenses and structures?</a:t>
            </a:r>
            <a:endParaRPr lang="en-US" sz="1800" b="0" dirty="0">
              <a:effectLst/>
              <a:latin typeface="Patrick Hand" panose="00000500000000000000" pitchFamily="2" charset="0"/>
            </a:endParaRPr>
          </a:p>
        </p:txBody>
      </p:sp>
    </p:spTree>
    <p:extLst>
      <p:ext uri="{BB962C8B-B14F-4D97-AF65-F5344CB8AC3E}">
        <p14:creationId xmlns:p14="http://schemas.microsoft.com/office/powerpoint/2010/main" val="19552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39"/>
          <p:cNvSpPr txBox="1">
            <a:spLocks noGrp="1"/>
          </p:cNvSpPr>
          <p:nvPr>
            <p:ph type="title"/>
          </p:nvPr>
        </p:nvSpPr>
        <p:spPr>
          <a:xfrm>
            <a:off x="4266193" y="194155"/>
            <a:ext cx="4053300" cy="95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t>EXTRA ACTIVITY</a:t>
            </a:r>
          </a:p>
        </p:txBody>
      </p:sp>
      <p:sp>
        <p:nvSpPr>
          <p:cNvPr id="1308" name="Google Shape;1308;p39"/>
          <p:cNvSpPr txBox="1">
            <a:spLocks noGrp="1"/>
          </p:cNvSpPr>
          <p:nvPr>
            <p:ph type="subTitle" idx="1"/>
          </p:nvPr>
        </p:nvSpPr>
        <p:spPr>
          <a:xfrm>
            <a:off x="3913634" y="1175059"/>
            <a:ext cx="4479949" cy="43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pPr>
            <a:r>
              <a:rPr lang="en-US" sz="2000" dirty="0" err="1">
                <a:latin typeface="Segoe Print" panose="02000600000000000000" pitchFamily="2" charset="0"/>
              </a:rPr>
              <a:t>Summarise</a:t>
            </a:r>
            <a:r>
              <a:rPr lang="en-US" sz="2000" dirty="0">
                <a:latin typeface="Segoe Print" panose="02000600000000000000" pitchFamily="2" charset="0"/>
              </a:rPr>
              <a:t> the reading text in 50 – 70 words.</a:t>
            </a:r>
          </a:p>
          <a:p>
            <a:pPr marL="0" lvl="0" indent="0" algn="ctr" rtl="0">
              <a:spcBef>
                <a:spcPts val="0"/>
              </a:spcBef>
              <a:spcAft>
                <a:spcPts val="0"/>
              </a:spcAft>
            </a:pPr>
            <a:endParaRPr lang="en-US" sz="2000" dirty="0">
              <a:latin typeface="Segoe Print" panose="02000600000000000000" pitchFamily="2" charset="0"/>
            </a:endParaRPr>
          </a:p>
        </p:txBody>
      </p:sp>
      <p:grpSp>
        <p:nvGrpSpPr>
          <p:cNvPr id="1309" name="Google Shape;1309;p39"/>
          <p:cNvGrpSpPr/>
          <p:nvPr/>
        </p:nvGrpSpPr>
        <p:grpSpPr>
          <a:xfrm>
            <a:off x="132273" y="-6"/>
            <a:ext cx="4632378" cy="4911565"/>
            <a:chOff x="64923" y="-6"/>
            <a:chExt cx="4632378" cy="4911565"/>
          </a:xfrm>
        </p:grpSpPr>
        <p:sp>
          <p:nvSpPr>
            <p:cNvPr id="1310" name="Google Shape;1310;p39"/>
            <p:cNvSpPr/>
            <p:nvPr/>
          </p:nvSpPr>
          <p:spPr>
            <a:xfrm>
              <a:off x="64923" y="-6"/>
              <a:ext cx="4632378" cy="4148464"/>
            </a:xfrm>
            <a:custGeom>
              <a:avLst/>
              <a:gdLst/>
              <a:ahLst/>
              <a:cxnLst/>
              <a:rect l="l" t="t" r="r" b="b"/>
              <a:pathLst>
                <a:path w="15862" h="14205" extrusionOk="0">
                  <a:moveTo>
                    <a:pt x="45" y="0"/>
                  </a:moveTo>
                  <a:cubicBezTo>
                    <a:pt x="0" y="687"/>
                    <a:pt x="1673" y="1135"/>
                    <a:pt x="2211" y="2196"/>
                  </a:cubicBezTo>
                  <a:cubicBezTo>
                    <a:pt x="2539" y="2808"/>
                    <a:pt x="2539" y="4347"/>
                    <a:pt x="3062" y="4810"/>
                  </a:cubicBezTo>
                  <a:cubicBezTo>
                    <a:pt x="4003" y="5646"/>
                    <a:pt x="5765" y="5302"/>
                    <a:pt x="6542" y="6288"/>
                  </a:cubicBezTo>
                  <a:cubicBezTo>
                    <a:pt x="7349" y="7274"/>
                    <a:pt x="7095" y="8200"/>
                    <a:pt x="7767" y="9275"/>
                  </a:cubicBezTo>
                  <a:cubicBezTo>
                    <a:pt x="8275" y="10067"/>
                    <a:pt x="9365" y="10859"/>
                    <a:pt x="8991" y="11740"/>
                  </a:cubicBezTo>
                  <a:cubicBezTo>
                    <a:pt x="8782" y="12263"/>
                    <a:pt x="8065" y="12487"/>
                    <a:pt x="7841" y="13741"/>
                  </a:cubicBezTo>
                  <a:cubicBezTo>
                    <a:pt x="8215" y="13920"/>
                    <a:pt x="8633" y="14085"/>
                    <a:pt x="9260" y="14204"/>
                  </a:cubicBezTo>
                  <a:cubicBezTo>
                    <a:pt x="9141" y="13816"/>
                    <a:pt x="9111" y="13428"/>
                    <a:pt x="9425" y="13159"/>
                  </a:cubicBezTo>
                  <a:cubicBezTo>
                    <a:pt x="9738" y="12905"/>
                    <a:pt x="10127" y="12726"/>
                    <a:pt x="10366" y="12397"/>
                  </a:cubicBezTo>
                  <a:cubicBezTo>
                    <a:pt x="10649" y="11979"/>
                    <a:pt x="10664" y="11426"/>
                    <a:pt x="10605" y="10933"/>
                  </a:cubicBezTo>
                  <a:cubicBezTo>
                    <a:pt x="10545" y="10425"/>
                    <a:pt x="10455" y="9903"/>
                    <a:pt x="10590" y="9410"/>
                  </a:cubicBezTo>
                  <a:cubicBezTo>
                    <a:pt x="10769" y="8693"/>
                    <a:pt x="11396" y="8185"/>
                    <a:pt x="11964" y="7692"/>
                  </a:cubicBezTo>
                  <a:cubicBezTo>
                    <a:pt x="12516" y="7199"/>
                    <a:pt x="13069" y="6572"/>
                    <a:pt x="13039" y="5825"/>
                  </a:cubicBezTo>
                  <a:cubicBezTo>
                    <a:pt x="13024" y="5467"/>
                    <a:pt x="12890" y="5138"/>
                    <a:pt x="12845" y="4780"/>
                  </a:cubicBezTo>
                  <a:cubicBezTo>
                    <a:pt x="12740" y="3809"/>
                    <a:pt x="13427" y="2943"/>
                    <a:pt x="14129" y="2285"/>
                  </a:cubicBezTo>
                  <a:cubicBezTo>
                    <a:pt x="14831" y="1613"/>
                    <a:pt x="15623" y="956"/>
                    <a:pt x="15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671203" y="5835"/>
              <a:ext cx="1845417" cy="890438"/>
            </a:xfrm>
            <a:custGeom>
              <a:avLst/>
              <a:gdLst/>
              <a:ahLst/>
              <a:cxnLst/>
              <a:rect l="l" t="t" r="r" b="b"/>
              <a:pathLst>
                <a:path w="6319" h="3049" extrusionOk="0">
                  <a:moveTo>
                    <a:pt x="2892" y="0"/>
                  </a:moveTo>
                  <a:cubicBezTo>
                    <a:pt x="2669" y="0"/>
                    <a:pt x="2446" y="23"/>
                    <a:pt x="2226" y="70"/>
                  </a:cubicBezTo>
                  <a:cubicBezTo>
                    <a:pt x="1568" y="204"/>
                    <a:pt x="956" y="578"/>
                    <a:pt x="508" y="1085"/>
                  </a:cubicBezTo>
                  <a:cubicBezTo>
                    <a:pt x="299" y="1339"/>
                    <a:pt x="120" y="1623"/>
                    <a:pt x="0" y="1937"/>
                  </a:cubicBezTo>
                  <a:cubicBezTo>
                    <a:pt x="45" y="2011"/>
                    <a:pt x="105" y="2086"/>
                    <a:pt x="135" y="2176"/>
                  </a:cubicBezTo>
                  <a:cubicBezTo>
                    <a:pt x="239" y="2355"/>
                    <a:pt x="314" y="2639"/>
                    <a:pt x="374" y="2938"/>
                  </a:cubicBezTo>
                  <a:cubicBezTo>
                    <a:pt x="1912" y="2967"/>
                    <a:pt x="3465" y="2982"/>
                    <a:pt x="5004" y="3042"/>
                  </a:cubicBezTo>
                  <a:cubicBezTo>
                    <a:pt x="5090" y="3046"/>
                    <a:pt x="5175" y="3049"/>
                    <a:pt x="5261" y="3049"/>
                  </a:cubicBezTo>
                  <a:cubicBezTo>
                    <a:pt x="5502" y="3049"/>
                    <a:pt x="5739" y="3026"/>
                    <a:pt x="5960" y="2938"/>
                  </a:cubicBezTo>
                  <a:cubicBezTo>
                    <a:pt x="6258" y="2803"/>
                    <a:pt x="6318" y="2549"/>
                    <a:pt x="6318" y="2131"/>
                  </a:cubicBezTo>
                  <a:cubicBezTo>
                    <a:pt x="6303" y="1758"/>
                    <a:pt x="6034" y="1444"/>
                    <a:pt x="5765" y="1205"/>
                  </a:cubicBezTo>
                  <a:cubicBezTo>
                    <a:pt x="4978" y="491"/>
                    <a:pt x="3936" y="0"/>
                    <a:pt x="2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64923" y="3376000"/>
              <a:ext cx="4091515" cy="1535559"/>
            </a:xfrm>
            <a:custGeom>
              <a:avLst/>
              <a:gdLst/>
              <a:ahLst/>
              <a:cxnLst/>
              <a:rect l="l" t="t" r="r" b="b"/>
              <a:pathLst>
                <a:path w="14010" h="5258" extrusionOk="0">
                  <a:moveTo>
                    <a:pt x="4765" y="1"/>
                  </a:moveTo>
                  <a:cubicBezTo>
                    <a:pt x="3406" y="673"/>
                    <a:pt x="2046" y="1360"/>
                    <a:pt x="672" y="2032"/>
                  </a:cubicBezTo>
                  <a:cubicBezTo>
                    <a:pt x="508" y="2121"/>
                    <a:pt x="329" y="2196"/>
                    <a:pt x="209" y="2331"/>
                  </a:cubicBezTo>
                  <a:cubicBezTo>
                    <a:pt x="90" y="2465"/>
                    <a:pt x="0" y="2659"/>
                    <a:pt x="75" y="2719"/>
                  </a:cubicBezTo>
                  <a:cubicBezTo>
                    <a:pt x="183" y="2701"/>
                    <a:pt x="293" y="2692"/>
                    <a:pt x="403" y="2692"/>
                  </a:cubicBezTo>
                  <a:cubicBezTo>
                    <a:pt x="839" y="2692"/>
                    <a:pt x="1282" y="2824"/>
                    <a:pt x="1688" y="3003"/>
                  </a:cubicBezTo>
                  <a:cubicBezTo>
                    <a:pt x="2181" y="3212"/>
                    <a:pt x="2644" y="3540"/>
                    <a:pt x="3122" y="3809"/>
                  </a:cubicBezTo>
                  <a:cubicBezTo>
                    <a:pt x="4466" y="4571"/>
                    <a:pt x="5945" y="5064"/>
                    <a:pt x="7528" y="5258"/>
                  </a:cubicBezTo>
                  <a:cubicBezTo>
                    <a:pt x="8917" y="4317"/>
                    <a:pt x="10470" y="3600"/>
                    <a:pt x="12098" y="3152"/>
                  </a:cubicBezTo>
                  <a:cubicBezTo>
                    <a:pt x="12770" y="2973"/>
                    <a:pt x="13457" y="2823"/>
                    <a:pt x="14010" y="2360"/>
                  </a:cubicBezTo>
                  <a:cubicBezTo>
                    <a:pt x="13965" y="2002"/>
                    <a:pt x="13577" y="1793"/>
                    <a:pt x="13233" y="1688"/>
                  </a:cubicBezTo>
                  <a:cubicBezTo>
                    <a:pt x="11217" y="1016"/>
                    <a:pt x="9036" y="1046"/>
                    <a:pt x="6930" y="777"/>
                  </a:cubicBezTo>
                  <a:cubicBezTo>
                    <a:pt x="6198" y="688"/>
                    <a:pt x="5407" y="538"/>
                    <a:pt x="4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64923" y="3314963"/>
              <a:ext cx="4091515" cy="1539940"/>
            </a:xfrm>
            <a:custGeom>
              <a:avLst/>
              <a:gdLst/>
              <a:ahLst/>
              <a:cxnLst/>
              <a:rect l="l" t="t" r="r" b="b"/>
              <a:pathLst>
                <a:path w="14010" h="5273" extrusionOk="0">
                  <a:moveTo>
                    <a:pt x="4765" y="0"/>
                  </a:moveTo>
                  <a:cubicBezTo>
                    <a:pt x="3406" y="688"/>
                    <a:pt x="2046" y="1375"/>
                    <a:pt x="672" y="2047"/>
                  </a:cubicBezTo>
                  <a:cubicBezTo>
                    <a:pt x="508" y="2136"/>
                    <a:pt x="329" y="2211"/>
                    <a:pt x="209" y="2345"/>
                  </a:cubicBezTo>
                  <a:cubicBezTo>
                    <a:pt x="90" y="2480"/>
                    <a:pt x="0" y="2659"/>
                    <a:pt x="75" y="2719"/>
                  </a:cubicBezTo>
                  <a:cubicBezTo>
                    <a:pt x="176" y="2705"/>
                    <a:pt x="279" y="2698"/>
                    <a:pt x="382" y="2698"/>
                  </a:cubicBezTo>
                  <a:cubicBezTo>
                    <a:pt x="825" y="2698"/>
                    <a:pt x="1276" y="2821"/>
                    <a:pt x="1688" y="3003"/>
                  </a:cubicBezTo>
                  <a:cubicBezTo>
                    <a:pt x="2181" y="3227"/>
                    <a:pt x="2644" y="3540"/>
                    <a:pt x="3122" y="3809"/>
                  </a:cubicBezTo>
                  <a:cubicBezTo>
                    <a:pt x="4466" y="4571"/>
                    <a:pt x="5945" y="5079"/>
                    <a:pt x="7528" y="5273"/>
                  </a:cubicBezTo>
                  <a:cubicBezTo>
                    <a:pt x="8917" y="4317"/>
                    <a:pt x="10470" y="3600"/>
                    <a:pt x="12098" y="3152"/>
                  </a:cubicBezTo>
                  <a:cubicBezTo>
                    <a:pt x="12770" y="2988"/>
                    <a:pt x="13457" y="2838"/>
                    <a:pt x="14010" y="2375"/>
                  </a:cubicBezTo>
                  <a:cubicBezTo>
                    <a:pt x="13965" y="2002"/>
                    <a:pt x="13577" y="1808"/>
                    <a:pt x="13233" y="1688"/>
                  </a:cubicBezTo>
                  <a:cubicBezTo>
                    <a:pt x="11217" y="1016"/>
                    <a:pt x="9036" y="1061"/>
                    <a:pt x="6930" y="792"/>
                  </a:cubicBezTo>
                  <a:cubicBezTo>
                    <a:pt x="6198" y="702"/>
                    <a:pt x="5407" y="538"/>
                    <a:pt x="4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304690" y="3380380"/>
              <a:ext cx="1478903" cy="833489"/>
            </a:xfrm>
            <a:custGeom>
              <a:avLst/>
              <a:gdLst/>
              <a:ahLst/>
              <a:cxnLst/>
              <a:rect l="l" t="t" r="r" b="b"/>
              <a:pathLst>
                <a:path w="5064" h="2854" extrusionOk="0">
                  <a:moveTo>
                    <a:pt x="4257" y="0"/>
                  </a:moveTo>
                  <a:cubicBezTo>
                    <a:pt x="3705" y="553"/>
                    <a:pt x="3182" y="912"/>
                    <a:pt x="2375" y="1225"/>
                  </a:cubicBezTo>
                  <a:cubicBezTo>
                    <a:pt x="1554" y="1554"/>
                    <a:pt x="688" y="1957"/>
                    <a:pt x="1" y="2510"/>
                  </a:cubicBezTo>
                  <a:cubicBezTo>
                    <a:pt x="299" y="2555"/>
                    <a:pt x="583" y="2659"/>
                    <a:pt x="867" y="2779"/>
                  </a:cubicBezTo>
                  <a:cubicBezTo>
                    <a:pt x="927" y="2808"/>
                    <a:pt x="971" y="2838"/>
                    <a:pt x="1031" y="2853"/>
                  </a:cubicBezTo>
                  <a:cubicBezTo>
                    <a:pt x="1360" y="2525"/>
                    <a:pt x="1793" y="2271"/>
                    <a:pt x="2211" y="2077"/>
                  </a:cubicBezTo>
                  <a:cubicBezTo>
                    <a:pt x="2779" y="1808"/>
                    <a:pt x="3376" y="1614"/>
                    <a:pt x="3914" y="1315"/>
                  </a:cubicBezTo>
                  <a:cubicBezTo>
                    <a:pt x="4362" y="1091"/>
                    <a:pt x="4780" y="762"/>
                    <a:pt x="5064" y="359"/>
                  </a:cubicBezTo>
                  <a:cubicBezTo>
                    <a:pt x="4780" y="284"/>
                    <a:pt x="4511" y="165"/>
                    <a:pt x="4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932872" y="3576632"/>
              <a:ext cx="1779999" cy="981847"/>
            </a:xfrm>
            <a:custGeom>
              <a:avLst/>
              <a:gdLst/>
              <a:ahLst/>
              <a:cxnLst/>
              <a:rect l="l" t="t" r="r" b="b"/>
              <a:pathLst>
                <a:path w="6095" h="3362" extrusionOk="0">
                  <a:moveTo>
                    <a:pt x="4944" y="1"/>
                  </a:moveTo>
                  <a:cubicBezTo>
                    <a:pt x="4362" y="658"/>
                    <a:pt x="3391" y="1106"/>
                    <a:pt x="2584" y="1330"/>
                  </a:cubicBezTo>
                  <a:cubicBezTo>
                    <a:pt x="1733" y="1569"/>
                    <a:pt x="777" y="2226"/>
                    <a:pt x="0" y="2823"/>
                  </a:cubicBezTo>
                  <a:cubicBezTo>
                    <a:pt x="45" y="2853"/>
                    <a:pt x="105" y="2883"/>
                    <a:pt x="150" y="2913"/>
                  </a:cubicBezTo>
                  <a:cubicBezTo>
                    <a:pt x="434" y="3077"/>
                    <a:pt x="717" y="3227"/>
                    <a:pt x="1001" y="3361"/>
                  </a:cubicBezTo>
                  <a:cubicBezTo>
                    <a:pt x="1345" y="2928"/>
                    <a:pt x="1778" y="2644"/>
                    <a:pt x="2271" y="2346"/>
                  </a:cubicBezTo>
                  <a:cubicBezTo>
                    <a:pt x="2883" y="1972"/>
                    <a:pt x="4063" y="1673"/>
                    <a:pt x="4660" y="1270"/>
                  </a:cubicBezTo>
                  <a:cubicBezTo>
                    <a:pt x="5108" y="942"/>
                    <a:pt x="5721" y="568"/>
                    <a:pt x="6094" y="105"/>
                  </a:cubicBezTo>
                  <a:cubicBezTo>
                    <a:pt x="5706" y="60"/>
                    <a:pt x="5332" y="30"/>
                    <a:pt x="4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630853" y="3672714"/>
              <a:ext cx="1971871" cy="1125532"/>
            </a:xfrm>
            <a:custGeom>
              <a:avLst/>
              <a:gdLst/>
              <a:ahLst/>
              <a:cxnLst/>
              <a:rect l="l" t="t" r="r" b="b"/>
              <a:pathLst>
                <a:path w="6752" h="3854" extrusionOk="0">
                  <a:moveTo>
                    <a:pt x="5810" y="0"/>
                  </a:moveTo>
                  <a:cubicBezTo>
                    <a:pt x="5138" y="732"/>
                    <a:pt x="4496" y="1150"/>
                    <a:pt x="3495" y="1583"/>
                  </a:cubicBezTo>
                  <a:cubicBezTo>
                    <a:pt x="2957" y="1807"/>
                    <a:pt x="1628" y="2196"/>
                    <a:pt x="1090" y="2450"/>
                  </a:cubicBezTo>
                  <a:cubicBezTo>
                    <a:pt x="598" y="2674"/>
                    <a:pt x="299" y="3137"/>
                    <a:pt x="0" y="3570"/>
                  </a:cubicBezTo>
                  <a:cubicBezTo>
                    <a:pt x="329" y="3674"/>
                    <a:pt x="672" y="3764"/>
                    <a:pt x="1016" y="3854"/>
                  </a:cubicBezTo>
                  <a:cubicBezTo>
                    <a:pt x="1344" y="3286"/>
                    <a:pt x="1897" y="2928"/>
                    <a:pt x="2479" y="2689"/>
                  </a:cubicBezTo>
                  <a:cubicBezTo>
                    <a:pt x="3122" y="2405"/>
                    <a:pt x="3824" y="2256"/>
                    <a:pt x="4466" y="1972"/>
                  </a:cubicBezTo>
                  <a:cubicBezTo>
                    <a:pt x="5377" y="1583"/>
                    <a:pt x="6169" y="941"/>
                    <a:pt x="6751" y="164"/>
                  </a:cubicBezTo>
                  <a:cubicBezTo>
                    <a:pt x="6437" y="90"/>
                    <a:pt x="6124" y="45"/>
                    <a:pt x="5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348204" y="3794788"/>
              <a:ext cx="2307720" cy="894526"/>
            </a:xfrm>
            <a:custGeom>
              <a:avLst/>
              <a:gdLst/>
              <a:ahLst/>
              <a:cxnLst/>
              <a:rect l="l" t="t" r="r" b="b"/>
              <a:pathLst>
                <a:path w="7902" h="3063" extrusionOk="0">
                  <a:moveTo>
                    <a:pt x="524" y="0"/>
                  </a:moveTo>
                  <a:lnTo>
                    <a:pt x="1" y="254"/>
                  </a:lnTo>
                  <a:cubicBezTo>
                    <a:pt x="285" y="299"/>
                    <a:pt x="569" y="404"/>
                    <a:pt x="837" y="523"/>
                  </a:cubicBezTo>
                  <a:cubicBezTo>
                    <a:pt x="1315" y="747"/>
                    <a:pt x="1734" y="1031"/>
                    <a:pt x="2197" y="1300"/>
                  </a:cubicBezTo>
                  <a:cubicBezTo>
                    <a:pt x="3765" y="2226"/>
                    <a:pt x="5602" y="2719"/>
                    <a:pt x="7454" y="3062"/>
                  </a:cubicBezTo>
                  <a:cubicBezTo>
                    <a:pt x="7603" y="2988"/>
                    <a:pt x="7753" y="2898"/>
                    <a:pt x="7902" y="2823"/>
                  </a:cubicBezTo>
                  <a:cubicBezTo>
                    <a:pt x="7305" y="2569"/>
                    <a:pt x="6618" y="2495"/>
                    <a:pt x="5975" y="2345"/>
                  </a:cubicBezTo>
                  <a:cubicBezTo>
                    <a:pt x="4004" y="1897"/>
                    <a:pt x="2361" y="747"/>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1146647" y="3380380"/>
              <a:ext cx="2927142" cy="794064"/>
            </a:xfrm>
            <a:custGeom>
              <a:avLst/>
              <a:gdLst/>
              <a:ahLst/>
              <a:cxnLst/>
              <a:rect l="l" t="t" r="r" b="b"/>
              <a:pathLst>
                <a:path w="10023" h="2719" extrusionOk="0">
                  <a:moveTo>
                    <a:pt x="613" y="0"/>
                  </a:moveTo>
                  <a:lnTo>
                    <a:pt x="0" y="314"/>
                  </a:lnTo>
                  <a:cubicBezTo>
                    <a:pt x="403" y="329"/>
                    <a:pt x="807" y="449"/>
                    <a:pt x="1180" y="613"/>
                  </a:cubicBezTo>
                  <a:cubicBezTo>
                    <a:pt x="1643" y="807"/>
                    <a:pt x="2061" y="1076"/>
                    <a:pt x="2524" y="1315"/>
                  </a:cubicBezTo>
                  <a:cubicBezTo>
                    <a:pt x="3794" y="1987"/>
                    <a:pt x="5273" y="2360"/>
                    <a:pt x="6766" y="2405"/>
                  </a:cubicBezTo>
                  <a:cubicBezTo>
                    <a:pt x="7244" y="2420"/>
                    <a:pt x="7722" y="2405"/>
                    <a:pt x="8185" y="2450"/>
                  </a:cubicBezTo>
                  <a:cubicBezTo>
                    <a:pt x="8529" y="2495"/>
                    <a:pt x="8887" y="2584"/>
                    <a:pt x="9186" y="2719"/>
                  </a:cubicBezTo>
                  <a:cubicBezTo>
                    <a:pt x="9470" y="2629"/>
                    <a:pt x="9753" y="2510"/>
                    <a:pt x="10022" y="2360"/>
                  </a:cubicBezTo>
                  <a:cubicBezTo>
                    <a:pt x="9992" y="2301"/>
                    <a:pt x="9947" y="2271"/>
                    <a:pt x="9918" y="2226"/>
                  </a:cubicBezTo>
                  <a:cubicBezTo>
                    <a:pt x="9440" y="1763"/>
                    <a:pt x="8693" y="1614"/>
                    <a:pt x="7991" y="1614"/>
                  </a:cubicBezTo>
                  <a:cubicBezTo>
                    <a:pt x="7949" y="1613"/>
                    <a:pt x="7908" y="1612"/>
                    <a:pt x="7866" y="1612"/>
                  </a:cubicBezTo>
                  <a:cubicBezTo>
                    <a:pt x="7284" y="1612"/>
                    <a:pt x="6703" y="1693"/>
                    <a:pt x="6131" y="1693"/>
                  </a:cubicBezTo>
                  <a:cubicBezTo>
                    <a:pt x="6054" y="1693"/>
                    <a:pt x="5977" y="1692"/>
                    <a:pt x="5900" y="1688"/>
                  </a:cubicBezTo>
                  <a:cubicBezTo>
                    <a:pt x="4003" y="1614"/>
                    <a:pt x="2405" y="523"/>
                    <a:pt x="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10799" y="3533118"/>
              <a:ext cx="2399129" cy="920518"/>
            </a:xfrm>
            <a:custGeom>
              <a:avLst/>
              <a:gdLst/>
              <a:ahLst/>
              <a:cxnLst/>
              <a:rect l="l" t="t" r="r" b="b"/>
              <a:pathLst>
                <a:path w="8215" h="3152" extrusionOk="0">
                  <a:moveTo>
                    <a:pt x="732" y="0"/>
                  </a:moveTo>
                  <a:lnTo>
                    <a:pt x="0" y="359"/>
                  </a:lnTo>
                  <a:cubicBezTo>
                    <a:pt x="179" y="418"/>
                    <a:pt x="359" y="478"/>
                    <a:pt x="523" y="568"/>
                  </a:cubicBezTo>
                  <a:cubicBezTo>
                    <a:pt x="881" y="747"/>
                    <a:pt x="1195" y="971"/>
                    <a:pt x="1524" y="1165"/>
                  </a:cubicBezTo>
                  <a:cubicBezTo>
                    <a:pt x="3256" y="2226"/>
                    <a:pt x="5377" y="2704"/>
                    <a:pt x="7453" y="3152"/>
                  </a:cubicBezTo>
                  <a:cubicBezTo>
                    <a:pt x="7707" y="3047"/>
                    <a:pt x="7961" y="2943"/>
                    <a:pt x="8215" y="2838"/>
                  </a:cubicBezTo>
                  <a:cubicBezTo>
                    <a:pt x="6706" y="1957"/>
                    <a:pt x="4615" y="2106"/>
                    <a:pt x="3032" y="1285"/>
                  </a:cubicBezTo>
                  <a:cubicBezTo>
                    <a:pt x="2524" y="1031"/>
                    <a:pt x="2091" y="687"/>
                    <a:pt x="1613" y="404"/>
                  </a:cubicBezTo>
                  <a:cubicBezTo>
                    <a:pt x="1344" y="239"/>
                    <a:pt x="1046" y="90"/>
                    <a:pt x="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1652464" y="3812310"/>
              <a:ext cx="1932737" cy="702362"/>
            </a:xfrm>
            <a:custGeom>
              <a:avLst/>
              <a:gdLst/>
              <a:ahLst/>
              <a:cxnLst/>
              <a:rect l="l" t="t" r="r" b="b"/>
              <a:pathLst>
                <a:path w="6618" h="2405" extrusionOk="0">
                  <a:moveTo>
                    <a:pt x="4452" y="0"/>
                  </a:moveTo>
                  <a:cubicBezTo>
                    <a:pt x="4168" y="254"/>
                    <a:pt x="3780" y="314"/>
                    <a:pt x="3406" y="359"/>
                  </a:cubicBezTo>
                  <a:cubicBezTo>
                    <a:pt x="3033" y="403"/>
                    <a:pt x="2629" y="433"/>
                    <a:pt x="2316" y="672"/>
                  </a:cubicBezTo>
                  <a:cubicBezTo>
                    <a:pt x="2291" y="670"/>
                    <a:pt x="2267" y="670"/>
                    <a:pt x="2243" y="670"/>
                  </a:cubicBezTo>
                  <a:cubicBezTo>
                    <a:pt x="1867" y="670"/>
                    <a:pt x="1518" y="881"/>
                    <a:pt x="1196" y="1105"/>
                  </a:cubicBezTo>
                  <a:cubicBezTo>
                    <a:pt x="867" y="1329"/>
                    <a:pt x="494" y="1568"/>
                    <a:pt x="1" y="1628"/>
                  </a:cubicBezTo>
                  <a:cubicBezTo>
                    <a:pt x="1" y="1628"/>
                    <a:pt x="2266" y="2398"/>
                    <a:pt x="2271" y="2405"/>
                  </a:cubicBezTo>
                  <a:lnTo>
                    <a:pt x="2271" y="2405"/>
                  </a:lnTo>
                  <a:cubicBezTo>
                    <a:pt x="2600" y="2166"/>
                    <a:pt x="2913" y="1927"/>
                    <a:pt x="3272" y="1748"/>
                  </a:cubicBezTo>
                  <a:cubicBezTo>
                    <a:pt x="3561" y="1603"/>
                    <a:pt x="3880" y="1507"/>
                    <a:pt x="4197" y="1507"/>
                  </a:cubicBezTo>
                  <a:cubicBezTo>
                    <a:pt x="4272" y="1507"/>
                    <a:pt x="4347" y="1512"/>
                    <a:pt x="4422" y="1524"/>
                  </a:cubicBezTo>
                  <a:cubicBezTo>
                    <a:pt x="4526" y="1300"/>
                    <a:pt x="4750" y="1165"/>
                    <a:pt x="4989" y="1105"/>
                  </a:cubicBezTo>
                  <a:cubicBezTo>
                    <a:pt x="5213" y="1031"/>
                    <a:pt x="5452" y="1016"/>
                    <a:pt x="5691" y="956"/>
                  </a:cubicBezTo>
                  <a:cubicBezTo>
                    <a:pt x="6035" y="881"/>
                    <a:pt x="6378" y="747"/>
                    <a:pt x="6617" y="508"/>
                  </a:cubicBezTo>
                  <a:cubicBezTo>
                    <a:pt x="5900" y="344"/>
                    <a:pt x="5198" y="194"/>
                    <a:pt x="4452" y="0"/>
                  </a:cubicBezTo>
                  <a:close/>
                  <a:moveTo>
                    <a:pt x="2271" y="2405"/>
                  </a:moveTo>
                  <a:cubicBezTo>
                    <a:pt x="2271" y="2405"/>
                    <a:pt x="2271" y="2405"/>
                    <a:pt x="2271" y="2405"/>
                  </a:cubicBezTo>
                  <a:cubicBezTo>
                    <a:pt x="2271" y="2405"/>
                    <a:pt x="2271" y="2405"/>
                    <a:pt x="2271" y="2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1661225" y="3777265"/>
              <a:ext cx="1902073" cy="707035"/>
            </a:xfrm>
            <a:custGeom>
              <a:avLst/>
              <a:gdLst/>
              <a:ahLst/>
              <a:cxnLst/>
              <a:rect l="l" t="t" r="r" b="b"/>
              <a:pathLst>
                <a:path w="6513" h="2421" extrusionOk="0">
                  <a:moveTo>
                    <a:pt x="4003" y="1"/>
                  </a:moveTo>
                  <a:cubicBezTo>
                    <a:pt x="3854" y="165"/>
                    <a:pt x="3630" y="255"/>
                    <a:pt x="3406" y="299"/>
                  </a:cubicBezTo>
                  <a:cubicBezTo>
                    <a:pt x="3197" y="344"/>
                    <a:pt x="2958" y="374"/>
                    <a:pt x="2749" y="419"/>
                  </a:cubicBezTo>
                  <a:cubicBezTo>
                    <a:pt x="2525" y="479"/>
                    <a:pt x="2316" y="583"/>
                    <a:pt x="2166" y="762"/>
                  </a:cubicBezTo>
                  <a:cubicBezTo>
                    <a:pt x="2147" y="761"/>
                    <a:pt x="2128" y="760"/>
                    <a:pt x="2109" y="760"/>
                  </a:cubicBezTo>
                  <a:cubicBezTo>
                    <a:pt x="1904" y="760"/>
                    <a:pt x="1702" y="831"/>
                    <a:pt x="1524" y="927"/>
                  </a:cubicBezTo>
                  <a:cubicBezTo>
                    <a:pt x="1315" y="1031"/>
                    <a:pt x="1136" y="1166"/>
                    <a:pt x="942" y="1270"/>
                  </a:cubicBezTo>
                  <a:cubicBezTo>
                    <a:pt x="732" y="1405"/>
                    <a:pt x="583" y="1434"/>
                    <a:pt x="150" y="1569"/>
                  </a:cubicBezTo>
                  <a:cubicBezTo>
                    <a:pt x="90" y="1584"/>
                    <a:pt x="60" y="1644"/>
                    <a:pt x="1" y="1688"/>
                  </a:cubicBezTo>
                  <a:cubicBezTo>
                    <a:pt x="1" y="1688"/>
                    <a:pt x="2256" y="2420"/>
                    <a:pt x="2271" y="2420"/>
                  </a:cubicBezTo>
                  <a:cubicBezTo>
                    <a:pt x="2510" y="2301"/>
                    <a:pt x="2719" y="2151"/>
                    <a:pt x="2928" y="1987"/>
                  </a:cubicBezTo>
                  <a:cubicBezTo>
                    <a:pt x="3137" y="1838"/>
                    <a:pt x="3361" y="1688"/>
                    <a:pt x="3600" y="1584"/>
                  </a:cubicBezTo>
                  <a:cubicBezTo>
                    <a:pt x="3736" y="1533"/>
                    <a:pt x="3886" y="1506"/>
                    <a:pt x="4029" y="1506"/>
                  </a:cubicBezTo>
                  <a:cubicBezTo>
                    <a:pt x="4137" y="1506"/>
                    <a:pt x="4242" y="1522"/>
                    <a:pt x="4332" y="1554"/>
                  </a:cubicBezTo>
                  <a:cubicBezTo>
                    <a:pt x="4392" y="1449"/>
                    <a:pt x="4496" y="1345"/>
                    <a:pt x="4616" y="1285"/>
                  </a:cubicBezTo>
                  <a:cubicBezTo>
                    <a:pt x="4735" y="1225"/>
                    <a:pt x="4855" y="1196"/>
                    <a:pt x="4989" y="1151"/>
                  </a:cubicBezTo>
                  <a:cubicBezTo>
                    <a:pt x="5303" y="1076"/>
                    <a:pt x="5631" y="986"/>
                    <a:pt x="5945" y="897"/>
                  </a:cubicBezTo>
                  <a:cubicBezTo>
                    <a:pt x="6154" y="837"/>
                    <a:pt x="6393" y="777"/>
                    <a:pt x="6513" y="613"/>
                  </a:cubicBezTo>
                  <a:cubicBezTo>
                    <a:pt x="6453" y="553"/>
                    <a:pt x="6378" y="494"/>
                    <a:pt x="6289" y="419"/>
                  </a:cubicBezTo>
                  <a:cubicBezTo>
                    <a:pt x="6232" y="428"/>
                    <a:pt x="6175" y="431"/>
                    <a:pt x="6118" y="431"/>
                  </a:cubicBezTo>
                  <a:cubicBezTo>
                    <a:pt x="5981" y="431"/>
                    <a:pt x="5843" y="410"/>
                    <a:pt x="5706" y="389"/>
                  </a:cubicBezTo>
                  <a:cubicBezTo>
                    <a:pt x="5153" y="284"/>
                    <a:pt x="4586" y="150"/>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2298169" y="3999801"/>
              <a:ext cx="632564" cy="222828"/>
            </a:xfrm>
            <a:custGeom>
              <a:avLst/>
              <a:gdLst/>
              <a:ahLst/>
              <a:cxnLst/>
              <a:rect l="l" t="t" r="r" b="b"/>
              <a:pathLst>
                <a:path w="2166" h="763" extrusionOk="0">
                  <a:moveTo>
                    <a:pt x="0" y="0"/>
                  </a:moveTo>
                  <a:cubicBezTo>
                    <a:pt x="657" y="195"/>
                    <a:pt x="1285" y="404"/>
                    <a:pt x="1897" y="658"/>
                  </a:cubicBezTo>
                  <a:lnTo>
                    <a:pt x="2166" y="762"/>
                  </a:lnTo>
                  <a:cubicBezTo>
                    <a:pt x="1509" y="374"/>
                    <a:pt x="762" y="12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2891307" y="3995421"/>
              <a:ext cx="187783" cy="126746"/>
            </a:xfrm>
            <a:custGeom>
              <a:avLst/>
              <a:gdLst/>
              <a:ahLst/>
              <a:cxnLst/>
              <a:rect l="l" t="t" r="r" b="b"/>
              <a:pathLst>
                <a:path w="643" h="434" extrusionOk="0">
                  <a:moveTo>
                    <a:pt x="643" y="0"/>
                  </a:moveTo>
                  <a:lnTo>
                    <a:pt x="643" y="0"/>
                  </a:lnTo>
                  <a:cubicBezTo>
                    <a:pt x="583" y="45"/>
                    <a:pt x="508" y="15"/>
                    <a:pt x="434" y="75"/>
                  </a:cubicBezTo>
                  <a:cubicBezTo>
                    <a:pt x="404" y="105"/>
                    <a:pt x="404" y="135"/>
                    <a:pt x="374" y="135"/>
                  </a:cubicBezTo>
                  <a:cubicBezTo>
                    <a:pt x="329" y="150"/>
                    <a:pt x="240" y="150"/>
                    <a:pt x="210" y="224"/>
                  </a:cubicBezTo>
                  <a:cubicBezTo>
                    <a:pt x="195" y="269"/>
                    <a:pt x="210" y="269"/>
                    <a:pt x="180" y="269"/>
                  </a:cubicBezTo>
                  <a:cubicBezTo>
                    <a:pt x="160" y="269"/>
                    <a:pt x="138" y="268"/>
                    <a:pt x="117" y="268"/>
                  </a:cubicBezTo>
                  <a:cubicBezTo>
                    <a:pt x="75" y="268"/>
                    <a:pt x="35" y="274"/>
                    <a:pt x="15" y="314"/>
                  </a:cubicBezTo>
                  <a:cubicBezTo>
                    <a:pt x="1" y="374"/>
                    <a:pt x="60" y="389"/>
                    <a:pt x="30" y="434"/>
                  </a:cubicBezTo>
                  <a:cubicBezTo>
                    <a:pt x="60" y="419"/>
                    <a:pt x="60" y="389"/>
                    <a:pt x="60" y="389"/>
                  </a:cubicBezTo>
                  <a:cubicBezTo>
                    <a:pt x="45" y="359"/>
                    <a:pt x="45" y="359"/>
                    <a:pt x="60" y="344"/>
                  </a:cubicBezTo>
                  <a:cubicBezTo>
                    <a:pt x="68" y="337"/>
                    <a:pt x="79" y="333"/>
                    <a:pt x="92" y="333"/>
                  </a:cubicBezTo>
                  <a:cubicBezTo>
                    <a:pt x="105" y="333"/>
                    <a:pt x="120" y="337"/>
                    <a:pt x="135" y="344"/>
                  </a:cubicBezTo>
                  <a:cubicBezTo>
                    <a:pt x="146" y="349"/>
                    <a:pt x="161" y="353"/>
                    <a:pt x="178" y="353"/>
                  </a:cubicBezTo>
                  <a:cubicBezTo>
                    <a:pt x="207" y="353"/>
                    <a:pt x="241" y="343"/>
                    <a:pt x="269" y="314"/>
                  </a:cubicBezTo>
                  <a:cubicBezTo>
                    <a:pt x="284" y="284"/>
                    <a:pt x="284" y="269"/>
                    <a:pt x="284" y="254"/>
                  </a:cubicBezTo>
                  <a:cubicBezTo>
                    <a:pt x="314" y="224"/>
                    <a:pt x="344" y="239"/>
                    <a:pt x="404" y="224"/>
                  </a:cubicBezTo>
                  <a:cubicBezTo>
                    <a:pt x="419" y="210"/>
                    <a:pt x="449" y="195"/>
                    <a:pt x="464" y="165"/>
                  </a:cubicBezTo>
                  <a:cubicBezTo>
                    <a:pt x="478" y="150"/>
                    <a:pt x="478" y="135"/>
                    <a:pt x="478" y="120"/>
                  </a:cubicBezTo>
                  <a:cubicBezTo>
                    <a:pt x="508" y="75"/>
                    <a:pt x="613" y="6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3122604" y="3913941"/>
              <a:ext cx="185739" cy="73595"/>
            </a:xfrm>
            <a:custGeom>
              <a:avLst/>
              <a:gdLst/>
              <a:ahLst/>
              <a:cxnLst/>
              <a:rect l="l" t="t" r="r" b="b"/>
              <a:pathLst>
                <a:path w="636" h="252" extrusionOk="0">
                  <a:moveTo>
                    <a:pt x="583" y="0"/>
                  </a:moveTo>
                  <a:cubicBezTo>
                    <a:pt x="515" y="0"/>
                    <a:pt x="345" y="30"/>
                    <a:pt x="269" y="55"/>
                  </a:cubicBezTo>
                  <a:cubicBezTo>
                    <a:pt x="224" y="70"/>
                    <a:pt x="209" y="115"/>
                    <a:pt x="179" y="115"/>
                  </a:cubicBezTo>
                  <a:lnTo>
                    <a:pt x="135" y="115"/>
                  </a:lnTo>
                  <a:cubicBezTo>
                    <a:pt x="90" y="115"/>
                    <a:pt x="60" y="145"/>
                    <a:pt x="45" y="175"/>
                  </a:cubicBezTo>
                  <a:cubicBezTo>
                    <a:pt x="30" y="205"/>
                    <a:pt x="15" y="235"/>
                    <a:pt x="0" y="250"/>
                  </a:cubicBezTo>
                  <a:cubicBezTo>
                    <a:pt x="3" y="251"/>
                    <a:pt x="6" y="251"/>
                    <a:pt x="9" y="251"/>
                  </a:cubicBezTo>
                  <a:cubicBezTo>
                    <a:pt x="46" y="251"/>
                    <a:pt x="74" y="173"/>
                    <a:pt x="111" y="173"/>
                  </a:cubicBezTo>
                  <a:cubicBezTo>
                    <a:pt x="114" y="173"/>
                    <a:pt x="117" y="174"/>
                    <a:pt x="120" y="175"/>
                  </a:cubicBezTo>
                  <a:cubicBezTo>
                    <a:pt x="135" y="182"/>
                    <a:pt x="153" y="186"/>
                    <a:pt x="172" y="186"/>
                  </a:cubicBezTo>
                  <a:cubicBezTo>
                    <a:pt x="191" y="186"/>
                    <a:pt x="209" y="182"/>
                    <a:pt x="224" y="175"/>
                  </a:cubicBezTo>
                  <a:cubicBezTo>
                    <a:pt x="254" y="145"/>
                    <a:pt x="269" y="130"/>
                    <a:pt x="299" y="130"/>
                  </a:cubicBezTo>
                  <a:cubicBezTo>
                    <a:pt x="344" y="100"/>
                    <a:pt x="403" y="100"/>
                    <a:pt x="463" y="70"/>
                  </a:cubicBezTo>
                  <a:cubicBezTo>
                    <a:pt x="626" y="18"/>
                    <a:pt x="635"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2852173" y="3886489"/>
              <a:ext cx="283573" cy="187783"/>
            </a:xfrm>
            <a:custGeom>
              <a:avLst/>
              <a:gdLst/>
              <a:ahLst/>
              <a:cxnLst/>
              <a:rect l="l" t="t" r="r" b="b"/>
              <a:pathLst>
                <a:path w="971" h="643" extrusionOk="0">
                  <a:moveTo>
                    <a:pt x="971" y="0"/>
                  </a:moveTo>
                  <a:cubicBezTo>
                    <a:pt x="777" y="45"/>
                    <a:pt x="612" y="194"/>
                    <a:pt x="448" y="269"/>
                  </a:cubicBezTo>
                  <a:cubicBezTo>
                    <a:pt x="388" y="299"/>
                    <a:pt x="284" y="329"/>
                    <a:pt x="239" y="388"/>
                  </a:cubicBezTo>
                  <a:cubicBezTo>
                    <a:pt x="209" y="433"/>
                    <a:pt x="209" y="478"/>
                    <a:pt x="179" y="508"/>
                  </a:cubicBezTo>
                  <a:cubicBezTo>
                    <a:pt x="149" y="538"/>
                    <a:pt x="75" y="523"/>
                    <a:pt x="45" y="568"/>
                  </a:cubicBezTo>
                  <a:cubicBezTo>
                    <a:pt x="15" y="583"/>
                    <a:pt x="0" y="612"/>
                    <a:pt x="15" y="642"/>
                  </a:cubicBezTo>
                  <a:cubicBezTo>
                    <a:pt x="15" y="612"/>
                    <a:pt x="30" y="597"/>
                    <a:pt x="45" y="583"/>
                  </a:cubicBezTo>
                  <a:cubicBezTo>
                    <a:pt x="90" y="568"/>
                    <a:pt x="149" y="583"/>
                    <a:pt x="194" y="553"/>
                  </a:cubicBezTo>
                  <a:cubicBezTo>
                    <a:pt x="254" y="523"/>
                    <a:pt x="254" y="463"/>
                    <a:pt x="284" y="433"/>
                  </a:cubicBezTo>
                  <a:cubicBezTo>
                    <a:pt x="374" y="344"/>
                    <a:pt x="523" y="344"/>
                    <a:pt x="612" y="269"/>
                  </a:cubicBezTo>
                  <a:cubicBezTo>
                    <a:pt x="732" y="179"/>
                    <a:pt x="851" y="75"/>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2803986" y="3873347"/>
              <a:ext cx="231590" cy="170261"/>
            </a:xfrm>
            <a:custGeom>
              <a:avLst/>
              <a:gdLst/>
              <a:ahLst/>
              <a:cxnLst/>
              <a:rect l="l" t="t" r="r" b="b"/>
              <a:pathLst>
                <a:path w="793" h="583" extrusionOk="0">
                  <a:moveTo>
                    <a:pt x="792" y="0"/>
                  </a:moveTo>
                  <a:lnTo>
                    <a:pt x="792" y="0"/>
                  </a:lnTo>
                  <a:cubicBezTo>
                    <a:pt x="643" y="60"/>
                    <a:pt x="494" y="150"/>
                    <a:pt x="359" y="239"/>
                  </a:cubicBezTo>
                  <a:cubicBezTo>
                    <a:pt x="225" y="329"/>
                    <a:pt x="46" y="418"/>
                    <a:pt x="1" y="583"/>
                  </a:cubicBezTo>
                  <a:cubicBezTo>
                    <a:pt x="90" y="448"/>
                    <a:pt x="270" y="389"/>
                    <a:pt x="389" y="299"/>
                  </a:cubicBezTo>
                  <a:cubicBezTo>
                    <a:pt x="539" y="209"/>
                    <a:pt x="673" y="105"/>
                    <a:pt x="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2795225" y="3847063"/>
              <a:ext cx="179314" cy="100755"/>
            </a:xfrm>
            <a:custGeom>
              <a:avLst/>
              <a:gdLst/>
              <a:ahLst/>
              <a:cxnLst/>
              <a:rect l="l" t="t" r="r" b="b"/>
              <a:pathLst>
                <a:path w="614" h="345" extrusionOk="0">
                  <a:moveTo>
                    <a:pt x="613" y="1"/>
                  </a:moveTo>
                  <a:cubicBezTo>
                    <a:pt x="494" y="45"/>
                    <a:pt x="389" y="105"/>
                    <a:pt x="300" y="150"/>
                  </a:cubicBezTo>
                  <a:cubicBezTo>
                    <a:pt x="195" y="195"/>
                    <a:pt x="61" y="240"/>
                    <a:pt x="1" y="344"/>
                  </a:cubicBezTo>
                  <a:cubicBezTo>
                    <a:pt x="105" y="284"/>
                    <a:pt x="225" y="269"/>
                    <a:pt x="330" y="210"/>
                  </a:cubicBezTo>
                  <a:cubicBezTo>
                    <a:pt x="434" y="165"/>
                    <a:pt x="539" y="90"/>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2660010" y="3977898"/>
              <a:ext cx="87613" cy="61329"/>
            </a:xfrm>
            <a:custGeom>
              <a:avLst/>
              <a:gdLst/>
              <a:ahLst/>
              <a:cxnLst/>
              <a:rect l="l" t="t" r="r" b="b"/>
              <a:pathLst>
                <a:path w="300" h="210" extrusionOk="0">
                  <a:moveTo>
                    <a:pt x="300" y="1"/>
                  </a:moveTo>
                  <a:lnTo>
                    <a:pt x="300" y="1"/>
                  </a:lnTo>
                  <a:cubicBezTo>
                    <a:pt x="180" y="46"/>
                    <a:pt x="76" y="105"/>
                    <a:pt x="1" y="210"/>
                  </a:cubicBezTo>
                  <a:cubicBezTo>
                    <a:pt x="135" y="195"/>
                    <a:pt x="240" y="120"/>
                    <a:pt x="300" y="1"/>
                  </a:cubicBezTo>
                  <a:close/>
                </a:path>
              </a:pathLst>
            </a:custGeom>
            <a:solidFill>
              <a:srgbClr val="C4A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2729808" y="3812310"/>
              <a:ext cx="157411" cy="104843"/>
            </a:xfrm>
            <a:custGeom>
              <a:avLst/>
              <a:gdLst/>
              <a:ahLst/>
              <a:cxnLst/>
              <a:rect l="l" t="t" r="r" b="b"/>
              <a:pathLst>
                <a:path w="539" h="359" extrusionOk="0">
                  <a:moveTo>
                    <a:pt x="539" y="0"/>
                  </a:moveTo>
                  <a:cubicBezTo>
                    <a:pt x="524" y="60"/>
                    <a:pt x="494" y="120"/>
                    <a:pt x="449" y="135"/>
                  </a:cubicBezTo>
                  <a:cubicBezTo>
                    <a:pt x="429" y="135"/>
                    <a:pt x="409" y="128"/>
                    <a:pt x="389" y="128"/>
                  </a:cubicBezTo>
                  <a:cubicBezTo>
                    <a:pt x="379" y="128"/>
                    <a:pt x="369" y="130"/>
                    <a:pt x="359" y="135"/>
                  </a:cubicBezTo>
                  <a:cubicBezTo>
                    <a:pt x="329" y="145"/>
                    <a:pt x="292" y="161"/>
                    <a:pt x="281" y="189"/>
                  </a:cubicBezTo>
                  <a:lnTo>
                    <a:pt x="281" y="189"/>
                  </a:lnTo>
                  <a:cubicBezTo>
                    <a:pt x="226" y="198"/>
                    <a:pt x="198" y="257"/>
                    <a:pt x="150" y="269"/>
                  </a:cubicBezTo>
                  <a:cubicBezTo>
                    <a:pt x="105" y="269"/>
                    <a:pt x="1" y="284"/>
                    <a:pt x="1" y="359"/>
                  </a:cubicBezTo>
                  <a:cubicBezTo>
                    <a:pt x="12" y="305"/>
                    <a:pt x="60" y="298"/>
                    <a:pt x="104" y="298"/>
                  </a:cubicBezTo>
                  <a:cubicBezTo>
                    <a:pt x="121" y="298"/>
                    <a:pt x="137" y="299"/>
                    <a:pt x="150" y="299"/>
                  </a:cubicBezTo>
                  <a:cubicBezTo>
                    <a:pt x="155" y="301"/>
                    <a:pt x="161" y="301"/>
                    <a:pt x="166" y="301"/>
                  </a:cubicBezTo>
                  <a:cubicBezTo>
                    <a:pt x="206" y="301"/>
                    <a:pt x="258" y="267"/>
                    <a:pt x="288" y="267"/>
                  </a:cubicBezTo>
                  <a:cubicBezTo>
                    <a:pt x="292" y="267"/>
                    <a:pt x="296" y="267"/>
                    <a:pt x="300" y="269"/>
                  </a:cubicBezTo>
                  <a:lnTo>
                    <a:pt x="344" y="209"/>
                  </a:lnTo>
                  <a:cubicBezTo>
                    <a:pt x="344" y="209"/>
                    <a:pt x="359" y="194"/>
                    <a:pt x="359" y="194"/>
                  </a:cubicBezTo>
                  <a:cubicBezTo>
                    <a:pt x="389" y="194"/>
                    <a:pt x="419" y="194"/>
                    <a:pt x="449" y="179"/>
                  </a:cubicBezTo>
                  <a:cubicBezTo>
                    <a:pt x="524" y="135"/>
                    <a:pt x="539" y="6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2529175" y="3943145"/>
              <a:ext cx="144269" cy="52568"/>
            </a:xfrm>
            <a:custGeom>
              <a:avLst/>
              <a:gdLst/>
              <a:ahLst/>
              <a:cxnLst/>
              <a:rect l="l" t="t" r="r" b="b"/>
              <a:pathLst>
                <a:path w="494" h="180" extrusionOk="0">
                  <a:moveTo>
                    <a:pt x="479" y="0"/>
                  </a:moveTo>
                  <a:lnTo>
                    <a:pt x="479" y="0"/>
                  </a:lnTo>
                  <a:cubicBezTo>
                    <a:pt x="471" y="23"/>
                    <a:pt x="456" y="30"/>
                    <a:pt x="440" y="30"/>
                  </a:cubicBezTo>
                  <a:cubicBezTo>
                    <a:pt x="423" y="30"/>
                    <a:pt x="404" y="23"/>
                    <a:pt x="389" y="15"/>
                  </a:cubicBezTo>
                  <a:cubicBezTo>
                    <a:pt x="379" y="12"/>
                    <a:pt x="365" y="10"/>
                    <a:pt x="350" y="10"/>
                  </a:cubicBezTo>
                  <a:cubicBezTo>
                    <a:pt x="312" y="10"/>
                    <a:pt x="264" y="21"/>
                    <a:pt x="240" y="49"/>
                  </a:cubicBezTo>
                  <a:lnTo>
                    <a:pt x="240" y="49"/>
                  </a:lnTo>
                  <a:cubicBezTo>
                    <a:pt x="228" y="46"/>
                    <a:pt x="215" y="45"/>
                    <a:pt x="203" y="45"/>
                  </a:cubicBezTo>
                  <a:cubicBezTo>
                    <a:pt x="123" y="45"/>
                    <a:pt x="35" y="99"/>
                    <a:pt x="1" y="179"/>
                  </a:cubicBezTo>
                  <a:cubicBezTo>
                    <a:pt x="61" y="140"/>
                    <a:pt x="114" y="120"/>
                    <a:pt x="169" y="120"/>
                  </a:cubicBezTo>
                  <a:cubicBezTo>
                    <a:pt x="197" y="120"/>
                    <a:pt x="225" y="125"/>
                    <a:pt x="255" y="135"/>
                  </a:cubicBezTo>
                  <a:lnTo>
                    <a:pt x="300" y="90"/>
                  </a:lnTo>
                  <a:cubicBezTo>
                    <a:pt x="315" y="75"/>
                    <a:pt x="344" y="75"/>
                    <a:pt x="374" y="75"/>
                  </a:cubicBezTo>
                  <a:cubicBezTo>
                    <a:pt x="404" y="75"/>
                    <a:pt x="494" y="60"/>
                    <a:pt x="479" y="0"/>
                  </a:cubicBezTo>
                  <a:close/>
                </a:path>
              </a:pathLst>
            </a:custGeom>
            <a:solidFill>
              <a:srgbClr val="C4A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1844336" y="4187292"/>
              <a:ext cx="148650" cy="77975"/>
            </a:xfrm>
            <a:custGeom>
              <a:avLst/>
              <a:gdLst/>
              <a:ahLst/>
              <a:cxnLst/>
              <a:rect l="l" t="t" r="r" b="b"/>
              <a:pathLst>
                <a:path w="509" h="267" extrusionOk="0">
                  <a:moveTo>
                    <a:pt x="509" y="1"/>
                  </a:moveTo>
                  <a:lnTo>
                    <a:pt x="509" y="1"/>
                  </a:lnTo>
                  <a:cubicBezTo>
                    <a:pt x="450" y="59"/>
                    <a:pt x="373" y="100"/>
                    <a:pt x="284" y="100"/>
                  </a:cubicBezTo>
                  <a:cubicBezTo>
                    <a:pt x="260" y="100"/>
                    <a:pt x="236" y="97"/>
                    <a:pt x="210" y="90"/>
                  </a:cubicBezTo>
                  <a:cubicBezTo>
                    <a:pt x="183" y="172"/>
                    <a:pt x="118" y="242"/>
                    <a:pt x="27" y="242"/>
                  </a:cubicBezTo>
                  <a:cubicBezTo>
                    <a:pt x="19" y="242"/>
                    <a:pt x="10" y="241"/>
                    <a:pt x="1" y="240"/>
                  </a:cubicBezTo>
                  <a:lnTo>
                    <a:pt x="1" y="240"/>
                  </a:lnTo>
                  <a:cubicBezTo>
                    <a:pt x="24" y="258"/>
                    <a:pt x="54" y="266"/>
                    <a:pt x="85" y="266"/>
                  </a:cubicBezTo>
                  <a:cubicBezTo>
                    <a:pt x="149" y="266"/>
                    <a:pt x="220" y="230"/>
                    <a:pt x="248" y="169"/>
                  </a:cubicBezTo>
                  <a:lnTo>
                    <a:pt x="248" y="169"/>
                  </a:lnTo>
                  <a:cubicBezTo>
                    <a:pt x="257" y="170"/>
                    <a:pt x="266" y="171"/>
                    <a:pt x="275" y="171"/>
                  </a:cubicBezTo>
                  <a:cubicBezTo>
                    <a:pt x="323" y="171"/>
                    <a:pt x="371" y="157"/>
                    <a:pt x="404" y="135"/>
                  </a:cubicBezTo>
                  <a:cubicBezTo>
                    <a:pt x="464" y="105"/>
                    <a:pt x="509" y="60"/>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2049349" y="4052077"/>
              <a:ext cx="183695" cy="109224"/>
            </a:xfrm>
            <a:custGeom>
              <a:avLst/>
              <a:gdLst/>
              <a:ahLst/>
              <a:cxnLst/>
              <a:rect l="l" t="t" r="r" b="b"/>
              <a:pathLst>
                <a:path w="629" h="374" extrusionOk="0">
                  <a:moveTo>
                    <a:pt x="628" y="1"/>
                  </a:moveTo>
                  <a:cubicBezTo>
                    <a:pt x="419" y="120"/>
                    <a:pt x="135" y="150"/>
                    <a:pt x="1" y="374"/>
                  </a:cubicBezTo>
                  <a:cubicBezTo>
                    <a:pt x="210" y="255"/>
                    <a:pt x="479" y="225"/>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1957940" y="4195177"/>
              <a:ext cx="187783" cy="110100"/>
            </a:xfrm>
            <a:custGeom>
              <a:avLst/>
              <a:gdLst/>
              <a:ahLst/>
              <a:cxnLst/>
              <a:rect l="l" t="t" r="r" b="b"/>
              <a:pathLst>
                <a:path w="643" h="377" extrusionOk="0">
                  <a:moveTo>
                    <a:pt x="608" y="1"/>
                  </a:moveTo>
                  <a:cubicBezTo>
                    <a:pt x="530" y="1"/>
                    <a:pt x="457" y="43"/>
                    <a:pt x="418" y="108"/>
                  </a:cubicBezTo>
                  <a:cubicBezTo>
                    <a:pt x="418" y="108"/>
                    <a:pt x="404" y="123"/>
                    <a:pt x="404" y="123"/>
                  </a:cubicBezTo>
                  <a:cubicBezTo>
                    <a:pt x="374" y="123"/>
                    <a:pt x="344" y="108"/>
                    <a:pt x="329" y="108"/>
                  </a:cubicBezTo>
                  <a:cubicBezTo>
                    <a:pt x="269" y="123"/>
                    <a:pt x="254" y="168"/>
                    <a:pt x="239" y="213"/>
                  </a:cubicBezTo>
                  <a:cubicBezTo>
                    <a:pt x="239" y="228"/>
                    <a:pt x="224" y="257"/>
                    <a:pt x="224" y="257"/>
                  </a:cubicBezTo>
                  <a:cubicBezTo>
                    <a:pt x="200" y="257"/>
                    <a:pt x="177" y="238"/>
                    <a:pt x="145" y="238"/>
                  </a:cubicBezTo>
                  <a:cubicBezTo>
                    <a:pt x="137" y="238"/>
                    <a:pt x="129" y="239"/>
                    <a:pt x="120" y="242"/>
                  </a:cubicBezTo>
                  <a:cubicBezTo>
                    <a:pt x="90" y="257"/>
                    <a:pt x="90" y="301"/>
                    <a:pt x="90" y="331"/>
                  </a:cubicBezTo>
                  <a:lnTo>
                    <a:pt x="90" y="331"/>
                  </a:lnTo>
                  <a:cubicBezTo>
                    <a:pt x="65" y="328"/>
                    <a:pt x="38" y="317"/>
                    <a:pt x="0" y="317"/>
                  </a:cubicBezTo>
                  <a:cubicBezTo>
                    <a:pt x="30" y="332"/>
                    <a:pt x="75" y="347"/>
                    <a:pt x="90" y="377"/>
                  </a:cubicBezTo>
                  <a:lnTo>
                    <a:pt x="105" y="377"/>
                  </a:lnTo>
                  <a:cubicBezTo>
                    <a:pt x="135" y="362"/>
                    <a:pt x="135" y="332"/>
                    <a:pt x="135" y="302"/>
                  </a:cubicBezTo>
                  <a:cubicBezTo>
                    <a:pt x="150" y="302"/>
                    <a:pt x="150" y="302"/>
                    <a:pt x="165" y="317"/>
                  </a:cubicBezTo>
                  <a:cubicBezTo>
                    <a:pt x="180" y="317"/>
                    <a:pt x="194" y="332"/>
                    <a:pt x="224" y="332"/>
                  </a:cubicBezTo>
                  <a:cubicBezTo>
                    <a:pt x="254" y="317"/>
                    <a:pt x="284" y="302"/>
                    <a:pt x="284" y="287"/>
                  </a:cubicBezTo>
                  <a:cubicBezTo>
                    <a:pt x="314" y="257"/>
                    <a:pt x="329" y="198"/>
                    <a:pt x="344" y="183"/>
                  </a:cubicBezTo>
                  <a:lnTo>
                    <a:pt x="344" y="183"/>
                  </a:lnTo>
                  <a:cubicBezTo>
                    <a:pt x="347" y="186"/>
                    <a:pt x="351" y="190"/>
                    <a:pt x="359" y="198"/>
                  </a:cubicBezTo>
                  <a:cubicBezTo>
                    <a:pt x="367" y="203"/>
                    <a:pt x="376" y="206"/>
                    <a:pt x="386" y="206"/>
                  </a:cubicBezTo>
                  <a:cubicBezTo>
                    <a:pt x="425" y="206"/>
                    <a:pt x="466" y="162"/>
                    <a:pt x="478" y="138"/>
                  </a:cubicBezTo>
                  <a:cubicBezTo>
                    <a:pt x="508" y="78"/>
                    <a:pt x="568" y="33"/>
                    <a:pt x="643" y="3"/>
                  </a:cubicBezTo>
                  <a:cubicBezTo>
                    <a:pt x="631" y="2"/>
                    <a:pt x="619"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2202088" y="4077484"/>
              <a:ext cx="113605" cy="75347"/>
            </a:xfrm>
            <a:custGeom>
              <a:avLst/>
              <a:gdLst/>
              <a:ahLst/>
              <a:cxnLst/>
              <a:rect l="l" t="t" r="r" b="b"/>
              <a:pathLst>
                <a:path w="389" h="258" extrusionOk="0">
                  <a:moveTo>
                    <a:pt x="370" y="1"/>
                  </a:moveTo>
                  <a:cubicBezTo>
                    <a:pt x="320" y="1"/>
                    <a:pt x="280" y="51"/>
                    <a:pt x="240" y="78"/>
                  </a:cubicBezTo>
                  <a:cubicBezTo>
                    <a:pt x="229" y="100"/>
                    <a:pt x="210" y="114"/>
                    <a:pt x="195" y="114"/>
                  </a:cubicBezTo>
                  <a:cubicBezTo>
                    <a:pt x="189" y="114"/>
                    <a:pt x="184" y="112"/>
                    <a:pt x="180" y="108"/>
                  </a:cubicBezTo>
                  <a:lnTo>
                    <a:pt x="150" y="78"/>
                  </a:lnTo>
                  <a:cubicBezTo>
                    <a:pt x="90" y="138"/>
                    <a:pt x="45" y="197"/>
                    <a:pt x="1" y="257"/>
                  </a:cubicBezTo>
                  <a:cubicBezTo>
                    <a:pt x="54" y="244"/>
                    <a:pt x="107" y="219"/>
                    <a:pt x="150" y="182"/>
                  </a:cubicBezTo>
                  <a:lnTo>
                    <a:pt x="150" y="182"/>
                  </a:lnTo>
                  <a:cubicBezTo>
                    <a:pt x="163" y="189"/>
                    <a:pt x="177" y="192"/>
                    <a:pt x="192" y="192"/>
                  </a:cubicBezTo>
                  <a:cubicBezTo>
                    <a:pt x="240" y="192"/>
                    <a:pt x="290" y="160"/>
                    <a:pt x="299" y="123"/>
                  </a:cubicBezTo>
                  <a:cubicBezTo>
                    <a:pt x="329" y="78"/>
                    <a:pt x="329" y="33"/>
                    <a:pt x="389" y="3"/>
                  </a:cubicBezTo>
                  <a:cubicBezTo>
                    <a:pt x="383" y="2"/>
                    <a:pt x="376"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2080014" y="4222337"/>
              <a:ext cx="157411" cy="122366"/>
            </a:xfrm>
            <a:custGeom>
              <a:avLst/>
              <a:gdLst/>
              <a:ahLst/>
              <a:cxnLst/>
              <a:rect l="l" t="t" r="r" b="b"/>
              <a:pathLst>
                <a:path w="539" h="419" extrusionOk="0">
                  <a:moveTo>
                    <a:pt x="538" y="0"/>
                  </a:moveTo>
                  <a:lnTo>
                    <a:pt x="538" y="0"/>
                  </a:lnTo>
                  <a:cubicBezTo>
                    <a:pt x="493" y="60"/>
                    <a:pt x="449" y="45"/>
                    <a:pt x="374" y="75"/>
                  </a:cubicBezTo>
                  <a:cubicBezTo>
                    <a:pt x="314" y="105"/>
                    <a:pt x="299" y="179"/>
                    <a:pt x="254" y="194"/>
                  </a:cubicBezTo>
                  <a:cubicBezTo>
                    <a:pt x="210" y="224"/>
                    <a:pt x="120" y="209"/>
                    <a:pt x="90" y="269"/>
                  </a:cubicBezTo>
                  <a:cubicBezTo>
                    <a:pt x="45" y="314"/>
                    <a:pt x="45" y="388"/>
                    <a:pt x="0" y="418"/>
                  </a:cubicBezTo>
                  <a:cubicBezTo>
                    <a:pt x="60" y="418"/>
                    <a:pt x="90" y="344"/>
                    <a:pt x="135" y="299"/>
                  </a:cubicBezTo>
                  <a:cubicBezTo>
                    <a:pt x="157" y="284"/>
                    <a:pt x="183" y="284"/>
                    <a:pt x="211" y="284"/>
                  </a:cubicBezTo>
                  <a:cubicBezTo>
                    <a:pt x="239" y="284"/>
                    <a:pt x="269" y="284"/>
                    <a:pt x="299" y="269"/>
                  </a:cubicBezTo>
                  <a:cubicBezTo>
                    <a:pt x="359" y="224"/>
                    <a:pt x="359" y="164"/>
                    <a:pt x="404" y="135"/>
                  </a:cubicBezTo>
                  <a:cubicBezTo>
                    <a:pt x="449" y="105"/>
                    <a:pt x="538" y="6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9"/>
            <p:cNvSpPr/>
            <p:nvPr/>
          </p:nvSpPr>
          <p:spPr>
            <a:xfrm>
              <a:off x="2276266" y="4091502"/>
              <a:ext cx="135508" cy="109224"/>
            </a:xfrm>
            <a:custGeom>
              <a:avLst/>
              <a:gdLst/>
              <a:ahLst/>
              <a:cxnLst/>
              <a:rect l="l" t="t" r="r" b="b"/>
              <a:pathLst>
                <a:path w="464" h="374" extrusionOk="0">
                  <a:moveTo>
                    <a:pt x="464" y="0"/>
                  </a:moveTo>
                  <a:cubicBezTo>
                    <a:pt x="374" y="45"/>
                    <a:pt x="299" y="105"/>
                    <a:pt x="210" y="164"/>
                  </a:cubicBezTo>
                  <a:cubicBezTo>
                    <a:pt x="135" y="209"/>
                    <a:pt x="45" y="269"/>
                    <a:pt x="1" y="373"/>
                  </a:cubicBezTo>
                  <a:cubicBezTo>
                    <a:pt x="165" y="269"/>
                    <a:pt x="374" y="194"/>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2171715" y="4215036"/>
              <a:ext cx="209687" cy="168801"/>
            </a:xfrm>
            <a:custGeom>
              <a:avLst/>
              <a:gdLst/>
              <a:ahLst/>
              <a:cxnLst/>
              <a:rect l="l" t="t" r="r" b="b"/>
              <a:pathLst>
                <a:path w="718" h="578" extrusionOk="0">
                  <a:moveTo>
                    <a:pt x="686" y="0"/>
                  </a:moveTo>
                  <a:cubicBezTo>
                    <a:pt x="652" y="0"/>
                    <a:pt x="620" y="32"/>
                    <a:pt x="598" y="55"/>
                  </a:cubicBezTo>
                  <a:cubicBezTo>
                    <a:pt x="553" y="100"/>
                    <a:pt x="553" y="160"/>
                    <a:pt x="493" y="174"/>
                  </a:cubicBezTo>
                  <a:lnTo>
                    <a:pt x="433" y="174"/>
                  </a:lnTo>
                  <a:cubicBezTo>
                    <a:pt x="388" y="189"/>
                    <a:pt x="359" y="249"/>
                    <a:pt x="344" y="294"/>
                  </a:cubicBezTo>
                  <a:cubicBezTo>
                    <a:pt x="314" y="384"/>
                    <a:pt x="239" y="339"/>
                    <a:pt x="164" y="384"/>
                  </a:cubicBezTo>
                  <a:cubicBezTo>
                    <a:pt x="75" y="443"/>
                    <a:pt x="75" y="533"/>
                    <a:pt x="0" y="563"/>
                  </a:cubicBezTo>
                  <a:lnTo>
                    <a:pt x="0" y="578"/>
                  </a:lnTo>
                  <a:cubicBezTo>
                    <a:pt x="90" y="563"/>
                    <a:pt x="135" y="458"/>
                    <a:pt x="194" y="443"/>
                  </a:cubicBezTo>
                  <a:cubicBezTo>
                    <a:pt x="209" y="428"/>
                    <a:pt x="254" y="428"/>
                    <a:pt x="299" y="428"/>
                  </a:cubicBezTo>
                  <a:cubicBezTo>
                    <a:pt x="359" y="413"/>
                    <a:pt x="403" y="369"/>
                    <a:pt x="418" y="324"/>
                  </a:cubicBezTo>
                  <a:cubicBezTo>
                    <a:pt x="433" y="279"/>
                    <a:pt x="448" y="249"/>
                    <a:pt x="463" y="249"/>
                  </a:cubicBezTo>
                  <a:cubicBezTo>
                    <a:pt x="493" y="234"/>
                    <a:pt x="553" y="234"/>
                    <a:pt x="583" y="189"/>
                  </a:cubicBezTo>
                  <a:cubicBezTo>
                    <a:pt x="627" y="130"/>
                    <a:pt x="612" y="10"/>
                    <a:pt x="717" y="10"/>
                  </a:cubicBezTo>
                  <a:cubicBezTo>
                    <a:pt x="707" y="3"/>
                    <a:pt x="696"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2424624" y="4130052"/>
              <a:ext cx="78851" cy="57532"/>
            </a:xfrm>
            <a:custGeom>
              <a:avLst/>
              <a:gdLst/>
              <a:ahLst/>
              <a:cxnLst/>
              <a:rect l="l" t="t" r="r" b="b"/>
              <a:pathLst>
                <a:path w="270" h="197" extrusionOk="0">
                  <a:moveTo>
                    <a:pt x="243" y="1"/>
                  </a:moveTo>
                  <a:cubicBezTo>
                    <a:pt x="135" y="1"/>
                    <a:pt x="42" y="86"/>
                    <a:pt x="0" y="197"/>
                  </a:cubicBezTo>
                  <a:cubicBezTo>
                    <a:pt x="120" y="137"/>
                    <a:pt x="195" y="92"/>
                    <a:pt x="269" y="2"/>
                  </a:cubicBezTo>
                  <a:cubicBezTo>
                    <a:pt x="260" y="1"/>
                    <a:pt x="252"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2306931" y="4283374"/>
              <a:ext cx="196545" cy="144853"/>
            </a:xfrm>
            <a:custGeom>
              <a:avLst/>
              <a:gdLst/>
              <a:ahLst/>
              <a:cxnLst/>
              <a:rect l="l" t="t" r="r" b="b"/>
              <a:pathLst>
                <a:path w="673" h="496" extrusionOk="0">
                  <a:moveTo>
                    <a:pt x="672" y="0"/>
                  </a:moveTo>
                  <a:cubicBezTo>
                    <a:pt x="613" y="45"/>
                    <a:pt x="538" y="75"/>
                    <a:pt x="463" y="90"/>
                  </a:cubicBezTo>
                  <a:cubicBezTo>
                    <a:pt x="433" y="90"/>
                    <a:pt x="374" y="135"/>
                    <a:pt x="359" y="179"/>
                  </a:cubicBezTo>
                  <a:cubicBezTo>
                    <a:pt x="344" y="209"/>
                    <a:pt x="344" y="224"/>
                    <a:pt x="329" y="224"/>
                  </a:cubicBezTo>
                  <a:cubicBezTo>
                    <a:pt x="314" y="269"/>
                    <a:pt x="269" y="284"/>
                    <a:pt x="224" y="284"/>
                  </a:cubicBezTo>
                  <a:lnTo>
                    <a:pt x="164" y="284"/>
                  </a:lnTo>
                  <a:cubicBezTo>
                    <a:pt x="135" y="299"/>
                    <a:pt x="105" y="329"/>
                    <a:pt x="105" y="359"/>
                  </a:cubicBezTo>
                  <a:cubicBezTo>
                    <a:pt x="105" y="418"/>
                    <a:pt x="120" y="433"/>
                    <a:pt x="90" y="448"/>
                  </a:cubicBezTo>
                  <a:cubicBezTo>
                    <a:pt x="75" y="478"/>
                    <a:pt x="30" y="478"/>
                    <a:pt x="0" y="478"/>
                  </a:cubicBezTo>
                  <a:cubicBezTo>
                    <a:pt x="27" y="490"/>
                    <a:pt x="53" y="495"/>
                    <a:pt x="75" y="495"/>
                  </a:cubicBezTo>
                  <a:cubicBezTo>
                    <a:pt x="138" y="495"/>
                    <a:pt x="175" y="451"/>
                    <a:pt x="164" y="374"/>
                  </a:cubicBezTo>
                  <a:cubicBezTo>
                    <a:pt x="164" y="359"/>
                    <a:pt x="164" y="359"/>
                    <a:pt x="179" y="359"/>
                  </a:cubicBezTo>
                  <a:cubicBezTo>
                    <a:pt x="199" y="359"/>
                    <a:pt x="226" y="365"/>
                    <a:pt x="250" y="365"/>
                  </a:cubicBezTo>
                  <a:cubicBezTo>
                    <a:pt x="262" y="365"/>
                    <a:pt x="274" y="364"/>
                    <a:pt x="284" y="359"/>
                  </a:cubicBezTo>
                  <a:cubicBezTo>
                    <a:pt x="359" y="329"/>
                    <a:pt x="418" y="254"/>
                    <a:pt x="418" y="194"/>
                  </a:cubicBezTo>
                  <a:cubicBezTo>
                    <a:pt x="418" y="179"/>
                    <a:pt x="418" y="179"/>
                    <a:pt x="433" y="179"/>
                  </a:cubicBezTo>
                  <a:cubicBezTo>
                    <a:pt x="523" y="150"/>
                    <a:pt x="627" y="9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2555458" y="4194009"/>
              <a:ext cx="100463" cy="50231"/>
            </a:xfrm>
            <a:custGeom>
              <a:avLst/>
              <a:gdLst/>
              <a:ahLst/>
              <a:cxnLst/>
              <a:rect l="l" t="t" r="r" b="b"/>
              <a:pathLst>
                <a:path w="344" h="172" extrusionOk="0">
                  <a:moveTo>
                    <a:pt x="282" y="1"/>
                  </a:moveTo>
                  <a:cubicBezTo>
                    <a:pt x="163" y="1"/>
                    <a:pt x="39" y="70"/>
                    <a:pt x="0" y="172"/>
                  </a:cubicBezTo>
                  <a:cubicBezTo>
                    <a:pt x="120" y="127"/>
                    <a:pt x="225" y="82"/>
                    <a:pt x="344" y="7"/>
                  </a:cubicBezTo>
                  <a:cubicBezTo>
                    <a:pt x="324" y="3"/>
                    <a:pt x="303"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9"/>
            <p:cNvSpPr/>
            <p:nvPr/>
          </p:nvSpPr>
          <p:spPr>
            <a:xfrm>
              <a:off x="2917591" y="3903719"/>
              <a:ext cx="584669" cy="323291"/>
            </a:xfrm>
            <a:custGeom>
              <a:avLst/>
              <a:gdLst/>
              <a:ahLst/>
              <a:cxnLst/>
              <a:rect l="l" t="t" r="r" b="b"/>
              <a:pathLst>
                <a:path w="2002" h="1107" extrusionOk="0">
                  <a:moveTo>
                    <a:pt x="2002" y="1"/>
                  </a:moveTo>
                  <a:cubicBezTo>
                    <a:pt x="1449" y="449"/>
                    <a:pt x="598" y="270"/>
                    <a:pt x="120" y="837"/>
                  </a:cubicBezTo>
                  <a:cubicBezTo>
                    <a:pt x="45" y="912"/>
                    <a:pt x="15" y="1016"/>
                    <a:pt x="0" y="1106"/>
                  </a:cubicBezTo>
                  <a:cubicBezTo>
                    <a:pt x="239" y="329"/>
                    <a:pt x="1509" y="583"/>
                    <a:pt x="2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9"/>
            <p:cNvSpPr/>
            <p:nvPr/>
          </p:nvSpPr>
          <p:spPr>
            <a:xfrm>
              <a:off x="2315692" y="3938764"/>
              <a:ext cx="1212853" cy="541155"/>
            </a:xfrm>
            <a:custGeom>
              <a:avLst/>
              <a:gdLst/>
              <a:ahLst/>
              <a:cxnLst/>
              <a:rect l="l" t="t" r="r" b="b"/>
              <a:pathLst>
                <a:path w="4153" h="1853" extrusionOk="0">
                  <a:moveTo>
                    <a:pt x="4152" y="0"/>
                  </a:moveTo>
                  <a:lnTo>
                    <a:pt x="4152" y="0"/>
                  </a:lnTo>
                  <a:cubicBezTo>
                    <a:pt x="3576" y="517"/>
                    <a:pt x="2562" y="231"/>
                    <a:pt x="2092" y="917"/>
                  </a:cubicBezTo>
                  <a:lnTo>
                    <a:pt x="2092" y="917"/>
                  </a:lnTo>
                  <a:cubicBezTo>
                    <a:pt x="1989" y="887"/>
                    <a:pt x="1885" y="873"/>
                    <a:pt x="1782" y="873"/>
                  </a:cubicBezTo>
                  <a:cubicBezTo>
                    <a:pt x="1298" y="873"/>
                    <a:pt x="826" y="1176"/>
                    <a:pt x="463" y="1479"/>
                  </a:cubicBezTo>
                  <a:cubicBezTo>
                    <a:pt x="299" y="1613"/>
                    <a:pt x="164" y="1733"/>
                    <a:pt x="0" y="1852"/>
                  </a:cubicBezTo>
                  <a:cubicBezTo>
                    <a:pt x="164" y="1748"/>
                    <a:pt x="329" y="1628"/>
                    <a:pt x="478" y="1509"/>
                  </a:cubicBezTo>
                  <a:cubicBezTo>
                    <a:pt x="839" y="1232"/>
                    <a:pt x="1296" y="946"/>
                    <a:pt x="1756" y="946"/>
                  </a:cubicBezTo>
                  <a:cubicBezTo>
                    <a:pt x="1868" y="946"/>
                    <a:pt x="1980" y="963"/>
                    <a:pt x="2091" y="1001"/>
                  </a:cubicBezTo>
                  <a:lnTo>
                    <a:pt x="2121" y="1016"/>
                  </a:lnTo>
                  <a:lnTo>
                    <a:pt x="2136" y="986"/>
                  </a:lnTo>
                  <a:cubicBezTo>
                    <a:pt x="2584" y="299"/>
                    <a:pt x="3629" y="568"/>
                    <a:pt x="4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1259960" y="3559110"/>
              <a:ext cx="427842" cy="423462"/>
            </a:xfrm>
            <a:custGeom>
              <a:avLst/>
              <a:gdLst/>
              <a:ahLst/>
              <a:cxnLst/>
              <a:rect l="l" t="t" r="r" b="b"/>
              <a:pathLst>
                <a:path w="1465" h="1450" extrusionOk="0">
                  <a:moveTo>
                    <a:pt x="986" y="1"/>
                  </a:moveTo>
                  <a:cubicBezTo>
                    <a:pt x="568" y="419"/>
                    <a:pt x="329" y="867"/>
                    <a:pt x="45" y="1330"/>
                  </a:cubicBezTo>
                  <a:cubicBezTo>
                    <a:pt x="30" y="1345"/>
                    <a:pt x="1" y="1360"/>
                    <a:pt x="15" y="1375"/>
                  </a:cubicBezTo>
                  <a:cubicBezTo>
                    <a:pt x="30" y="1390"/>
                    <a:pt x="45" y="1405"/>
                    <a:pt x="60" y="1405"/>
                  </a:cubicBezTo>
                  <a:cubicBezTo>
                    <a:pt x="180" y="1405"/>
                    <a:pt x="299" y="1420"/>
                    <a:pt x="404" y="1420"/>
                  </a:cubicBezTo>
                  <a:cubicBezTo>
                    <a:pt x="437" y="1420"/>
                    <a:pt x="622" y="1445"/>
                    <a:pt x="731" y="1445"/>
                  </a:cubicBezTo>
                  <a:cubicBezTo>
                    <a:pt x="768" y="1445"/>
                    <a:pt x="796" y="1442"/>
                    <a:pt x="807" y="1435"/>
                  </a:cubicBezTo>
                  <a:cubicBezTo>
                    <a:pt x="815" y="1429"/>
                    <a:pt x="832" y="1427"/>
                    <a:pt x="855" y="1427"/>
                  </a:cubicBezTo>
                  <a:cubicBezTo>
                    <a:pt x="931" y="1427"/>
                    <a:pt x="1070" y="1449"/>
                    <a:pt x="1150" y="1449"/>
                  </a:cubicBezTo>
                  <a:cubicBezTo>
                    <a:pt x="1184" y="1449"/>
                    <a:pt x="1207" y="1446"/>
                    <a:pt x="1210" y="1435"/>
                  </a:cubicBezTo>
                  <a:cubicBezTo>
                    <a:pt x="1390" y="852"/>
                    <a:pt x="1180" y="598"/>
                    <a:pt x="1464" y="16"/>
                  </a:cubicBezTo>
                  <a:cubicBezTo>
                    <a:pt x="1300" y="16"/>
                    <a:pt x="1136" y="1"/>
                    <a:pt x="986" y="1"/>
                  </a:cubicBezTo>
                  <a:close/>
                </a:path>
              </a:pathLst>
            </a:custGeom>
            <a:solidFill>
              <a:srgbClr val="F5B7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762612" y="3287803"/>
              <a:ext cx="715796" cy="382868"/>
            </a:xfrm>
            <a:custGeom>
              <a:avLst/>
              <a:gdLst/>
              <a:ahLst/>
              <a:cxnLst/>
              <a:rect l="l" t="t" r="r" b="b"/>
              <a:pathLst>
                <a:path w="2451" h="1311" extrusionOk="0">
                  <a:moveTo>
                    <a:pt x="685" y="1"/>
                  </a:moveTo>
                  <a:cubicBezTo>
                    <a:pt x="647" y="1"/>
                    <a:pt x="615" y="40"/>
                    <a:pt x="628" y="79"/>
                  </a:cubicBezTo>
                  <a:cubicBezTo>
                    <a:pt x="613" y="49"/>
                    <a:pt x="583" y="49"/>
                    <a:pt x="553" y="49"/>
                  </a:cubicBezTo>
                  <a:cubicBezTo>
                    <a:pt x="524" y="64"/>
                    <a:pt x="524" y="108"/>
                    <a:pt x="553" y="123"/>
                  </a:cubicBezTo>
                  <a:cubicBezTo>
                    <a:pt x="532" y="113"/>
                    <a:pt x="511" y="102"/>
                    <a:pt x="490" y="102"/>
                  </a:cubicBezTo>
                  <a:cubicBezTo>
                    <a:pt x="481" y="102"/>
                    <a:pt x="473" y="104"/>
                    <a:pt x="464" y="108"/>
                  </a:cubicBezTo>
                  <a:cubicBezTo>
                    <a:pt x="434" y="108"/>
                    <a:pt x="419" y="138"/>
                    <a:pt x="389" y="198"/>
                  </a:cubicBezTo>
                  <a:cubicBezTo>
                    <a:pt x="380" y="181"/>
                    <a:pt x="361" y="173"/>
                    <a:pt x="344" y="173"/>
                  </a:cubicBezTo>
                  <a:cubicBezTo>
                    <a:pt x="332" y="173"/>
                    <a:pt x="321" y="177"/>
                    <a:pt x="315" y="183"/>
                  </a:cubicBezTo>
                  <a:cubicBezTo>
                    <a:pt x="285" y="183"/>
                    <a:pt x="270" y="213"/>
                    <a:pt x="270" y="243"/>
                  </a:cubicBezTo>
                  <a:cubicBezTo>
                    <a:pt x="225" y="228"/>
                    <a:pt x="180" y="228"/>
                    <a:pt x="135" y="228"/>
                  </a:cubicBezTo>
                  <a:cubicBezTo>
                    <a:pt x="76" y="228"/>
                    <a:pt x="31" y="258"/>
                    <a:pt x="16" y="303"/>
                  </a:cubicBezTo>
                  <a:cubicBezTo>
                    <a:pt x="1" y="332"/>
                    <a:pt x="16" y="392"/>
                    <a:pt x="46" y="422"/>
                  </a:cubicBezTo>
                  <a:cubicBezTo>
                    <a:pt x="76" y="452"/>
                    <a:pt x="120" y="467"/>
                    <a:pt x="165" y="482"/>
                  </a:cubicBezTo>
                  <a:cubicBezTo>
                    <a:pt x="264" y="526"/>
                    <a:pt x="378" y="553"/>
                    <a:pt x="491" y="553"/>
                  </a:cubicBezTo>
                  <a:cubicBezTo>
                    <a:pt x="532" y="553"/>
                    <a:pt x="573" y="550"/>
                    <a:pt x="613" y="542"/>
                  </a:cubicBezTo>
                  <a:cubicBezTo>
                    <a:pt x="653" y="542"/>
                    <a:pt x="700" y="528"/>
                    <a:pt x="744" y="528"/>
                  </a:cubicBezTo>
                  <a:cubicBezTo>
                    <a:pt x="766" y="528"/>
                    <a:pt x="787" y="532"/>
                    <a:pt x="807" y="542"/>
                  </a:cubicBezTo>
                  <a:cubicBezTo>
                    <a:pt x="882" y="556"/>
                    <a:pt x="927" y="616"/>
                    <a:pt x="972" y="676"/>
                  </a:cubicBezTo>
                  <a:cubicBezTo>
                    <a:pt x="1076" y="766"/>
                    <a:pt x="1121" y="766"/>
                    <a:pt x="1241" y="810"/>
                  </a:cubicBezTo>
                  <a:cubicBezTo>
                    <a:pt x="1305" y="829"/>
                    <a:pt x="1353" y="842"/>
                    <a:pt x="1411" y="842"/>
                  </a:cubicBezTo>
                  <a:cubicBezTo>
                    <a:pt x="1447" y="842"/>
                    <a:pt x="1488" y="837"/>
                    <a:pt x="1539" y="825"/>
                  </a:cubicBezTo>
                  <a:cubicBezTo>
                    <a:pt x="1546" y="822"/>
                    <a:pt x="1553" y="821"/>
                    <a:pt x="1560" y="821"/>
                  </a:cubicBezTo>
                  <a:cubicBezTo>
                    <a:pt x="1621" y="821"/>
                    <a:pt x="1710" y="920"/>
                    <a:pt x="1763" y="960"/>
                  </a:cubicBezTo>
                  <a:cubicBezTo>
                    <a:pt x="1853" y="1034"/>
                    <a:pt x="1957" y="1124"/>
                    <a:pt x="2047" y="1199"/>
                  </a:cubicBezTo>
                  <a:cubicBezTo>
                    <a:pt x="2107" y="1244"/>
                    <a:pt x="2167" y="1303"/>
                    <a:pt x="2241" y="1303"/>
                  </a:cubicBezTo>
                  <a:cubicBezTo>
                    <a:pt x="2254" y="1308"/>
                    <a:pt x="2266" y="1311"/>
                    <a:pt x="2278" y="1311"/>
                  </a:cubicBezTo>
                  <a:cubicBezTo>
                    <a:pt x="2340" y="1311"/>
                    <a:pt x="2400" y="1246"/>
                    <a:pt x="2450" y="1109"/>
                  </a:cubicBezTo>
                  <a:cubicBezTo>
                    <a:pt x="2301" y="945"/>
                    <a:pt x="1972" y="676"/>
                    <a:pt x="1793" y="556"/>
                  </a:cubicBezTo>
                  <a:cubicBezTo>
                    <a:pt x="1420" y="332"/>
                    <a:pt x="1121" y="377"/>
                    <a:pt x="822" y="79"/>
                  </a:cubicBezTo>
                  <a:cubicBezTo>
                    <a:pt x="778" y="34"/>
                    <a:pt x="748" y="4"/>
                    <a:pt x="703" y="4"/>
                  </a:cubicBezTo>
                  <a:cubicBezTo>
                    <a:pt x="697" y="2"/>
                    <a:pt x="691" y="1"/>
                    <a:pt x="685" y="1"/>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897827" y="3036355"/>
              <a:ext cx="637237" cy="932492"/>
            </a:xfrm>
            <a:custGeom>
              <a:avLst/>
              <a:gdLst/>
              <a:ahLst/>
              <a:cxnLst/>
              <a:rect l="l" t="t" r="r" b="b"/>
              <a:pathLst>
                <a:path w="2182" h="3193" extrusionOk="0">
                  <a:moveTo>
                    <a:pt x="2109" y="1"/>
                  </a:moveTo>
                  <a:cubicBezTo>
                    <a:pt x="2088" y="1"/>
                    <a:pt x="2068" y="18"/>
                    <a:pt x="2047" y="28"/>
                  </a:cubicBezTo>
                  <a:cubicBezTo>
                    <a:pt x="2032" y="58"/>
                    <a:pt x="2017" y="88"/>
                    <a:pt x="1987" y="118"/>
                  </a:cubicBezTo>
                  <a:cubicBezTo>
                    <a:pt x="2017" y="88"/>
                    <a:pt x="2002" y="43"/>
                    <a:pt x="1957" y="28"/>
                  </a:cubicBezTo>
                  <a:cubicBezTo>
                    <a:pt x="1913" y="28"/>
                    <a:pt x="1883" y="73"/>
                    <a:pt x="1883" y="103"/>
                  </a:cubicBezTo>
                  <a:lnTo>
                    <a:pt x="1853" y="73"/>
                  </a:lnTo>
                  <a:cubicBezTo>
                    <a:pt x="1853" y="58"/>
                    <a:pt x="1838" y="58"/>
                    <a:pt x="1838" y="58"/>
                  </a:cubicBezTo>
                  <a:cubicBezTo>
                    <a:pt x="1808" y="73"/>
                    <a:pt x="1793" y="88"/>
                    <a:pt x="1793" y="118"/>
                  </a:cubicBezTo>
                  <a:lnTo>
                    <a:pt x="1778" y="88"/>
                  </a:lnTo>
                  <a:cubicBezTo>
                    <a:pt x="1763" y="73"/>
                    <a:pt x="1748" y="73"/>
                    <a:pt x="1748" y="73"/>
                  </a:cubicBezTo>
                  <a:cubicBezTo>
                    <a:pt x="1718" y="88"/>
                    <a:pt x="1704" y="118"/>
                    <a:pt x="1718" y="148"/>
                  </a:cubicBezTo>
                  <a:cubicBezTo>
                    <a:pt x="1701" y="137"/>
                    <a:pt x="1684" y="132"/>
                    <a:pt x="1669" y="132"/>
                  </a:cubicBezTo>
                  <a:cubicBezTo>
                    <a:pt x="1644" y="132"/>
                    <a:pt x="1623" y="144"/>
                    <a:pt x="1614" y="163"/>
                  </a:cubicBezTo>
                  <a:cubicBezTo>
                    <a:pt x="1554" y="282"/>
                    <a:pt x="1509" y="387"/>
                    <a:pt x="1420" y="491"/>
                  </a:cubicBezTo>
                  <a:cubicBezTo>
                    <a:pt x="1270" y="671"/>
                    <a:pt x="1046" y="865"/>
                    <a:pt x="897" y="1044"/>
                  </a:cubicBezTo>
                  <a:cubicBezTo>
                    <a:pt x="554" y="1447"/>
                    <a:pt x="300" y="1880"/>
                    <a:pt x="76" y="2358"/>
                  </a:cubicBezTo>
                  <a:cubicBezTo>
                    <a:pt x="31" y="2418"/>
                    <a:pt x="1" y="2493"/>
                    <a:pt x="16" y="2582"/>
                  </a:cubicBezTo>
                  <a:cubicBezTo>
                    <a:pt x="31" y="2717"/>
                    <a:pt x="150" y="2792"/>
                    <a:pt x="270" y="2851"/>
                  </a:cubicBezTo>
                  <a:cubicBezTo>
                    <a:pt x="419" y="2926"/>
                    <a:pt x="583" y="3001"/>
                    <a:pt x="733" y="3060"/>
                  </a:cubicBezTo>
                  <a:cubicBezTo>
                    <a:pt x="783" y="3073"/>
                    <a:pt x="1134" y="3193"/>
                    <a:pt x="1267" y="3193"/>
                  </a:cubicBezTo>
                  <a:cubicBezTo>
                    <a:pt x="1291" y="3193"/>
                    <a:pt x="1308" y="3189"/>
                    <a:pt x="1315" y="3180"/>
                  </a:cubicBezTo>
                  <a:cubicBezTo>
                    <a:pt x="1390" y="3075"/>
                    <a:pt x="1390" y="2806"/>
                    <a:pt x="1375" y="2687"/>
                  </a:cubicBezTo>
                  <a:cubicBezTo>
                    <a:pt x="1360" y="2568"/>
                    <a:pt x="1091" y="2254"/>
                    <a:pt x="748" y="2209"/>
                  </a:cubicBezTo>
                  <a:cubicBezTo>
                    <a:pt x="852" y="1940"/>
                    <a:pt x="957" y="1671"/>
                    <a:pt x="1136" y="1462"/>
                  </a:cubicBezTo>
                  <a:cubicBezTo>
                    <a:pt x="1270" y="1298"/>
                    <a:pt x="1554" y="1283"/>
                    <a:pt x="1629" y="1089"/>
                  </a:cubicBezTo>
                  <a:cubicBezTo>
                    <a:pt x="1763" y="760"/>
                    <a:pt x="1898" y="656"/>
                    <a:pt x="2017" y="491"/>
                  </a:cubicBezTo>
                  <a:cubicBezTo>
                    <a:pt x="2092" y="357"/>
                    <a:pt x="2107" y="282"/>
                    <a:pt x="2152" y="133"/>
                  </a:cubicBezTo>
                  <a:cubicBezTo>
                    <a:pt x="2182" y="88"/>
                    <a:pt x="2182" y="43"/>
                    <a:pt x="2137" y="13"/>
                  </a:cubicBezTo>
                  <a:cubicBezTo>
                    <a:pt x="2127" y="4"/>
                    <a:pt x="2118" y="1"/>
                    <a:pt x="2109" y="1"/>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1539152" y="3503038"/>
              <a:ext cx="728646" cy="501729"/>
            </a:xfrm>
            <a:custGeom>
              <a:avLst/>
              <a:gdLst/>
              <a:ahLst/>
              <a:cxnLst/>
              <a:rect l="l" t="t" r="r" b="b"/>
              <a:pathLst>
                <a:path w="2495" h="1718" extrusionOk="0">
                  <a:moveTo>
                    <a:pt x="852" y="1"/>
                  </a:moveTo>
                  <a:cubicBezTo>
                    <a:pt x="718" y="1"/>
                    <a:pt x="552" y="56"/>
                    <a:pt x="329" y="208"/>
                  </a:cubicBezTo>
                  <a:cubicBezTo>
                    <a:pt x="195" y="297"/>
                    <a:pt x="254" y="357"/>
                    <a:pt x="150" y="805"/>
                  </a:cubicBezTo>
                  <a:cubicBezTo>
                    <a:pt x="105" y="1044"/>
                    <a:pt x="0" y="1686"/>
                    <a:pt x="45" y="1701"/>
                  </a:cubicBezTo>
                  <a:cubicBezTo>
                    <a:pt x="176" y="1713"/>
                    <a:pt x="207" y="1718"/>
                    <a:pt x="223" y="1718"/>
                  </a:cubicBezTo>
                  <a:cubicBezTo>
                    <a:pt x="248" y="1718"/>
                    <a:pt x="234" y="1705"/>
                    <a:pt x="538" y="1686"/>
                  </a:cubicBezTo>
                  <a:cubicBezTo>
                    <a:pt x="1210" y="1642"/>
                    <a:pt x="1867" y="1433"/>
                    <a:pt x="2495" y="1179"/>
                  </a:cubicBezTo>
                  <a:cubicBezTo>
                    <a:pt x="2480" y="940"/>
                    <a:pt x="2315" y="775"/>
                    <a:pt x="2136" y="656"/>
                  </a:cubicBezTo>
                  <a:cubicBezTo>
                    <a:pt x="1942" y="521"/>
                    <a:pt x="1733" y="432"/>
                    <a:pt x="1524" y="357"/>
                  </a:cubicBezTo>
                  <a:cubicBezTo>
                    <a:pt x="1279" y="255"/>
                    <a:pt x="1139" y="1"/>
                    <a:pt x="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919730" y="3541003"/>
              <a:ext cx="741788" cy="464640"/>
            </a:xfrm>
            <a:custGeom>
              <a:avLst/>
              <a:gdLst/>
              <a:ahLst/>
              <a:cxnLst/>
              <a:rect l="l" t="t" r="r" b="b"/>
              <a:pathLst>
                <a:path w="2540" h="1591" extrusionOk="0">
                  <a:moveTo>
                    <a:pt x="1646" y="1"/>
                  </a:moveTo>
                  <a:cubicBezTo>
                    <a:pt x="1607" y="1"/>
                    <a:pt x="1571" y="5"/>
                    <a:pt x="1539" y="18"/>
                  </a:cubicBezTo>
                  <a:cubicBezTo>
                    <a:pt x="1449" y="63"/>
                    <a:pt x="1405" y="152"/>
                    <a:pt x="1330" y="212"/>
                  </a:cubicBezTo>
                  <a:cubicBezTo>
                    <a:pt x="1136" y="406"/>
                    <a:pt x="822" y="391"/>
                    <a:pt x="613" y="541"/>
                  </a:cubicBezTo>
                  <a:cubicBezTo>
                    <a:pt x="434" y="690"/>
                    <a:pt x="359" y="944"/>
                    <a:pt x="165" y="1078"/>
                  </a:cubicBezTo>
                  <a:cubicBezTo>
                    <a:pt x="135" y="1093"/>
                    <a:pt x="90" y="1123"/>
                    <a:pt x="45" y="1153"/>
                  </a:cubicBezTo>
                  <a:cubicBezTo>
                    <a:pt x="15" y="1198"/>
                    <a:pt x="1" y="1258"/>
                    <a:pt x="45" y="1288"/>
                  </a:cubicBezTo>
                  <a:cubicBezTo>
                    <a:pt x="60" y="1303"/>
                    <a:pt x="90" y="1303"/>
                    <a:pt x="105" y="1317"/>
                  </a:cubicBezTo>
                  <a:cubicBezTo>
                    <a:pt x="615" y="1528"/>
                    <a:pt x="1560" y="1591"/>
                    <a:pt x="2032" y="1591"/>
                  </a:cubicBezTo>
                  <a:cubicBezTo>
                    <a:pt x="2197" y="1591"/>
                    <a:pt x="2304" y="1583"/>
                    <a:pt x="2316" y="1571"/>
                  </a:cubicBezTo>
                  <a:cubicBezTo>
                    <a:pt x="2331" y="1556"/>
                    <a:pt x="2226" y="1482"/>
                    <a:pt x="2226" y="1452"/>
                  </a:cubicBezTo>
                  <a:cubicBezTo>
                    <a:pt x="2316" y="1049"/>
                    <a:pt x="2465" y="511"/>
                    <a:pt x="2540" y="3"/>
                  </a:cubicBezTo>
                  <a:lnTo>
                    <a:pt x="2540" y="3"/>
                  </a:lnTo>
                  <a:cubicBezTo>
                    <a:pt x="2419" y="48"/>
                    <a:pt x="2309" y="62"/>
                    <a:pt x="2206" y="62"/>
                  </a:cubicBezTo>
                  <a:cubicBezTo>
                    <a:pt x="2066" y="62"/>
                    <a:pt x="1937" y="35"/>
                    <a:pt x="1808" y="18"/>
                  </a:cubicBezTo>
                  <a:cubicBezTo>
                    <a:pt x="1756" y="9"/>
                    <a:pt x="1699" y="1"/>
                    <a:pt x="1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a:off x="1652464" y="3397903"/>
              <a:ext cx="811586" cy="638989"/>
            </a:xfrm>
            <a:custGeom>
              <a:avLst/>
              <a:gdLst/>
              <a:ahLst/>
              <a:cxnLst/>
              <a:rect l="l" t="t" r="r" b="b"/>
              <a:pathLst>
                <a:path w="2779" h="2188" extrusionOk="0">
                  <a:moveTo>
                    <a:pt x="1001" y="0"/>
                  </a:moveTo>
                  <a:cubicBezTo>
                    <a:pt x="837" y="15"/>
                    <a:pt x="658" y="30"/>
                    <a:pt x="494" y="90"/>
                  </a:cubicBezTo>
                  <a:cubicBezTo>
                    <a:pt x="329" y="150"/>
                    <a:pt x="180" y="254"/>
                    <a:pt x="90" y="404"/>
                  </a:cubicBezTo>
                  <a:cubicBezTo>
                    <a:pt x="16" y="553"/>
                    <a:pt x="1" y="717"/>
                    <a:pt x="1" y="881"/>
                  </a:cubicBezTo>
                  <a:cubicBezTo>
                    <a:pt x="16" y="1150"/>
                    <a:pt x="75" y="1419"/>
                    <a:pt x="150" y="1688"/>
                  </a:cubicBezTo>
                  <a:cubicBezTo>
                    <a:pt x="210" y="1882"/>
                    <a:pt x="314" y="2076"/>
                    <a:pt x="494" y="2151"/>
                  </a:cubicBezTo>
                  <a:cubicBezTo>
                    <a:pt x="550" y="2177"/>
                    <a:pt x="607" y="2188"/>
                    <a:pt x="664" y="2188"/>
                  </a:cubicBezTo>
                  <a:cubicBezTo>
                    <a:pt x="806" y="2188"/>
                    <a:pt x="949" y="2121"/>
                    <a:pt x="1076" y="2046"/>
                  </a:cubicBezTo>
                  <a:cubicBezTo>
                    <a:pt x="1345" y="1867"/>
                    <a:pt x="1569" y="1598"/>
                    <a:pt x="1644" y="1270"/>
                  </a:cubicBezTo>
                  <a:cubicBezTo>
                    <a:pt x="1657" y="1263"/>
                    <a:pt x="1670" y="1260"/>
                    <a:pt x="1683" y="1260"/>
                  </a:cubicBezTo>
                  <a:cubicBezTo>
                    <a:pt x="1728" y="1260"/>
                    <a:pt x="1770" y="1298"/>
                    <a:pt x="1793" y="1344"/>
                  </a:cubicBezTo>
                  <a:cubicBezTo>
                    <a:pt x="1823" y="1389"/>
                    <a:pt x="1838" y="1449"/>
                    <a:pt x="1868" y="1509"/>
                  </a:cubicBezTo>
                  <a:cubicBezTo>
                    <a:pt x="1942" y="1613"/>
                    <a:pt x="2077" y="1658"/>
                    <a:pt x="2211" y="1658"/>
                  </a:cubicBezTo>
                  <a:cubicBezTo>
                    <a:pt x="2245" y="1661"/>
                    <a:pt x="2279" y="1663"/>
                    <a:pt x="2313" y="1663"/>
                  </a:cubicBezTo>
                  <a:cubicBezTo>
                    <a:pt x="2442" y="1663"/>
                    <a:pt x="2565" y="1636"/>
                    <a:pt x="2659" y="1554"/>
                  </a:cubicBezTo>
                  <a:cubicBezTo>
                    <a:pt x="2779" y="1404"/>
                    <a:pt x="2749" y="1180"/>
                    <a:pt x="2704" y="986"/>
                  </a:cubicBezTo>
                  <a:cubicBezTo>
                    <a:pt x="2674" y="867"/>
                    <a:pt x="2644" y="717"/>
                    <a:pt x="2540" y="642"/>
                  </a:cubicBezTo>
                  <a:cubicBezTo>
                    <a:pt x="2465" y="568"/>
                    <a:pt x="2376" y="553"/>
                    <a:pt x="2271" y="523"/>
                  </a:cubicBezTo>
                  <a:cubicBezTo>
                    <a:pt x="1868" y="404"/>
                    <a:pt x="1494" y="224"/>
                    <a:pt x="1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a:off x="1622092" y="3524357"/>
              <a:ext cx="122366" cy="453834"/>
            </a:xfrm>
            <a:custGeom>
              <a:avLst/>
              <a:gdLst/>
              <a:ahLst/>
              <a:cxnLst/>
              <a:rect l="l" t="t" r="r" b="b"/>
              <a:pathLst>
                <a:path w="419" h="1554" extrusionOk="0">
                  <a:moveTo>
                    <a:pt x="194" y="0"/>
                  </a:moveTo>
                  <a:cubicBezTo>
                    <a:pt x="0" y="508"/>
                    <a:pt x="254" y="1076"/>
                    <a:pt x="418" y="1554"/>
                  </a:cubicBezTo>
                  <a:cubicBezTo>
                    <a:pt x="344" y="1031"/>
                    <a:pt x="105" y="538"/>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2053730" y="3803549"/>
              <a:ext cx="74471" cy="113605"/>
            </a:xfrm>
            <a:custGeom>
              <a:avLst/>
              <a:gdLst/>
              <a:ahLst/>
              <a:cxnLst/>
              <a:rect l="l" t="t" r="r" b="b"/>
              <a:pathLst>
                <a:path w="255" h="389" extrusionOk="0">
                  <a:moveTo>
                    <a:pt x="255" y="0"/>
                  </a:moveTo>
                  <a:lnTo>
                    <a:pt x="255" y="0"/>
                  </a:lnTo>
                  <a:cubicBezTo>
                    <a:pt x="135" y="105"/>
                    <a:pt x="46" y="224"/>
                    <a:pt x="1" y="389"/>
                  </a:cubicBezTo>
                  <a:cubicBezTo>
                    <a:pt x="135" y="284"/>
                    <a:pt x="225" y="15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a:off x="1883762" y="3716228"/>
              <a:ext cx="117985" cy="144269"/>
            </a:xfrm>
            <a:custGeom>
              <a:avLst/>
              <a:gdLst/>
              <a:ahLst/>
              <a:cxnLst/>
              <a:rect l="l" t="t" r="r" b="b"/>
              <a:pathLst>
                <a:path w="404" h="494" extrusionOk="0">
                  <a:moveTo>
                    <a:pt x="404" y="1"/>
                  </a:moveTo>
                  <a:lnTo>
                    <a:pt x="404" y="1"/>
                  </a:lnTo>
                  <a:cubicBezTo>
                    <a:pt x="239" y="120"/>
                    <a:pt x="90" y="284"/>
                    <a:pt x="0" y="493"/>
                  </a:cubicBezTo>
                  <a:cubicBezTo>
                    <a:pt x="180" y="359"/>
                    <a:pt x="314" y="195"/>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a:off x="1840247" y="3546260"/>
              <a:ext cx="52568" cy="296715"/>
            </a:xfrm>
            <a:custGeom>
              <a:avLst/>
              <a:gdLst/>
              <a:ahLst/>
              <a:cxnLst/>
              <a:rect l="l" t="t" r="r" b="b"/>
              <a:pathLst>
                <a:path w="180" h="1016" extrusionOk="0">
                  <a:moveTo>
                    <a:pt x="0" y="0"/>
                  </a:moveTo>
                  <a:cubicBezTo>
                    <a:pt x="15" y="359"/>
                    <a:pt x="75" y="687"/>
                    <a:pt x="149" y="1016"/>
                  </a:cubicBezTo>
                  <a:cubicBezTo>
                    <a:pt x="179" y="672"/>
                    <a:pt x="119" y="31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2319780" y="3694325"/>
              <a:ext cx="61621" cy="78851"/>
            </a:xfrm>
            <a:custGeom>
              <a:avLst/>
              <a:gdLst/>
              <a:ahLst/>
              <a:cxnLst/>
              <a:rect l="l" t="t" r="r" b="b"/>
              <a:pathLst>
                <a:path w="211" h="270" extrusionOk="0">
                  <a:moveTo>
                    <a:pt x="1" y="1"/>
                  </a:moveTo>
                  <a:lnTo>
                    <a:pt x="1" y="1"/>
                  </a:lnTo>
                  <a:cubicBezTo>
                    <a:pt x="16" y="135"/>
                    <a:pt x="105" y="225"/>
                    <a:pt x="210" y="270"/>
                  </a:cubicBezTo>
                  <a:cubicBezTo>
                    <a:pt x="180" y="150"/>
                    <a:pt x="105" y="7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2132289" y="3727326"/>
              <a:ext cx="87613" cy="133171"/>
            </a:xfrm>
            <a:custGeom>
              <a:avLst/>
              <a:gdLst/>
              <a:ahLst/>
              <a:cxnLst/>
              <a:rect l="l" t="t" r="r" b="b"/>
              <a:pathLst>
                <a:path w="300" h="456" extrusionOk="0">
                  <a:moveTo>
                    <a:pt x="106" y="1"/>
                  </a:moveTo>
                  <a:cubicBezTo>
                    <a:pt x="67" y="1"/>
                    <a:pt x="31" y="7"/>
                    <a:pt x="1" y="7"/>
                  </a:cubicBezTo>
                  <a:cubicBezTo>
                    <a:pt x="16" y="187"/>
                    <a:pt x="120" y="381"/>
                    <a:pt x="299" y="455"/>
                  </a:cubicBezTo>
                  <a:cubicBezTo>
                    <a:pt x="199" y="326"/>
                    <a:pt x="126" y="196"/>
                    <a:pt x="67" y="40"/>
                  </a:cubicBezTo>
                  <a:lnTo>
                    <a:pt x="67" y="40"/>
                  </a:lnTo>
                  <a:cubicBezTo>
                    <a:pt x="100" y="29"/>
                    <a:pt x="132" y="18"/>
                    <a:pt x="165" y="7"/>
                  </a:cubicBezTo>
                  <a:cubicBezTo>
                    <a:pt x="145" y="2"/>
                    <a:pt x="125"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a:off x="2180476" y="3450178"/>
              <a:ext cx="309857" cy="275104"/>
            </a:xfrm>
            <a:custGeom>
              <a:avLst/>
              <a:gdLst/>
              <a:ahLst/>
              <a:cxnLst/>
              <a:rect l="l" t="t" r="r" b="b"/>
              <a:pathLst>
                <a:path w="1061" h="942" extrusionOk="0">
                  <a:moveTo>
                    <a:pt x="762" y="0"/>
                  </a:moveTo>
                  <a:cubicBezTo>
                    <a:pt x="732" y="15"/>
                    <a:pt x="732" y="15"/>
                    <a:pt x="717" y="30"/>
                  </a:cubicBezTo>
                  <a:cubicBezTo>
                    <a:pt x="642" y="75"/>
                    <a:pt x="568" y="120"/>
                    <a:pt x="478" y="165"/>
                  </a:cubicBezTo>
                  <a:cubicBezTo>
                    <a:pt x="403" y="225"/>
                    <a:pt x="314" y="269"/>
                    <a:pt x="254" y="329"/>
                  </a:cubicBezTo>
                  <a:cubicBezTo>
                    <a:pt x="90" y="508"/>
                    <a:pt x="30" y="717"/>
                    <a:pt x="0" y="941"/>
                  </a:cubicBezTo>
                  <a:cubicBezTo>
                    <a:pt x="134" y="941"/>
                    <a:pt x="239" y="926"/>
                    <a:pt x="388" y="912"/>
                  </a:cubicBezTo>
                  <a:cubicBezTo>
                    <a:pt x="418" y="837"/>
                    <a:pt x="433" y="777"/>
                    <a:pt x="463" y="717"/>
                  </a:cubicBezTo>
                  <a:cubicBezTo>
                    <a:pt x="493" y="658"/>
                    <a:pt x="538" y="613"/>
                    <a:pt x="597" y="583"/>
                  </a:cubicBezTo>
                  <a:cubicBezTo>
                    <a:pt x="702" y="523"/>
                    <a:pt x="836" y="538"/>
                    <a:pt x="941" y="463"/>
                  </a:cubicBezTo>
                  <a:cubicBezTo>
                    <a:pt x="956" y="463"/>
                    <a:pt x="971" y="449"/>
                    <a:pt x="956" y="419"/>
                  </a:cubicBezTo>
                  <a:cubicBezTo>
                    <a:pt x="956" y="404"/>
                    <a:pt x="926" y="404"/>
                    <a:pt x="911" y="404"/>
                  </a:cubicBezTo>
                  <a:lnTo>
                    <a:pt x="851" y="404"/>
                  </a:lnTo>
                  <a:cubicBezTo>
                    <a:pt x="926" y="344"/>
                    <a:pt x="1001" y="284"/>
                    <a:pt x="1046" y="195"/>
                  </a:cubicBezTo>
                  <a:cubicBezTo>
                    <a:pt x="1060" y="180"/>
                    <a:pt x="1060" y="165"/>
                    <a:pt x="1060" y="150"/>
                  </a:cubicBezTo>
                  <a:cubicBezTo>
                    <a:pt x="1046" y="135"/>
                    <a:pt x="1031" y="135"/>
                    <a:pt x="1001" y="135"/>
                  </a:cubicBezTo>
                  <a:cubicBezTo>
                    <a:pt x="986" y="135"/>
                    <a:pt x="986" y="150"/>
                    <a:pt x="971" y="150"/>
                  </a:cubicBezTo>
                  <a:cubicBezTo>
                    <a:pt x="971" y="150"/>
                    <a:pt x="986" y="135"/>
                    <a:pt x="986" y="120"/>
                  </a:cubicBezTo>
                  <a:cubicBezTo>
                    <a:pt x="1001" y="105"/>
                    <a:pt x="1001" y="90"/>
                    <a:pt x="986" y="90"/>
                  </a:cubicBezTo>
                  <a:cubicBezTo>
                    <a:pt x="986" y="73"/>
                    <a:pt x="976" y="65"/>
                    <a:pt x="964" y="65"/>
                  </a:cubicBezTo>
                  <a:cubicBezTo>
                    <a:pt x="956" y="65"/>
                    <a:pt x="947" y="69"/>
                    <a:pt x="941" y="75"/>
                  </a:cubicBezTo>
                  <a:cubicBezTo>
                    <a:pt x="926" y="75"/>
                    <a:pt x="911" y="90"/>
                    <a:pt x="896" y="105"/>
                  </a:cubicBezTo>
                  <a:cubicBezTo>
                    <a:pt x="896" y="90"/>
                    <a:pt x="896" y="60"/>
                    <a:pt x="881" y="45"/>
                  </a:cubicBezTo>
                  <a:cubicBezTo>
                    <a:pt x="874" y="38"/>
                    <a:pt x="866" y="34"/>
                    <a:pt x="859" y="34"/>
                  </a:cubicBezTo>
                  <a:cubicBezTo>
                    <a:pt x="851" y="34"/>
                    <a:pt x="844" y="38"/>
                    <a:pt x="836" y="45"/>
                  </a:cubicBezTo>
                  <a:cubicBezTo>
                    <a:pt x="821" y="45"/>
                    <a:pt x="821" y="60"/>
                    <a:pt x="807" y="60"/>
                  </a:cubicBezTo>
                  <a:cubicBezTo>
                    <a:pt x="821" y="45"/>
                    <a:pt x="821" y="30"/>
                    <a:pt x="807" y="15"/>
                  </a:cubicBezTo>
                  <a:cubicBezTo>
                    <a:pt x="792" y="0"/>
                    <a:pt x="792" y="0"/>
                    <a:pt x="762" y="0"/>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9"/>
            <p:cNvSpPr/>
            <p:nvPr/>
          </p:nvSpPr>
          <p:spPr>
            <a:xfrm>
              <a:off x="1953560" y="2996053"/>
              <a:ext cx="575908" cy="645706"/>
            </a:xfrm>
            <a:custGeom>
              <a:avLst/>
              <a:gdLst/>
              <a:ahLst/>
              <a:cxnLst/>
              <a:rect l="l" t="t" r="r" b="b"/>
              <a:pathLst>
                <a:path w="1972" h="2211" extrusionOk="0">
                  <a:moveTo>
                    <a:pt x="909" y="0"/>
                  </a:moveTo>
                  <a:cubicBezTo>
                    <a:pt x="766" y="0"/>
                    <a:pt x="625" y="34"/>
                    <a:pt x="508" y="122"/>
                  </a:cubicBezTo>
                  <a:cubicBezTo>
                    <a:pt x="254" y="331"/>
                    <a:pt x="150" y="674"/>
                    <a:pt x="90" y="1003"/>
                  </a:cubicBezTo>
                  <a:cubicBezTo>
                    <a:pt x="45" y="1212"/>
                    <a:pt x="0" y="1421"/>
                    <a:pt x="60" y="1630"/>
                  </a:cubicBezTo>
                  <a:cubicBezTo>
                    <a:pt x="120" y="1884"/>
                    <a:pt x="344" y="2093"/>
                    <a:pt x="613" y="2168"/>
                  </a:cubicBezTo>
                  <a:cubicBezTo>
                    <a:pt x="701" y="2197"/>
                    <a:pt x="792" y="2210"/>
                    <a:pt x="882" y="2210"/>
                  </a:cubicBezTo>
                  <a:cubicBezTo>
                    <a:pt x="1069" y="2210"/>
                    <a:pt x="1253" y="2154"/>
                    <a:pt x="1404" y="2063"/>
                  </a:cubicBezTo>
                  <a:cubicBezTo>
                    <a:pt x="1643" y="1914"/>
                    <a:pt x="1808" y="1690"/>
                    <a:pt x="1897" y="1436"/>
                  </a:cubicBezTo>
                  <a:cubicBezTo>
                    <a:pt x="1972" y="1182"/>
                    <a:pt x="1972" y="898"/>
                    <a:pt x="1882" y="659"/>
                  </a:cubicBezTo>
                  <a:cubicBezTo>
                    <a:pt x="1778" y="405"/>
                    <a:pt x="1598" y="196"/>
                    <a:pt x="1345" y="92"/>
                  </a:cubicBezTo>
                  <a:cubicBezTo>
                    <a:pt x="1214" y="38"/>
                    <a:pt x="1060" y="0"/>
                    <a:pt x="909" y="0"/>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9"/>
            <p:cNvSpPr/>
            <p:nvPr/>
          </p:nvSpPr>
          <p:spPr>
            <a:xfrm>
              <a:off x="1997074" y="2963928"/>
              <a:ext cx="545535" cy="281529"/>
            </a:xfrm>
            <a:custGeom>
              <a:avLst/>
              <a:gdLst/>
              <a:ahLst/>
              <a:cxnLst/>
              <a:rect l="l" t="t" r="r" b="b"/>
              <a:pathLst>
                <a:path w="1868" h="964" extrusionOk="0">
                  <a:moveTo>
                    <a:pt x="848" y="1"/>
                  </a:moveTo>
                  <a:cubicBezTo>
                    <a:pt x="747" y="1"/>
                    <a:pt x="648" y="18"/>
                    <a:pt x="553" y="52"/>
                  </a:cubicBezTo>
                  <a:cubicBezTo>
                    <a:pt x="270" y="142"/>
                    <a:pt x="31" y="411"/>
                    <a:pt x="1" y="695"/>
                  </a:cubicBezTo>
                  <a:cubicBezTo>
                    <a:pt x="165" y="695"/>
                    <a:pt x="314" y="695"/>
                    <a:pt x="464" y="680"/>
                  </a:cubicBezTo>
                  <a:cubicBezTo>
                    <a:pt x="509" y="545"/>
                    <a:pt x="553" y="396"/>
                    <a:pt x="583" y="261"/>
                  </a:cubicBezTo>
                  <a:lnTo>
                    <a:pt x="583" y="261"/>
                  </a:lnTo>
                  <a:cubicBezTo>
                    <a:pt x="583" y="411"/>
                    <a:pt x="583" y="560"/>
                    <a:pt x="568" y="695"/>
                  </a:cubicBezTo>
                  <a:cubicBezTo>
                    <a:pt x="628" y="725"/>
                    <a:pt x="673" y="739"/>
                    <a:pt x="733" y="739"/>
                  </a:cubicBezTo>
                  <a:cubicBezTo>
                    <a:pt x="762" y="560"/>
                    <a:pt x="777" y="381"/>
                    <a:pt x="792" y="187"/>
                  </a:cubicBezTo>
                  <a:cubicBezTo>
                    <a:pt x="852" y="366"/>
                    <a:pt x="882" y="560"/>
                    <a:pt x="867" y="754"/>
                  </a:cubicBezTo>
                  <a:cubicBezTo>
                    <a:pt x="1225" y="784"/>
                    <a:pt x="1554" y="859"/>
                    <a:pt x="1868" y="963"/>
                  </a:cubicBezTo>
                  <a:cubicBezTo>
                    <a:pt x="1823" y="635"/>
                    <a:pt x="1659" y="351"/>
                    <a:pt x="1420" y="187"/>
                  </a:cubicBezTo>
                  <a:cubicBezTo>
                    <a:pt x="1250" y="67"/>
                    <a:pt x="1048" y="1"/>
                    <a:pt x="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9"/>
            <p:cNvSpPr/>
            <p:nvPr/>
          </p:nvSpPr>
          <p:spPr>
            <a:xfrm>
              <a:off x="2494422" y="3209536"/>
              <a:ext cx="43806" cy="205890"/>
            </a:xfrm>
            <a:custGeom>
              <a:avLst/>
              <a:gdLst/>
              <a:ahLst/>
              <a:cxnLst/>
              <a:rect l="l" t="t" r="r" b="b"/>
              <a:pathLst>
                <a:path w="150" h="705" extrusionOk="0">
                  <a:moveTo>
                    <a:pt x="24" y="0"/>
                  </a:moveTo>
                  <a:cubicBezTo>
                    <a:pt x="16" y="0"/>
                    <a:pt x="8" y="1"/>
                    <a:pt x="0" y="3"/>
                  </a:cubicBezTo>
                  <a:cubicBezTo>
                    <a:pt x="60" y="227"/>
                    <a:pt x="75" y="466"/>
                    <a:pt x="45" y="705"/>
                  </a:cubicBezTo>
                  <a:cubicBezTo>
                    <a:pt x="135" y="571"/>
                    <a:pt x="150" y="391"/>
                    <a:pt x="150" y="227"/>
                  </a:cubicBezTo>
                  <a:cubicBezTo>
                    <a:pt x="150" y="182"/>
                    <a:pt x="150" y="122"/>
                    <a:pt x="120" y="78"/>
                  </a:cubicBezTo>
                  <a:cubicBezTo>
                    <a:pt x="107" y="39"/>
                    <a:pt x="72" y="0"/>
                    <a:pt x="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9"/>
            <p:cNvSpPr/>
            <p:nvPr/>
          </p:nvSpPr>
          <p:spPr>
            <a:xfrm>
              <a:off x="1853097" y="2983495"/>
              <a:ext cx="292627" cy="528889"/>
            </a:xfrm>
            <a:custGeom>
              <a:avLst/>
              <a:gdLst/>
              <a:ahLst/>
              <a:cxnLst/>
              <a:rect l="l" t="t" r="r" b="b"/>
              <a:pathLst>
                <a:path w="1002" h="1811" extrusionOk="0">
                  <a:moveTo>
                    <a:pt x="1002" y="0"/>
                  </a:moveTo>
                  <a:cubicBezTo>
                    <a:pt x="763" y="0"/>
                    <a:pt x="434" y="284"/>
                    <a:pt x="344" y="389"/>
                  </a:cubicBezTo>
                  <a:cubicBezTo>
                    <a:pt x="314" y="433"/>
                    <a:pt x="135" y="732"/>
                    <a:pt x="75" y="911"/>
                  </a:cubicBezTo>
                  <a:cubicBezTo>
                    <a:pt x="1" y="1091"/>
                    <a:pt x="90" y="1345"/>
                    <a:pt x="135" y="1524"/>
                  </a:cubicBezTo>
                  <a:cubicBezTo>
                    <a:pt x="150" y="1598"/>
                    <a:pt x="180" y="1673"/>
                    <a:pt x="240" y="1733"/>
                  </a:cubicBezTo>
                  <a:cubicBezTo>
                    <a:pt x="292" y="1772"/>
                    <a:pt x="354" y="1810"/>
                    <a:pt x="419" y="1810"/>
                  </a:cubicBezTo>
                  <a:cubicBezTo>
                    <a:pt x="429" y="1810"/>
                    <a:pt x="439" y="1810"/>
                    <a:pt x="449" y="1808"/>
                  </a:cubicBezTo>
                  <a:cubicBezTo>
                    <a:pt x="329" y="1389"/>
                    <a:pt x="434" y="956"/>
                    <a:pt x="643" y="568"/>
                  </a:cubicBezTo>
                  <a:cubicBezTo>
                    <a:pt x="718" y="433"/>
                    <a:pt x="987" y="150"/>
                    <a:pt x="1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a:off x="1875000" y="3389141"/>
              <a:ext cx="126746" cy="358044"/>
            </a:xfrm>
            <a:custGeom>
              <a:avLst/>
              <a:gdLst/>
              <a:ahLst/>
              <a:cxnLst/>
              <a:rect l="l" t="t" r="r" b="b"/>
              <a:pathLst>
                <a:path w="434" h="1226" extrusionOk="0">
                  <a:moveTo>
                    <a:pt x="150" y="0"/>
                  </a:moveTo>
                  <a:cubicBezTo>
                    <a:pt x="30" y="105"/>
                    <a:pt x="0" y="269"/>
                    <a:pt x="60" y="419"/>
                  </a:cubicBezTo>
                  <a:cubicBezTo>
                    <a:pt x="75" y="448"/>
                    <a:pt x="105" y="493"/>
                    <a:pt x="105" y="538"/>
                  </a:cubicBezTo>
                  <a:cubicBezTo>
                    <a:pt x="120" y="568"/>
                    <a:pt x="105" y="598"/>
                    <a:pt x="105" y="628"/>
                  </a:cubicBezTo>
                  <a:cubicBezTo>
                    <a:pt x="90" y="717"/>
                    <a:pt x="135" y="807"/>
                    <a:pt x="210" y="837"/>
                  </a:cubicBezTo>
                  <a:cubicBezTo>
                    <a:pt x="180" y="971"/>
                    <a:pt x="195" y="1121"/>
                    <a:pt x="284" y="1225"/>
                  </a:cubicBezTo>
                  <a:cubicBezTo>
                    <a:pt x="344" y="1195"/>
                    <a:pt x="389" y="1135"/>
                    <a:pt x="419" y="1061"/>
                  </a:cubicBezTo>
                  <a:cubicBezTo>
                    <a:pt x="434" y="986"/>
                    <a:pt x="419" y="926"/>
                    <a:pt x="374" y="822"/>
                  </a:cubicBezTo>
                  <a:cubicBezTo>
                    <a:pt x="434" y="717"/>
                    <a:pt x="419" y="568"/>
                    <a:pt x="374" y="463"/>
                  </a:cubicBezTo>
                  <a:cubicBezTo>
                    <a:pt x="389" y="374"/>
                    <a:pt x="404" y="269"/>
                    <a:pt x="374" y="180"/>
                  </a:cubicBezTo>
                  <a:cubicBezTo>
                    <a:pt x="344" y="90"/>
                    <a:pt x="269" y="0"/>
                    <a:pt x="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a:off x="1922895" y="3724990"/>
              <a:ext cx="91993" cy="109224"/>
            </a:xfrm>
            <a:custGeom>
              <a:avLst/>
              <a:gdLst/>
              <a:ahLst/>
              <a:cxnLst/>
              <a:rect l="l" t="t" r="r" b="b"/>
              <a:pathLst>
                <a:path w="315" h="374" extrusionOk="0">
                  <a:moveTo>
                    <a:pt x="105" y="0"/>
                  </a:moveTo>
                  <a:cubicBezTo>
                    <a:pt x="31" y="105"/>
                    <a:pt x="1" y="254"/>
                    <a:pt x="31" y="374"/>
                  </a:cubicBezTo>
                  <a:cubicBezTo>
                    <a:pt x="61" y="329"/>
                    <a:pt x="75" y="284"/>
                    <a:pt x="90" y="239"/>
                  </a:cubicBezTo>
                  <a:cubicBezTo>
                    <a:pt x="90" y="269"/>
                    <a:pt x="90" y="299"/>
                    <a:pt x="105" y="329"/>
                  </a:cubicBezTo>
                  <a:cubicBezTo>
                    <a:pt x="120" y="299"/>
                    <a:pt x="120" y="269"/>
                    <a:pt x="135" y="239"/>
                  </a:cubicBezTo>
                  <a:cubicBezTo>
                    <a:pt x="135" y="254"/>
                    <a:pt x="135" y="284"/>
                    <a:pt x="150" y="314"/>
                  </a:cubicBezTo>
                  <a:cubicBezTo>
                    <a:pt x="165" y="284"/>
                    <a:pt x="165" y="254"/>
                    <a:pt x="165" y="224"/>
                  </a:cubicBezTo>
                  <a:cubicBezTo>
                    <a:pt x="180" y="269"/>
                    <a:pt x="210" y="299"/>
                    <a:pt x="240" y="344"/>
                  </a:cubicBezTo>
                  <a:cubicBezTo>
                    <a:pt x="240" y="314"/>
                    <a:pt x="255" y="284"/>
                    <a:pt x="255" y="239"/>
                  </a:cubicBezTo>
                  <a:cubicBezTo>
                    <a:pt x="270" y="269"/>
                    <a:pt x="300" y="299"/>
                    <a:pt x="314" y="329"/>
                  </a:cubicBezTo>
                  <a:cubicBezTo>
                    <a:pt x="300" y="254"/>
                    <a:pt x="300" y="195"/>
                    <a:pt x="270" y="120"/>
                  </a:cubicBezTo>
                  <a:cubicBezTo>
                    <a:pt x="225" y="75"/>
                    <a:pt x="195" y="15"/>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a:off x="2145431" y="3306201"/>
              <a:ext cx="26576" cy="26576"/>
            </a:xfrm>
            <a:custGeom>
              <a:avLst/>
              <a:gdLst/>
              <a:ahLst/>
              <a:cxnLst/>
              <a:rect l="l" t="t" r="r" b="b"/>
              <a:pathLst>
                <a:path w="91" h="91" extrusionOk="0">
                  <a:moveTo>
                    <a:pt x="45" y="1"/>
                  </a:moveTo>
                  <a:cubicBezTo>
                    <a:pt x="15" y="1"/>
                    <a:pt x="1" y="30"/>
                    <a:pt x="1" y="45"/>
                  </a:cubicBezTo>
                  <a:cubicBezTo>
                    <a:pt x="1" y="75"/>
                    <a:pt x="15" y="90"/>
                    <a:pt x="45" y="90"/>
                  </a:cubicBezTo>
                  <a:cubicBezTo>
                    <a:pt x="60" y="90"/>
                    <a:pt x="90" y="75"/>
                    <a:pt x="90" y="45"/>
                  </a:cubicBezTo>
                  <a:cubicBezTo>
                    <a:pt x="90" y="30"/>
                    <a:pt x="6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a:off x="2359206" y="3314963"/>
              <a:ext cx="26284" cy="26576"/>
            </a:xfrm>
            <a:custGeom>
              <a:avLst/>
              <a:gdLst/>
              <a:ahLst/>
              <a:cxnLst/>
              <a:rect l="l" t="t" r="r" b="b"/>
              <a:pathLst>
                <a:path w="90" h="91" extrusionOk="0">
                  <a:moveTo>
                    <a:pt x="45" y="0"/>
                  </a:moveTo>
                  <a:cubicBezTo>
                    <a:pt x="15" y="0"/>
                    <a:pt x="0" y="15"/>
                    <a:pt x="0" y="45"/>
                  </a:cubicBezTo>
                  <a:cubicBezTo>
                    <a:pt x="0" y="75"/>
                    <a:pt x="15" y="90"/>
                    <a:pt x="45" y="90"/>
                  </a:cubicBezTo>
                  <a:cubicBezTo>
                    <a:pt x="60" y="90"/>
                    <a:pt x="90" y="75"/>
                    <a:pt x="90" y="45"/>
                  </a:cubicBezTo>
                  <a:cubicBezTo>
                    <a:pt x="90" y="15"/>
                    <a:pt x="60"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a:off x="2241513" y="3271448"/>
              <a:ext cx="95790" cy="170261"/>
            </a:xfrm>
            <a:custGeom>
              <a:avLst/>
              <a:gdLst/>
              <a:ahLst/>
              <a:cxnLst/>
              <a:rect l="l" t="t" r="r" b="b"/>
              <a:pathLst>
                <a:path w="328" h="583" extrusionOk="0">
                  <a:moveTo>
                    <a:pt x="90" y="0"/>
                  </a:moveTo>
                  <a:cubicBezTo>
                    <a:pt x="45" y="105"/>
                    <a:pt x="30" y="194"/>
                    <a:pt x="15" y="299"/>
                  </a:cubicBezTo>
                  <a:cubicBezTo>
                    <a:pt x="0" y="344"/>
                    <a:pt x="15" y="418"/>
                    <a:pt x="75" y="433"/>
                  </a:cubicBezTo>
                  <a:cubicBezTo>
                    <a:pt x="87" y="436"/>
                    <a:pt x="97" y="437"/>
                    <a:pt x="107" y="437"/>
                  </a:cubicBezTo>
                  <a:cubicBezTo>
                    <a:pt x="146" y="437"/>
                    <a:pt x="170" y="418"/>
                    <a:pt x="194" y="418"/>
                  </a:cubicBezTo>
                  <a:cubicBezTo>
                    <a:pt x="202" y="416"/>
                    <a:pt x="210" y="415"/>
                    <a:pt x="217" y="415"/>
                  </a:cubicBezTo>
                  <a:cubicBezTo>
                    <a:pt x="261" y="415"/>
                    <a:pt x="282" y="454"/>
                    <a:pt x="269" y="493"/>
                  </a:cubicBezTo>
                  <a:cubicBezTo>
                    <a:pt x="254" y="523"/>
                    <a:pt x="239" y="553"/>
                    <a:pt x="209" y="583"/>
                  </a:cubicBezTo>
                  <a:cubicBezTo>
                    <a:pt x="254" y="553"/>
                    <a:pt x="314" y="523"/>
                    <a:pt x="314" y="463"/>
                  </a:cubicBezTo>
                  <a:cubicBezTo>
                    <a:pt x="327" y="396"/>
                    <a:pt x="269" y="341"/>
                    <a:pt x="203" y="341"/>
                  </a:cubicBezTo>
                  <a:cubicBezTo>
                    <a:pt x="195" y="341"/>
                    <a:pt x="187" y="342"/>
                    <a:pt x="179" y="344"/>
                  </a:cubicBezTo>
                  <a:cubicBezTo>
                    <a:pt x="155" y="344"/>
                    <a:pt x="132" y="363"/>
                    <a:pt x="108" y="363"/>
                  </a:cubicBezTo>
                  <a:cubicBezTo>
                    <a:pt x="102" y="363"/>
                    <a:pt x="96" y="362"/>
                    <a:pt x="90" y="359"/>
                  </a:cubicBezTo>
                  <a:cubicBezTo>
                    <a:pt x="75" y="344"/>
                    <a:pt x="75" y="329"/>
                    <a:pt x="75" y="314"/>
                  </a:cubicBezTo>
                  <a:cubicBezTo>
                    <a:pt x="90" y="209"/>
                    <a:pt x="105" y="105"/>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a:off x="2132289" y="3428275"/>
              <a:ext cx="126746" cy="99586"/>
            </a:xfrm>
            <a:custGeom>
              <a:avLst/>
              <a:gdLst/>
              <a:ahLst/>
              <a:cxnLst/>
              <a:rect l="l" t="t" r="r" b="b"/>
              <a:pathLst>
                <a:path w="434" h="341" extrusionOk="0">
                  <a:moveTo>
                    <a:pt x="46" y="1"/>
                  </a:moveTo>
                  <a:lnTo>
                    <a:pt x="46" y="1"/>
                  </a:lnTo>
                  <a:cubicBezTo>
                    <a:pt x="1" y="31"/>
                    <a:pt x="1" y="105"/>
                    <a:pt x="16" y="165"/>
                  </a:cubicBezTo>
                  <a:cubicBezTo>
                    <a:pt x="42" y="278"/>
                    <a:pt x="149" y="341"/>
                    <a:pt x="251" y="341"/>
                  </a:cubicBezTo>
                  <a:cubicBezTo>
                    <a:pt x="325" y="341"/>
                    <a:pt x="396" y="308"/>
                    <a:pt x="434" y="240"/>
                  </a:cubicBezTo>
                  <a:lnTo>
                    <a:pt x="434" y="240"/>
                  </a:lnTo>
                  <a:cubicBezTo>
                    <a:pt x="390" y="269"/>
                    <a:pt x="342" y="282"/>
                    <a:pt x="296" y="282"/>
                  </a:cubicBezTo>
                  <a:cubicBezTo>
                    <a:pt x="153" y="282"/>
                    <a:pt x="23" y="159"/>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1949179" y="3489312"/>
              <a:ext cx="35045" cy="35337"/>
            </a:xfrm>
            <a:custGeom>
              <a:avLst/>
              <a:gdLst/>
              <a:ahLst/>
              <a:cxnLst/>
              <a:rect l="l" t="t" r="r" b="b"/>
              <a:pathLst>
                <a:path w="120" h="121" extrusionOk="0">
                  <a:moveTo>
                    <a:pt x="15" y="1"/>
                  </a:moveTo>
                  <a:cubicBezTo>
                    <a:pt x="0" y="76"/>
                    <a:pt x="45" y="120"/>
                    <a:pt x="105" y="120"/>
                  </a:cubicBezTo>
                  <a:cubicBezTo>
                    <a:pt x="120" y="46"/>
                    <a:pt x="90" y="1"/>
                    <a:pt x="15" y="1"/>
                  </a:cubicBezTo>
                  <a:close/>
                </a:path>
              </a:pathLst>
            </a:custGeom>
            <a:solidFill>
              <a:srgbClr val="D675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a:off x="1901284" y="3498073"/>
              <a:ext cx="39426" cy="44098"/>
            </a:xfrm>
            <a:custGeom>
              <a:avLst/>
              <a:gdLst/>
              <a:ahLst/>
              <a:cxnLst/>
              <a:rect l="l" t="t" r="r" b="b"/>
              <a:pathLst>
                <a:path w="135" h="151" extrusionOk="0">
                  <a:moveTo>
                    <a:pt x="75" y="1"/>
                  </a:moveTo>
                  <a:cubicBezTo>
                    <a:pt x="15" y="46"/>
                    <a:pt x="0" y="75"/>
                    <a:pt x="15" y="150"/>
                  </a:cubicBezTo>
                  <a:cubicBezTo>
                    <a:pt x="90" y="135"/>
                    <a:pt x="135" y="6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a:off x="1936037" y="3572252"/>
              <a:ext cx="35337" cy="61329"/>
            </a:xfrm>
            <a:custGeom>
              <a:avLst/>
              <a:gdLst/>
              <a:ahLst/>
              <a:cxnLst/>
              <a:rect l="l" t="t" r="r" b="b"/>
              <a:pathLst>
                <a:path w="121" h="210" extrusionOk="0">
                  <a:moveTo>
                    <a:pt x="90" y="1"/>
                  </a:moveTo>
                  <a:cubicBezTo>
                    <a:pt x="30" y="60"/>
                    <a:pt x="1" y="120"/>
                    <a:pt x="1" y="210"/>
                  </a:cubicBezTo>
                  <a:cubicBezTo>
                    <a:pt x="90" y="180"/>
                    <a:pt x="120" y="90"/>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a:off x="1945382" y="3598536"/>
              <a:ext cx="34461" cy="31541"/>
            </a:xfrm>
            <a:custGeom>
              <a:avLst/>
              <a:gdLst/>
              <a:ahLst/>
              <a:cxnLst/>
              <a:rect l="l" t="t" r="r" b="b"/>
              <a:pathLst>
                <a:path w="118" h="108" extrusionOk="0">
                  <a:moveTo>
                    <a:pt x="13" y="0"/>
                  </a:moveTo>
                  <a:lnTo>
                    <a:pt x="13" y="0"/>
                  </a:lnTo>
                  <a:cubicBezTo>
                    <a:pt x="0" y="65"/>
                    <a:pt x="44" y="108"/>
                    <a:pt x="95" y="108"/>
                  </a:cubicBezTo>
                  <a:cubicBezTo>
                    <a:pt x="103" y="108"/>
                    <a:pt x="110" y="107"/>
                    <a:pt x="118" y="105"/>
                  </a:cubicBezTo>
                  <a:cubicBezTo>
                    <a:pt x="103" y="30"/>
                    <a:pt x="88" y="15"/>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a:off x="1892523" y="3367238"/>
              <a:ext cx="30664" cy="56948"/>
            </a:xfrm>
            <a:custGeom>
              <a:avLst/>
              <a:gdLst/>
              <a:ahLst/>
              <a:cxnLst/>
              <a:rect l="l" t="t" r="r" b="b"/>
              <a:pathLst>
                <a:path w="105" h="195" extrusionOk="0">
                  <a:moveTo>
                    <a:pt x="105" y="1"/>
                  </a:moveTo>
                  <a:cubicBezTo>
                    <a:pt x="75" y="1"/>
                    <a:pt x="60" y="31"/>
                    <a:pt x="45" y="45"/>
                  </a:cubicBezTo>
                  <a:cubicBezTo>
                    <a:pt x="15" y="90"/>
                    <a:pt x="0" y="120"/>
                    <a:pt x="0" y="195"/>
                  </a:cubicBezTo>
                  <a:cubicBezTo>
                    <a:pt x="75" y="165"/>
                    <a:pt x="105" y="90"/>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a:off x="1931656" y="3376000"/>
              <a:ext cx="35337" cy="35337"/>
            </a:xfrm>
            <a:custGeom>
              <a:avLst/>
              <a:gdLst/>
              <a:ahLst/>
              <a:cxnLst/>
              <a:rect l="l" t="t" r="r" b="b"/>
              <a:pathLst>
                <a:path w="121" h="121" extrusionOk="0">
                  <a:moveTo>
                    <a:pt x="1" y="1"/>
                  </a:moveTo>
                  <a:cubicBezTo>
                    <a:pt x="1" y="75"/>
                    <a:pt x="45" y="120"/>
                    <a:pt x="120" y="120"/>
                  </a:cubicBezTo>
                  <a:cubicBezTo>
                    <a:pt x="120" y="45"/>
                    <a:pt x="90"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a:off x="1927276" y="3221801"/>
              <a:ext cx="78851" cy="128207"/>
            </a:xfrm>
            <a:custGeom>
              <a:avLst/>
              <a:gdLst/>
              <a:ahLst/>
              <a:cxnLst/>
              <a:rect l="l" t="t" r="r" b="b"/>
              <a:pathLst>
                <a:path w="270" h="439" extrusionOk="0">
                  <a:moveTo>
                    <a:pt x="171" y="0"/>
                  </a:moveTo>
                  <a:cubicBezTo>
                    <a:pt x="158" y="0"/>
                    <a:pt x="146" y="2"/>
                    <a:pt x="135" y="6"/>
                  </a:cubicBezTo>
                  <a:cubicBezTo>
                    <a:pt x="75" y="21"/>
                    <a:pt x="46" y="66"/>
                    <a:pt x="16" y="110"/>
                  </a:cubicBezTo>
                  <a:cubicBezTo>
                    <a:pt x="1" y="155"/>
                    <a:pt x="16" y="215"/>
                    <a:pt x="31" y="260"/>
                  </a:cubicBezTo>
                  <a:cubicBezTo>
                    <a:pt x="60" y="334"/>
                    <a:pt x="105" y="394"/>
                    <a:pt x="165" y="439"/>
                  </a:cubicBezTo>
                  <a:cubicBezTo>
                    <a:pt x="195" y="319"/>
                    <a:pt x="225" y="200"/>
                    <a:pt x="270" y="51"/>
                  </a:cubicBezTo>
                  <a:cubicBezTo>
                    <a:pt x="247" y="17"/>
                    <a:pt x="208" y="0"/>
                    <a:pt x="171" y="0"/>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9"/>
            <p:cNvSpPr/>
            <p:nvPr/>
          </p:nvSpPr>
          <p:spPr>
            <a:xfrm>
              <a:off x="1942754" y="3246041"/>
              <a:ext cx="37089" cy="34169"/>
            </a:xfrm>
            <a:custGeom>
              <a:avLst/>
              <a:gdLst/>
              <a:ahLst/>
              <a:cxnLst/>
              <a:rect l="l" t="t" r="r" b="b"/>
              <a:pathLst>
                <a:path w="127" h="117" extrusionOk="0">
                  <a:moveTo>
                    <a:pt x="93" y="0"/>
                  </a:moveTo>
                  <a:cubicBezTo>
                    <a:pt x="43" y="0"/>
                    <a:pt x="1" y="68"/>
                    <a:pt x="37" y="117"/>
                  </a:cubicBezTo>
                  <a:cubicBezTo>
                    <a:pt x="97" y="87"/>
                    <a:pt x="97" y="87"/>
                    <a:pt x="127" y="12"/>
                  </a:cubicBezTo>
                  <a:cubicBezTo>
                    <a:pt x="116" y="4"/>
                    <a:pt x="104"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1953560" y="3262687"/>
              <a:ext cx="35045" cy="48187"/>
            </a:xfrm>
            <a:custGeom>
              <a:avLst/>
              <a:gdLst/>
              <a:ahLst/>
              <a:cxnLst/>
              <a:rect l="l" t="t" r="r" b="b"/>
              <a:pathLst>
                <a:path w="120" h="165" extrusionOk="0">
                  <a:moveTo>
                    <a:pt x="45" y="0"/>
                  </a:moveTo>
                  <a:lnTo>
                    <a:pt x="45" y="0"/>
                  </a:lnTo>
                  <a:cubicBezTo>
                    <a:pt x="0" y="60"/>
                    <a:pt x="30" y="150"/>
                    <a:pt x="105" y="165"/>
                  </a:cubicBezTo>
                  <a:cubicBezTo>
                    <a:pt x="120" y="75"/>
                    <a:pt x="105" y="45"/>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1966702" y="3328105"/>
              <a:ext cx="17523" cy="17523"/>
            </a:xfrm>
            <a:custGeom>
              <a:avLst/>
              <a:gdLst/>
              <a:ahLst/>
              <a:cxnLst/>
              <a:rect l="l" t="t" r="r" b="b"/>
              <a:pathLst>
                <a:path w="60" h="60" extrusionOk="0">
                  <a:moveTo>
                    <a:pt x="30" y="0"/>
                  </a:moveTo>
                  <a:cubicBezTo>
                    <a:pt x="15" y="0"/>
                    <a:pt x="0" y="15"/>
                    <a:pt x="0" y="30"/>
                  </a:cubicBezTo>
                  <a:cubicBezTo>
                    <a:pt x="0" y="45"/>
                    <a:pt x="15" y="60"/>
                    <a:pt x="30" y="60"/>
                  </a:cubicBezTo>
                  <a:cubicBezTo>
                    <a:pt x="45" y="60"/>
                    <a:pt x="60" y="45"/>
                    <a:pt x="60" y="30"/>
                  </a:cubicBezTo>
                  <a:cubicBezTo>
                    <a:pt x="60" y="15"/>
                    <a:pt x="4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2110678" y="3236403"/>
              <a:ext cx="87321" cy="30957"/>
            </a:xfrm>
            <a:custGeom>
              <a:avLst/>
              <a:gdLst/>
              <a:ahLst/>
              <a:cxnLst/>
              <a:rect l="l" t="t" r="r" b="b"/>
              <a:pathLst>
                <a:path w="299" h="106" extrusionOk="0">
                  <a:moveTo>
                    <a:pt x="254" y="1"/>
                  </a:moveTo>
                  <a:cubicBezTo>
                    <a:pt x="194" y="1"/>
                    <a:pt x="134" y="1"/>
                    <a:pt x="75" y="30"/>
                  </a:cubicBezTo>
                  <a:cubicBezTo>
                    <a:pt x="45" y="45"/>
                    <a:pt x="0" y="60"/>
                    <a:pt x="0" y="105"/>
                  </a:cubicBezTo>
                  <a:cubicBezTo>
                    <a:pt x="30" y="90"/>
                    <a:pt x="75" y="75"/>
                    <a:pt x="134" y="60"/>
                  </a:cubicBezTo>
                  <a:cubicBezTo>
                    <a:pt x="157" y="53"/>
                    <a:pt x="179" y="49"/>
                    <a:pt x="200" y="49"/>
                  </a:cubicBezTo>
                  <a:cubicBezTo>
                    <a:pt x="220" y="49"/>
                    <a:pt x="239" y="53"/>
                    <a:pt x="254" y="60"/>
                  </a:cubicBezTo>
                  <a:lnTo>
                    <a:pt x="284" y="60"/>
                  </a:lnTo>
                  <a:cubicBezTo>
                    <a:pt x="284" y="60"/>
                    <a:pt x="299" y="60"/>
                    <a:pt x="299" y="45"/>
                  </a:cubicBezTo>
                  <a:cubicBezTo>
                    <a:pt x="299" y="45"/>
                    <a:pt x="299"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2350445" y="3249545"/>
              <a:ext cx="83232" cy="43806"/>
            </a:xfrm>
            <a:custGeom>
              <a:avLst/>
              <a:gdLst/>
              <a:ahLst/>
              <a:cxnLst/>
              <a:rect l="l" t="t" r="r" b="b"/>
              <a:pathLst>
                <a:path w="285" h="150" extrusionOk="0">
                  <a:moveTo>
                    <a:pt x="45" y="0"/>
                  </a:moveTo>
                  <a:cubicBezTo>
                    <a:pt x="15" y="0"/>
                    <a:pt x="0" y="15"/>
                    <a:pt x="0" y="15"/>
                  </a:cubicBezTo>
                  <a:cubicBezTo>
                    <a:pt x="0" y="30"/>
                    <a:pt x="0" y="45"/>
                    <a:pt x="15" y="45"/>
                  </a:cubicBezTo>
                  <a:lnTo>
                    <a:pt x="30" y="45"/>
                  </a:lnTo>
                  <a:cubicBezTo>
                    <a:pt x="75" y="45"/>
                    <a:pt x="120" y="60"/>
                    <a:pt x="165" y="75"/>
                  </a:cubicBezTo>
                  <a:cubicBezTo>
                    <a:pt x="210" y="105"/>
                    <a:pt x="239" y="120"/>
                    <a:pt x="269" y="150"/>
                  </a:cubicBezTo>
                  <a:cubicBezTo>
                    <a:pt x="284" y="120"/>
                    <a:pt x="254" y="90"/>
                    <a:pt x="225" y="75"/>
                  </a:cubicBezTo>
                  <a:cubicBezTo>
                    <a:pt x="165" y="45"/>
                    <a:pt x="105" y="15"/>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1940418" y="3716228"/>
              <a:ext cx="74471" cy="35629"/>
            </a:xfrm>
            <a:custGeom>
              <a:avLst/>
              <a:gdLst/>
              <a:ahLst/>
              <a:cxnLst/>
              <a:rect l="l" t="t" r="r" b="b"/>
              <a:pathLst>
                <a:path w="255" h="122" extrusionOk="0">
                  <a:moveTo>
                    <a:pt x="135" y="1"/>
                  </a:moveTo>
                  <a:cubicBezTo>
                    <a:pt x="120" y="1"/>
                    <a:pt x="105" y="15"/>
                    <a:pt x="90" y="30"/>
                  </a:cubicBezTo>
                  <a:cubicBezTo>
                    <a:pt x="90" y="20"/>
                    <a:pt x="75" y="9"/>
                    <a:pt x="61" y="9"/>
                  </a:cubicBezTo>
                  <a:cubicBezTo>
                    <a:pt x="55" y="9"/>
                    <a:pt x="50" y="11"/>
                    <a:pt x="45" y="15"/>
                  </a:cubicBezTo>
                  <a:cubicBezTo>
                    <a:pt x="30" y="15"/>
                    <a:pt x="15" y="30"/>
                    <a:pt x="15" y="45"/>
                  </a:cubicBezTo>
                  <a:cubicBezTo>
                    <a:pt x="1" y="75"/>
                    <a:pt x="1" y="75"/>
                    <a:pt x="15" y="90"/>
                  </a:cubicBezTo>
                  <a:cubicBezTo>
                    <a:pt x="33" y="108"/>
                    <a:pt x="56" y="115"/>
                    <a:pt x="77" y="115"/>
                  </a:cubicBezTo>
                  <a:cubicBezTo>
                    <a:pt x="93" y="115"/>
                    <a:pt x="108" y="111"/>
                    <a:pt x="120" y="105"/>
                  </a:cubicBezTo>
                  <a:cubicBezTo>
                    <a:pt x="131" y="117"/>
                    <a:pt x="145" y="121"/>
                    <a:pt x="158" y="121"/>
                  </a:cubicBezTo>
                  <a:cubicBezTo>
                    <a:pt x="180" y="121"/>
                    <a:pt x="200" y="109"/>
                    <a:pt x="210" y="90"/>
                  </a:cubicBezTo>
                  <a:lnTo>
                    <a:pt x="210" y="75"/>
                  </a:lnTo>
                  <a:cubicBezTo>
                    <a:pt x="240" y="75"/>
                    <a:pt x="254" y="45"/>
                    <a:pt x="240" y="30"/>
                  </a:cubicBezTo>
                  <a:cubicBezTo>
                    <a:pt x="225" y="23"/>
                    <a:pt x="210" y="19"/>
                    <a:pt x="197" y="19"/>
                  </a:cubicBezTo>
                  <a:cubicBezTo>
                    <a:pt x="183" y="19"/>
                    <a:pt x="172" y="23"/>
                    <a:pt x="165" y="30"/>
                  </a:cubicBezTo>
                  <a:cubicBezTo>
                    <a:pt x="165" y="1"/>
                    <a:pt x="150" y="1"/>
                    <a:pt x="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1927276" y="3426523"/>
              <a:ext cx="214067" cy="372938"/>
            </a:xfrm>
            <a:custGeom>
              <a:avLst/>
              <a:gdLst/>
              <a:ahLst/>
              <a:cxnLst/>
              <a:rect l="l" t="t" r="r" b="b"/>
              <a:pathLst>
                <a:path w="733" h="1277" extrusionOk="0">
                  <a:moveTo>
                    <a:pt x="148" y="1"/>
                  </a:moveTo>
                  <a:cubicBezTo>
                    <a:pt x="144" y="1"/>
                    <a:pt x="140" y="2"/>
                    <a:pt x="135" y="7"/>
                  </a:cubicBezTo>
                  <a:cubicBezTo>
                    <a:pt x="120" y="7"/>
                    <a:pt x="120" y="22"/>
                    <a:pt x="120" y="37"/>
                  </a:cubicBezTo>
                  <a:cubicBezTo>
                    <a:pt x="120" y="52"/>
                    <a:pt x="120" y="67"/>
                    <a:pt x="120" y="81"/>
                  </a:cubicBezTo>
                  <a:cubicBezTo>
                    <a:pt x="120" y="67"/>
                    <a:pt x="105" y="37"/>
                    <a:pt x="105" y="37"/>
                  </a:cubicBezTo>
                  <a:cubicBezTo>
                    <a:pt x="90" y="22"/>
                    <a:pt x="75" y="22"/>
                    <a:pt x="60" y="22"/>
                  </a:cubicBezTo>
                  <a:cubicBezTo>
                    <a:pt x="46" y="37"/>
                    <a:pt x="46" y="67"/>
                    <a:pt x="46" y="81"/>
                  </a:cubicBezTo>
                  <a:cubicBezTo>
                    <a:pt x="46" y="171"/>
                    <a:pt x="75" y="261"/>
                    <a:pt x="120" y="350"/>
                  </a:cubicBezTo>
                  <a:cubicBezTo>
                    <a:pt x="105" y="350"/>
                    <a:pt x="90" y="335"/>
                    <a:pt x="75" y="320"/>
                  </a:cubicBezTo>
                  <a:cubicBezTo>
                    <a:pt x="65" y="310"/>
                    <a:pt x="47" y="299"/>
                    <a:pt x="32" y="299"/>
                  </a:cubicBezTo>
                  <a:cubicBezTo>
                    <a:pt x="26" y="299"/>
                    <a:pt x="20" y="301"/>
                    <a:pt x="16" y="306"/>
                  </a:cubicBezTo>
                  <a:cubicBezTo>
                    <a:pt x="1" y="320"/>
                    <a:pt x="1" y="335"/>
                    <a:pt x="16" y="350"/>
                  </a:cubicBezTo>
                  <a:cubicBezTo>
                    <a:pt x="75" y="455"/>
                    <a:pt x="195" y="515"/>
                    <a:pt x="270" y="619"/>
                  </a:cubicBezTo>
                  <a:cubicBezTo>
                    <a:pt x="314" y="664"/>
                    <a:pt x="314" y="739"/>
                    <a:pt x="329" y="798"/>
                  </a:cubicBezTo>
                  <a:cubicBezTo>
                    <a:pt x="329" y="858"/>
                    <a:pt x="314" y="933"/>
                    <a:pt x="299" y="1007"/>
                  </a:cubicBezTo>
                  <a:cubicBezTo>
                    <a:pt x="359" y="1127"/>
                    <a:pt x="494" y="1232"/>
                    <a:pt x="658" y="1276"/>
                  </a:cubicBezTo>
                  <a:cubicBezTo>
                    <a:pt x="658" y="1037"/>
                    <a:pt x="733" y="798"/>
                    <a:pt x="658" y="574"/>
                  </a:cubicBezTo>
                  <a:cubicBezTo>
                    <a:pt x="628" y="485"/>
                    <a:pt x="583" y="410"/>
                    <a:pt x="538" y="335"/>
                  </a:cubicBezTo>
                  <a:cubicBezTo>
                    <a:pt x="494" y="246"/>
                    <a:pt x="449" y="171"/>
                    <a:pt x="404" y="96"/>
                  </a:cubicBezTo>
                  <a:cubicBezTo>
                    <a:pt x="389" y="81"/>
                    <a:pt x="389" y="67"/>
                    <a:pt x="374" y="52"/>
                  </a:cubicBezTo>
                  <a:cubicBezTo>
                    <a:pt x="359" y="37"/>
                    <a:pt x="344" y="37"/>
                    <a:pt x="329" y="37"/>
                  </a:cubicBezTo>
                  <a:cubicBezTo>
                    <a:pt x="314" y="52"/>
                    <a:pt x="299" y="67"/>
                    <a:pt x="314" y="81"/>
                  </a:cubicBezTo>
                  <a:cubicBezTo>
                    <a:pt x="299" y="67"/>
                    <a:pt x="299" y="52"/>
                    <a:pt x="285" y="37"/>
                  </a:cubicBezTo>
                  <a:cubicBezTo>
                    <a:pt x="285" y="22"/>
                    <a:pt x="255" y="22"/>
                    <a:pt x="240" y="22"/>
                  </a:cubicBezTo>
                  <a:cubicBezTo>
                    <a:pt x="210" y="37"/>
                    <a:pt x="210" y="67"/>
                    <a:pt x="195" y="81"/>
                  </a:cubicBezTo>
                  <a:cubicBezTo>
                    <a:pt x="195" y="67"/>
                    <a:pt x="195" y="37"/>
                    <a:pt x="180" y="22"/>
                  </a:cubicBezTo>
                  <a:cubicBezTo>
                    <a:pt x="169" y="11"/>
                    <a:pt x="159" y="1"/>
                    <a:pt x="148" y="1"/>
                  </a:cubicBezTo>
                  <a:close/>
                </a:path>
              </a:pathLst>
            </a:custGeom>
            <a:solidFill>
              <a:srgbClr val="EDC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2202088" y="3559110"/>
              <a:ext cx="222828" cy="83232"/>
            </a:xfrm>
            <a:custGeom>
              <a:avLst/>
              <a:gdLst/>
              <a:ahLst/>
              <a:cxnLst/>
              <a:rect l="l" t="t" r="r" b="b"/>
              <a:pathLst>
                <a:path w="763" h="285" extrusionOk="0">
                  <a:moveTo>
                    <a:pt x="762" y="1"/>
                  </a:moveTo>
                  <a:lnTo>
                    <a:pt x="762" y="1"/>
                  </a:lnTo>
                  <a:cubicBezTo>
                    <a:pt x="508" y="120"/>
                    <a:pt x="284" y="210"/>
                    <a:pt x="1" y="270"/>
                  </a:cubicBezTo>
                  <a:cubicBezTo>
                    <a:pt x="47" y="279"/>
                    <a:pt x="93" y="284"/>
                    <a:pt x="139" y="284"/>
                  </a:cubicBezTo>
                  <a:cubicBezTo>
                    <a:pt x="375" y="284"/>
                    <a:pt x="600" y="163"/>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2005835" y="3428275"/>
              <a:ext cx="122366" cy="205306"/>
            </a:xfrm>
            <a:custGeom>
              <a:avLst/>
              <a:gdLst/>
              <a:ahLst/>
              <a:cxnLst/>
              <a:rect l="l" t="t" r="r" b="b"/>
              <a:pathLst>
                <a:path w="419" h="703" extrusionOk="0">
                  <a:moveTo>
                    <a:pt x="75" y="1"/>
                  </a:moveTo>
                  <a:cubicBezTo>
                    <a:pt x="45" y="1"/>
                    <a:pt x="1" y="31"/>
                    <a:pt x="16" y="75"/>
                  </a:cubicBezTo>
                  <a:cubicBezTo>
                    <a:pt x="45" y="105"/>
                    <a:pt x="60" y="135"/>
                    <a:pt x="90" y="165"/>
                  </a:cubicBezTo>
                  <a:cubicBezTo>
                    <a:pt x="75" y="135"/>
                    <a:pt x="60" y="90"/>
                    <a:pt x="60" y="61"/>
                  </a:cubicBezTo>
                  <a:lnTo>
                    <a:pt x="60" y="61"/>
                  </a:lnTo>
                  <a:cubicBezTo>
                    <a:pt x="60" y="61"/>
                    <a:pt x="75" y="61"/>
                    <a:pt x="90" y="90"/>
                  </a:cubicBezTo>
                  <a:cubicBezTo>
                    <a:pt x="120" y="120"/>
                    <a:pt x="135" y="165"/>
                    <a:pt x="150" y="195"/>
                  </a:cubicBezTo>
                  <a:cubicBezTo>
                    <a:pt x="254" y="359"/>
                    <a:pt x="359" y="524"/>
                    <a:pt x="419" y="703"/>
                  </a:cubicBezTo>
                  <a:cubicBezTo>
                    <a:pt x="419" y="464"/>
                    <a:pt x="284" y="240"/>
                    <a:pt x="135" y="46"/>
                  </a:cubicBezTo>
                  <a:cubicBezTo>
                    <a:pt x="120" y="31"/>
                    <a:pt x="105" y="1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1966702" y="3423018"/>
              <a:ext cx="51399" cy="62205"/>
            </a:xfrm>
            <a:custGeom>
              <a:avLst/>
              <a:gdLst/>
              <a:ahLst/>
              <a:cxnLst/>
              <a:rect l="l" t="t" r="r" b="b"/>
              <a:pathLst>
                <a:path w="176" h="213" extrusionOk="0">
                  <a:moveTo>
                    <a:pt x="90" y="1"/>
                  </a:moveTo>
                  <a:cubicBezTo>
                    <a:pt x="74" y="1"/>
                    <a:pt x="58" y="6"/>
                    <a:pt x="45" y="19"/>
                  </a:cubicBezTo>
                  <a:cubicBezTo>
                    <a:pt x="0" y="93"/>
                    <a:pt x="45" y="183"/>
                    <a:pt x="105" y="213"/>
                  </a:cubicBezTo>
                  <a:cubicBezTo>
                    <a:pt x="120" y="168"/>
                    <a:pt x="105" y="123"/>
                    <a:pt x="105" y="79"/>
                  </a:cubicBezTo>
                  <a:cubicBezTo>
                    <a:pt x="105" y="79"/>
                    <a:pt x="105" y="64"/>
                    <a:pt x="105" y="64"/>
                  </a:cubicBezTo>
                  <a:cubicBezTo>
                    <a:pt x="109" y="59"/>
                    <a:pt x="115" y="57"/>
                    <a:pt x="121" y="57"/>
                  </a:cubicBezTo>
                  <a:cubicBezTo>
                    <a:pt x="136" y="57"/>
                    <a:pt x="154" y="68"/>
                    <a:pt x="164" y="79"/>
                  </a:cubicBezTo>
                  <a:cubicBezTo>
                    <a:pt x="175" y="36"/>
                    <a:pt x="13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1949179" y="3415133"/>
              <a:ext cx="39426" cy="83232"/>
            </a:xfrm>
            <a:custGeom>
              <a:avLst/>
              <a:gdLst/>
              <a:ahLst/>
              <a:cxnLst/>
              <a:rect l="l" t="t" r="r" b="b"/>
              <a:pathLst>
                <a:path w="135" h="285" extrusionOk="0">
                  <a:moveTo>
                    <a:pt x="60" y="1"/>
                  </a:moveTo>
                  <a:cubicBezTo>
                    <a:pt x="30" y="1"/>
                    <a:pt x="0" y="31"/>
                    <a:pt x="0" y="61"/>
                  </a:cubicBezTo>
                  <a:cubicBezTo>
                    <a:pt x="0" y="76"/>
                    <a:pt x="0" y="106"/>
                    <a:pt x="0" y="120"/>
                  </a:cubicBezTo>
                  <a:cubicBezTo>
                    <a:pt x="15" y="180"/>
                    <a:pt x="45" y="240"/>
                    <a:pt x="105" y="285"/>
                  </a:cubicBezTo>
                  <a:cubicBezTo>
                    <a:pt x="105" y="213"/>
                    <a:pt x="91" y="142"/>
                    <a:pt x="77" y="70"/>
                  </a:cubicBezTo>
                  <a:lnTo>
                    <a:pt x="77" y="70"/>
                  </a:lnTo>
                  <a:cubicBezTo>
                    <a:pt x="93" y="83"/>
                    <a:pt x="114" y="106"/>
                    <a:pt x="135" y="106"/>
                  </a:cubicBezTo>
                  <a:cubicBezTo>
                    <a:pt x="120" y="61"/>
                    <a:pt x="120" y="16"/>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1464973" y="3062054"/>
              <a:ext cx="35337" cy="17523"/>
            </a:xfrm>
            <a:custGeom>
              <a:avLst/>
              <a:gdLst/>
              <a:ahLst/>
              <a:cxnLst/>
              <a:rect l="l" t="t" r="r" b="b"/>
              <a:pathLst>
                <a:path w="121" h="60" extrusionOk="0">
                  <a:moveTo>
                    <a:pt x="75" y="0"/>
                  </a:moveTo>
                  <a:cubicBezTo>
                    <a:pt x="15" y="0"/>
                    <a:pt x="1" y="30"/>
                    <a:pt x="45" y="60"/>
                  </a:cubicBezTo>
                  <a:cubicBezTo>
                    <a:pt x="105" y="60"/>
                    <a:pt x="120" y="45"/>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1434309" y="3062054"/>
              <a:ext cx="26576" cy="21903"/>
            </a:xfrm>
            <a:custGeom>
              <a:avLst/>
              <a:gdLst/>
              <a:ahLst/>
              <a:cxnLst/>
              <a:rect l="l" t="t" r="r" b="b"/>
              <a:pathLst>
                <a:path w="91" h="75" extrusionOk="0">
                  <a:moveTo>
                    <a:pt x="61" y="0"/>
                  </a:moveTo>
                  <a:cubicBezTo>
                    <a:pt x="1" y="0"/>
                    <a:pt x="1" y="30"/>
                    <a:pt x="31" y="75"/>
                  </a:cubicBezTo>
                  <a:cubicBezTo>
                    <a:pt x="91" y="75"/>
                    <a:pt x="91" y="45"/>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403936" y="3070816"/>
              <a:ext cx="30664" cy="26284"/>
            </a:xfrm>
            <a:custGeom>
              <a:avLst/>
              <a:gdLst/>
              <a:ahLst/>
              <a:cxnLst/>
              <a:rect l="l" t="t" r="r" b="b"/>
              <a:pathLst>
                <a:path w="105" h="90" extrusionOk="0">
                  <a:moveTo>
                    <a:pt x="60" y="0"/>
                  </a:moveTo>
                  <a:cubicBezTo>
                    <a:pt x="15" y="15"/>
                    <a:pt x="0" y="45"/>
                    <a:pt x="30" y="90"/>
                  </a:cubicBezTo>
                  <a:cubicBezTo>
                    <a:pt x="90" y="75"/>
                    <a:pt x="105" y="45"/>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1377653" y="3079285"/>
              <a:ext cx="30957" cy="22195"/>
            </a:xfrm>
            <a:custGeom>
              <a:avLst/>
              <a:gdLst/>
              <a:ahLst/>
              <a:cxnLst/>
              <a:rect l="l" t="t" r="r" b="b"/>
              <a:pathLst>
                <a:path w="106" h="76" extrusionOk="0">
                  <a:moveTo>
                    <a:pt x="61" y="1"/>
                  </a:moveTo>
                  <a:cubicBezTo>
                    <a:pt x="1" y="1"/>
                    <a:pt x="1" y="31"/>
                    <a:pt x="46" y="76"/>
                  </a:cubicBezTo>
                  <a:cubicBezTo>
                    <a:pt x="105" y="61"/>
                    <a:pt x="105" y="3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1356041" y="3153464"/>
              <a:ext cx="35045" cy="179314"/>
            </a:xfrm>
            <a:custGeom>
              <a:avLst/>
              <a:gdLst/>
              <a:ahLst/>
              <a:cxnLst/>
              <a:rect l="l" t="t" r="r" b="b"/>
              <a:pathLst>
                <a:path w="120" h="614" extrusionOk="0">
                  <a:moveTo>
                    <a:pt x="105" y="1"/>
                  </a:moveTo>
                  <a:cubicBezTo>
                    <a:pt x="30" y="195"/>
                    <a:pt x="0" y="404"/>
                    <a:pt x="30" y="613"/>
                  </a:cubicBezTo>
                  <a:cubicBezTo>
                    <a:pt x="105" y="419"/>
                    <a:pt x="120" y="210"/>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212065" y="3319343"/>
              <a:ext cx="64833" cy="46143"/>
            </a:xfrm>
            <a:custGeom>
              <a:avLst/>
              <a:gdLst/>
              <a:ahLst/>
              <a:cxnLst/>
              <a:rect l="l" t="t" r="r" b="b"/>
              <a:pathLst>
                <a:path w="222" h="158" extrusionOk="0">
                  <a:moveTo>
                    <a:pt x="60" y="0"/>
                  </a:moveTo>
                  <a:lnTo>
                    <a:pt x="60" y="0"/>
                  </a:lnTo>
                  <a:cubicBezTo>
                    <a:pt x="0" y="30"/>
                    <a:pt x="15" y="135"/>
                    <a:pt x="75" y="150"/>
                  </a:cubicBezTo>
                  <a:cubicBezTo>
                    <a:pt x="88" y="155"/>
                    <a:pt x="102" y="158"/>
                    <a:pt x="115" y="158"/>
                  </a:cubicBezTo>
                  <a:cubicBezTo>
                    <a:pt x="174" y="158"/>
                    <a:pt x="222" y="106"/>
                    <a:pt x="209" y="45"/>
                  </a:cubicBezTo>
                  <a:lnTo>
                    <a:pt x="209" y="45"/>
                  </a:lnTo>
                  <a:cubicBezTo>
                    <a:pt x="179" y="60"/>
                    <a:pt x="150" y="75"/>
                    <a:pt x="135" y="75"/>
                  </a:cubicBezTo>
                  <a:cubicBezTo>
                    <a:pt x="129" y="77"/>
                    <a:pt x="123" y="78"/>
                    <a:pt x="118" y="78"/>
                  </a:cubicBezTo>
                  <a:cubicBezTo>
                    <a:pt x="82" y="78"/>
                    <a:pt x="60" y="39"/>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046185" y="3380380"/>
              <a:ext cx="240351" cy="169385"/>
            </a:xfrm>
            <a:custGeom>
              <a:avLst/>
              <a:gdLst/>
              <a:ahLst/>
              <a:cxnLst/>
              <a:rect l="l" t="t" r="r" b="b"/>
              <a:pathLst>
                <a:path w="823" h="580" extrusionOk="0">
                  <a:moveTo>
                    <a:pt x="314" y="0"/>
                  </a:moveTo>
                  <a:lnTo>
                    <a:pt x="314" y="0"/>
                  </a:lnTo>
                  <a:cubicBezTo>
                    <a:pt x="374" y="105"/>
                    <a:pt x="509" y="135"/>
                    <a:pt x="598" y="195"/>
                  </a:cubicBezTo>
                  <a:cubicBezTo>
                    <a:pt x="688" y="254"/>
                    <a:pt x="718" y="359"/>
                    <a:pt x="643" y="434"/>
                  </a:cubicBezTo>
                  <a:cubicBezTo>
                    <a:pt x="579" y="487"/>
                    <a:pt x="501" y="508"/>
                    <a:pt x="420" y="508"/>
                  </a:cubicBezTo>
                  <a:cubicBezTo>
                    <a:pt x="274" y="508"/>
                    <a:pt x="116" y="441"/>
                    <a:pt x="1" y="374"/>
                  </a:cubicBezTo>
                  <a:lnTo>
                    <a:pt x="1" y="374"/>
                  </a:lnTo>
                  <a:cubicBezTo>
                    <a:pt x="110" y="493"/>
                    <a:pt x="286" y="580"/>
                    <a:pt x="453" y="580"/>
                  </a:cubicBezTo>
                  <a:cubicBezTo>
                    <a:pt x="537" y="580"/>
                    <a:pt x="618" y="558"/>
                    <a:pt x="688" y="508"/>
                  </a:cubicBezTo>
                  <a:cubicBezTo>
                    <a:pt x="822" y="389"/>
                    <a:pt x="777" y="210"/>
                    <a:pt x="628" y="150"/>
                  </a:cubicBezTo>
                  <a:cubicBezTo>
                    <a:pt x="523" y="90"/>
                    <a:pt x="404" y="9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954775" y="3367238"/>
              <a:ext cx="43806" cy="83232"/>
            </a:xfrm>
            <a:custGeom>
              <a:avLst/>
              <a:gdLst/>
              <a:ahLst/>
              <a:cxnLst/>
              <a:rect l="l" t="t" r="r" b="b"/>
              <a:pathLst>
                <a:path w="150" h="285" extrusionOk="0">
                  <a:moveTo>
                    <a:pt x="30" y="1"/>
                  </a:moveTo>
                  <a:lnTo>
                    <a:pt x="30" y="1"/>
                  </a:lnTo>
                  <a:cubicBezTo>
                    <a:pt x="0" y="105"/>
                    <a:pt x="45" y="225"/>
                    <a:pt x="149" y="284"/>
                  </a:cubicBezTo>
                  <a:cubicBezTo>
                    <a:pt x="134" y="165"/>
                    <a:pt x="105" y="90"/>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846720" y="3365778"/>
              <a:ext cx="29788" cy="26868"/>
            </a:xfrm>
            <a:custGeom>
              <a:avLst/>
              <a:gdLst/>
              <a:ahLst/>
              <a:cxnLst/>
              <a:rect l="l" t="t" r="r" b="b"/>
              <a:pathLst>
                <a:path w="102" h="92" extrusionOk="0">
                  <a:moveTo>
                    <a:pt x="47" y="0"/>
                  </a:moveTo>
                  <a:cubicBezTo>
                    <a:pt x="37" y="0"/>
                    <a:pt x="25" y="2"/>
                    <a:pt x="12" y="6"/>
                  </a:cubicBezTo>
                  <a:cubicBezTo>
                    <a:pt x="1" y="61"/>
                    <a:pt x="22" y="92"/>
                    <a:pt x="59" y="92"/>
                  </a:cubicBezTo>
                  <a:cubicBezTo>
                    <a:pt x="71" y="92"/>
                    <a:pt x="86" y="88"/>
                    <a:pt x="101" y="80"/>
                  </a:cubicBezTo>
                  <a:cubicBezTo>
                    <a:pt x="101" y="22"/>
                    <a:pt x="83"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877384" y="3346503"/>
              <a:ext cx="25116" cy="24532"/>
            </a:xfrm>
            <a:custGeom>
              <a:avLst/>
              <a:gdLst/>
              <a:ahLst/>
              <a:cxnLst/>
              <a:rect l="l" t="t" r="r" b="b"/>
              <a:pathLst>
                <a:path w="86" h="84" extrusionOk="0">
                  <a:moveTo>
                    <a:pt x="50" y="0"/>
                  </a:moveTo>
                  <a:cubicBezTo>
                    <a:pt x="40" y="0"/>
                    <a:pt x="27" y="4"/>
                    <a:pt x="11" y="12"/>
                  </a:cubicBezTo>
                  <a:cubicBezTo>
                    <a:pt x="0" y="56"/>
                    <a:pt x="13" y="83"/>
                    <a:pt x="45" y="83"/>
                  </a:cubicBezTo>
                  <a:cubicBezTo>
                    <a:pt x="56" y="83"/>
                    <a:pt x="70" y="80"/>
                    <a:pt x="86" y="72"/>
                  </a:cubicBezTo>
                  <a:cubicBezTo>
                    <a:pt x="86" y="28"/>
                    <a:pt x="78"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897827" y="3328105"/>
              <a:ext cx="25116" cy="21903"/>
            </a:xfrm>
            <a:custGeom>
              <a:avLst/>
              <a:gdLst/>
              <a:ahLst/>
              <a:cxnLst/>
              <a:rect l="l" t="t" r="r" b="b"/>
              <a:pathLst>
                <a:path w="86" h="75" extrusionOk="0">
                  <a:moveTo>
                    <a:pt x="50" y="0"/>
                  </a:moveTo>
                  <a:cubicBezTo>
                    <a:pt x="37" y="0"/>
                    <a:pt x="21" y="5"/>
                    <a:pt x="1" y="15"/>
                  </a:cubicBezTo>
                  <a:cubicBezTo>
                    <a:pt x="1" y="55"/>
                    <a:pt x="14" y="75"/>
                    <a:pt x="36" y="75"/>
                  </a:cubicBezTo>
                  <a:cubicBezTo>
                    <a:pt x="47" y="75"/>
                    <a:pt x="61" y="70"/>
                    <a:pt x="76" y="60"/>
                  </a:cubicBezTo>
                  <a:cubicBezTo>
                    <a:pt x="86" y="20"/>
                    <a:pt x="76"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932872" y="3304157"/>
              <a:ext cx="24824" cy="24240"/>
            </a:xfrm>
            <a:custGeom>
              <a:avLst/>
              <a:gdLst/>
              <a:ahLst/>
              <a:cxnLst/>
              <a:rect l="l" t="t" r="r" b="b"/>
              <a:pathLst>
                <a:path w="85" h="83" extrusionOk="0">
                  <a:moveTo>
                    <a:pt x="50" y="1"/>
                  </a:moveTo>
                  <a:cubicBezTo>
                    <a:pt x="37" y="1"/>
                    <a:pt x="20" y="8"/>
                    <a:pt x="0" y="23"/>
                  </a:cubicBezTo>
                  <a:cubicBezTo>
                    <a:pt x="0" y="62"/>
                    <a:pt x="14" y="82"/>
                    <a:pt x="36" y="82"/>
                  </a:cubicBezTo>
                  <a:cubicBezTo>
                    <a:pt x="47" y="82"/>
                    <a:pt x="60" y="77"/>
                    <a:pt x="75" y="67"/>
                  </a:cubicBezTo>
                  <a:cubicBezTo>
                    <a:pt x="85" y="27"/>
                    <a:pt x="75"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732239" y="606857"/>
              <a:ext cx="3406968" cy="1617915"/>
            </a:xfrm>
            <a:custGeom>
              <a:avLst/>
              <a:gdLst/>
              <a:ahLst/>
              <a:cxnLst/>
              <a:rect l="l" t="t" r="r" b="b"/>
              <a:pathLst>
                <a:path w="11666" h="5540" extrusionOk="0">
                  <a:moveTo>
                    <a:pt x="8583" y="1"/>
                  </a:moveTo>
                  <a:cubicBezTo>
                    <a:pt x="7805" y="1"/>
                    <a:pt x="7025" y="54"/>
                    <a:pt x="6258" y="118"/>
                  </a:cubicBezTo>
                  <a:cubicBezTo>
                    <a:pt x="5293" y="186"/>
                    <a:pt x="4402" y="378"/>
                    <a:pt x="3438" y="378"/>
                  </a:cubicBezTo>
                  <a:cubicBezTo>
                    <a:pt x="3344" y="378"/>
                    <a:pt x="3248" y="376"/>
                    <a:pt x="3152" y="372"/>
                  </a:cubicBezTo>
                  <a:cubicBezTo>
                    <a:pt x="2341" y="325"/>
                    <a:pt x="1511" y="268"/>
                    <a:pt x="678" y="268"/>
                  </a:cubicBezTo>
                  <a:cubicBezTo>
                    <a:pt x="452" y="268"/>
                    <a:pt x="226" y="273"/>
                    <a:pt x="0" y="282"/>
                  </a:cubicBezTo>
                  <a:cubicBezTo>
                    <a:pt x="254" y="984"/>
                    <a:pt x="299" y="2313"/>
                    <a:pt x="777" y="2732"/>
                  </a:cubicBezTo>
                  <a:cubicBezTo>
                    <a:pt x="1718" y="3568"/>
                    <a:pt x="3480" y="3224"/>
                    <a:pt x="4257" y="4210"/>
                  </a:cubicBezTo>
                  <a:cubicBezTo>
                    <a:pt x="4615" y="4658"/>
                    <a:pt x="4765" y="5091"/>
                    <a:pt x="4884" y="5539"/>
                  </a:cubicBezTo>
                  <a:cubicBezTo>
                    <a:pt x="6229" y="4793"/>
                    <a:pt x="7588" y="4106"/>
                    <a:pt x="8977" y="3508"/>
                  </a:cubicBezTo>
                  <a:cubicBezTo>
                    <a:pt x="9514" y="3269"/>
                    <a:pt x="10037" y="3045"/>
                    <a:pt x="10575" y="2821"/>
                  </a:cubicBezTo>
                  <a:cubicBezTo>
                    <a:pt x="10575" y="2776"/>
                    <a:pt x="10560" y="2746"/>
                    <a:pt x="10560" y="2702"/>
                  </a:cubicBezTo>
                  <a:cubicBezTo>
                    <a:pt x="10455" y="1820"/>
                    <a:pt x="11023" y="1014"/>
                    <a:pt x="11665" y="387"/>
                  </a:cubicBezTo>
                  <a:cubicBezTo>
                    <a:pt x="10665" y="96"/>
                    <a:pt x="9625" y="1"/>
                    <a:pt x="8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1443070" y="443314"/>
              <a:ext cx="1479195" cy="345778"/>
            </a:xfrm>
            <a:custGeom>
              <a:avLst/>
              <a:gdLst/>
              <a:ahLst/>
              <a:cxnLst/>
              <a:rect l="l" t="t" r="r" b="b"/>
              <a:pathLst>
                <a:path w="5065" h="1184" extrusionOk="0">
                  <a:moveTo>
                    <a:pt x="3440" y="0"/>
                  </a:moveTo>
                  <a:cubicBezTo>
                    <a:pt x="3348" y="0"/>
                    <a:pt x="3256" y="11"/>
                    <a:pt x="3167" y="36"/>
                  </a:cubicBezTo>
                  <a:cubicBezTo>
                    <a:pt x="2928" y="95"/>
                    <a:pt x="2719" y="245"/>
                    <a:pt x="2465" y="289"/>
                  </a:cubicBezTo>
                  <a:cubicBezTo>
                    <a:pt x="2420" y="295"/>
                    <a:pt x="2375" y="298"/>
                    <a:pt x="2329" y="298"/>
                  </a:cubicBezTo>
                  <a:cubicBezTo>
                    <a:pt x="2146" y="298"/>
                    <a:pt x="1954" y="260"/>
                    <a:pt x="1763" y="260"/>
                  </a:cubicBezTo>
                  <a:cubicBezTo>
                    <a:pt x="1737" y="258"/>
                    <a:pt x="1711" y="258"/>
                    <a:pt x="1685" y="258"/>
                  </a:cubicBezTo>
                  <a:cubicBezTo>
                    <a:pt x="1074" y="258"/>
                    <a:pt x="517" y="587"/>
                    <a:pt x="1" y="917"/>
                  </a:cubicBezTo>
                  <a:cubicBezTo>
                    <a:pt x="1037" y="1102"/>
                    <a:pt x="2051" y="1184"/>
                    <a:pt x="3052" y="1184"/>
                  </a:cubicBezTo>
                  <a:cubicBezTo>
                    <a:pt x="3667" y="1184"/>
                    <a:pt x="4277" y="1153"/>
                    <a:pt x="4885" y="1096"/>
                  </a:cubicBezTo>
                  <a:cubicBezTo>
                    <a:pt x="4930" y="1081"/>
                    <a:pt x="4974" y="1081"/>
                    <a:pt x="5004" y="1051"/>
                  </a:cubicBezTo>
                  <a:cubicBezTo>
                    <a:pt x="5064" y="976"/>
                    <a:pt x="5004" y="887"/>
                    <a:pt x="4945" y="842"/>
                  </a:cubicBezTo>
                  <a:cubicBezTo>
                    <a:pt x="4706" y="603"/>
                    <a:pt x="4452" y="364"/>
                    <a:pt x="4153" y="200"/>
                  </a:cubicBezTo>
                  <a:cubicBezTo>
                    <a:pt x="3935" y="80"/>
                    <a:pt x="3686" y="0"/>
                    <a:pt x="3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2442146" y="168502"/>
              <a:ext cx="2019766" cy="673450"/>
            </a:xfrm>
            <a:custGeom>
              <a:avLst/>
              <a:gdLst/>
              <a:ahLst/>
              <a:cxnLst/>
              <a:rect l="l" t="t" r="r" b="b"/>
              <a:pathLst>
                <a:path w="6916" h="2306" extrusionOk="0">
                  <a:moveTo>
                    <a:pt x="5847" y="1"/>
                  </a:moveTo>
                  <a:cubicBezTo>
                    <a:pt x="5550" y="1"/>
                    <a:pt x="5244" y="101"/>
                    <a:pt x="4974" y="215"/>
                  </a:cubicBezTo>
                  <a:cubicBezTo>
                    <a:pt x="4585" y="373"/>
                    <a:pt x="4183" y="559"/>
                    <a:pt x="3766" y="559"/>
                  </a:cubicBezTo>
                  <a:cubicBezTo>
                    <a:pt x="3751" y="559"/>
                    <a:pt x="3735" y="559"/>
                    <a:pt x="3719" y="558"/>
                  </a:cubicBezTo>
                  <a:cubicBezTo>
                    <a:pt x="3301" y="543"/>
                    <a:pt x="2913" y="334"/>
                    <a:pt x="2494" y="334"/>
                  </a:cubicBezTo>
                  <a:cubicBezTo>
                    <a:pt x="1583" y="334"/>
                    <a:pt x="941" y="1335"/>
                    <a:pt x="30" y="1454"/>
                  </a:cubicBezTo>
                  <a:cubicBezTo>
                    <a:pt x="0" y="1858"/>
                    <a:pt x="344" y="1888"/>
                    <a:pt x="657" y="1917"/>
                  </a:cubicBezTo>
                  <a:cubicBezTo>
                    <a:pt x="2241" y="2052"/>
                    <a:pt x="3824" y="2186"/>
                    <a:pt x="5422" y="2306"/>
                  </a:cubicBezTo>
                  <a:cubicBezTo>
                    <a:pt x="5586" y="2097"/>
                    <a:pt x="5795" y="1888"/>
                    <a:pt x="5989" y="1708"/>
                  </a:cubicBezTo>
                  <a:cubicBezTo>
                    <a:pt x="6303" y="1410"/>
                    <a:pt x="6632" y="1111"/>
                    <a:pt x="6915" y="797"/>
                  </a:cubicBezTo>
                  <a:cubicBezTo>
                    <a:pt x="6915" y="767"/>
                    <a:pt x="6900" y="738"/>
                    <a:pt x="6886" y="708"/>
                  </a:cubicBezTo>
                  <a:cubicBezTo>
                    <a:pt x="6751" y="439"/>
                    <a:pt x="6527" y="185"/>
                    <a:pt x="6228" y="65"/>
                  </a:cubicBezTo>
                  <a:cubicBezTo>
                    <a:pt x="6106" y="20"/>
                    <a:pt x="5977" y="1"/>
                    <a:pt x="5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674367" y="1090479"/>
              <a:ext cx="2207257" cy="3057977"/>
            </a:xfrm>
            <a:custGeom>
              <a:avLst/>
              <a:gdLst/>
              <a:ahLst/>
              <a:cxnLst/>
              <a:rect l="l" t="t" r="r" b="b"/>
              <a:pathLst>
                <a:path w="7558" h="10471" extrusionOk="0">
                  <a:moveTo>
                    <a:pt x="7498" y="0"/>
                  </a:moveTo>
                  <a:lnTo>
                    <a:pt x="7498" y="0"/>
                  </a:lnTo>
                  <a:cubicBezTo>
                    <a:pt x="6975" y="299"/>
                    <a:pt x="6348" y="448"/>
                    <a:pt x="5721" y="508"/>
                  </a:cubicBezTo>
                  <a:cubicBezTo>
                    <a:pt x="4825" y="613"/>
                    <a:pt x="3899" y="568"/>
                    <a:pt x="3003" y="762"/>
                  </a:cubicBezTo>
                  <a:cubicBezTo>
                    <a:pt x="2017" y="971"/>
                    <a:pt x="1136" y="1464"/>
                    <a:pt x="195" y="1837"/>
                  </a:cubicBezTo>
                  <a:cubicBezTo>
                    <a:pt x="135" y="1867"/>
                    <a:pt x="60" y="1897"/>
                    <a:pt x="0" y="1912"/>
                  </a:cubicBezTo>
                  <a:cubicBezTo>
                    <a:pt x="404" y="2046"/>
                    <a:pt x="777" y="2226"/>
                    <a:pt x="1031" y="2554"/>
                  </a:cubicBezTo>
                  <a:cubicBezTo>
                    <a:pt x="1838" y="3540"/>
                    <a:pt x="1584" y="4466"/>
                    <a:pt x="2256" y="5541"/>
                  </a:cubicBezTo>
                  <a:cubicBezTo>
                    <a:pt x="2764" y="6333"/>
                    <a:pt x="3854" y="7125"/>
                    <a:pt x="3480" y="8006"/>
                  </a:cubicBezTo>
                  <a:cubicBezTo>
                    <a:pt x="3271" y="8529"/>
                    <a:pt x="2554" y="8753"/>
                    <a:pt x="2330" y="10007"/>
                  </a:cubicBezTo>
                  <a:cubicBezTo>
                    <a:pt x="2704" y="10186"/>
                    <a:pt x="3122" y="10351"/>
                    <a:pt x="3749" y="10470"/>
                  </a:cubicBezTo>
                  <a:cubicBezTo>
                    <a:pt x="3630" y="10082"/>
                    <a:pt x="3600" y="9694"/>
                    <a:pt x="3914" y="9440"/>
                  </a:cubicBezTo>
                  <a:cubicBezTo>
                    <a:pt x="4227" y="9171"/>
                    <a:pt x="4616" y="8992"/>
                    <a:pt x="4855" y="8663"/>
                  </a:cubicBezTo>
                  <a:cubicBezTo>
                    <a:pt x="5138" y="8245"/>
                    <a:pt x="5153" y="7692"/>
                    <a:pt x="5094" y="7199"/>
                  </a:cubicBezTo>
                  <a:cubicBezTo>
                    <a:pt x="5034" y="6691"/>
                    <a:pt x="4944" y="6169"/>
                    <a:pt x="5079" y="5676"/>
                  </a:cubicBezTo>
                  <a:cubicBezTo>
                    <a:pt x="5258" y="4959"/>
                    <a:pt x="5885" y="4451"/>
                    <a:pt x="6453" y="3958"/>
                  </a:cubicBezTo>
                  <a:cubicBezTo>
                    <a:pt x="7005" y="3465"/>
                    <a:pt x="7558" y="2838"/>
                    <a:pt x="7528" y="2091"/>
                  </a:cubicBezTo>
                  <a:cubicBezTo>
                    <a:pt x="7513" y="1733"/>
                    <a:pt x="7379" y="1404"/>
                    <a:pt x="7334" y="1046"/>
                  </a:cubicBezTo>
                  <a:cubicBezTo>
                    <a:pt x="7289" y="687"/>
                    <a:pt x="7364" y="329"/>
                    <a:pt x="7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2202088" y="2115546"/>
              <a:ext cx="1422247" cy="2032908"/>
            </a:xfrm>
            <a:custGeom>
              <a:avLst/>
              <a:gdLst/>
              <a:ahLst/>
              <a:cxnLst/>
              <a:rect l="l" t="t" r="r" b="b"/>
              <a:pathLst>
                <a:path w="4870" h="6961" extrusionOk="0">
                  <a:moveTo>
                    <a:pt x="1" y="612"/>
                  </a:moveTo>
                  <a:cubicBezTo>
                    <a:pt x="90" y="1180"/>
                    <a:pt x="508" y="1703"/>
                    <a:pt x="1091" y="1957"/>
                  </a:cubicBezTo>
                  <a:cubicBezTo>
                    <a:pt x="1121" y="2106"/>
                    <a:pt x="1151" y="2255"/>
                    <a:pt x="1166" y="2405"/>
                  </a:cubicBezTo>
                  <a:cubicBezTo>
                    <a:pt x="972" y="2106"/>
                    <a:pt x="658" y="1882"/>
                    <a:pt x="314" y="1792"/>
                  </a:cubicBezTo>
                  <a:lnTo>
                    <a:pt x="314" y="1792"/>
                  </a:lnTo>
                  <a:cubicBezTo>
                    <a:pt x="359" y="1867"/>
                    <a:pt x="404" y="1957"/>
                    <a:pt x="449" y="2031"/>
                  </a:cubicBezTo>
                  <a:cubicBezTo>
                    <a:pt x="568" y="2211"/>
                    <a:pt x="718" y="2405"/>
                    <a:pt x="867" y="2584"/>
                  </a:cubicBezTo>
                  <a:cubicBezTo>
                    <a:pt x="972" y="2599"/>
                    <a:pt x="1076" y="2599"/>
                    <a:pt x="1181" y="2599"/>
                  </a:cubicBezTo>
                  <a:cubicBezTo>
                    <a:pt x="1196" y="2718"/>
                    <a:pt x="1196" y="2853"/>
                    <a:pt x="1196" y="2987"/>
                  </a:cubicBezTo>
                  <a:cubicBezTo>
                    <a:pt x="1270" y="3062"/>
                    <a:pt x="1345" y="3152"/>
                    <a:pt x="1405" y="3241"/>
                  </a:cubicBezTo>
                  <a:cubicBezTo>
                    <a:pt x="1405" y="3211"/>
                    <a:pt x="1405" y="3181"/>
                    <a:pt x="1405" y="3152"/>
                  </a:cubicBezTo>
                  <a:cubicBezTo>
                    <a:pt x="1405" y="3032"/>
                    <a:pt x="1405" y="2898"/>
                    <a:pt x="1405" y="2763"/>
                  </a:cubicBezTo>
                  <a:cubicBezTo>
                    <a:pt x="1614" y="2569"/>
                    <a:pt x="1778" y="2300"/>
                    <a:pt x="1838" y="2031"/>
                  </a:cubicBezTo>
                  <a:cubicBezTo>
                    <a:pt x="1912" y="1718"/>
                    <a:pt x="1853" y="1404"/>
                    <a:pt x="1733" y="1120"/>
                  </a:cubicBezTo>
                  <a:cubicBezTo>
                    <a:pt x="1509" y="1225"/>
                    <a:pt x="1420" y="1479"/>
                    <a:pt x="1360" y="1733"/>
                  </a:cubicBezTo>
                  <a:cubicBezTo>
                    <a:pt x="1330" y="1852"/>
                    <a:pt x="1315" y="1987"/>
                    <a:pt x="1300" y="2106"/>
                  </a:cubicBezTo>
                  <a:cubicBezTo>
                    <a:pt x="1255" y="1957"/>
                    <a:pt x="1210" y="1792"/>
                    <a:pt x="1136" y="1658"/>
                  </a:cubicBezTo>
                  <a:cubicBezTo>
                    <a:pt x="1121" y="1419"/>
                    <a:pt x="1031" y="1210"/>
                    <a:pt x="882" y="1031"/>
                  </a:cubicBezTo>
                  <a:cubicBezTo>
                    <a:pt x="658" y="777"/>
                    <a:pt x="329" y="612"/>
                    <a:pt x="1" y="612"/>
                  </a:cubicBezTo>
                  <a:close/>
                  <a:moveTo>
                    <a:pt x="2211" y="2928"/>
                  </a:moveTo>
                  <a:cubicBezTo>
                    <a:pt x="2301" y="3002"/>
                    <a:pt x="2405" y="3077"/>
                    <a:pt x="2540" y="3137"/>
                  </a:cubicBezTo>
                  <a:cubicBezTo>
                    <a:pt x="2510" y="3495"/>
                    <a:pt x="2510" y="3854"/>
                    <a:pt x="2525" y="4212"/>
                  </a:cubicBezTo>
                  <a:cubicBezTo>
                    <a:pt x="2540" y="4331"/>
                    <a:pt x="2555" y="4466"/>
                    <a:pt x="2570" y="4600"/>
                  </a:cubicBezTo>
                  <a:lnTo>
                    <a:pt x="2555" y="4600"/>
                  </a:lnTo>
                  <a:cubicBezTo>
                    <a:pt x="2495" y="4466"/>
                    <a:pt x="2435" y="4317"/>
                    <a:pt x="2346" y="4197"/>
                  </a:cubicBezTo>
                  <a:cubicBezTo>
                    <a:pt x="2390" y="4093"/>
                    <a:pt x="2405" y="3988"/>
                    <a:pt x="2420" y="3883"/>
                  </a:cubicBezTo>
                  <a:lnTo>
                    <a:pt x="2510" y="3883"/>
                  </a:lnTo>
                  <a:cubicBezTo>
                    <a:pt x="2495" y="3809"/>
                    <a:pt x="2465" y="3734"/>
                    <a:pt x="2450" y="3674"/>
                  </a:cubicBezTo>
                  <a:cubicBezTo>
                    <a:pt x="2450" y="3570"/>
                    <a:pt x="2435" y="3480"/>
                    <a:pt x="2420" y="3391"/>
                  </a:cubicBezTo>
                  <a:cubicBezTo>
                    <a:pt x="2420" y="3316"/>
                    <a:pt x="2390" y="3256"/>
                    <a:pt x="2331" y="3226"/>
                  </a:cubicBezTo>
                  <a:cubicBezTo>
                    <a:pt x="2286" y="3226"/>
                    <a:pt x="2256" y="3226"/>
                    <a:pt x="2226" y="3241"/>
                  </a:cubicBezTo>
                  <a:cubicBezTo>
                    <a:pt x="2196" y="3196"/>
                    <a:pt x="2151" y="3137"/>
                    <a:pt x="2122" y="3092"/>
                  </a:cubicBezTo>
                  <a:cubicBezTo>
                    <a:pt x="2151" y="3032"/>
                    <a:pt x="2181" y="2972"/>
                    <a:pt x="2211" y="2928"/>
                  </a:cubicBezTo>
                  <a:close/>
                  <a:moveTo>
                    <a:pt x="2122" y="4615"/>
                  </a:moveTo>
                  <a:cubicBezTo>
                    <a:pt x="2226" y="4675"/>
                    <a:pt x="2331" y="4705"/>
                    <a:pt x="2435" y="4720"/>
                  </a:cubicBezTo>
                  <a:cubicBezTo>
                    <a:pt x="2375" y="4780"/>
                    <a:pt x="2316" y="4854"/>
                    <a:pt x="2271" y="4914"/>
                  </a:cubicBezTo>
                  <a:cubicBezTo>
                    <a:pt x="2196" y="4884"/>
                    <a:pt x="2107" y="4854"/>
                    <a:pt x="2017" y="4824"/>
                  </a:cubicBezTo>
                  <a:cubicBezTo>
                    <a:pt x="2017" y="4809"/>
                    <a:pt x="2002" y="4780"/>
                    <a:pt x="2002" y="4765"/>
                  </a:cubicBezTo>
                  <a:cubicBezTo>
                    <a:pt x="2047" y="4720"/>
                    <a:pt x="2092" y="4660"/>
                    <a:pt x="2122" y="4615"/>
                  </a:cubicBezTo>
                  <a:close/>
                  <a:moveTo>
                    <a:pt x="3182" y="4884"/>
                  </a:moveTo>
                  <a:cubicBezTo>
                    <a:pt x="3092" y="4959"/>
                    <a:pt x="3003" y="5063"/>
                    <a:pt x="2928" y="5168"/>
                  </a:cubicBezTo>
                  <a:cubicBezTo>
                    <a:pt x="2958" y="5183"/>
                    <a:pt x="2988" y="5183"/>
                    <a:pt x="3018" y="5183"/>
                  </a:cubicBezTo>
                  <a:lnTo>
                    <a:pt x="3048" y="5153"/>
                  </a:lnTo>
                  <a:cubicBezTo>
                    <a:pt x="3107" y="5063"/>
                    <a:pt x="3152" y="4974"/>
                    <a:pt x="3182" y="4884"/>
                  </a:cubicBezTo>
                  <a:close/>
                  <a:moveTo>
                    <a:pt x="2062" y="5258"/>
                  </a:moveTo>
                  <a:lnTo>
                    <a:pt x="2092" y="5272"/>
                  </a:lnTo>
                  <a:cubicBezTo>
                    <a:pt x="2077" y="5287"/>
                    <a:pt x="2077" y="5317"/>
                    <a:pt x="2062" y="5332"/>
                  </a:cubicBezTo>
                  <a:cubicBezTo>
                    <a:pt x="2062" y="5302"/>
                    <a:pt x="2062" y="5287"/>
                    <a:pt x="2062" y="5258"/>
                  </a:cubicBezTo>
                  <a:close/>
                  <a:moveTo>
                    <a:pt x="583" y="6198"/>
                  </a:moveTo>
                  <a:cubicBezTo>
                    <a:pt x="553" y="6303"/>
                    <a:pt x="538" y="6393"/>
                    <a:pt x="523" y="6497"/>
                  </a:cubicBezTo>
                  <a:cubicBezTo>
                    <a:pt x="822" y="6632"/>
                    <a:pt x="1136" y="6766"/>
                    <a:pt x="1569" y="6871"/>
                  </a:cubicBezTo>
                  <a:cubicBezTo>
                    <a:pt x="1345" y="6557"/>
                    <a:pt x="1031" y="6363"/>
                    <a:pt x="703" y="6243"/>
                  </a:cubicBezTo>
                  <a:cubicBezTo>
                    <a:pt x="673" y="6228"/>
                    <a:pt x="628" y="6213"/>
                    <a:pt x="583" y="6198"/>
                  </a:cubicBezTo>
                  <a:close/>
                  <a:moveTo>
                    <a:pt x="3107" y="0"/>
                  </a:moveTo>
                  <a:cubicBezTo>
                    <a:pt x="3033" y="0"/>
                    <a:pt x="2988" y="75"/>
                    <a:pt x="2958" y="120"/>
                  </a:cubicBezTo>
                  <a:cubicBezTo>
                    <a:pt x="2749" y="538"/>
                    <a:pt x="2734" y="1061"/>
                    <a:pt x="2958" y="1538"/>
                  </a:cubicBezTo>
                  <a:cubicBezTo>
                    <a:pt x="2868" y="1703"/>
                    <a:pt x="2794" y="1882"/>
                    <a:pt x="2734" y="2076"/>
                  </a:cubicBezTo>
                  <a:cubicBezTo>
                    <a:pt x="2734" y="1733"/>
                    <a:pt x="2614" y="1404"/>
                    <a:pt x="2405" y="1135"/>
                  </a:cubicBezTo>
                  <a:cubicBezTo>
                    <a:pt x="2375" y="1105"/>
                    <a:pt x="2346" y="1075"/>
                    <a:pt x="2301" y="1075"/>
                  </a:cubicBezTo>
                  <a:cubicBezTo>
                    <a:pt x="2241" y="1075"/>
                    <a:pt x="2211" y="1165"/>
                    <a:pt x="2211" y="1225"/>
                  </a:cubicBezTo>
                  <a:cubicBezTo>
                    <a:pt x="2166" y="1643"/>
                    <a:pt x="2331" y="2091"/>
                    <a:pt x="2674" y="2270"/>
                  </a:cubicBezTo>
                  <a:cubicBezTo>
                    <a:pt x="2629" y="2465"/>
                    <a:pt x="2585" y="2659"/>
                    <a:pt x="2570" y="2853"/>
                  </a:cubicBezTo>
                  <a:cubicBezTo>
                    <a:pt x="2510" y="2703"/>
                    <a:pt x="2420" y="2569"/>
                    <a:pt x="2331" y="2435"/>
                  </a:cubicBezTo>
                  <a:lnTo>
                    <a:pt x="2331" y="2405"/>
                  </a:lnTo>
                  <a:lnTo>
                    <a:pt x="2316" y="2420"/>
                  </a:lnTo>
                  <a:cubicBezTo>
                    <a:pt x="2241" y="2330"/>
                    <a:pt x="2166" y="2255"/>
                    <a:pt x="2077" y="2196"/>
                  </a:cubicBezTo>
                  <a:cubicBezTo>
                    <a:pt x="2047" y="2166"/>
                    <a:pt x="2002" y="2136"/>
                    <a:pt x="1957" y="2136"/>
                  </a:cubicBezTo>
                  <a:cubicBezTo>
                    <a:pt x="1912" y="2151"/>
                    <a:pt x="1868" y="2196"/>
                    <a:pt x="1853" y="2255"/>
                  </a:cubicBezTo>
                  <a:cubicBezTo>
                    <a:pt x="1853" y="2300"/>
                    <a:pt x="1868" y="2345"/>
                    <a:pt x="1883" y="2390"/>
                  </a:cubicBezTo>
                  <a:cubicBezTo>
                    <a:pt x="1912" y="2479"/>
                    <a:pt x="1942" y="2554"/>
                    <a:pt x="1987" y="2614"/>
                  </a:cubicBezTo>
                  <a:cubicBezTo>
                    <a:pt x="1927" y="2674"/>
                    <a:pt x="1868" y="2718"/>
                    <a:pt x="1808" y="2778"/>
                  </a:cubicBezTo>
                  <a:cubicBezTo>
                    <a:pt x="1778" y="2748"/>
                    <a:pt x="1733" y="2718"/>
                    <a:pt x="1703" y="2689"/>
                  </a:cubicBezTo>
                  <a:cubicBezTo>
                    <a:pt x="1673" y="2659"/>
                    <a:pt x="1629" y="2644"/>
                    <a:pt x="1584" y="2644"/>
                  </a:cubicBezTo>
                  <a:cubicBezTo>
                    <a:pt x="1509" y="2659"/>
                    <a:pt x="1494" y="2763"/>
                    <a:pt x="1509" y="2838"/>
                  </a:cubicBezTo>
                  <a:cubicBezTo>
                    <a:pt x="1509" y="2928"/>
                    <a:pt x="1539" y="3002"/>
                    <a:pt x="1554" y="3092"/>
                  </a:cubicBezTo>
                  <a:cubicBezTo>
                    <a:pt x="1509" y="3152"/>
                    <a:pt x="1479" y="3226"/>
                    <a:pt x="1449" y="3301"/>
                  </a:cubicBezTo>
                  <a:cubicBezTo>
                    <a:pt x="1509" y="3405"/>
                    <a:pt x="1554" y="3495"/>
                    <a:pt x="1614" y="3585"/>
                  </a:cubicBezTo>
                  <a:cubicBezTo>
                    <a:pt x="1659" y="3555"/>
                    <a:pt x="1718" y="3525"/>
                    <a:pt x="1763" y="3480"/>
                  </a:cubicBezTo>
                  <a:cubicBezTo>
                    <a:pt x="1778" y="3510"/>
                    <a:pt x="1793" y="3540"/>
                    <a:pt x="1808" y="3555"/>
                  </a:cubicBezTo>
                  <a:cubicBezTo>
                    <a:pt x="1838" y="3600"/>
                    <a:pt x="1868" y="3630"/>
                    <a:pt x="1898" y="3659"/>
                  </a:cubicBezTo>
                  <a:cubicBezTo>
                    <a:pt x="1883" y="3689"/>
                    <a:pt x="1868" y="3734"/>
                    <a:pt x="1868" y="3764"/>
                  </a:cubicBezTo>
                  <a:cubicBezTo>
                    <a:pt x="1825" y="3753"/>
                    <a:pt x="1776" y="3743"/>
                    <a:pt x="1729" y="3743"/>
                  </a:cubicBezTo>
                  <a:cubicBezTo>
                    <a:pt x="1710" y="3743"/>
                    <a:pt x="1691" y="3745"/>
                    <a:pt x="1673" y="3749"/>
                  </a:cubicBezTo>
                  <a:cubicBezTo>
                    <a:pt x="1763" y="3988"/>
                    <a:pt x="1778" y="4242"/>
                    <a:pt x="1673" y="4496"/>
                  </a:cubicBezTo>
                  <a:cubicBezTo>
                    <a:pt x="1644" y="4556"/>
                    <a:pt x="1614" y="4615"/>
                    <a:pt x="1584" y="4660"/>
                  </a:cubicBezTo>
                  <a:cubicBezTo>
                    <a:pt x="1509" y="4765"/>
                    <a:pt x="1420" y="4869"/>
                    <a:pt x="1330" y="4959"/>
                  </a:cubicBezTo>
                  <a:cubicBezTo>
                    <a:pt x="1397" y="4988"/>
                    <a:pt x="1477" y="5004"/>
                    <a:pt x="1554" y="5004"/>
                  </a:cubicBezTo>
                  <a:cubicBezTo>
                    <a:pt x="1596" y="5004"/>
                    <a:pt x="1636" y="4999"/>
                    <a:pt x="1673" y="4989"/>
                  </a:cubicBezTo>
                  <a:cubicBezTo>
                    <a:pt x="1718" y="5198"/>
                    <a:pt x="1748" y="5392"/>
                    <a:pt x="1763" y="5601"/>
                  </a:cubicBezTo>
                  <a:cubicBezTo>
                    <a:pt x="1599" y="5392"/>
                    <a:pt x="1405" y="5228"/>
                    <a:pt x="1210" y="5093"/>
                  </a:cubicBezTo>
                  <a:cubicBezTo>
                    <a:pt x="1106" y="5213"/>
                    <a:pt x="986" y="5362"/>
                    <a:pt x="882" y="5526"/>
                  </a:cubicBezTo>
                  <a:cubicBezTo>
                    <a:pt x="1128" y="5649"/>
                    <a:pt x="1412" y="5722"/>
                    <a:pt x="1687" y="5722"/>
                  </a:cubicBezTo>
                  <a:cubicBezTo>
                    <a:pt x="1713" y="5722"/>
                    <a:pt x="1738" y="5722"/>
                    <a:pt x="1763" y="5721"/>
                  </a:cubicBezTo>
                  <a:lnTo>
                    <a:pt x="1763" y="5721"/>
                  </a:lnTo>
                  <a:cubicBezTo>
                    <a:pt x="1778" y="5885"/>
                    <a:pt x="1763" y="6064"/>
                    <a:pt x="1748" y="6243"/>
                  </a:cubicBezTo>
                  <a:cubicBezTo>
                    <a:pt x="1748" y="6273"/>
                    <a:pt x="1748" y="6318"/>
                    <a:pt x="1733" y="6363"/>
                  </a:cubicBezTo>
                  <a:cubicBezTo>
                    <a:pt x="1420" y="5974"/>
                    <a:pt x="1151" y="5765"/>
                    <a:pt x="852" y="5631"/>
                  </a:cubicBezTo>
                  <a:cubicBezTo>
                    <a:pt x="852" y="5631"/>
                    <a:pt x="837" y="5631"/>
                    <a:pt x="822" y="5616"/>
                  </a:cubicBezTo>
                  <a:cubicBezTo>
                    <a:pt x="747" y="5750"/>
                    <a:pt x="688" y="5885"/>
                    <a:pt x="628" y="6049"/>
                  </a:cubicBezTo>
                  <a:cubicBezTo>
                    <a:pt x="927" y="6318"/>
                    <a:pt x="1330" y="6467"/>
                    <a:pt x="1718" y="6467"/>
                  </a:cubicBezTo>
                  <a:cubicBezTo>
                    <a:pt x="1703" y="6602"/>
                    <a:pt x="1673" y="6751"/>
                    <a:pt x="1629" y="6886"/>
                  </a:cubicBezTo>
                  <a:cubicBezTo>
                    <a:pt x="1688" y="6900"/>
                    <a:pt x="1748" y="6915"/>
                    <a:pt x="1823" y="6930"/>
                  </a:cubicBezTo>
                  <a:cubicBezTo>
                    <a:pt x="1838" y="6856"/>
                    <a:pt x="1853" y="6796"/>
                    <a:pt x="1883" y="6721"/>
                  </a:cubicBezTo>
                  <a:cubicBezTo>
                    <a:pt x="1823" y="6452"/>
                    <a:pt x="1853" y="6198"/>
                    <a:pt x="2032" y="5989"/>
                  </a:cubicBezTo>
                  <a:cubicBezTo>
                    <a:pt x="2047" y="5840"/>
                    <a:pt x="2062" y="5691"/>
                    <a:pt x="2062" y="5541"/>
                  </a:cubicBezTo>
                  <a:cubicBezTo>
                    <a:pt x="2211" y="5511"/>
                    <a:pt x="2331" y="5437"/>
                    <a:pt x="2435" y="5347"/>
                  </a:cubicBezTo>
                  <a:cubicBezTo>
                    <a:pt x="2525" y="5347"/>
                    <a:pt x="2629" y="5347"/>
                    <a:pt x="2734" y="5332"/>
                  </a:cubicBezTo>
                  <a:cubicBezTo>
                    <a:pt x="2689" y="5272"/>
                    <a:pt x="2644" y="5213"/>
                    <a:pt x="2600" y="5168"/>
                  </a:cubicBezTo>
                  <a:cubicBezTo>
                    <a:pt x="2629" y="5138"/>
                    <a:pt x="2644" y="5108"/>
                    <a:pt x="2674" y="5063"/>
                  </a:cubicBezTo>
                  <a:cubicBezTo>
                    <a:pt x="2704" y="5183"/>
                    <a:pt x="2749" y="5287"/>
                    <a:pt x="2809" y="5392"/>
                  </a:cubicBezTo>
                  <a:cubicBezTo>
                    <a:pt x="2868" y="5347"/>
                    <a:pt x="2913" y="5302"/>
                    <a:pt x="2958" y="5258"/>
                  </a:cubicBezTo>
                  <a:cubicBezTo>
                    <a:pt x="2898" y="5093"/>
                    <a:pt x="2838" y="4914"/>
                    <a:pt x="2809" y="4750"/>
                  </a:cubicBezTo>
                  <a:cubicBezTo>
                    <a:pt x="2809" y="4720"/>
                    <a:pt x="2824" y="4690"/>
                    <a:pt x="2824" y="4660"/>
                  </a:cubicBezTo>
                  <a:cubicBezTo>
                    <a:pt x="2838" y="4630"/>
                    <a:pt x="2838" y="4585"/>
                    <a:pt x="2824" y="4541"/>
                  </a:cubicBezTo>
                  <a:lnTo>
                    <a:pt x="2824" y="4541"/>
                  </a:lnTo>
                  <a:cubicBezTo>
                    <a:pt x="2898" y="4556"/>
                    <a:pt x="2977" y="4563"/>
                    <a:pt x="3055" y="4563"/>
                  </a:cubicBezTo>
                  <a:cubicBezTo>
                    <a:pt x="3133" y="4563"/>
                    <a:pt x="3212" y="4556"/>
                    <a:pt x="3287" y="4541"/>
                  </a:cubicBezTo>
                  <a:cubicBezTo>
                    <a:pt x="3316" y="4361"/>
                    <a:pt x="3316" y="4197"/>
                    <a:pt x="3316" y="4018"/>
                  </a:cubicBezTo>
                  <a:lnTo>
                    <a:pt x="3316" y="4018"/>
                  </a:lnTo>
                  <a:cubicBezTo>
                    <a:pt x="3077" y="4122"/>
                    <a:pt x="2868" y="4272"/>
                    <a:pt x="2764" y="4496"/>
                  </a:cubicBezTo>
                  <a:lnTo>
                    <a:pt x="2749" y="4496"/>
                  </a:lnTo>
                  <a:cubicBezTo>
                    <a:pt x="2719" y="4257"/>
                    <a:pt x="2704" y="4033"/>
                    <a:pt x="2704" y="3794"/>
                  </a:cubicBezTo>
                  <a:lnTo>
                    <a:pt x="2704" y="3794"/>
                  </a:lnTo>
                  <a:cubicBezTo>
                    <a:pt x="2852" y="3839"/>
                    <a:pt x="3009" y="3859"/>
                    <a:pt x="3162" y="3859"/>
                  </a:cubicBezTo>
                  <a:cubicBezTo>
                    <a:pt x="3209" y="3859"/>
                    <a:pt x="3256" y="3857"/>
                    <a:pt x="3301" y="3854"/>
                  </a:cubicBezTo>
                  <a:cubicBezTo>
                    <a:pt x="3301" y="3794"/>
                    <a:pt x="3287" y="3734"/>
                    <a:pt x="3287" y="3689"/>
                  </a:cubicBezTo>
                  <a:cubicBezTo>
                    <a:pt x="3272" y="3600"/>
                    <a:pt x="3272" y="3525"/>
                    <a:pt x="3257" y="3435"/>
                  </a:cubicBezTo>
                  <a:cubicBezTo>
                    <a:pt x="3063" y="3510"/>
                    <a:pt x="2868" y="3615"/>
                    <a:pt x="2704" y="3764"/>
                  </a:cubicBezTo>
                  <a:cubicBezTo>
                    <a:pt x="2704" y="3585"/>
                    <a:pt x="2719" y="3420"/>
                    <a:pt x="2734" y="3256"/>
                  </a:cubicBezTo>
                  <a:cubicBezTo>
                    <a:pt x="2898" y="3301"/>
                    <a:pt x="3077" y="3331"/>
                    <a:pt x="3242" y="3331"/>
                  </a:cubicBezTo>
                  <a:cubicBezTo>
                    <a:pt x="3227" y="3181"/>
                    <a:pt x="3212" y="3032"/>
                    <a:pt x="3212" y="2898"/>
                  </a:cubicBezTo>
                  <a:cubicBezTo>
                    <a:pt x="3063" y="2957"/>
                    <a:pt x="2913" y="3047"/>
                    <a:pt x="2749" y="3166"/>
                  </a:cubicBezTo>
                  <a:cubicBezTo>
                    <a:pt x="2764" y="3122"/>
                    <a:pt x="2764" y="3077"/>
                    <a:pt x="2779" y="3032"/>
                  </a:cubicBezTo>
                  <a:cubicBezTo>
                    <a:pt x="2809" y="2868"/>
                    <a:pt x="2853" y="2703"/>
                    <a:pt x="2913" y="2539"/>
                  </a:cubicBezTo>
                  <a:cubicBezTo>
                    <a:pt x="3003" y="2569"/>
                    <a:pt x="3107" y="2599"/>
                    <a:pt x="3212" y="2614"/>
                  </a:cubicBezTo>
                  <a:cubicBezTo>
                    <a:pt x="3212" y="2494"/>
                    <a:pt x="3227" y="2360"/>
                    <a:pt x="3242" y="2240"/>
                  </a:cubicBezTo>
                  <a:lnTo>
                    <a:pt x="3242" y="2240"/>
                  </a:lnTo>
                  <a:cubicBezTo>
                    <a:pt x="3152" y="2300"/>
                    <a:pt x="3048" y="2360"/>
                    <a:pt x="2943" y="2435"/>
                  </a:cubicBezTo>
                  <a:cubicBezTo>
                    <a:pt x="3018" y="2240"/>
                    <a:pt x="3107" y="2046"/>
                    <a:pt x="3212" y="1867"/>
                  </a:cubicBezTo>
                  <a:cubicBezTo>
                    <a:pt x="3257" y="1882"/>
                    <a:pt x="3301" y="1912"/>
                    <a:pt x="3346" y="1912"/>
                  </a:cubicBezTo>
                  <a:cubicBezTo>
                    <a:pt x="3421" y="1748"/>
                    <a:pt x="3511" y="1598"/>
                    <a:pt x="3630" y="1449"/>
                  </a:cubicBezTo>
                  <a:lnTo>
                    <a:pt x="3630" y="1449"/>
                  </a:lnTo>
                  <a:cubicBezTo>
                    <a:pt x="3540" y="1494"/>
                    <a:pt x="3466" y="1538"/>
                    <a:pt x="3376" y="1583"/>
                  </a:cubicBezTo>
                  <a:cubicBezTo>
                    <a:pt x="3481" y="1434"/>
                    <a:pt x="3585" y="1285"/>
                    <a:pt x="3705" y="1150"/>
                  </a:cubicBezTo>
                  <a:cubicBezTo>
                    <a:pt x="3765" y="1150"/>
                    <a:pt x="3839" y="1150"/>
                    <a:pt x="3899" y="1135"/>
                  </a:cubicBezTo>
                  <a:cubicBezTo>
                    <a:pt x="4123" y="896"/>
                    <a:pt x="4392" y="672"/>
                    <a:pt x="4631" y="448"/>
                  </a:cubicBezTo>
                  <a:cubicBezTo>
                    <a:pt x="4720" y="373"/>
                    <a:pt x="4795" y="314"/>
                    <a:pt x="4870" y="239"/>
                  </a:cubicBezTo>
                  <a:cubicBezTo>
                    <a:pt x="4810" y="149"/>
                    <a:pt x="4720" y="90"/>
                    <a:pt x="4616" y="75"/>
                  </a:cubicBezTo>
                  <a:cubicBezTo>
                    <a:pt x="4603" y="74"/>
                    <a:pt x="4591" y="73"/>
                    <a:pt x="4579" y="73"/>
                  </a:cubicBezTo>
                  <a:cubicBezTo>
                    <a:pt x="4399" y="73"/>
                    <a:pt x="4233" y="173"/>
                    <a:pt x="4093" y="299"/>
                  </a:cubicBezTo>
                  <a:cubicBezTo>
                    <a:pt x="3944" y="418"/>
                    <a:pt x="3809" y="553"/>
                    <a:pt x="3720" y="717"/>
                  </a:cubicBezTo>
                  <a:cubicBezTo>
                    <a:pt x="3555" y="792"/>
                    <a:pt x="3421" y="911"/>
                    <a:pt x="3287" y="1061"/>
                  </a:cubicBezTo>
                  <a:cubicBezTo>
                    <a:pt x="3316" y="1001"/>
                    <a:pt x="3331" y="941"/>
                    <a:pt x="3346" y="881"/>
                  </a:cubicBezTo>
                  <a:cubicBezTo>
                    <a:pt x="3421" y="598"/>
                    <a:pt x="3391" y="299"/>
                    <a:pt x="3227" y="90"/>
                  </a:cubicBezTo>
                  <a:cubicBezTo>
                    <a:pt x="3197" y="45"/>
                    <a:pt x="3152" y="0"/>
                    <a:pt x="3107" y="0"/>
                  </a:cubicBezTo>
                  <a:close/>
                  <a:moveTo>
                    <a:pt x="1927" y="6900"/>
                  </a:moveTo>
                  <a:cubicBezTo>
                    <a:pt x="1912" y="6915"/>
                    <a:pt x="1898" y="6930"/>
                    <a:pt x="1883" y="6945"/>
                  </a:cubicBezTo>
                  <a:lnTo>
                    <a:pt x="1942" y="6960"/>
                  </a:lnTo>
                  <a:cubicBezTo>
                    <a:pt x="1927" y="6930"/>
                    <a:pt x="1927" y="6915"/>
                    <a:pt x="1927" y="69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863074" y="906200"/>
              <a:ext cx="911757" cy="123534"/>
            </a:xfrm>
            <a:custGeom>
              <a:avLst/>
              <a:gdLst/>
              <a:ahLst/>
              <a:cxnLst/>
              <a:rect l="l" t="t" r="r" b="b"/>
              <a:pathLst>
                <a:path w="3122" h="423" extrusionOk="0">
                  <a:moveTo>
                    <a:pt x="1102" y="0"/>
                  </a:moveTo>
                  <a:cubicBezTo>
                    <a:pt x="842" y="0"/>
                    <a:pt x="566" y="169"/>
                    <a:pt x="312" y="169"/>
                  </a:cubicBezTo>
                  <a:cubicBezTo>
                    <a:pt x="203" y="169"/>
                    <a:pt x="98" y="138"/>
                    <a:pt x="0" y="49"/>
                  </a:cubicBezTo>
                  <a:lnTo>
                    <a:pt x="0" y="49"/>
                  </a:lnTo>
                  <a:cubicBezTo>
                    <a:pt x="102" y="165"/>
                    <a:pt x="221" y="203"/>
                    <a:pt x="347" y="203"/>
                  </a:cubicBezTo>
                  <a:cubicBezTo>
                    <a:pt x="582" y="203"/>
                    <a:pt x="844" y="72"/>
                    <a:pt x="1069" y="72"/>
                  </a:cubicBezTo>
                  <a:cubicBezTo>
                    <a:pt x="1097" y="72"/>
                    <a:pt x="1124" y="74"/>
                    <a:pt x="1150" y="79"/>
                  </a:cubicBezTo>
                  <a:cubicBezTo>
                    <a:pt x="1285" y="108"/>
                    <a:pt x="1404" y="168"/>
                    <a:pt x="1524" y="228"/>
                  </a:cubicBezTo>
                  <a:cubicBezTo>
                    <a:pt x="1689" y="307"/>
                    <a:pt x="1865" y="328"/>
                    <a:pt x="2045" y="328"/>
                  </a:cubicBezTo>
                  <a:cubicBezTo>
                    <a:pt x="2248" y="328"/>
                    <a:pt x="2456" y="301"/>
                    <a:pt x="2659" y="301"/>
                  </a:cubicBezTo>
                  <a:cubicBezTo>
                    <a:pt x="2684" y="301"/>
                    <a:pt x="2709" y="302"/>
                    <a:pt x="2734" y="303"/>
                  </a:cubicBezTo>
                  <a:cubicBezTo>
                    <a:pt x="2868" y="318"/>
                    <a:pt x="3002" y="347"/>
                    <a:pt x="3122" y="422"/>
                  </a:cubicBezTo>
                  <a:cubicBezTo>
                    <a:pt x="3017" y="332"/>
                    <a:pt x="2868" y="288"/>
                    <a:pt x="2734" y="273"/>
                  </a:cubicBezTo>
                  <a:cubicBezTo>
                    <a:pt x="2633" y="257"/>
                    <a:pt x="2530" y="254"/>
                    <a:pt x="2425" y="254"/>
                  </a:cubicBezTo>
                  <a:cubicBezTo>
                    <a:pt x="2341" y="254"/>
                    <a:pt x="2255" y="256"/>
                    <a:pt x="2170" y="256"/>
                  </a:cubicBezTo>
                  <a:cubicBezTo>
                    <a:pt x="1956" y="256"/>
                    <a:pt x="1744" y="241"/>
                    <a:pt x="1554" y="138"/>
                  </a:cubicBezTo>
                  <a:cubicBezTo>
                    <a:pt x="1434" y="93"/>
                    <a:pt x="1315" y="34"/>
                    <a:pt x="1165" y="4"/>
                  </a:cubicBezTo>
                  <a:cubicBezTo>
                    <a:pt x="1145" y="1"/>
                    <a:pt x="1124" y="0"/>
                    <a:pt x="1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111602" y="1219854"/>
              <a:ext cx="733027" cy="106303"/>
            </a:xfrm>
            <a:custGeom>
              <a:avLst/>
              <a:gdLst/>
              <a:ahLst/>
              <a:cxnLst/>
              <a:rect l="l" t="t" r="r" b="b"/>
              <a:pathLst>
                <a:path w="2510" h="364" extrusionOk="0">
                  <a:moveTo>
                    <a:pt x="304" y="1"/>
                  </a:moveTo>
                  <a:cubicBezTo>
                    <a:pt x="196" y="1"/>
                    <a:pt x="92" y="28"/>
                    <a:pt x="1" y="110"/>
                  </a:cubicBezTo>
                  <a:cubicBezTo>
                    <a:pt x="86" y="50"/>
                    <a:pt x="172" y="28"/>
                    <a:pt x="259" y="28"/>
                  </a:cubicBezTo>
                  <a:cubicBezTo>
                    <a:pt x="478" y="28"/>
                    <a:pt x="702" y="167"/>
                    <a:pt x="927" y="199"/>
                  </a:cubicBezTo>
                  <a:cubicBezTo>
                    <a:pt x="972" y="209"/>
                    <a:pt x="1017" y="212"/>
                    <a:pt x="1062" y="212"/>
                  </a:cubicBezTo>
                  <a:cubicBezTo>
                    <a:pt x="1219" y="212"/>
                    <a:pt x="1370" y="168"/>
                    <a:pt x="1520" y="168"/>
                  </a:cubicBezTo>
                  <a:cubicBezTo>
                    <a:pt x="1536" y="168"/>
                    <a:pt x="1553" y="168"/>
                    <a:pt x="1569" y="170"/>
                  </a:cubicBezTo>
                  <a:cubicBezTo>
                    <a:pt x="1838" y="170"/>
                    <a:pt x="2077" y="364"/>
                    <a:pt x="2346" y="364"/>
                  </a:cubicBezTo>
                  <a:cubicBezTo>
                    <a:pt x="2405" y="364"/>
                    <a:pt x="2465" y="364"/>
                    <a:pt x="2510" y="334"/>
                  </a:cubicBezTo>
                  <a:lnTo>
                    <a:pt x="2510" y="334"/>
                  </a:lnTo>
                  <a:cubicBezTo>
                    <a:pt x="2450" y="349"/>
                    <a:pt x="2405" y="349"/>
                    <a:pt x="2346" y="349"/>
                  </a:cubicBezTo>
                  <a:cubicBezTo>
                    <a:pt x="2077" y="304"/>
                    <a:pt x="1853" y="95"/>
                    <a:pt x="1584" y="95"/>
                  </a:cubicBezTo>
                  <a:cubicBezTo>
                    <a:pt x="1563" y="93"/>
                    <a:pt x="1543" y="93"/>
                    <a:pt x="1522" y="93"/>
                  </a:cubicBezTo>
                  <a:cubicBezTo>
                    <a:pt x="1359" y="93"/>
                    <a:pt x="1203" y="132"/>
                    <a:pt x="1048" y="132"/>
                  </a:cubicBezTo>
                  <a:cubicBezTo>
                    <a:pt x="1013" y="132"/>
                    <a:pt x="977" y="130"/>
                    <a:pt x="942" y="125"/>
                  </a:cubicBezTo>
                  <a:cubicBezTo>
                    <a:pt x="745" y="105"/>
                    <a:pt x="515" y="1"/>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796441" y="867651"/>
              <a:ext cx="567439" cy="52276"/>
            </a:xfrm>
            <a:custGeom>
              <a:avLst/>
              <a:gdLst/>
              <a:ahLst/>
              <a:cxnLst/>
              <a:rect l="l" t="t" r="r" b="b"/>
              <a:pathLst>
                <a:path w="1943" h="179" extrusionOk="0">
                  <a:moveTo>
                    <a:pt x="801" y="1"/>
                  </a:moveTo>
                  <a:cubicBezTo>
                    <a:pt x="599" y="1"/>
                    <a:pt x="400" y="47"/>
                    <a:pt x="193" y="47"/>
                  </a:cubicBezTo>
                  <a:cubicBezTo>
                    <a:pt x="130" y="47"/>
                    <a:pt x="66" y="43"/>
                    <a:pt x="1" y="31"/>
                  </a:cubicBezTo>
                  <a:lnTo>
                    <a:pt x="1" y="31"/>
                  </a:lnTo>
                  <a:cubicBezTo>
                    <a:pt x="122" y="75"/>
                    <a:pt x="243" y="87"/>
                    <a:pt x="364" y="87"/>
                  </a:cubicBezTo>
                  <a:cubicBezTo>
                    <a:pt x="496" y="87"/>
                    <a:pt x="627" y="73"/>
                    <a:pt x="756" y="73"/>
                  </a:cubicBezTo>
                  <a:cubicBezTo>
                    <a:pt x="829" y="73"/>
                    <a:pt x="900" y="78"/>
                    <a:pt x="971" y="91"/>
                  </a:cubicBezTo>
                  <a:cubicBezTo>
                    <a:pt x="1161" y="118"/>
                    <a:pt x="1373" y="178"/>
                    <a:pt x="1574" y="178"/>
                  </a:cubicBezTo>
                  <a:cubicBezTo>
                    <a:pt x="1704" y="178"/>
                    <a:pt x="1830" y="153"/>
                    <a:pt x="1942" y="76"/>
                  </a:cubicBezTo>
                  <a:lnTo>
                    <a:pt x="1942" y="76"/>
                  </a:lnTo>
                  <a:cubicBezTo>
                    <a:pt x="1849" y="116"/>
                    <a:pt x="1754" y="131"/>
                    <a:pt x="1659" y="131"/>
                  </a:cubicBezTo>
                  <a:cubicBezTo>
                    <a:pt x="1435" y="131"/>
                    <a:pt x="1207" y="48"/>
                    <a:pt x="986" y="16"/>
                  </a:cubicBezTo>
                  <a:cubicBezTo>
                    <a:pt x="924" y="5"/>
                    <a:pt x="862" y="1"/>
                    <a:pt x="8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922895" y="1168746"/>
              <a:ext cx="563058" cy="51107"/>
            </a:xfrm>
            <a:custGeom>
              <a:avLst/>
              <a:gdLst/>
              <a:ahLst/>
              <a:cxnLst/>
              <a:rect l="l" t="t" r="r" b="b"/>
              <a:pathLst>
                <a:path w="1928" h="175" extrusionOk="0">
                  <a:moveTo>
                    <a:pt x="794" y="0"/>
                  </a:moveTo>
                  <a:cubicBezTo>
                    <a:pt x="587" y="0"/>
                    <a:pt x="388" y="47"/>
                    <a:pt x="187" y="47"/>
                  </a:cubicBezTo>
                  <a:cubicBezTo>
                    <a:pt x="125" y="47"/>
                    <a:pt x="63" y="42"/>
                    <a:pt x="1" y="31"/>
                  </a:cubicBezTo>
                  <a:lnTo>
                    <a:pt x="1" y="31"/>
                  </a:lnTo>
                  <a:cubicBezTo>
                    <a:pt x="117" y="75"/>
                    <a:pt x="237" y="87"/>
                    <a:pt x="357" y="87"/>
                  </a:cubicBezTo>
                  <a:cubicBezTo>
                    <a:pt x="488" y="87"/>
                    <a:pt x="620" y="73"/>
                    <a:pt x="748" y="73"/>
                  </a:cubicBezTo>
                  <a:cubicBezTo>
                    <a:pt x="819" y="73"/>
                    <a:pt x="889" y="77"/>
                    <a:pt x="957" y="91"/>
                  </a:cubicBezTo>
                  <a:cubicBezTo>
                    <a:pt x="1142" y="117"/>
                    <a:pt x="1347" y="175"/>
                    <a:pt x="1543" y="175"/>
                  </a:cubicBezTo>
                  <a:cubicBezTo>
                    <a:pt x="1679" y="175"/>
                    <a:pt x="1811" y="147"/>
                    <a:pt x="1928" y="61"/>
                  </a:cubicBezTo>
                  <a:lnTo>
                    <a:pt x="1928" y="61"/>
                  </a:lnTo>
                  <a:cubicBezTo>
                    <a:pt x="1828" y="108"/>
                    <a:pt x="1728" y="126"/>
                    <a:pt x="1628" y="126"/>
                  </a:cubicBezTo>
                  <a:cubicBezTo>
                    <a:pt x="1414" y="126"/>
                    <a:pt x="1200" y="46"/>
                    <a:pt x="987" y="16"/>
                  </a:cubicBezTo>
                  <a:cubicBezTo>
                    <a:pt x="921" y="5"/>
                    <a:pt x="857" y="0"/>
                    <a:pt x="7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3305715" y="871739"/>
              <a:ext cx="349283" cy="436896"/>
            </a:xfrm>
            <a:custGeom>
              <a:avLst/>
              <a:gdLst/>
              <a:ahLst/>
              <a:cxnLst/>
              <a:rect l="l" t="t" r="r" b="b"/>
              <a:pathLst>
                <a:path w="1196" h="1496" extrusionOk="0">
                  <a:moveTo>
                    <a:pt x="198" y="1"/>
                  </a:moveTo>
                  <a:cubicBezTo>
                    <a:pt x="132" y="1"/>
                    <a:pt x="65" y="2"/>
                    <a:pt x="0" y="2"/>
                  </a:cubicBezTo>
                  <a:cubicBezTo>
                    <a:pt x="45" y="47"/>
                    <a:pt x="90" y="107"/>
                    <a:pt x="135" y="122"/>
                  </a:cubicBezTo>
                  <a:cubicBezTo>
                    <a:pt x="269" y="182"/>
                    <a:pt x="404" y="197"/>
                    <a:pt x="538" y="241"/>
                  </a:cubicBezTo>
                  <a:cubicBezTo>
                    <a:pt x="687" y="286"/>
                    <a:pt x="822" y="346"/>
                    <a:pt x="897" y="450"/>
                  </a:cubicBezTo>
                  <a:cubicBezTo>
                    <a:pt x="941" y="525"/>
                    <a:pt x="956" y="600"/>
                    <a:pt x="971" y="674"/>
                  </a:cubicBezTo>
                  <a:cubicBezTo>
                    <a:pt x="1016" y="943"/>
                    <a:pt x="1031" y="1227"/>
                    <a:pt x="1031" y="1496"/>
                  </a:cubicBezTo>
                  <a:cubicBezTo>
                    <a:pt x="1076" y="1481"/>
                    <a:pt x="1136" y="1466"/>
                    <a:pt x="1180" y="1466"/>
                  </a:cubicBezTo>
                  <a:cubicBezTo>
                    <a:pt x="1195" y="1242"/>
                    <a:pt x="1195" y="1033"/>
                    <a:pt x="1180" y="809"/>
                  </a:cubicBezTo>
                  <a:cubicBezTo>
                    <a:pt x="1165" y="645"/>
                    <a:pt x="1136" y="495"/>
                    <a:pt x="1046" y="361"/>
                  </a:cubicBezTo>
                  <a:cubicBezTo>
                    <a:pt x="956" y="197"/>
                    <a:pt x="762" y="107"/>
                    <a:pt x="583" y="47"/>
                  </a:cubicBezTo>
                  <a:cubicBezTo>
                    <a:pt x="463" y="7"/>
                    <a:pt x="33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3009000" y="832898"/>
              <a:ext cx="737407" cy="645998"/>
            </a:xfrm>
            <a:custGeom>
              <a:avLst/>
              <a:gdLst/>
              <a:ahLst/>
              <a:cxnLst/>
              <a:rect l="l" t="t" r="r" b="b"/>
              <a:pathLst>
                <a:path w="2525" h="2212" extrusionOk="0">
                  <a:moveTo>
                    <a:pt x="2525" y="1"/>
                  </a:moveTo>
                  <a:lnTo>
                    <a:pt x="2525" y="1"/>
                  </a:lnTo>
                  <a:cubicBezTo>
                    <a:pt x="1957" y="106"/>
                    <a:pt x="1420" y="315"/>
                    <a:pt x="957" y="673"/>
                  </a:cubicBezTo>
                  <a:cubicBezTo>
                    <a:pt x="509" y="1017"/>
                    <a:pt x="135" y="1509"/>
                    <a:pt x="1" y="2077"/>
                  </a:cubicBezTo>
                  <a:cubicBezTo>
                    <a:pt x="61" y="2047"/>
                    <a:pt x="120" y="2032"/>
                    <a:pt x="195" y="2032"/>
                  </a:cubicBezTo>
                  <a:cubicBezTo>
                    <a:pt x="165" y="2077"/>
                    <a:pt x="150" y="2137"/>
                    <a:pt x="180" y="2211"/>
                  </a:cubicBezTo>
                  <a:cubicBezTo>
                    <a:pt x="733" y="2122"/>
                    <a:pt x="1255" y="1868"/>
                    <a:pt x="1674" y="1480"/>
                  </a:cubicBezTo>
                  <a:cubicBezTo>
                    <a:pt x="2092" y="1106"/>
                    <a:pt x="2391" y="598"/>
                    <a:pt x="2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3371132" y="876704"/>
              <a:ext cx="327380" cy="322999"/>
            </a:xfrm>
            <a:custGeom>
              <a:avLst/>
              <a:gdLst/>
              <a:ahLst/>
              <a:cxnLst/>
              <a:rect l="l" t="t" r="r" b="b"/>
              <a:pathLst>
                <a:path w="1121" h="1106" extrusionOk="0">
                  <a:moveTo>
                    <a:pt x="1121" y="0"/>
                  </a:moveTo>
                  <a:lnTo>
                    <a:pt x="1121" y="0"/>
                  </a:lnTo>
                  <a:cubicBezTo>
                    <a:pt x="717" y="105"/>
                    <a:pt x="329" y="284"/>
                    <a:pt x="0" y="523"/>
                  </a:cubicBezTo>
                  <a:lnTo>
                    <a:pt x="493" y="613"/>
                  </a:lnTo>
                  <a:lnTo>
                    <a:pt x="508" y="1106"/>
                  </a:lnTo>
                  <a:cubicBezTo>
                    <a:pt x="837" y="822"/>
                    <a:pt x="1061" y="433"/>
                    <a:pt x="1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3070037" y="889846"/>
              <a:ext cx="641617" cy="523632"/>
            </a:xfrm>
            <a:custGeom>
              <a:avLst/>
              <a:gdLst/>
              <a:ahLst/>
              <a:cxnLst/>
              <a:rect l="l" t="t" r="r" b="b"/>
              <a:pathLst>
                <a:path w="2197" h="1793" extrusionOk="0">
                  <a:moveTo>
                    <a:pt x="2196" y="0"/>
                  </a:moveTo>
                  <a:lnTo>
                    <a:pt x="2196" y="0"/>
                  </a:lnTo>
                  <a:cubicBezTo>
                    <a:pt x="1450" y="553"/>
                    <a:pt x="703" y="1165"/>
                    <a:pt x="1" y="1792"/>
                  </a:cubicBezTo>
                  <a:cubicBezTo>
                    <a:pt x="778" y="1240"/>
                    <a:pt x="1509" y="627"/>
                    <a:pt x="2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2367967" y="1203791"/>
              <a:ext cx="52568" cy="82064"/>
            </a:xfrm>
            <a:custGeom>
              <a:avLst/>
              <a:gdLst/>
              <a:ahLst/>
              <a:cxnLst/>
              <a:rect l="l" t="t" r="r" b="b"/>
              <a:pathLst>
                <a:path w="180" h="281" extrusionOk="0">
                  <a:moveTo>
                    <a:pt x="60" y="0"/>
                  </a:moveTo>
                  <a:cubicBezTo>
                    <a:pt x="45" y="0"/>
                    <a:pt x="30" y="15"/>
                    <a:pt x="30" y="30"/>
                  </a:cubicBezTo>
                  <a:cubicBezTo>
                    <a:pt x="15" y="45"/>
                    <a:pt x="15" y="75"/>
                    <a:pt x="15" y="90"/>
                  </a:cubicBezTo>
                  <a:cubicBezTo>
                    <a:pt x="30" y="135"/>
                    <a:pt x="15" y="195"/>
                    <a:pt x="15" y="239"/>
                  </a:cubicBezTo>
                  <a:cubicBezTo>
                    <a:pt x="15" y="239"/>
                    <a:pt x="0" y="254"/>
                    <a:pt x="15" y="269"/>
                  </a:cubicBezTo>
                  <a:lnTo>
                    <a:pt x="30" y="269"/>
                  </a:lnTo>
                  <a:cubicBezTo>
                    <a:pt x="45" y="277"/>
                    <a:pt x="64" y="281"/>
                    <a:pt x="82" y="281"/>
                  </a:cubicBezTo>
                  <a:cubicBezTo>
                    <a:pt x="101" y="281"/>
                    <a:pt x="120" y="277"/>
                    <a:pt x="135" y="269"/>
                  </a:cubicBezTo>
                  <a:cubicBezTo>
                    <a:pt x="135" y="269"/>
                    <a:pt x="150" y="269"/>
                    <a:pt x="150" y="239"/>
                  </a:cubicBezTo>
                  <a:cubicBezTo>
                    <a:pt x="165" y="210"/>
                    <a:pt x="179" y="180"/>
                    <a:pt x="179" y="150"/>
                  </a:cubicBezTo>
                  <a:cubicBezTo>
                    <a:pt x="179" y="120"/>
                    <a:pt x="165" y="75"/>
                    <a:pt x="150" y="45"/>
                  </a:cubicBezTo>
                  <a:cubicBezTo>
                    <a:pt x="120" y="15"/>
                    <a:pt x="9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2298169" y="1203791"/>
              <a:ext cx="96082" cy="30957"/>
            </a:xfrm>
            <a:custGeom>
              <a:avLst/>
              <a:gdLst/>
              <a:ahLst/>
              <a:cxnLst/>
              <a:rect l="l" t="t" r="r" b="b"/>
              <a:pathLst>
                <a:path w="329" h="106" extrusionOk="0">
                  <a:moveTo>
                    <a:pt x="60" y="0"/>
                  </a:moveTo>
                  <a:cubicBezTo>
                    <a:pt x="45" y="0"/>
                    <a:pt x="30" y="0"/>
                    <a:pt x="15" y="15"/>
                  </a:cubicBezTo>
                  <a:cubicBezTo>
                    <a:pt x="0" y="15"/>
                    <a:pt x="0" y="30"/>
                    <a:pt x="0" y="60"/>
                  </a:cubicBezTo>
                  <a:cubicBezTo>
                    <a:pt x="0" y="75"/>
                    <a:pt x="15" y="90"/>
                    <a:pt x="30" y="90"/>
                  </a:cubicBezTo>
                  <a:cubicBezTo>
                    <a:pt x="45" y="105"/>
                    <a:pt x="45" y="105"/>
                    <a:pt x="60" y="105"/>
                  </a:cubicBezTo>
                  <a:cubicBezTo>
                    <a:pt x="120" y="105"/>
                    <a:pt x="179" y="105"/>
                    <a:pt x="239" y="90"/>
                  </a:cubicBezTo>
                  <a:cubicBezTo>
                    <a:pt x="254" y="90"/>
                    <a:pt x="284" y="90"/>
                    <a:pt x="299" y="75"/>
                  </a:cubicBezTo>
                  <a:cubicBezTo>
                    <a:pt x="299" y="75"/>
                    <a:pt x="314" y="45"/>
                    <a:pt x="329" y="15"/>
                  </a:cubicBezTo>
                  <a:cubicBezTo>
                    <a:pt x="239" y="0"/>
                    <a:pt x="15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2254363" y="1099240"/>
              <a:ext cx="83232" cy="135508"/>
            </a:xfrm>
            <a:custGeom>
              <a:avLst/>
              <a:gdLst/>
              <a:ahLst/>
              <a:cxnLst/>
              <a:rect l="l" t="t" r="r" b="b"/>
              <a:pathLst>
                <a:path w="285" h="464" extrusionOk="0">
                  <a:moveTo>
                    <a:pt x="120" y="0"/>
                  </a:moveTo>
                  <a:cubicBezTo>
                    <a:pt x="76" y="0"/>
                    <a:pt x="46" y="15"/>
                    <a:pt x="16" y="45"/>
                  </a:cubicBezTo>
                  <a:cubicBezTo>
                    <a:pt x="1" y="90"/>
                    <a:pt x="1" y="134"/>
                    <a:pt x="1" y="179"/>
                  </a:cubicBezTo>
                  <a:cubicBezTo>
                    <a:pt x="16" y="239"/>
                    <a:pt x="16" y="299"/>
                    <a:pt x="31" y="358"/>
                  </a:cubicBezTo>
                  <a:cubicBezTo>
                    <a:pt x="31" y="388"/>
                    <a:pt x="31" y="418"/>
                    <a:pt x="46" y="433"/>
                  </a:cubicBezTo>
                  <a:cubicBezTo>
                    <a:pt x="76" y="463"/>
                    <a:pt x="120" y="463"/>
                    <a:pt x="150" y="463"/>
                  </a:cubicBezTo>
                  <a:cubicBezTo>
                    <a:pt x="195" y="463"/>
                    <a:pt x="225" y="448"/>
                    <a:pt x="255" y="433"/>
                  </a:cubicBezTo>
                  <a:cubicBezTo>
                    <a:pt x="270" y="403"/>
                    <a:pt x="285" y="358"/>
                    <a:pt x="285" y="329"/>
                  </a:cubicBezTo>
                  <a:cubicBezTo>
                    <a:pt x="285" y="239"/>
                    <a:pt x="285" y="149"/>
                    <a:pt x="270" y="75"/>
                  </a:cubicBezTo>
                  <a:cubicBezTo>
                    <a:pt x="270" y="60"/>
                    <a:pt x="255" y="45"/>
                    <a:pt x="255" y="30"/>
                  </a:cubicBezTo>
                  <a:cubicBezTo>
                    <a:pt x="255" y="15"/>
                    <a:pt x="240" y="15"/>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3576146" y="1486780"/>
              <a:ext cx="83232" cy="140472"/>
            </a:xfrm>
            <a:custGeom>
              <a:avLst/>
              <a:gdLst/>
              <a:ahLst/>
              <a:cxnLst/>
              <a:rect l="l" t="t" r="r" b="b"/>
              <a:pathLst>
                <a:path w="285" h="481" extrusionOk="0">
                  <a:moveTo>
                    <a:pt x="56" y="0"/>
                  </a:moveTo>
                  <a:cubicBezTo>
                    <a:pt x="40" y="0"/>
                    <a:pt x="15" y="63"/>
                    <a:pt x="15" y="77"/>
                  </a:cubicBezTo>
                  <a:cubicBezTo>
                    <a:pt x="0" y="92"/>
                    <a:pt x="15" y="107"/>
                    <a:pt x="15" y="107"/>
                  </a:cubicBezTo>
                  <a:cubicBezTo>
                    <a:pt x="45" y="211"/>
                    <a:pt x="75" y="331"/>
                    <a:pt x="135" y="421"/>
                  </a:cubicBezTo>
                  <a:cubicBezTo>
                    <a:pt x="150" y="435"/>
                    <a:pt x="165" y="465"/>
                    <a:pt x="180" y="480"/>
                  </a:cubicBezTo>
                  <a:cubicBezTo>
                    <a:pt x="210" y="480"/>
                    <a:pt x="239" y="435"/>
                    <a:pt x="254" y="406"/>
                  </a:cubicBezTo>
                  <a:cubicBezTo>
                    <a:pt x="284" y="331"/>
                    <a:pt x="269" y="137"/>
                    <a:pt x="224" y="62"/>
                  </a:cubicBezTo>
                  <a:cubicBezTo>
                    <a:pt x="192" y="9"/>
                    <a:pt x="160" y="1"/>
                    <a:pt x="118" y="1"/>
                  </a:cubicBezTo>
                  <a:cubicBezTo>
                    <a:pt x="100" y="1"/>
                    <a:pt x="82" y="2"/>
                    <a:pt x="60" y="2"/>
                  </a:cubicBezTo>
                  <a:cubicBezTo>
                    <a:pt x="59" y="1"/>
                    <a:pt x="57"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3170499" y="1382521"/>
              <a:ext cx="43806" cy="48479"/>
            </a:xfrm>
            <a:custGeom>
              <a:avLst/>
              <a:gdLst/>
              <a:ahLst/>
              <a:cxnLst/>
              <a:rect l="l" t="t" r="r" b="b"/>
              <a:pathLst>
                <a:path w="150" h="166" extrusionOk="0">
                  <a:moveTo>
                    <a:pt x="75" y="1"/>
                  </a:moveTo>
                  <a:cubicBezTo>
                    <a:pt x="30" y="1"/>
                    <a:pt x="0" y="31"/>
                    <a:pt x="0" y="76"/>
                  </a:cubicBezTo>
                  <a:cubicBezTo>
                    <a:pt x="0" y="120"/>
                    <a:pt x="30" y="165"/>
                    <a:pt x="75" y="165"/>
                  </a:cubicBezTo>
                  <a:cubicBezTo>
                    <a:pt x="105" y="165"/>
                    <a:pt x="150" y="120"/>
                    <a:pt x="150" y="76"/>
                  </a:cubicBezTo>
                  <a:cubicBezTo>
                    <a:pt x="150" y="46"/>
                    <a:pt x="105" y="1"/>
                    <a:pt x="75" y="1"/>
                  </a:cubicBezTo>
                  <a:close/>
                </a:path>
              </a:pathLst>
            </a:custGeom>
            <a:solidFill>
              <a:srgbClr val="010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3174880" y="1491745"/>
              <a:ext cx="43806" cy="43806"/>
            </a:xfrm>
            <a:custGeom>
              <a:avLst/>
              <a:gdLst/>
              <a:ahLst/>
              <a:cxnLst/>
              <a:rect l="l" t="t" r="r" b="b"/>
              <a:pathLst>
                <a:path w="150" h="150" extrusionOk="0">
                  <a:moveTo>
                    <a:pt x="75" y="0"/>
                  </a:moveTo>
                  <a:cubicBezTo>
                    <a:pt x="30" y="0"/>
                    <a:pt x="0" y="30"/>
                    <a:pt x="0" y="75"/>
                  </a:cubicBezTo>
                  <a:cubicBezTo>
                    <a:pt x="0" y="120"/>
                    <a:pt x="30" y="150"/>
                    <a:pt x="75" y="150"/>
                  </a:cubicBezTo>
                  <a:cubicBezTo>
                    <a:pt x="105" y="150"/>
                    <a:pt x="150" y="120"/>
                    <a:pt x="150" y="75"/>
                  </a:cubicBezTo>
                  <a:cubicBezTo>
                    <a:pt x="150" y="45"/>
                    <a:pt x="105" y="0"/>
                    <a:pt x="75" y="0"/>
                  </a:cubicBezTo>
                  <a:close/>
                </a:path>
              </a:pathLst>
            </a:custGeom>
            <a:solidFill>
              <a:srgbClr val="010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2219610" y="1378140"/>
              <a:ext cx="43806" cy="48479"/>
            </a:xfrm>
            <a:custGeom>
              <a:avLst/>
              <a:gdLst/>
              <a:ahLst/>
              <a:cxnLst/>
              <a:rect l="l" t="t" r="r" b="b"/>
              <a:pathLst>
                <a:path w="150" h="166" extrusionOk="0">
                  <a:moveTo>
                    <a:pt x="75" y="1"/>
                  </a:moveTo>
                  <a:cubicBezTo>
                    <a:pt x="45" y="1"/>
                    <a:pt x="0" y="31"/>
                    <a:pt x="0" y="76"/>
                  </a:cubicBezTo>
                  <a:cubicBezTo>
                    <a:pt x="0" y="120"/>
                    <a:pt x="30" y="165"/>
                    <a:pt x="75" y="165"/>
                  </a:cubicBezTo>
                  <a:cubicBezTo>
                    <a:pt x="120" y="165"/>
                    <a:pt x="150" y="120"/>
                    <a:pt x="150" y="76"/>
                  </a:cubicBezTo>
                  <a:cubicBezTo>
                    <a:pt x="150" y="46"/>
                    <a:pt x="120" y="1"/>
                    <a:pt x="75" y="1"/>
                  </a:cubicBezTo>
                  <a:close/>
                </a:path>
              </a:pathLst>
            </a:custGeom>
            <a:solidFill>
              <a:srgbClr val="010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2219610" y="1478603"/>
              <a:ext cx="43806" cy="48187"/>
            </a:xfrm>
            <a:custGeom>
              <a:avLst/>
              <a:gdLst/>
              <a:ahLst/>
              <a:cxnLst/>
              <a:rect l="l" t="t" r="r" b="b"/>
              <a:pathLst>
                <a:path w="150" h="165" extrusionOk="0">
                  <a:moveTo>
                    <a:pt x="75" y="0"/>
                  </a:moveTo>
                  <a:cubicBezTo>
                    <a:pt x="45" y="0"/>
                    <a:pt x="0" y="45"/>
                    <a:pt x="0" y="90"/>
                  </a:cubicBezTo>
                  <a:cubicBezTo>
                    <a:pt x="0" y="120"/>
                    <a:pt x="30" y="165"/>
                    <a:pt x="75" y="165"/>
                  </a:cubicBezTo>
                  <a:cubicBezTo>
                    <a:pt x="120" y="165"/>
                    <a:pt x="150" y="120"/>
                    <a:pt x="150" y="90"/>
                  </a:cubicBezTo>
                  <a:cubicBezTo>
                    <a:pt x="150" y="45"/>
                    <a:pt x="120" y="0"/>
                    <a:pt x="75" y="0"/>
                  </a:cubicBezTo>
                  <a:close/>
                </a:path>
              </a:pathLst>
            </a:custGeom>
            <a:solidFill>
              <a:srgbClr val="010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2114767" y="1535551"/>
              <a:ext cx="419081" cy="471065"/>
            </a:xfrm>
            <a:custGeom>
              <a:avLst/>
              <a:gdLst/>
              <a:ahLst/>
              <a:cxnLst/>
              <a:rect l="l" t="t" r="r" b="b"/>
              <a:pathLst>
                <a:path w="1435" h="1613" extrusionOk="0">
                  <a:moveTo>
                    <a:pt x="617" y="0"/>
                  </a:moveTo>
                  <a:cubicBezTo>
                    <a:pt x="520" y="0"/>
                    <a:pt x="426" y="23"/>
                    <a:pt x="344" y="74"/>
                  </a:cubicBezTo>
                  <a:cubicBezTo>
                    <a:pt x="195" y="164"/>
                    <a:pt x="106" y="343"/>
                    <a:pt x="46" y="507"/>
                  </a:cubicBezTo>
                  <a:cubicBezTo>
                    <a:pt x="1" y="672"/>
                    <a:pt x="16" y="866"/>
                    <a:pt x="31" y="1045"/>
                  </a:cubicBezTo>
                  <a:cubicBezTo>
                    <a:pt x="46" y="1194"/>
                    <a:pt x="76" y="1374"/>
                    <a:pt x="195" y="1493"/>
                  </a:cubicBezTo>
                  <a:cubicBezTo>
                    <a:pt x="330" y="1598"/>
                    <a:pt x="509" y="1613"/>
                    <a:pt x="673" y="1613"/>
                  </a:cubicBezTo>
                  <a:cubicBezTo>
                    <a:pt x="837" y="1613"/>
                    <a:pt x="1017" y="1613"/>
                    <a:pt x="1136" y="1523"/>
                  </a:cubicBezTo>
                  <a:cubicBezTo>
                    <a:pt x="1300" y="1419"/>
                    <a:pt x="1375" y="1224"/>
                    <a:pt x="1405" y="1045"/>
                  </a:cubicBezTo>
                  <a:cubicBezTo>
                    <a:pt x="1435" y="746"/>
                    <a:pt x="1345" y="433"/>
                    <a:pt x="1136" y="224"/>
                  </a:cubicBezTo>
                  <a:cubicBezTo>
                    <a:pt x="998" y="86"/>
                    <a:pt x="803"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2555458" y="1640102"/>
              <a:ext cx="248820" cy="314238"/>
            </a:xfrm>
            <a:custGeom>
              <a:avLst/>
              <a:gdLst/>
              <a:ahLst/>
              <a:cxnLst/>
              <a:rect l="l" t="t" r="r" b="b"/>
              <a:pathLst>
                <a:path w="852" h="1076" extrusionOk="0">
                  <a:moveTo>
                    <a:pt x="385" y="1"/>
                  </a:moveTo>
                  <a:cubicBezTo>
                    <a:pt x="249" y="1"/>
                    <a:pt x="106" y="65"/>
                    <a:pt x="0" y="194"/>
                  </a:cubicBezTo>
                  <a:cubicBezTo>
                    <a:pt x="15" y="418"/>
                    <a:pt x="30" y="627"/>
                    <a:pt x="60" y="851"/>
                  </a:cubicBezTo>
                  <a:cubicBezTo>
                    <a:pt x="75" y="911"/>
                    <a:pt x="90" y="971"/>
                    <a:pt x="120" y="1016"/>
                  </a:cubicBezTo>
                  <a:cubicBezTo>
                    <a:pt x="180" y="1075"/>
                    <a:pt x="269" y="1075"/>
                    <a:pt x="359" y="1075"/>
                  </a:cubicBezTo>
                  <a:cubicBezTo>
                    <a:pt x="478" y="1075"/>
                    <a:pt x="598" y="1075"/>
                    <a:pt x="688" y="1001"/>
                  </a:cubicBezTo>
                  <a:cubicBezTo>
                    <a:pt x="717" y="956"/>
                    <a:pt x="747" y="911"/>
                    <a:pt x="762" y="851"/>
                  </a:cubicBezTo>
                  <a:cubicBezTo>
                    <a:pt x="822" y="702"/>
                    <a:pt x="852" y="538"/>
                    <a:pt x="807" y="373"/>
                  </a:cubicBezTo>
                  <a:cubicBezTo>
                    <a:pt x="762" y="209"/>
                    <a:pt x="643" y="75"/>
                    <a:pt x="493" y="15"/>
                  </a:cubicBezTo>
                  <a:cubicBezTo>
                    <a:pt x="458" y="5"/>
                    <a:pt x="422"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3432169" y="1504886"/>
              <a:ext cx="214067" cy="463471"/>
            </a:xfrm>
            <a:custGeom>
              <a:avLst/>
              <a:gdLst/>
              <a:ahLst/>
              <a:cxnLst/>
              <a:rect l="l" t="t" r="r" b="b"/>
              <a:pathLst>
                <a:path w="733" h="1587" extrusionOk="0">
                  <a:moveTo>
                    <a:pt x="419" y="0"/>
                  </a:moveTo>
                  <a:cubicBezTo>
                    <a:pt x="254" y="0"/>
                    <a:pt x="105" y="45"/>
                    <a:pt x="30" y="179"/>
                  </a:cubicBezTo>
                  <a:cubicBezTo>
                    <a:pt x="1" y="269"/>
                    <a:pt x="1" y="359"/>
                    <a:pt x="1" y="463"/>
                  </a:cubicBezTo>
                  <a:cubicBezTo>
                    <a:pt x="16" y="702"/>
                    <a:pt x="30" y="941"/>
                    <a:pt x="30" y="1180"/>
                  </a:cubicBezTo>
                  <a:cubicBezTo>
                    <a:pt x="45" y="1285"/>
                    <a:pt x="45" y="1419"/>
                    <a:pt x="135" y="1509"/>
                  </a:cubicBezTo>
                  <a:cubicBezTo>
                    <a:pt x="186" y="1559"/>
                    <a:pt x="256" y="1586"/>
                    <a:pt x="329" y="1586"/>
                  </a:cubicBezTo>
                  <a:cubicBezTo>
                    <a:pt x="385" y="1586"/>
                    <a:pt x="442" y="1571"/>
                    <a:pt x="493" y="1538"/>
                  </a:cubicBezTo>
                  <a:cubicBezTo>
                    <a:pt x="598" y="1479"/>
                    <a:pt x="673" y="1374"/>
                    <a:pt x="703" y="1240"/>
                  </a:cubicBezTo>
                  <a:cubicBezTo>
                    <a:pt x="732" y="1120"/>
                    <a:pt x="732" y="986"/>
                    <a:pt x="732" y="866"/>
                  </a:cubicBezTo>
                  <a:cubicBezTo>
                    <a:pt x="732" y="702"/>
                    <a:pt x="732" y="523"/>
                    <a:pt x="703" y="344"/>
                  </a:cubicBezTo>
                  <a:cubicBezTo>
                    <a:pt x="688" y="269"/>
                    <a:pt x="658" y="194"/>
                    <a:pt x="613" y="120"/>
                  </a:cubicBezTo>
                  <a:cubicBezTo>
                    <a:pt x="568" y="60"/>
                    <a:pt x="493" y="15"/>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3270670" y="1295492"/>
              <a:ext cx="410320" cy="403895"/>
            </a:xfrm>
            <a:custGeom>
              <a:avLst/>
              <a:gdLst/>
              <a:ahLst/>
              <a:cxnLst/>
              <a:rect l="l" t="t" r="r" b="b"/>
              <a:pathLst>
                <a:path w="1405" h="1383" extrusionOk="0">
                  <a:moveTo>
                    <a:pt x="1330" y="0"/>
                  </a:moveTo>
                  <a:cubicBezTo>
                    <a:pt x="837" y="15"/>
                    <a:pt x="524" y="30"/>
                    <a:pt x="31" y="75"/>
                  </a:cubicBezTo>
                  <a:cubicBezTo>
                    <a:pt x="76" y="553"/>
                    <a:pt x="1" y="1300"/>
                    <a:pt x="16" y="1300"/>
                  </a:cubicBezTo>
                  <a:cubicBezTo>
                    <a:pt x="48" y="1296"/>
                    <a:pt x="76" y="1295"/>
                    <a:pt x="100" y="1295"/>
                  </a:cubicBezTo>
                  <a:cubicBezTo>
                    <a:pt x="290" y="1295"/>
                    <a:pt x="297" y="1383"/>
                    <a:pt x="461" y="1383"/>
                  </a:cubicBezTo>
                  <a:cubicBezTo>
                    <a:pt x="558" y="1383"/>
                    <a:pt x="710" y="1352"/>
                    <a:pt x="987" y="1255"/>
                  </a:cubicBezTo>
                  <a:cubicBezTo>
                    <a:pt x="1002" y="1255"/>
                    <a:pt x="1032" y="747"/>
                    <a:pt x="1061" y="717"/>
                  </a:cubicBezTo>
                  <a:cubicBezTo>
                    <a:pt x="1093" y="691"/>
                    <a:pt x="1118" y="680"/>
                    <a:pt x="1140" y="680"/>
                  </a:cubicBezTo>
                  <a:cubicBezTo>
                    <a:pt x="1242" y="680"/>
                    <a:pt x="1246" y="938"/>
                    <a:pt x="1270" y="1135"/>
                  </a:cubicBezTo>
                  <a:cubicBezTo>
                    <a:pt x="1270" y="1137"/>
                    <a:pt x="1272" y="1138"/>
                    <a:pt x="1274" y="1138"/>
                  </a:cubicBezTo>
                  <a:cubicBezTo>
                    <a:pt x="1295" y="1138"/>
                    <a:pt x="1390" y="1089"/>
                    <a:pt x="1390" y="1076"/>
                  </a:cubicBezTo>
                  <a:cubicBezTo>
                    <a:pt x="1405" y="971"/>
                    <a:pt x="1330" y="135"/>
                    <a:pt x="1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3331999" y="1517152"/>
              <a:ext cx="78559" cy="136968"/>
            </a:xfrm>
            <a:custGeom>
              <a:avLst/>
              <a:gdLst/>
              <a:ahLst/>
              <a:cxnLst/>
              <a:rect l="l" t="t" r="r" b="b"/>
              <a:pathLst>
                <a:path w="269" h="469" extrusionOk="0">
                  <a:moveTo>
                    <a:pt x="40" y="1"/>
                  </a:moveTo>
                  <a:cubicBezTo>
                    <a:pt x="24" y="1"/>
                    <a:pt x="0" y="51"/>
                    <a:pt x="0" y="78"/>
                  </a:cubicBezTo>
                  <a:cubicBezTo>
                    <a:pt x="0" y="78"/>
                    <a:pt x="0" y="92"/>
                    <a:pt x="0" y="107"/>
                  </a:cubicBezTo>
                  <a:cubicBezTo>
                    <a:pt x="30" y="212"/>
                    <a:pt x="75" y="317"/>
                    <a:pt x="134" y="421"/>
                  </a:cubicBezTo>
                  <a:cubicBezTo>
                    <a:pt x="149" y="436"/>
                    <a:pt x="149" y="466"/>
                    <a:pt x="179" y="466"/>
                  </a:cubicBezTo>
                  <a:cubicBezTo>
                    <a:pt x="183" y="468"/>
                    <a:pt x="187" y="469"/>
                    <a:pt x="191" y="469"/>
                  </a:cubicBezTo>
                  <a:cubicBezTo>
                    <a:pt x="213" y="469"/>
                    <a:pt x="226" y="432"/>
                    <a:pt x="239" y="406"/>
                  </a:cubicBezTo>
                  <a:cubicBezTo>
                    <a:pt x="269" y="331"/>
                    <a:pt x="254" y="122"/>
                    <a:pt x="224" y="63"/>
                  </a:cubicBezTo>
                  <a:cubicBezTo>
                    <a:pt x="192" y="9"/>
                    <a:pt x="160" y="2"/>
                    <a:pt x="112" y="2"/>
                  </a:cubicBezTo>
                  <a:cubicBezTo>
                    <a:pt x="92" y="2"/>
                    <a:pt x="70" y="3"/>
                    <a:pt x="45" y="3"/>
                  </a:cubicBezTo>
                  <a:cubicBezTo>
                    <a:pt x="43" y="1"/>
                    <a:pt x="41"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9"/>
            <p:cNvSpPr/>
            <p:nvPr/>
          </p:nvSpPr>
          <p:spPr>
            <a:xfrm>
              <a:off x="3057187" y="1525037"/>
              <a:ext cx="388417" cy="523340"/>
            </a:xfrm>
            <a:custGeom>
              <a:avLst/>
              <a:gdLst/>
              <a:ahLst/>
              <a:cxnLst/>
              <a:rect l="l" t="t" r="r" b="b"/>
              <a:pathLst>
                <a:path w="1330" h="1792" extrusionOk="0">
                  <a:moveTo>
                    <a:pt x="718" y="1"/>
                  </a:moveTo>
                  <a:cubicBezTo>
                    <a:pt x="610" y="1"/>
                    <a:pt x="510" y="61"/>
                    <a:pt x="418" y="95"/>
                  </a:cubicBezTo>
                  <a:cubicBezTo>
                    <a:pt x="299" y="155"/>
                    <a:pt x="179" y="215"/>
                    <a:pt x="105" y="319"/>
                  </a:cubicBezTo>
                  <a:cubicBezTo>
                    <a:pt x="15" y="454"/>
                    <a:pt x="0" y="633"/>
                    <a:pt x="0" y="782"/>
                  </a:cubicBezTo>
                  <a:cubicBezTo>
                    <a:pt x="0" y="977"/>
                    <a:pt x="0" y="1171"/>
                    <a:pt x="60" y="1350"/>
                  </a:cubicBezTo>
                  <a:cubicBezTo>
                    <a:pt x="120" y="1529"/>
                    <a:pt x="239" y="1679"/>
                    <a:pt x="418" y="1753"/>
                  </a:cubicBezTo>
                  <a:cubicBezTo>
                    <a:pt x="478" y="1779"/>
                    <a:pt x="542" y="1792"/>
                    <a:pt x="608" y="1792"/>
                  </a:cubicBezTo>
                  <a:cubicBezTo>
                    <a:pt x="805" y="1792"/>
                    <a:pt x="1012" y="1682"/>
                    <a:pt x="1135" y="1514"/>
                  </a:cubicBezTo>
                  <a:cubicBezTo>
                    <a:pt x="1300" y="1305"/>
                    <a:pt x="1329" y="1006"/>
                    <a:pt x="1300" y="738"/>
                  </a:cubicBezTo>
                  <a:cubicBezTo>
                    <a:pt x="1255" y="439"/>
                    <a:pt x="1105" y="125"/>
                    <a:pt x="822" y="21"/>
                  </a:cubicBezTo>
                  <a:cubicBezTo>
                    <a:pt x="786" y="7"/>
                    <a:pt x="752" y="1"/>
                    <a:pt x="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9"/>
            <p:cNvSpPr/>
            <p:nvPr/>
          </p:nvSpPr>
          <p:spPr>
            <a:xfrm>
              <a:off x="2171715" y="1308342"/>
              <a:ext cx="1121151" cy="362425"/>
            </a:xfrm>
            <a:custGeom>
              <a:avLst/>
              <a:gdLst/>
              <a:ahLst/>
              <a:cxnLst/>
              <a:rect l="l" t="t" r="r" b="b"/>
              <a:pathLst>
                <a:path w="3839" h="1241" extrusionOk="0">
                  <a:moveTo>
                    <a:pt x="105" y="1"/>
                  </a:moveTo>
                  <a:cubicBezTo>
                    <a:pt x="75" y="1"/>
                    <a:pt x="60" y="31"/>
                    <a:pt x="45" y="61"/>
                  </a:cubicBezTo>
                  <a:lnTo>
                    <a:pt x="0" y="1106"/>
                  </a:lnTo>
                  <a:cubicBezTo>
                    <a:pt x="0" y="1136"/>
                    <a:pt x="15" y="1151"/>
                    <a:pt x="45" y="1151"/>
                  </a:cubicBezTo>
                  <a:lnTo>
                    <a:pt x="3764" y="1241"/>
                  </a:lnTo>
                  <a:cubicBezTo>
                    <a:pt x="3794" y="1241"/>
                    <a:pt x="3824" y="1226"/>
                    <a:pt x="3824" y="1196"/>
                  </a:cubicBezTo>
                  <a:lnTo>
                    <a:pt x="3839" y="76"/>
                  </a:lnTo>
                  <a:cubicBezTo>
                    <a:pt x="3839" y="46"/>
                    <a:pt x="3809" y="16"/>
                    <a:pt x="3779" y="16"/>
                  </a:cubicBezTo>
                  <a:lnTo>
                    <a:pt x="1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2202088" y="1277970"/>
              <a:ext cx="1195622" cy="53152"/>
            </a:xfrm>
            <a:custGeom>
              <a:avLst/>
              <a:gdLst/>
              <a:ahLst/>
              <a:cxnLst/>
              <a:rect l="l" t="t" r="r" b="b"/>
              <a:pathLst>
                <a:path w="4094" h="182" extrusionOk="0">
                  <a:moveTo>
                    <a:pt x="643" y="0"/>
                  </a:moveTo>
                  <a:cubicBezTo>
                    <a:pt x="553" y="0"/>
                    <a:pt x="479" y="0"/>
                    <a:pt x="389" y="30"/>
                  </a:cubicBezTo>
                  <a:lnTo>
                    <a:pt x="1" y="105"/>
                  </a:lnTo>
                  <a:cubicBezTo>
                    <a:pt x="1" y="105"/>
                    <a:pt x="1" y="120"/>
                    <a:pt x="1" y="120"/>
                  </a:cubicBezTo>
                  <a:cubicBezTo>
                    <a:pt x="354" y="120"/>
                    <a:pt x="2200" y="182"/>
                    <a:pt x="3397" y="182"/>
                  </a:cubicBezTo>
                  <a:cubicBezTo>
                    <a:pt x="3517" y="182"/>
                    <a:pt x="3630" y="181"/>
                    <a:pt x="3735" y="180"/>
                  </a:cubicBezTo>
                  <a:lnTo>
                    <a:pt x="4093" y="105"/>
                  </a:lnTo>
                  <a:lnTo>
                    <a:pt x="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2376729" y="832898"/>
              <a:ext cx="1020981" cy="480118"/>
            </a:xfrm>
            <a:custGeom>
              <a:avLst/>
              <a:gdLst/>
              <a:ahLst/>
              <a:cxnLst/>
              <a:rect l="l" t="t" r="r" b="b"/>
              <a:pathLst>
                <a:path w="3496" h="1644" extrusionOk="0">
                  <a:moveTo>
                    <a:pt x="687" y="1"/>
                  </a:moveTo>
                  <a:cubicBezTo>
                    <a:pt x="553" y="1"/>
                    <a:pt x="418" y="1"/>
                    <a:pt x="314" y="91"/>
                  </a:cubicBezTo>
                  <a:cubicBezTo>
                    <a:pt x="239" y="150"/>
                    <a:pt x="209" y="255"/>
                    <a:pt x="194" y="344"/>
                  </a:cubicBezTo>
                  <a:cubicBezTo>
                    <a:pt x="75" y="733"/>
                    <a:pt x="15" y="1121"/>
                    <a:pt x="0" y="1524"/>
                  </a:cubicBezTo>
                  <a:lnTo>
                    <a:pt x="3167" y="1644"/>
                  </a:lnTo>
                  <a:lnTo>
                    <a:pt x="3420" y="1644"/>
                  </a:lnTo>
                  <a:cubicBezTo>
                    <a:pt x="3480" y="1256"/>
                    <a:pt x="3495" y="852"/>
                    <a:pt x="3435" y="479"/>
                  </a:cubicBezTo>
                  <a:cubicBezTo>
                    <a:pt x="3420" y="344"/>
                    <a:pt x="3391" y="210"/>
                    <a:pt x="3286" y="120"/>
                  </a:cubicBezTo>
                  <a:cubicBezTo>
                    <a:pt x="3196" y="46"/>
                    <a:pt x="3047" y="31"/>
                    <a:pt x="2913" y="31"/>
                  </a:cubicBezTo>
                  <a:cubicBezTo>
                    <a:pt x="2166" y="31"/>
                    <a:pt x="1419" y="16"/>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2446527" y="885465"/>
              <a:ext cx="889853" cy="257874"/>
            </a:xfrm>
            <a:custGeom>
              <a:avLst/>
              <a:gdLst/>
              <a:ahLst/>
              <a:cxnLst/>
              <a:rect l="l" t="t" r="r" b="b"/>
              <a:pathLst>
                <a:path w="3047" h="883" extrusionOk="0">
                  <a:moveTo>
                    <a:pt x="418" y="0"/>
                  </a:moveTo>
                  <a:cubicBezTo>
                    <a:pt x="269" y="0"/>
                    <a:pt x="135" y="105"/>
                    <a:pt x="90" y="269"/>
                  </a:cubicBezTo>
                  <a:lnTo>
                    <a:pt x="0" y="702"/>
                  </a:lnTo>
                  <a:cubicBezTo>
                    <a:pt x="0" y="777"/>
                    <a:pt x="45" y="852"/>
                    <a:pt x="135" y="852"/>
                  </a:cubicBezTo>
                  <a:cubicBezTo>
                    <a:pt x="371" y="848"/>
                    <a:pt x="608" y="846"/>
                    <a:pt x="846" y="846"/>
                  </a:cubicBezTo>
                  <a:cubicBezTo>
                    <a:pt x="1496" y="846"/>
                    <a:pt x="2152" y="860"/>
                    <a:pt x="2808" y="881"/>
                  </a:cubicBezTo>
                  <a:cubicBezTo>
                    <a:pt x="2817" y="882"/>
                    <a:pt x="2825" y="883"/>
                    <a:pt x="2833" y="883"/>
                  </a:cubicBezTo>
                  <a:cubicBezTo>
                    <a:pt x="2955" y="883"/>
                    <a:pt x="3047" y="783"/>
                    <a:pt x="3047" y="657"/>
                  </a:cubicBezTo>
                  <a:lnTo>
                    <a:pt x="3047" y="329"/>
                  </a:lnTo>
                  <a:cubicBezTo>
                    <a:pt x="3047" y="164"/>
                    <a:pt x="2913" y="30"/>
                    <a:pt x="2748" y="30"/>
                  </a:cubicBezTo>
                  <a:lnTo>
                    <a:pt x="4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2376729" y="1270961"/>
              <a:ext cx="1003458" cy="34461"/>
            </a:xfrm>
            <a:custGeom>
              <a:avLst/>
              <a:gdLst/>
              <a:ahLst/>
              <a:cxnLst/>
              <a:rect l="l" t="t" r="r" b="b"/>
              <a:pathLst>
                <a:path w="3436" h="118" extrusionOk="0">
                  <a:moveTo>
                    <a:pt x="713" y="0"/>
                  </a:moveTo>
                  <a:cubicBezTo>
                    <a:pt x="475" y="0"/>
                    <a:pt x="237" y="3"/>
                    <a:pt x="0" y="9"/>
                  </a:cubicBezTo>
                  <a:cubicBezTo>
                    <a:pt x="951" y="85"/>
                    <a:pt x="1912" y="118"/>
                    <a:pt x="2876" y="118"/>
                  </a:cubicBezTo>
                  <a:cubicBezTo>
                    <a:pt x="3062" y="118"/>
                    <a:pt x="3249" y="116"/>
                    <a:pt x="3435" y="114"/>
                  </a:cubicBezTo>
                  <a:cubicBezTo>
                    <a:pt x="2525" y="43"/>
                    <a:pt x="1615" y="0"/>
                    <a:pt x="713" y="0"/>
                  </a:cubicBezTo>
                  <a:close/>
                </a:path>
              </a:pathLst>
            </a:custGeom>
            <a:solidFill>
              <a:srgbClr val="A9B9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8" name="Google Shape;1428;p39"/>
            <p:cNvGrpSpPr/>
            <p:nvPr/>
          </p:nvGrpSpPr>
          <p:grpSpPr>
            <a:xfrm>
              <a:off x="2450003" y="1369560"/>
              <a:ext cx="545200" cy="226899"/>
              <a:chOff x="14211339" y="1755414"/>
              <a:chExt cx="698795" cy="290821"/>
            </a:xfrm>
          </p:grpSpPr>
          <p:sp>
            <p:nvSpPr>
              <p:cNvPr id="1429" name="Google Shape;1429;p39"/>
              <p:cNvSpPr/>
              <p:nvPr/>
            </p:nvSpPr>
            <p:spPr>
              <a:xfrm>
                <a:off x="14211339" y="1755414"/>
                <a:ext cx="698795" cy="290821"/>
              </a:xfrm>
              <a:custGeom>
                <a:avLst/>
                <a:gdLst/>
                <a:ahLst/>
                <a:cxnLst/>
                <a:rect l="l" t="t" r="r" b="b"/>
                <a:pathLst>
                  <a:path w="1867" h="777" fill="none" extrusionOk="0">
                    <a:moveTo>
                      <a:pt x="15" y="0"/>
                    </a:moveTo>
                    <a:lnTo>
                      <a:pt x="1867" y="15"/>
                    </a:lnTo>
                    <a:lnTo>
                      <a:pt x="1852" y="777"/>
                    </a:lnTo>
                    <a:lnTo>
                      <a:pt x="0" y="762"/>
                    </a:lnTo>
                    <a:close/>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14211339" y="1995706"/>
                <a:ext cx="693555" cy="17217"/>
              </a:xfrm>
              <a:custGeom>
                <a:avLst/>
                <a:gdLst/>
                <a:ahLst/>
                <a:cxnLst/>
                <a:rect l="l" t="t" r="r" b="b"/>
                <a:pathLst>
                  <a:path w="1853" h="46" fill="none" extrusionOk="0">
                    <a:moveTo>
                      <a:pt x="0" y="0"/>
                    </a:moveTo>
                    <a:cubicBezTo>
                      <a:pt x="612" y="30"/>
                      <a:pt x="1255" y="45"/>
                      <a:pt x="1852" y="15"/>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14216579" y="1962020"/>
                <a:ext cx="688315" cy="374"/>
              </a:xfrm>
              <a:custGeom>
                <a:avLst/>
                <a:gdLst/>
                <a:ahLst/>
                <a:cxnLst/>
                <a:rect l="l" t="t" r="r" b="b"/>
                <a:pathLst>
                  <a:path w="1839" h="1" fill="none" extrusionOk="0">
                    <a:moveTo>
                      <a:pt x="1" y="1"/>
                    </a:moveTo>
                    <a:cubicBezTo>
                      <a:pt x="613" y="1"/>
                      <a:pt x="1226" y="1"/>
                      <a:pt x="1838" y="1"/>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14211339" y="1923094"/>
                <a:ext cx="698795" cy="5989"/>
              </a:xfrm>
              <a:custGeom>
                <a:avLst/>
                <a:gdLst/>
                <a:ahLst/>
                <a:cxnLst/>
                <a:rect l="l" t="t" r="r" b="b"/>
                <a:pathLst>
                  <a:path w="1867" h="16" fill="none" extrusionOk="0">
                    <a:moveTo>
                      <a:pt x="0" y="15"/>
                    </a:moveTo>
                    <a:cubicBezTo>
                      <a:pt x="627" y="0"/>
                      <a:pt x="1255" y="0"/>
                      <a:pt x="1867" y="0"/>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14216579" y="1872566"/>
                <a:ext cx="693555" cy="17217"/>
              </a:xfrm>
              <a:custGeom>
                <a:avLst/>
                <a:gdLst/>
                <a:ahLst/>
                <a:cxnLst/>
                <a:rect l="l" t="t" r="r" b="b"/>
                <a:pathLst>
                  <a:path w="1853" h="46" fill="none" extrusionOk="0">
                    <a:moveTo>
                      <a:pt x="1" y="16"/>
                    </a:moveTo>
                    <a:cubicBezTo>
                      <a:pt x="613" y="46"/>
                      <a:pt x="1241" y="46"/>
                      <a:pt x="1853" y="1"/>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14216579" y="1833640"/>
                <a:ext cx="693555" cy="5989"/>
              </a:xfrm>
              <a:custGeom>
                <a:avLst/>
                <a:gdLst/>
                <a:ahLst/>
                <a:cxnLst/>
                <a:rect l="l" t="t" r="r" b="b"/>
                <a:pathLst>
                  <a:path w="1853" h="16" fill="none" extrusionOk="0">
                    <a:moveTo>
                      <a:pt x="1" y="15"/>
                    </a:moveTo>
                    <a:cubicBezTo>
                      <a:pt x="628" y="15"/>
                      <a:pt x="1226" y="15"/>
                      <a:pt x="1853" y="0"/>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14216579" y="1788725"/>
                <a:ext cx="693555" cy="17217"/>
              </a:xfrm>
              <a:custGeom>
                <a:avLst/>
                <a:gdLst/>
                <a:ahLst/>
                <a:cxnLst/>
                <a:rect l="l" t="t" r="r" b="b"/>
                <a:pathLst>
                  <a:path w="1853" h="46" fill="none" extrusionOk="0">
                    <a:moveTo>
                      <a:pt x="1" y="31"/>
                    </a:moveTo>
                    <a:cubicBezTo>
                      <a:pt x="419" y="31"/>
                      <a:pt x="1256" y="45"/>
                      <a:pt x="1853" y="1"/>
                    </a:cubicBezTo>
                  </a:path>
                </a:pathLst>
              </a:custGeom>
              <a:noFill/>
              <a:ln w="952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6" name="Google Shape;1436;p39"/>
            <p:cNvSpPr/>
            <p:nvPr/>
          </p:nvSpPr>
          <p:spPr>
            <a:xfrm>
              <a:off x="2289408" y="1395663"/>
              <a:ext cx="131127" cy="131127"/>
            </a:xfrm>
            <a:custGeom>
              <a:avLst/>
              <a:gdLst/>
              <a:ahLst/>
              <a:cxnLst/>
              <a:rect l="l" t="t" r="r" b="b"/>
              <a:pathLst>
                <a:path w="449" h="449" extrusionOk="0">
                  <a:moveTo>
                    <a:pt x="224" y="1"/>
                  </a:moveTo>
                  <a:cubicBezTo>
                    <a:pt x="105" y="1"/>
                    <a:pt x="0" y="105"/>
                    <a:pt x="0" y="225"/>
                  </a:cubicBezTo>
                  <a:cubicBezTo>
                    <a:pt x="0" y="359"/>
                    <a:pt x="105" y="449"/>
                    <a:pt x="224" y="449"/>
                  </a:cubicBezTo>
                  <a:cubicBezTo>
                    <a:pt x="344" y="449"/>
                    <a:pt x="448" y="359"/>
                    <a:pt x="448" y="225"/>
                  </a:cubicBezTo>
                  <a:cubicBezTo>
                    <a:pt x="448" y="105"/>
                    <a:pt x="344"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3030903" y="1400043"/>
              <a:ext cx="131127" cy="131127"/>
            </a:xfrm>
            <a:custGeom>
              <a:avLst/>
              <a:gdLst/>
              <a:ahLst/>
              <a:cxnLst/>
              <a:rect l="l" t="t" r="r" b="b"/>
              <a:pathLst>
                <a:path w="449" h="449" extrusionOk="0">
                  <a:moveTo>
                    <a:pt x="225" y="1"/>
                  </a:moveTo>
                  <a:cubicBezTo>
                    <a:pt x="105" y="1"/>
                    <a:pt x="0" y="105"/>
                    <a:pt x="0" y="225"/>
                  </a:cubicBezTo>
                  <a:cubicBezTo>
                    <a:pt x="0" y="359"/>
                    <a:pt x="105" y="449"/>
                    <a:pt x="225" y="449"/>
                  </a:cubicBezTo>
                  <a:cubicBezTo>
                    <a:pt x="344" y="449"/>
                    <a:pt x="449" y="359"/>
                    <a:pt x="449" y="225"/>
                  </a:cubicBezTo>
                  <a:cubicBezTo>
                    <a:pt x="449" y="105"/>
                    <a:pt x="344"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2136670" y="1635721"/>
              <a:ext cx="1221614" cy="174641"/>
            </a:xfrm>
            <a:custGeom>
              <a:avLst/>
              <a:gdLst/>
              <a:ahLst/>
              <a:cxnLst/>
              <a:rect l="l" t="t" r="r" b="b"/>
              <a:pathLst>
                <a:path w="4183" h="598" extrusionOk="0">
                  <a:moveTo>
                    <a:pt x="120" y="0"/>
                  </a:moveTo>
                  <a:cubicBezTo>
                    <a:pt x="75" y="0"/>
                    <a:pt x="31" y="45"/>
                    <a:pt x="45" y="90"/>
                  </a:cubicBezTo>
                  <a:lnTo>
                    <a:pt x="16" y="359"/>
                  </a:lnTo>
                  <a:cubicBezTo>
                    <a:pt x="1" y="448"/>
                    <a:pt x="75" y="508"/>
                    <a:pt x="150" y="508"/>
                  </a:cubicBezTo>
                  <a:lnTo>
                    <a:pt x="4018" y="598"/>
                  </a:lnTo>
                  <a:cubicBezTo>
                    <a:pt x="4108" y="598"/>
                    <a:pt x="4183" y="523"/>
                    <a:pt x="4183" y="433"/>
                  </a:cubicBezTo>
                  <a:lnTo>
                    <a:pt x="4183" y="150"/>
                  </a:lnTo>
                  <a:cubicBezTo>
                    <a:pt x="4183" y="90"/>
                    <a:pt x="4108" y="30"/>
                    <a:pt x="4048" y="30"/>
                  </a:cubicBezTo>
                  <a:lnTo>
                    <a:pt x="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3371132" y="1245553"/>
              <a:ext cx="48187" cy="80604"/>
            </a:xfrm>
            <a:custGeom>
              <a:avLst/>
              <a:gdLst/>
              <a:ahLst/>
              <a:cxnLst/>
              <a:rect l="l" t="t" r="r" b="b"/>
              <a:pathLst>
                <a:path w="165" h="276" extrusionOk="0">
                  <a:moveTo>
                    <a:pt x="81" y="1"/>
                  </a:moveTo>
                  <a:cubicBezTo>
                    <a:pt x="59" y="1"/>
                    <a:pt x="37" y="15"/>
                    <a:pt x="15" y="37"/>
                  </a:cubicBezTo>
                  <a:cubicBezTo>
                    <a:pt x="0" y="67"/>
                    <a:pt x="0" y="111"/>
                    <a:pt x="0" y="141"/>
                  </a:cubicBezTo>
                  <a:cubicBezTo>
                    <a:pt x="0" y="171"/>
                    <a:pt x="15" y="216"/>
                    <a:pt x="15" y="246"/>
                  </a:cubicBezTo>
                  <a:cubicBezTo>
                    <a:pt x="30" y="261"/>
                    <a:pt x="30" y="261"/>
                    <a:pt x="30" y="276"/>
                  </a:cubicBezTo>
                  <a:lnTo>
                    <a:pt x="135" y="276"/>
                  </a:lnTo>
                  <a:cubicBezTo>
                    <a:pt x="135" y="276"/>
                    <a:pt x="150" y="276"/>
                    <a:pt x="150" y="261"/>
                  </a:cubicBezTo>
                  <a:cubicBezTo>
                    <a:pt x="165" y="261"/>
                    <a:pt x="150" y="246"/>
                    <a:pt x="150" y="231"/>
                  </a:cubicBezTo>
                  <a:cubicBezTo>
                    <a:pt x="150" y="186"/>
                    <a:pt x="135" y="126"/>
                    <a:pt x="150" y="82"/>
                  </a:cubicBezTo>
                  <a:cubicBezTo>
                    <a:pt x="150" y="67"/>
                    <a:pt x="150" y="37"/>
                    <a:pt x="135" y="22"/>
                  </a:cubicBezTo>
                  <a:cubicBezTo>
                    <a:pt x="135" y="7"/>
                    <a:pt x="120" y="7"/>
                    <a:pt x="105" y="7"/>
                  </a:cubicBezTo>
                  <a:cubicBezTo>
                    <a:pt x="97" y="3"/>
                    <a:pt x="89"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3393035" y="1247305"/>
              <a:ext cx="100463" cy="26576"/>
            </a:xfrm>
            <a:custGeom>
              <a:avLst/>
              <a:gdLst/>
              <a:ahLst/>
              <a:cxnLst/>
              <a:rect l="l" t="t" r="r" b="b"/>
              <a:pathLst>
                <a:path w="344" h="91" extrusionOk="0">
                  <a:moveTo>
                    <a:pt x="269" y="1"/>
                  </a:moveTo>
                  <a:cubicBezTo>
                    <a:pt x="179" y="1"/>
                    <a:pt x="90" y="1"/>
                    <a:pt x="0" y="16"/>
                  </a:cubicBezTo>
                  <a:cubicBezTo>
                    <a:pt x="15" y="31"/>
                    <a:pt x="15" y="46"/>
                    <a:pt x="30" y="61"/>
                  </a:cubicBezTo>
                  <a:cubicBezTo>
                    <a:pt x="45" y="76"/>
                    <a:pt x="75" y="76"/>
                    <a:pt x="90" y="76"/>
                  </a:cubicBezTo>
                  <a:cubicBezTo>
                    <a:pt x="150" y="90"/>
                    <a:pt x="209" y="90"/>
                    <a:pt x="269" y="90"/>
                  </a:cubicBezTo>
                  <a:cubicBezTo>
                    <a:pt x="284" y="90"/>
                    <a:pt x="284" y="90"/>
                    <a:pt x="299" y="76"/>
                  </a:cubicBezTo>
                  <a:cubicBezTo>
                    <a:pt x="314" y="76"/>
                    <a:pt x="329" y="61"/>
                    <a:pt x="329" y="46"/>
                  </a:cubicBezTo>
                  <a:cubicBezTo>
                    <a:pt x="344" y="31"/>
                    <a:pt x="329" y="16"/>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3445311" y="1138374"/>
              <a:ext cx="87613" cy="135508"/>
            </a:xfrm>
            <a:custGeom>
              <a:avLst/>
              <a:gdLst/>
              <a:ahLst/>
              <a:cxnLst/>
              <a:rect l="l" t="t" r="r" b="b"/>
              <a:pathLst>
                <a:path w="300" h="464" extrusionOk="0">
                  <a:moveTo>
                    <a:pt x="75" y="0"/>
                  </a:moveTo>
                  <a:cubicBezTo>
                    <a:pt x="60" y="0"/>
                    <a:pt x="45" y="15"/>
                    <a:pt x="45" y="30"/>
                  </a:cubicBezTo>
                  <a:cubicBezTo>
                    <a:pt x="30" y="45"/>
                    <a:pt x="30" y="60"/>
                    <a:pt x="30" y="75"/>
                  </a:cubicBezTo>
                  <a:cubicBezTo>
                    <a:pt x="15" y="165"/>
                    <a:pt x="0" y="239"/>
                    <a:pt x="15" y="329"/>
                  </a:cubicBezTo>
                  <a:cubicBezTo>
                    <a:pt x="15" y="374"/>
                    <a:pt x="15" y="404"/>
                    <a:pt x="45" y="434"/>
                  </a:cubicBezTo>
                  <a:cubicBezTo>
                    <a:pt x="60" y="449"/>
                    <a:pt x="105" y="463"/>
                    <a:pt x="150" y="463"/>
                  </a:cubicBezTo>
                  <a:cubicBezTo>
                    <a:pt x="180" y="463"/>
                    <a:pt x="224" y="463"/>
                    <a:pt x="239" y="434"/>
                  </a:cubicBezTo>
                  <a:cubicBezTo>
                    <a:pt x="254" y="419"/>
                    <a:pt x="269" y="389"/>
                    <a:pt x="269" y="374"/>
                  </a:cubicBezTo>
                  <a:cubicBezTo>
                    <a:pt x="269" y="314"/>
                    <a:pt x="284" y="239"/>
                    <a:pt x="284" y="180"/>
                  </a:cubicBezTo>
                  <a:cubicBezTo>
                    <a:pt x="299" y="135"/>
                    <a:pt x="299" y="90"/>
                    <a:pt x="269" y="60"/>
                  </a:cubicBezTo>
                  <a:cubicBezTo>
                    <a:pt x="254" y="15"/>
                    <a:pt x="224"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3545481" y="1419610"/>
              <a:ext cx="122658" cy="246776"/>
            </a:xfrm>
            <a:custGeom>
              <a:avLst/>
              <a:gdLst/>
              <a:ahLst/>
              <a:cxnLst/>
              <a:rect l="l" t="t" r="r" b="b"/>
              <a:pathLst>
                <a:path w="420" h="845" extrusionOk="0">
                  <a:moveTo>
                    <a:pt x="206" y="0"/>
                  </a:moveTo>
                  <a:cubicBezTo>
                    <a:pt x="158" y="0"/>
                    <a:pt x="108" y="26"/>
                    <a:pt x="76" y="83"/>
                  </a:cubicBezTo>
                  <a:cubicBezTo>
                    <a:pt x="46" y="113"/>
                    <a:pt x="31" y="143"/>
                    <a:pt x="31" y="188"/>
                  </a:cubicBezTo>
                  <a:cubicBezTo>
                    <a:pt x="1" y="501"/>
                    <a:pt x="16" y="606"/>
                    <a:pt x="16" y="830"/>
                  </a:cubicBezTo>
                  <a:cubicBezTo>
                    <a:pt x="16" y="845"/>
                    <a:pt x="31" y="845"/>
                    <a:pt x="46" y="845"/>
                  </a:cubicBezTo>
                  <a:lnTo>
                    <a:pt x="120" y="845"/>
                  </a:lnTo>
                  <a:cubicBezTo>
                    <a:pt x="135" y="845"/>
                    <a:pt x="150" y="815"/>
                    <a:pt x="150" y="800"/>
                  </a:cubicBezTo>
                  <a:cubicBezTo>
                    <a:pt x="150" y="397"/>
                    <a:pt x="150" y="307"/>
                    <a:pt x="165" y="292"/>
                  </a:cubicBezTo>
                  <a:cubicBezTo>
                    <a:pt x="180" y="274"/>
                    <a:pt x="194" y="263"/>
                    <a:pt x="208" y="263"/>
                  </a:cubicBezTo>
                  <a:cubicBezTo>
                    <a:pt x="253" y="263"/>
                    <a:pt x="295" y="373"/>
                    <a:pt x="329" y="725"/>
                  </a:cubicBezTo>
                  <a:cubicBezTo>
                    <a:pt x="333" y="727"/>
                    <a:pt x="337" y="727"/>
                    <a:pt x="341" y="727"/>
                  </a:cubicBezTo>
                  <a:cubicBezTo>
                    <a:pt x="379" y="727"/>
                    <a:pt x="404" y="661"/>
                    <a:pt x="404" y="621"/>
                  </a:cubicBezTo>
                  <a:cubicBezTo>
                    <a:pt x="419" y="561"/>
                    <a:pt x="374" y="113"/>
                    <a:pt x="315" y="53"/>
                  </a:cubicBezTo>
                  <a:cubicBezTo>
                    <a:pt x="287" y="19"/>
                    <a:pt x="247"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3275050" y="1432752"/>
              <a:ext cx="170553" cy="277440"/>
            </a:xfrm>
            <a:custGeom>
              <a:avLst/>
              <a:gdLst/>
              <a:ahLst/>
              <a:cxnLst/>
              <a:rect l="l" t="t" r="r" b="b"/>
              <a:pathLst>
                <a:path w="584" h="950" extrusionOk="0">
                  <a:moveTo>
                    <a:pt x="274" y="0"/>
                  </a:moveTo>
                  <a:cubicBezTo>
                    <a:pt x="258" y="0"/>
                    <a:pt x="241" y="3"/>
                    <a:pt x="225" y="8"/>
                  </a:cubicBezTo>
                  <a:cubicBezTo>
                    <a:pt x="165" y="38"/>
                    <a:pt x="120" y="98"/>
                    <a:pt x="91" y="157"/>
                  </a:cubicBezTo>
                  <a:cubicBezTo>
                    <a:pt x="1" y="337"/>
                    <a:pt x="1" y="531"/>
                    <a:pt x="16" y="725"/>
                  </a:cubicBezTo>
                  <a:cubicBezTo>
                    <a:pt x="16" y="785"/>
                    <a:pt x="16" y="845"/>
                    <a:pt x="46" y="889"/>
                  </a:cubicBezTo>
                  <a:cubicBezTo>
                    <a:pt x="65" y="918"/>
                    <a:pt x="103" y="935"/>
                    <a:pt x="135" y="935"/>
                  </a:cubicBezTo>
                  <a:cubicBezTo>
                    <a:pt x="153" y="935"/>
                    <a:pt x="170" y="930"/>
                    <a:pt x="180" y="919"/>
                  </a:cubicBezTo>
                  <a:cubicBezTo>
                    <a:pt x="195" y="770"/>
                    <a:pt x="195" y="620"/>
                    <a:pt x="195" y="471"/>
                  </a:cubicBezTo>
                  <a:cubicBezTo>
                    <a:pt x="195" y="362"/>
                    <a:pt x="233" y="290"/>
                    <a:pt x="285" y="290"/>
                  </a:cubicBezTo>
                  <a:cubicBezTo>
                    <a:pt x="290" y="290"/>
                    <a:pt x="295" y="291"/>
                    <a:pt x="300" y="292"/>
                  </a:cubicBezTo>
                  <a:cubicBezTo>
                    <a:pt x="344" y="292"/>
                    <a:pt x="404" y="292"/>
                    <a:pt x="419" y="680"/>
                  </a:cubicBezTo>
                  <a:cubicBezTo>
                    <a:pt x="434" y="680"/>
                    <a:pt x="509" y="934"/>
                    <a:pt x="524" y="949"/>
                  </a:cubicBezTo>
                  <a:cubicBezTo>
                    <a:pt x="539" y="800"/>
                    <a:pt x="583" y="277"/>
                    <a:pt x="464" y="113"/>
                  </a:cubicBezTo>
                  <a:cubicBezTo>
                    <a:pt x="427" y="51"/>
                    <a:pt x="350"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39"/>
            <p:cNvGrpSpPr/>
            <p:nvPr/>
          </p:nvGrpSpPr>
          <p:grpSpPr>
            <a:xfrm rot="1006504" flipH="1">
              <a:off x="1830013" y="679367"/>
              <a:ext cx="305425" cy="247693"/>
              <a:chOff x="11791571" y="-1302272"/>
              <a:chExt cx="363807" cy="294938"/>
            </a:xfrm>
          </p:grpSpPr>
          <p:sp>
            <p:nvSpPr>
              <p:cNvPr id="1445" name="Google Shape;1445;p39"/>
              <p:cNvSpPr/>
              <p:nvPr/>
            </p:nvSpPr>
            <p:spPr>
              <a:xfrm>
                <a:off x="11970480" y="-1181003"/>
                <a:ext cx="184898" cy="123515"/>
              </a:xfrm>
              <a:custGeom>
                <a:avLst/>
                <a:gdLst/>
                <a:ahLst/>
                <a:cxnLst/>
                <a:rect l="l" t="t" r="r" b="b"/>
                <a:pathLst>
                  <a:path w="494" h="330" extrusionOk="0">
                    <a:moveTo>
                      <a:pt x="1" y="1"/>
                    </a:moveTo>
                    <a:lnTo>
                      <a:pt x="1" y="1"/>
                    </a:lnTo>
                    <a:cubicBezTo>
                      <a:pt x="15" y="106"/>
                      <a:pt x="75" y="210"/>
                      <a:pt x="135" y="270"/>
                    </a:cubicBezTo>
                    <a:cubicBezTo>
                      <a:pt x="165" y="300"/>
                      <a:pt x="210" y="315"/>
                      <a:pt x="254" y="330"/>
                    </a:cubicBezTo>
                    <a:cubicBezTo>
                      <a:pt x="284" y="330"/>
                      <a:pt x="329" y="315"/>
                      <a:pt x="359" y="285"/>
                    </a:cubicBezTo>
                    <a:cubicBezTo>
                      <a:pt x="374" y="270"/>
                      <a:pt x="374" y="255"/>
                      <a:pt x="389" y="240"/>
                    </a:cubicBezTo>
                    <a:cubicBezTo>
                      <a:pt x="404" y="210"/>
                      <a:pt x="434" y="210"/>
                      <a:pt x="449" y="195"/>
                    </a:cubicBezTo>
                    <a:cubicBezTo>
                      <a:pt x="478" y="180"/>
                      <a:pt x="493" y="150"/>
                      <a:pt x="493" y="135"/>
                    </a:cubicBezTo>
                    <a:cubicBezTo>
                      <a:pt x="493" y="106"/>
                      <a:pt x="464" y="76"/>
                      <a:pt x="434" y="61"/>
                    </a:cubicBezTo>
                    <a:cubicBezTo>
                      <a:pt x="374" y="31"/>
                      <a:pt x="299" y="16"/>
                      <a:pt x="225" y="16"/>
                    </a:cubicBezTo>
                    <a:cubicBezTo>
                      <a:pt x="150" y="16"/>
                      <a:pt x="75" y="1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11942409" y="-1165658"/>
                <a:ext cx="123515" cy="158324"/>
              </a:xfrm>
              <a:custGeom>
                <a:avLst/>
                <a:gdLst/>
                <a:ahLst/>
                <a:cxnLst/>
                <a:rect l="l" t="t" r="r" b="b"/>
                <a:pathLst>
                  <a:path w="330" h="423" extrusionOk="0">
                    <a:moveTo>
                      <a:pt x="99" y="1"/>
                    </a:moveTo>
                    <a:cubicBezTo>
                      <a:pt x="96" y="1"/>
                      <a:pt x="93" y="2"/>
                      <a:pt x="90" y="5"/>
                    </a:cubicBezTo>
                    <a:cubicBezTo>
                      <a:pt x="76" y="5"/>
                      <a:pt x="76" y="5"/>
                      <a:pt x="61" y="20"/>
                    </a:cubicBezTo>
                    <a:cubicBezTo>
                      <a:pt x="31" y="50"/>
                      <a:pt x="1" y="94"/>
                      <a:pt x="1" y="154"/>
                    </a:cubicBezTo>
                    <a:cubicBezTo>
                      <a:pt x="1" y="199"/>
                      <a:pt x="1" y="244"/>
                      <a:pt x="16" y="289"/>
                    </a:cubicBezTo>
                    <a:cubicBezTo>
                      <a:pt x="16" y="318"/>
                      <a:pt x="16" y="348"/>
                      <a:pt x="31" y="378"/>
                    </a:cubicBezTo>
                    <a:cubicBezTo>
                      <a:pt x="61" y="423"/>
                      <a:pt x="135" y="423"/>
                      <a:pt x="180" y="423"/>
                    </a:cubicBezTo>
                    <a:cubicBezTo>
                      <a:pt x="210" y="408"/>
                      <a:pt x="240" y="393"/>
                      <a:pt x="270" y="378"/>
                    </a:cubicBezTo>
                    <a:cubicBezTo>
                      <a:pt x="300" y="348"/>
                      <a:pt x="329" y="304"/>
                      <a:pt x="315" y="274"/>
                    </a:cubicBezTo>
                    <a:cubicBezTo>
                      <a:pt x="285" y="154"/>
                      <a:pt x="180" y="94"/>
                      <a:pt x="135" y="35"/>
                    </a:cubicBezTo>
                    <a:cubicBezTo>
                      <a:pt x="123" y="23"/>
                      <a:pt x="111"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11791571" y="-1302272"/>
                <a:ext cx="173669" cy="144101"/>
              </a:xfrm>
              <a:custGeom>
                <a:avLst/>
                <a:gdLst/>
                <a:ahLst/>
                <a:cxnLst/>
                <a:rect l="l" t="t" r="r" b="b"/>
                <a:pathLst>
                  <a:path w="464" h="385" extrusionOk="0">
                    <a:moveTo>
                      <a:pt x="105" y="0"/>
                    </a:moveTo>
                    <a:cubicBezTo>
                      <a:pt x="90" y="0"/>
                      <a:pt x="75" y="4"/>
                      <a:pt x="60" y="11"/>
                    </a:cubicBezTo>
                    <a:cubicBezTo>
                      <a:pt x="45" y="41"/>
                      <a:pt x="45" y="56"/>
                      <a:pt x="45" y="86"/>
                    </a:cubicBezTo>
                    <a:lnTo>
                      <a:pt x="45" y="146"/>
                    </a:lnTo>
                    <a:cubicBezTo>
                      <a:pt x="30" y="176"/>
                      <a:pt x="30" y="191"/>
                      <a:pt x="16" y="205"/>
                    </a:cubicBezTo>
                    <a:cubicBezTo>
                      <a:pt x="1" y="250"/>
                      <a:pt x="30" y="295"/>
                      <a:pt x="60" y="325"/>
                    </a:cubicBezTo>
                    <a:cubicBezTo>
                      <a:pt x="90" y="355"/>
                      <a:pt x="120" y="355"/>
                      <a:pt x="165" y="370"/>
                    </a:cubicBezTo>
                    <a:cubicBezTo>
                      <a:pt x="200" y="380"/>
                      <a:pt x="235" y="385"/>
                      <a:pt x="269" y="385"/>
                    </a:cubicBezTo>
                    <a:cubicBezTo>
                      <a:pt x="337" y="385"/>
                      <a:pt x="404" y="365"/>
                      <a:pt x="464" y="325"/>
                    </a:cubicBezTo>
                    <a:cubicBezTo>
                      <a:pt x="404" y="280"/>
                      <a:pt x="359" y="205"/>
                      <a:pt x="314" y="161"/>
                    </a:cubicBezTo>
                    <a:cubicBezTo>
                      <a:pt x="269" y="101"/>
                      <a:pt x="210" y="41"/>
                      <a:pt x="150" y="11"/>
                    </a:cubicBezTo>
                    <a:cubicBezTo>
                      <a:pt x="135" y="4"/>
                      <a:pt x="120" y="0"/>
                      <a:pt x="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11802800" y="-1189238"/>
                <a:ext cx="151212" cy="116029"/>
              </a:xfrm>
              <a:custGeom>
                <a:avLst/>
                <a:gdLst/>
                <a:ahLst/>
                <a:cxnLst/>
                <a:rect l="l" t="t" r="r" b="b"/>
                <a:pathLst>
                  <a:path w="404" h="310" extrusionOk="0">
                    <a:moveTo>
                      <a:pt x="169" y="0"/>
                    </a:moveTo>
                    <a:cubicBezTo>
                      <a:pt x="128" y="0"/>
                      <a:pt x="85" y="9"/>
                      <a:pt x="45" y="38"/>
                    </a:cubicBezTo>
                    <a:cubicBezTo>
                      <a:pt x="15" y="53"/>
                      <a:pt x="0" y="83"/>
                      <a:pt x="0" y="128"/>
                    </a:cubicBezTo>
                    <a:cubicBezTo>
                      <a:pt x="0" y="157"/>
                      <a:pt x="0" y="202"/>
                      <a:pt x="30" y="232"/>
                    </a:cubicBezTo>
                    <a:cubicBezTo>
                      <a:pt x="43" y="271"/>
                      <a:pt x="79" y="310"/>
                      <a:pt x="117" y="310"/>
                    </a:cubicBezTo>
                    <a:cubicBezTo>
                      <a:pt x="123" y="310"/>
                      <a:pt x="129" y="309"/>
                      <a:pt x="135" y="307"/>
                    </a:cubicBezTo>
                    <a:cubicBezTo>
                      <a:pt x="165" y="307"/>
                      <a:pt x="195" y="292"/>
                      <a:pt x="210" y="277"/>
                    </a:cubicBezTo>
                    <a:cubicBezTo>
                      <a:pt x="254" y="262"/>
                      <a:pt x="299" y="232"/>
                      <a:pt x="344" y="202"/>
                    </a:cubicBezTo>
                    <a:cubicBezTo>
                      <a:pt x="374" y="172"/>
                      <a:pt x="404" y="128"/>
                      <a:pt x="404" y="83"/>
                    </a:cubicBezTo>
                    <a:lnTo>
                      <a:pt x="404" y="53"/>
                    </a:lnTo>
                    <a:cubicBezTo>
                      <a:pt x="404" y="23"/>
                      <a:pt x="374" y="23"/>
                      <a:pt x="344" y="23"/>
                    </a:cubicBezTo>
                    <a:cubicBezTo>
                      <a:pt x="298" y="23"/>
                      <a:pt x="235"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39"/>
            <p:cNvGrpSpPr/>
            <p:nvPr/>
          </p:nvGrpSpPr>
          <p:grpSpPr>
            <a:xfrm rot="1006504" flipH="1">
              <a:off x="1830295" y="677456"/>
              <a:ext cx="300712" cy="248950"/>
              <a:chOff x="11797185" y="-1303769"/>
              <a:chExt cx="358192" cy="296435"/>
            </a:xfrm>
          </p:grpSpPr>
          <p:sp>
            <p:nvSpPr>
              <p:cNvPr id="1450" name="Google Shape;1450;p39"/>
              <p:cNvSpPr/>
              <p:nvPr/>
            </p:nvSpPr>
            <p:spPr>
              <a:xfrm>
                <a:off x="12065549" y="-1141703"/>
                <a:ext cx="89829" cy="84215"/>
              </a:xfrm>
              <a:custGeom>
                <a:avLst/>
                <a:gdLst/>
                <a:ahLst/>
                <a:cxnLst/>
                <a:rect l="l" t="t" r="r" b="b"/>
                <a:pathLst>
                  <a:path w="240" h="225" extrusionOk="0">
                    <a:moveTo>
                      <a:pt x="239" y="1"/>
                    </a:moveTo>
                    <a:cubicBezTo>
                      <a:pt x="224" y="1"/>
                      <a:pt x="210" y="1"/>
                      <a:pt x="180" y="30"/>
                    </a:cubicBezTo>
                    <a:cubicBezTo>
                      <a:pt x="171" y="39"/>
                      <a:pt x="168" y="47"/>
                      <a:pt x="166" y="58"/>
                    </a:cubicBezTo>
                    <a:lnTo>
                      <a:pt x="166" y="58"/>
                    </a:lnTo>
                    <a:cubicBezTo>
                      <a:pt x="141" y="63"/>
                      <a:pt x="119" y="84"/>
                      <a:pt x="110" y="109"/>
                    </a:cubicBezTo>
                    <a:lnTo>
                      <a:pt x="110" y="109"/>
                    </a:lnTo>
                    <a:cubicBezTo>
                      <a:pt x="84" y="116"/>
                      <a:pt x="66" y="137"/>
                      <a:pt x="61" y="165"/>
                    </a:cubicBezTo>
                    <a:lnTo>
                      <a:pt x="61" y="165"/>
                    </a:lnTo>
                    <a:cubicBezTo>
                      <a:pt x="51" y="166"/>
                      <a:pt x="41" y="169"/>
                      <a:pt x="30" y="180"/>
                    </a:cubicBezTo>
                    <a:cubicBezTo>
                      <a:pt x="15" y="180"/>
                      <a:pt x="0" y="210"/>
                      <a:pt x="15" y="225"/>
                    </a:cubicBezTo>
                    <a:cubicBezTo>
                      <a:pt x="6" y="198"/>
                      <a:pt x="19" y="192"/>
                      <a:pt x="37" y="192"/>
                    </a:cubicBezTo>
                    <a:cubicBezTo>
                      <a:pt x="49" y="192"/>
                      <a:pt x="63" y="195"/>
                      <a:pt x="75" y="195"/>
                    </a:cubicBezTo>
                    <a:cubicBezTo>
                      <a:pt x="90" y="195"/>
                      <a:pt x="90" y="180"/>
                      <a:pt x="90" y="180"/>
                    </a:cubicBezTo>
                    <a:cubicBezTo>
                      <a:pt x="90" y="158"/>
                      <a:pt x="98" y="144"/>
                      <a:pt x="114" y="144"/>
                    </a:cubicBezTo>
                    <a:cubicBezTo>
                      <a:pt x="120" y="144"/>
                      <a:pt x="127" y="146"/>
                      <a:pt x="135" y="150"/>
                    </a:cubicBezTo>
                    <a:cubicBezTo>
                      <a:pt x="135" y="150"/>
                      <a:pt x="150" y="135"/>
                      <a:pt x="150" y="120"/>
                    </a:cubicBezTo>
                    <a:cubicBezTo>
                      <a:pt x="150" y="105"/>
                      <a:pt x="165" y="90"/>
                      <a:pt x="195" y="90"/>
                    </a:cubicBezTo>
                    <a:cubicBezTo>
                      <a:pt x="210" y="90"/>
                      <a:pt x="195" y="60"/>
                      <a:pt x="195" y="45"/>
                    </a:cubicBezTo>
                    <a:cubicBezTo>
                      <a:pt x="195" y="30"/>
                      <a:pt x="210"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11976094" y="-1175389"/>
                <a:ext cx="156826" cy="56517"/>
              </a:xfrm>
              <a:custGeom>
                <a:avLst/>
                <a:gdLst/>
                <a:ahLst/>
                <a:cxnLst/>
                <a:rect l="l" t="t" r="r" b="b"/>
                <a:pathLst>
                  <a:path w="419" h="151" extrusionOk="0">
                    <a:moveTo>
                      <a:pt x="0" y="1"/>
                    </a:moveTo>
                    <a:cubicBezTo>
                      <a:pt x="15" y="31"/>
                      <a:pt x="60" y="46"/>
                      <a:pt x="105" y="46"/>
                    </a:cubicBezTo>
                    <a:cubicBezTo>
                      <a:pt x="225" y="61"/>
                      <a:pt x="329" y="76"/>
                      <a:pt x="419" y="150"/>
                    </a:cubicBezTo>
                    <a:cubicBezTo>
                      <a:pt x="389" y="76"/>
                      <a:pt x="299" y="31"/>
                      <a:pt x="225" y="31"/>
                    </a:cubicBezTo>
                    <a:cubicBezTo>
                      <a:pt x="150" y="16"/>
                      <a:pt x="7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11964866" y="-1158546"/>
                <a:ext cx="151212" cy="62132"/>
              </a:xfrm>
              <a:custGeom>
                <a:avLst/>
                <a:gdLst/>
                <a:ahLst/>
                <a:cxnLst/>
                <a:rect l="l" t="t" r="r" b="b"/>
                <a:pathLst>
                  <a:path w="404" h="166" extrusionOk="0">
                    <a:moveTo>
                      <a:pt x="1" y="1"/>
                    </a:moveTo>
                    <a:cubicBezTo>
                      <a:pt x="30" y="31"/>
                      <a:pt x="60" y="46"/>
                      <a:pt x="90" y="60"/>
                    </a:cubicBezTo>
                    <a:cubicBezTo>
                      <a:pt x="195" y="105"/>
                      <a:pt x="299" y="135"/>
                      <a:pt x="404" y="165"/>
                    </a:cubicBezTo>
                    <a:cubicBezTo>
                      <a:pt x="344" y="120"/>
                      <a:pt x="284" y="75"/>
                      <a:pt x="210" y="60"/>
                    </a:cubicBezTo>
                    <a:cubicBezTo>
                      <a:pt x="135" y="31"/>
                      <a:pt x="60" y="4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11953637" y="-1147317"/>
                <a:ext cx="140358" cy="67372"/>
              </a:xfrm>
              <a:custGeom>
                <a:avLst/>
                <a:gdLst/>
                <a:ahLst/>
                <a:cxnLst/>
                <a:rect l="l" t="t" r="r" b="b"/>
                <a:pathLst>
                  <a:path w="375" h="180" extrusionOk="0">
                    <a:moveTo>
                      <a:pt x="1" y="1"/>
                    </a:moveTo>
                    <a:lnTo>
                      <a:pt x="1" y="1"/>
                    </a:lnTo>
                    <a:cubicBezTo>
                      <a:pt x="90" y="135"/>
                      <a:pt x="240" y="135"/>
                      <a:pt x="374" y="180"/>
                    </a:cubicBezTo>
                    <a:cubicBezTo>
                      <a:pt x="270" y="90"/>
                      <a:pt x="120" y="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11959251" y="-1058986"/>
                <a:ext cx="101058" cy="51652"/>
              </a:xfrm>
              <a:custGeom>
                <a:avLst/>
                <a:gdLst/>
                <a:ahLst/>
                <a:cxnLst/>
                <a:rect l="l" t="t" r="r" b="b"/>
                <a:pathLst>
                  <a:path w="270" h="138" extrusionOk="0">
                    <a:moveTo>
                      <a:pt x="253" y="1"/>
                    </a:moveTo>
                    <a:cubicBezTo>
                      <a:pt x="228" y="1"/>
                      <a:pt x="216" y="23"/>
                      <a:pt x="211" y="45"/>
                    </a:cubicBezTo>
                    <a:lnTo>
                      <a:pt x="211" y="45"/>
                    </a:lnTo>
                    <a:cubicBezTo>
                      <a:pt x="190" y="46"/>
                      <a:pt x="167" y="66"/>
                      <a:pt x="156" y="87"/>
                    </a:cubicBezTo>
                    <a:lnTo>
                      <a:pt x="156" y="87"/>
                    </a:lnTo>
                    <a:cubicBezTo>
                      <a:pt x="148" y="85"/>
                      <a:pt x="140" y="84"/>
                      <a:pt x="132" y="84"/>
                    </a:cubicBezTo>
                    <a:cubicBezTo>
                      <a:pt x="116" y="84"/>
                      <a:pt x="101" y="88"/>
                      <a:pt x="90" y="99"/>
                    </a:cubicBezTo>
                    <a:lnTo>
                      <a:pt x="90" y="99"/>
                    </a:lnTo>
                    <a:cubicBezTo>
                      <a:pt x="79" y="87"/>
                      <a:pt x="64" y="81"/>
                      <a:pt x="48" y="81"/>
                    </a:cubicBezTo>
                    <a:cubicBezTo>
                      <a:pt x="31" y="81"/>
                      <a:pt x="13" y="89"/>
                      <a:pt x="1" y="108"/>
                    </a:cubicBezTo>
                    <a:cubicBezTo>
                      <a:pt x="9" y="104"/>
                      <a:pt x="17" y="102"/>
                      <a:pt x="24" y="102"/>
                    </a:cubicBezTo>
                    <a:cubicBezTo>
                      <a:pt x="45" y="102"/>
                      <a:pt x="64" y="116"/>
                      <a:pt x="75" y="138"/>
                    </a:cubicBezTo>
                    <a:lnTo>
                      <a:pt x="90" y="138"/>
                    </a:lnTo>
                    <a:cubicBezTo>
                      <a:pt x="93" y="132"/>
                      <a:pt x="97" y="127"/>
                      <a:pt x="101" y="123"/>
                    </a:cubicBezTo>
                    <a:lnTo>
                      <a:pt x="105" y="123"/>
                    </a:lnTo>
                    <a:cubicBezTo>
                      <a:pt x="105" y="122"/>
                      <a:pt x="105" y="121"/>
                      <a:pt x="104" y="121"/>
                    </a:cubicBezTo>
                    <a:lnTo>
                      <a:pt x="104" y="121"/>
                    </a:lnTo>
                    <a:cubicBezTo>
                      <a:pt x="111" y="116"/>
                      <a:pt x="119" y="113"/>
                      <a:pt x="126" y="113"/>
                    </a:cubicBezTo>
                    <a:cubicBezTo>
                      <a:pt x="135" y="113"/>
                      <a:pt x="144" y="117"/>
                      <a:pt x="150" y="123"/>
                    </a:cubicBezTo>
                    <a:cubicBezTo>
                      <a:pt x="165" y="123"/>
                      <a:pt x="180" y="123"/>
                      <a:pt x="180" y="108"/>
                    </a:cubicBezTo>
                    <a:cubicBezTo>
                      <a:pt x="180" y="93"/>
                      <a:pt x="195" y="78"/>
                      <a:pt x="225" y="78"/>
                    </a:cubicBezTo>
                    <a:lnTo>
                      <a:pt x="240" y="78"/>
                    </a:lnTo>
                    <a:cubicBezTo>
                      <a:pt x="240" y="78"/>
                      <a:pt x="240" y="63"/>
                      <a:pt x="240" y="48"/>
                    </a:cubicBezTo>
                    <a:cubicBezTo>
                      <a:pt x="225" y="33"/>
                      <a:pt x="225" y="4"/>
                      <a:pt x="270" y="4"/>
                    </a:cubicBezTo>
                    <a:cubicBezTo>
                      <a:pt x="263" y="2"/>
                      <a:pt x="25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11948023" y="-1124860"/>
                <a:ext cx="95443" cy="84215"/>
              </a:xfrm>
              <a:custGeom>
                <a:avLst/>
                <a:gdLst/>
                <a:ahLst/>
                <a:cxnLst/>
                <a:rect l="l" t="t" r="r" b="b"/>
                <a:pathLst>
                  <a:path w="255" h="225" extrusionOk="0">
                    <a:moveTo>
                      <a:pt x="1" y="0"/>
                    </a:moveTo>
                    <a:cubicBezTo>
                      <a:pt x="1" y="45"/>
                      <a:pt x="16" y="75"/>
                      <a:pt x="31" y="90"/>
                    </a:cubicBezTo>
                    <a:cubicBezTo>
                      <a:pt x="105" y="135"/>
                      <a:pt x="165" y="195"/>
                      <a:pt x="255" y="224"/>
                    </a:cubicBezTo>
                    <a:cubicBezTo>
                      <a:pt x="180" y="135"/>
                      <a:pt x="75"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9"/>
              <p:cNvSpPr/>
              <p:nvPr/>
            </p:nvSpPr>
            <p:spPr>
              <a:xfrm>
                <a:off x="11942409" y="-1113632"/>
                <a:ext cx="78600" cy="89829"/>
              </a:xfrm>
              <a:custGeom>
                <a:avLst/>
                <a:gdLst/>
                <a:ahLst/>
                <a:cxnLst/>
                <a:rect l="l" t="t" r="r" b="b"/>
                <a:pathLst>
                  <a:path w="210" h="240" extrusionOk="0">
                    <a:moveTo>
                      <a:pt x="1" y="0"/>
                    </a:moveTo>
                    <a:lnTo>
                      <a:pt x="1" y="0"/>
                    </a:lnTo>
                    <a:cubicBezTo>
                      <a:pt x="16" y="120"/>
                      <a:pt x="150" y="165"/>
                      <a:pt x="210" y="239"/>
                    </a:cubicBezTo>
                    <a:cubicBezTo>
                      <a:pt x="180" y="120"/>
                      <a:pt x="61"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9"/>
              <p:cNvSpPr/>
              <p:nvPr/>
            </p:nvSpPr>
            <p:spPr>
              <a:xfrm>
                <a:off x="11936794" y="-1108017"/>
                <a:ext cx="56517" cy="95443"/>
              </a:xfrm>
              <a:custGeom>
                <a:avLst/>
                <a:gdLst/>
                <a:ahLst/>
                <a:cxnLst/>
                <a:rect l="l" t="t" r="r" b="b"/>
                <a:pathLst>
                  <a:path w="151" h="255" extrusionOk="0">
                    <a:moveTo>
                      <a:pt x="16" y="0"/>
                    </a:moveTo>
                    <a:cubicBezTo>
                      <a:pt x="1" y="105"/>
                      <a:pt x="105" y="164"/>
                      <a:pt x="150" y="254"/>
                    </a:cubicBezTo>
                    <a:cubicBezTo>
                      <a:pt x="150" y="135"/>
                      <a:pt x="46" y="9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9"/>
              <p:cNvSpPr/>
              <p:nvPr/>
            </p:nvSpPr>
            <p:spPr>
              <a:xfrm>
                <a:off x="11797185" y="-1303769"/>
                <a:ext cx="36306" cy="117901"/>
              </a:xfrm>
              <a:custGeom>
                <a:avLst/>
                <a:gdLst/>
                <a:ahLst/>
                <a:cxnLst/>
                <a:rect l="l" t="t" r="r" b="b"/>
                <a:pathLst>
                  <a:path w="97" h="315" extrusionOk="0">
                    <a:moveTo>
                      <a:pt x="76" y="0"/>
                    </a:moveTo>
                    <a:lnTo>
                      <a:pt x="76" y="0"/>
                    </a:lnTo>
                    <a:cubicBezTo>
                      <a:pt x="90" y="1"/>
                      <a:pt x="90" y="30"/>
                      <a:pt x="75" y="45"/>
                    </a:cubicBezTo>
                    <a:cubicBezTo>
                      <a:pt x="75" y="60"/>
                      <a:pt x="45" y="60"/>
                      <a:pt x="45" y="75"/>
                    </a:cubicBezTo>
                    <a:cubicBezTo>
                      <a:pt x="30" y="75"/>
                      <a:pt x="30" y="90"/>
                      <a:pt x="45" y="90"/>
                    </a:cubicBezTo>
                    <a:cubicBezTo>
                      <a:pt x="60" y="105"/>
                      <a:pt x="60" y="135"/>
                      <a:pt x="30" y="150"/>
                    </a:cubicBezTo>
                    <a:cubicBezTo>
                      <a:pt x="30" y="150"/>
                      <a:pt x="30" y="165"/>
                      <a:pt x="30" y="165"/>
                    </a:cubicBezTo>
                    <a:cubicBezTo>
                      <a:pt x="45" y="180"/>
                      <a:pt x="45" y="209"/>
                      <a:pt x="30" y="209"/>
                    </a:cubicBezTo>
                    <a:cubicBezTo>
                      <a:pt x="1" y="239"/>
                      <a:pt x="45" y="254"/>
                      <a:pt x="45" y="284"/>
                    </a:cubicBezTo>
                    <a:cubicBezTo>
                      <a:pt x="60" y="284"/>
                      <a:pt x="45" y="314"/>
                      <a:pt x="30" y="314"/>
                    </a:cubicBezTo>
                    <a:cubicBezTo>
                      <a:pt x="60" y="314"/>
                      <a:pt x="75" y="299"/>
                      <a:pt x="75" y="269"/>
                    </a:cubicBezTo>
                    <a:cubicBezTo>
                      <a:pt x="75" y="250"/>
                      <a:pt x="69" y="237"/>
                      <a:pt x="61" y="226"/>
                    </a:cubicBezTo>
                    <a:lnTo>
                      <a:pt x="61" y="226"/>
                    </a:lnTo>
                    <a:cubicBezTo>
                      <a:pt x="75" y="208"/>
                      <a:pt x="81" y="179"/>
                      <a:pt x="73" y="155"/>
                    </a:cubicBezTo>
                    <a:lnTo>
                      <a:pt x="73" y="155"/>
                    </a:lnTo>
                    <a:cubicBezTo>
                      <a:pt x="90" y="136"/>
                      <a:pt x="96" y="100"/>
                      <a:pt x="76" y="74"/>
                    </a:cubicBezTo>
                    <a:lnTo>
                      <a:pt x="76" y="74"/>
                    </a:lnTo>
                    <a:cubicBezTo>
                      <a:pt x="84" y="64"/>
                      <a:pt x="90" y="55"/>
                      <a:pt x="90" y="45"/>
                    </a:cubicBezTo>
                    <a:cubicBezTo>
                      <a:pt x="90" y="30"/>
                      <a:pt x="90" y="1"/>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9"/>
              <p:cNvSpPr/>
              <p:nvPr/>
            </p:nvSpPr>
            <p:spPr>
              <a:xfrm>
                <a:off x="11825257" y="-1276821"/>
                <a:ext cx="134369" cy="101806"/>
              </a:xfrm>
              <a:custGeom>
                <a:avLst/>
                <a:gdLst/>
                <a:ahLst/>
                <a:cxnLst/>
                <a:rect l="l" t="t" r="r" b="b"/>
                <a:pathLst>
                  <a:path w="359" h="272" extrusionOk="0">
                    <a:moveTo>
                      <a:pt x="24" y="1"/>
                    </a:moveTo>
                    <a:cubicBezTo>
                      <a:pt x="16" y="1"/>
                      <a:pt x="8" y="1"/>
                      <a:pt x="0" y="3"/>
                    </a:cubicBezTo>
                    <a:cubicBezTo>
                      <a:pt x="105" y="33"/>
                      <a:pt x="179" y="123"/>
                      <a:pt x="254" y="212"/>
                    </a:cubicBezTo>
                    <a:cubicBezTo>
                      <a:pt x="284" y="227"/>
                      <a:pt x="314" y="257"/>
                      <a:pt x="359" y="272"/>
                    </a:cubicBezTo>
                    <a:cubicBezTo>
                      <a:pt x="284" y="227"/>
                      <a:pt x="269" y="137"/>
                      <a:pt x="209" y="93"/>
                    </a:cubicBezTo>
                    <a:cubicBezTo>
                      <a:pt x="156" y="53"/>
                      <a:pt x="91"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9"/>
              <p:cNvSpPr/>
              <p:nvPr/>
            </p:nvSpPr>
            <p:spPr>
              <a:xfrm>
                <a:off x="11819643" y="-1253615"/>
                <a:ext cx="128755" cy="89829"/>
              </a:xfrm>
              <a:custGeom>
                <a:avLst/>
                <a:gdLst/>
                <a:ahLst/>
                <a:cxnLst/>
                <a:rect l="l" t="t" r="r" b="b"/>
                <a:pathLst>
                  <a:path w="344" h="240" extrusionOk="0">
                    <a:moveTo>
                      <a:pt x="0" y="1"/>
                    </a:moveTo>
                    <a:lnTo>
                      <a:pt x="0" y="1"/>
                    </a:lnTo>
                    <a:cubicBezTo>
                      <a:pt x="75" y="75"/>
                      <a:pt x="165" y="135"/>
                      <a:pt x="254" y="210"/>
                    </a:cubicBezTo>
                    <a:cubicBezTo>
                      <a:pt x="269" y="225"/>
                      <a:pt x="314" y="240"/>
                      <a:pt x="344" y="240"/>
                    </a:cubicBezTo>
                    <a:cubicBezTo>
                      <a:pt x="314" y="225"/>
                      <a:pt x="284" y="210"/>
                      <a:pt x="269" y="180"/>
                    </a:cubicBezTo>
                    <a:cubicBezTo>
                      <a:pt x="194" y="90"/>
                      <a:pt x="10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9"/>
              <p:cNvSpPr/>
              <p:nvPr/>
            </p:nvSpPr>
            <p:spPr>
              <a:xfrm>
                <a:off x="11814028" y="-1225543"/>
                <a:ext cx="134369" cy="78600"/>
              </a:xfrm>
              <a:custGeom>
                <a:avLst/>
                <a:gdLst/>
                <a:ahLst/>
                <a:cxnLst/>
                <a:rect l="l" t="t" r="r" b="b"/>
                <a:pathLst>
                  <a:path w="359" h="210" extrusionOk="0">
                    <a:moveTo>
                      <a:pt x="0" y="0"/>
                    </a:moveTo>
                    <a:cubicBezTo>
                      <a:pt x="105" y="90"/>
                      <a:pt x="209" y="210"/>
                      <a:pt x="359" y="210"/>
                    </a:cubicBezTo>
                    <a:cubicBezTo>
                      <a:pt x="224" y="165"/>
                      <a:pt x="120" y="4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9"/>
              <p:cNvSpPr/>
              <p:nvPr/>
            </p:nvSpPr>
            <p:spPr>
              <a:xfrm>
                <a:off x="11802800" y="-1181003"/>
                <a:ext cx="49780" cy="106672"/>
              </a:xfrm>
              <a:custGeom>
                <a:avLst/>
                <a:gdLst/>
                <a:ahLst/>
                <a:cxnLst/>
                <a:rect l="l" t="t" r="r" b="b"/>
                <a:pathLst>
                  <a:path w="133" h="285" extrusionOk="0">
                    <a:moveTo>
                      <a:pt x="30" y="1"/>
                    </a:moveTo>
                    <a:lnTo>
                      <a:pt x="30" y="1"/>
                    </a:lnTo>
                    <a:cubicBezTo>
                      <a:pt x="43" y="26"/>
                      <a:pt x="34" y="41"/>
                      <a:pt x="22" y="53"/>
                    </a:cubicBezTo>
                    <a:lnTo>
                      <a:pt x="22" y="53"/>
                    </a:lnTo>
                    <a:cubicBezTo>
                      <a:pt x="20" y="51"/>
                      <a:pt x="18" y="48"/>
                      <a:pt x="15" y="46"/>
                    </a:cubicBezTo>
                    <a:lnTo>
                      <a:pt x="15" y="61"/>
                    </a:lnTo>
                    <a:cubicBezTo>
                      <a:pt x="0" y="61"/>
                      <a:pt x="0" y="76"/>
                      <a:pt x="0" y="91"/>
                    </a:cubicBezTo>
                    <a:cubicBezTo>
                      <a:pt x="15" y="91"/>
                      <a:pt x="15" y="120"/>
                      <a:pt x="0" y="135"/>
                    </a:cubicBezTo>
                    <a:cubicBezTo>
                      <a:pt x="0" y="135"/>
                      <a:pt x="0" y="165"/>
                      <a:pt x="15" y="165"/>
                    </a:cubicBezTo>
                    <a:cubicBezTo>
                      <a:pt x="30" y="180"/>
                      <a:pt x="45" y="210"/>
                      <a:pt x="30" y="225"/>
                    </a:cubicBezTo>
                    <a:cubicBezTo>
                      <a:pt x="30" y="240"/>
                      <a:pt x="45" y="240"/>
                      <a:pt x="45" y="240"/>
                    </a:cubicBezTo>
                    <a:cubicBezTo>
                      <a:pt x="51" y="237"/>
                      <a:pt x="57" y="236"/>
                      <a:pt x="63" y="236"/>
                    </a:cubicBezTo>
                    <a:cubicBezTo>
                      <a:pt x="90" y="236"/>
                      <a:pt x="120" y="260"/>
                      <a:pt x="120" y="285"/>
                    </a:cubicBezTo>
                    <a:cubicBezTo>
                      <a:pt x="133" y="246"/>
                      <a:pt x="102" y="208"/>
                      <a:pt x="65" y="207"/>
                    </a:cubicBezTo>
                    <a:lnTo>
                      <a:pt x="65" y="207"/>
                    </a:lnTo>
                    <a:cubicBezTo>
                      <a:pt x="69" y="179"/>
                      <a:pt x="61" y="152"/>
                      <a:pt x="41" y="135"/>
                    </a:cubicBezTo>
                    <a:lnTo>
                      <a:pt x="41" y="135"/>
                    </a:lnTo>
                    <a:cubicBezTo>
                      <a:pt x="52" y="113"/>
                      <a:pt x="46" y="87"/>
                      <a:pt x="31" y="65"/>
                    </a:cubicBezTo>
                    <a:lnTo>
                      <a:pt x="31" y="65"/>
                    </a:lnTo>
                    <a:cubicBezTo>
                      <a:pt x="54" y="46"/>
                      <a:pt x="67" y="13"/>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9"/>
              <p:cNvSpPr/>
              <p:nvPr/>
            </p:nvSpPr>
            <p:spPr>
              <a:xfrm>
                <a:off x="11808414" y="-1158546"/>
                <a:ext cx="123141" cy="33686"/>
              </a:xfrm>
              <a:custGeom>
                <a:avLst/>
                <a:gdLst/>
                <a:ahLst/>
                <a:cxnLst/>
                <a:rect l="l" t="t" r="r" b="b"/>
                <a:pathLst>
                  <a:path w="329" h="90" extrusionOk="0">
                    <a:moveTo>
                      <a:pt x="0" y="1"/>
                    </a:moveTo>
                    <a:cubicBezTo>
                      <a:pt x="71" y="36"/>
                      <a:pt x="168" y="89"/>
                      <a:pt x="258" y="89"/>
                    </a:cubicBezTo>
                    <a:cubicBezTo>
                      <a:pt x="282" y="89"/>
                      <a:pt x="306" y="85"/>
                      <a:pt x="329" y="75"/>
                    </a:cubicBezTo>
                    <a:cubicBezTo>
                      <a:pt x="224" y="60"/>
                      <a:pt x="12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9"/>
              <p:cNvSpPr/>
              <p:nvPr/>
            </p:nvSpPr>
            <p:spPr>
              <a:xfrm>
                <a:off x="11808414" y="-1135715"/>
                <a:ext cx="117901" cy="25452"/>
              </a:xfrm>
              <a:custGeom>
                <a:avLst/>
                <a:gdLst/>
                <a:ahLst/>
                <a:cxnLst/>
                <a:rect l="l" t="t" r="r" b="b"/>
                <a:pathLst>
                  <a:path w="315" h="68" extrusionOk="0">
                    <a:moveTo>
                      <a:pt x="73" y="0"/>
                    </a:moveTo>
                    <a:cubicBezTo>
                      <a:pt x="49" y="0"/>
                      <a:pt x="25" y="4"/>
                      <a:pt x="0" y="14"/>
                    </a:cubicBezTo>
                    <a:cubicBezTo>
                      <a:pt x="76" y="25"/>
                      <a:pt x="151" y="67"/>
                      <a:pt x="227" y="67"/>
                    </a:cubicBezTo>
                    <a:cubicBezTo>
                      <a:pt x="256" y="67"/>
                      <a:pt x="285" y="61"/>
                      <a:pt x="314" y="44"/>
                    </a:cubicBezTo>
                    <a:cubicBezTo>
                      <a:pt x="234" y="44"/>
                      <a:pt x="153"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9"/>
              <p:cNvSpPr/>
              <p:nvPr/>
            </p:nvSpPr>
            <p:spPr>
              <a:xfrm>
                <a:off x="11819643" y="-1114755"/>
                <a:ext cx="106672" cy="17592"/>
              </a:xfrm>
              <a:custGeom>
                <a:avLst/>
                <a:gdLst/>
                <a:ahLst/>
                <a:cxnLst/>
                <a:rect l="l" t="t" r="r" b="b"/>
                <a:pathLst>
                  <a:path w="285" h="47" extrusionOk="0">
                    <a:moveTo>
                      <a:pt x="112" y="1"/>
                    </a:moveTo>
                    <a:cubicBezTo>
                      <a:pt x="71" y="1"/>
                      <a:pt x="33" y="7"/>
                      <a:pt x="0" y="33"/>
                    </a:cubicBezTo>
                    <a:cubicBezTo>
                      <a:pt x="49" y="33"/>
                      <a:pt x="102" y="46"/>
                      <a:pt x="155" y="46"/>
                    </a:cubicBezTo>
                    <a:cubicBezTo>
                      <a:pt x="200" y="46"/>
                      <a:pt x="243" y="37"/>
                      <a:pt x="284" y="3"/>
                    </a:cubicBezTo>
                    <a:lnTo>
                      <a:pt x="284" y="3"/>
                    </a:lnTo>
                    <a:cubicBezTo>
                      <a:pt x="267" y="6"/>
                      <a:pt x="251" y="6"/>
                      <a:pt x="234" y="6"/>
                    </a:cubicBezTo>
                    <a:cubicBezTo>
                      <a:pt x="192" y="6"/>
                      <a:pt x="15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9"/>
              <p:cNvSpPr/>
              <p:nvPr/>
            </p:nvSpPr>
            <p:spPr>
              <a:xfrm>
                <a:off x="11948023" y="-1124860"/>
                <a:ext cx="112286" cy="67372"/>
              </a:xfrm>
              <a:custGeom>
                <a:avLst/>
                <a:gdLst/>
                <a:ahLst/>
                <a:cxnLst/>
                <a:rect l="l" t="t" r="r" b="b"/>
                <a:pathLst>
                  <a:path w="300" h="180" extrusionOk="0">
                    <a:moveTo>
                      <a:pt x="1" y="0"/>
                    </a:moveTo>
                    <a:lnTo>
                      <a:pt x="1" y="0"/>
                    </a:lnTo>
                    <a:cubicBezTo>
                      <a:pt x="46" y="120"/>
                      <a:pt x="165" y="180"/>
                      <a:pt x="300" y="180"/>
                    </a:cubicBezTo>
                    <a:cubicBezTo>
                      <a:pt x="210" y="90"/>
                      <a:pt x="135" y="3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9"/>
              <p:cNvSpPr/>
              <p:nvPr/>
            </p:nvSpPr>
            <p:spPr>
              <a:xfrm>
                <a:off x="11814028" y="-1175389"/>
                <a:ext cx="117526" cy="45289"/>
              </a:xfrm>
              <a:custGeom>
                <a:avLst/>
                <a:gdLst/>
                <a:ahLst/>
                <a:cxnLst/>
                <a:rect l="l" t="t" r="r" b="b"/>
                <a:pathLst>
                  <a:path w="314" h="121" extrusionOk="0">
                    <a:moveTo>
                      <a:pt x="0" y="1"/>
                    </a:moveTo>
                    <a:lnTo>
                      <a:pt x="0" y="1"/>
                    </a:lnTo>
                    <a:cubicBezTo>
                      <a:pt x="58" y="70"/>
                      <a:pt x="150" y="121"/>
                      <a:pt x="237" y="121"/>
                    </a:cubicBezTo>
                    <a:cubicBezTo>
                      <a:pt x="263" y="121"/>
                      <a:pt x="290" y="116"/>
                      <a:pt x="314" y="105"/>
                    </a:cubicBezTo>
                    <a:cubicBezTo>
                      <a:pt x="224" y="46"/>
                      <a:pt x="120" y="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8" name="Google Shape;1468;p39"/>
            <p:cNvSpPr/>
            <p:nvPr/>
          </p:nvSpPr>
          <p:spPr>
            <a:xfrm rot="1006722" flipH="1">
              <a:off x="1963862" y="767777"/>
              <a:ext cx="70707" cy="117562"/>
            </a:xfrm>
            <a:custGeom>
              <a:avLst/>
              <a:gdLst/>
              <a:ahLst/>
              <a:cxnLst/>
              <a:rect l="l" t="t" r="r" b="b"/>
              <a:pathLst>
                <a:path w="225" h="374" extrusionOk="0">
                  <a:moveTo>
                    <a:pt x="194" y="0"/>
                  </a:moveTo>
                  <a:cubicBezTo>
                    <a:pt x="165" y="0"/>
                    <a:pt x="150" y="15"/>
                    <a:pt x="150" y="30"/>
                  </a:cubicBezTo>
                  <a:cubicBezTo>
                    <a:pt x="105" y="135"/>
                    <a:pt x="60" y="239"/>
                    <a:pt x="15" y="329"/>
                  </a:cubicBezTo>
                  <a:cubicBezTo>
                    <a:pt x="15" y="344"/>
                    <a:pt x="0" y="344"/>
                    <a:pt x="0" y="359"/>
                  </a:cubicBezTo>
                  <a:cubicBezTo>
                    <a:pt x="0" y="359"/>
                    <a:pt x="15" y="374"/>
                    <a:pt x="15" y="374"/>
                  </a:cubicBezTo>
                  <a:cubicBezTo>
                    <a:pt x="30" y="374"/>
                    <a:pt x="30" y="359"/>
                    <a:pt x="30" y="359"/>
                  </a:cubicBezTo>
                  <a:cubicBezTo>
                    <a:pt x="90" y="254"/>
                    <a:pt x="150" y="150"/>
                    <a:pt x="209" y="60"/>
                  </a:cubicBezTo>
                  <a:cubicBezTo>
                    <a:pt x="209" y="45"/>
                    <a:pt x="224" y="30"/>
                    <a:pt x="209" y="30"/>
                  </a:cubicBezTo>
                  <a:cubicBezTo>
                    <a:pt x="224" y="15"/>
                    <a:pt x="209" y="0"/>
                    <a:pt x="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9" name="Google Shape;1469;p39"/>
            <p:cNvGrpSpPr/>
            <p:nvPr/>
          </p:nvGrpSpPr>
          <p:grpSpPr>
            <a:xfrm rot="-10235">
              <a:off x="1530062" y="1083947"/>
              <a:ext cx="305490" cy="247720"/>
              <a:chOff x="11791571" y="-1302272"/>
              <a:chExt cx="363807" cy="294938"/>
            </a:xfrm>
          </p:grpSpPr>
          <p:sp>
            <p:nvSpPr>
              <p:cNvPr id="1470" name="Google Shape;1470;p39"/>
              <p:cNvSpPr/>
              <p:nvPr/>
            </p:nvSpPr>
            <p:spPr>
              <a:xfrm>
                <a:off x="11970480" y="-1181003"/>
                <a:ext cx="184898" cy="123515"/>
              </a:xfrm>
              <a:custGeom>
                <a:avLst/>
                <a:gdLst/>
                <a:ahLst/>
                <a:cxnLst/>
                <a:rect l="l" t="t" r="r" b="b"/>
                <a:pathLst>
                  <a:path w="494" h="330" extrusionOk="0">
                    <a:moveTo>
                      <a:pt x="1" y="1"/>
                    </a:moveTo>
                    <a:lnTo>
                      <a:pt x="1" y="1"/>
                    </a:lnTo>
                    <a:cubicBezTo>
                      <a:pt x="15" y="106"/>
                      <a:pt x="75" y="210"/>
                      <a:pt x="135" y="270"/>
                    </a:cubicBezTo>
                    <a:cubicBezTo>
                      <a:pt x="165" y="300"/>
                      <a:pt x="210" y="315"/>
                      <a:pt x="254" y="330"/>
                    </a:cubicBezTo>
                    <a:cubicBezTo>
                      <a:pt x="284" y="330"/>
                      <a:pt x="329" y="315"/>
                      <a:pt x="359" y="285"/>
                    </a:cubicBezTo>
                    <a:cubicBezTo>
                      <a:pt x="374" y="270"/>
                      <a:pt x="374" y="255"/>
                      <a:pt x="389" y="240"/>
                    </a:cubicBezTo>
                    <a:cubicBezTo>
                      <a:pt x="404" y="210"/>
                      <a:pt x="434" y="210"/>
                      <a:pt x="449" y="195"/>
                    </a:cubicBezTo>
                    <a:cubicBezTo>
                      <a:pt x="478" y="180"/>
                      <a:pt x="493" y="150"/>
                      <a:pt x="493" y="135"/>
                    </a:cubicBezTo>
                    <a:cubicBezTo>
                      <a:pt x="493" y="106"/>
                      <a:pt x="464" y="76"/>
                      <a:pt x="434" y="61"/>
                    </a:cubicBezTo>
                    <a:cubicBezTo>
                      <a:pt x="374" y="31"/>
                      <a:pt x="299" y="16"/>
                      <a:pt x="225" y="16"/>
                    </a:cubicBezTo>
                    <a:cubicBezTo>
                      <a:pt x="150" y="16"/>
                      <a:pt x="75" y="1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9"/>
              <p:cNvSpPr/>
              <p:nvPr/>
            </p:nvSpPr>
            <p:spPr>
              <a:xfrm>
                <a:off x="11942409" y="-1165658"/>
                <a:ext cx="123515" cy="158324"/>
              </a:xfrm>
              <a:custGeom>
                <a:avLst/>
                <a:gdLst/>
                <a:ahLst/>
                <a:cxnLst/>
                <a:rect l="l" t="t" r="r" b="b"/>
                <a:pathLst>
                  <a:path w="330" h="423" extrusionOk="0">
                    <a:moveTo>
                      <a:pt x="99" y="1"/>
                    </a:moveTo>
                    <a:cubicBezTo>
                      <a:pt x="96" y="1"/>
                      <a:pt x="93" y="2"/>
                      <a:pt x="90" y="5"/>
                    </a:cubicBezTo>
                    <a:cubicBezTo>
                      <a:pt x="76" y="5"/>
                      <a:pt x="76" y="5"/>
                      <a:pt x="61" y="20"/>
                    </a:cubicBezTo>
                    <a:cubicBezTo>
                      <a:pt x="31" y="50"/>
                      <a:pt x="1" y="94"/>
                      <a:pt x="1" y="154"/>
                    </a:cubicBezTo>
                    <a:cubicBezTo>
                      <a:pt x="1" y="199"/>
                      <a:pt x="1" y="244"/>
                      <a:pt x="16" y="289"/>
                    </a:cubicBezTo>
                    <a:cubicBezTo>
                      <a:pt x="16" y="318"/>
                      <a:pt x="16" y="348"/>
                      <a:pt x="31" y="378"/>
                    </a:cubicBezTo>
                    <a:cubicBezTo>
                      <a:pt x="61" y="423"/>
                      <a:pt x="135" y="423"/>
                      <a:pt x="180" y="423"/>
                    </a:cubicBezTo>
                    <a:cubicBezTo>
                      <a:pt x="210" y="408"/>
                      <a:pt x="240" y="393"/>
                      <a:pt x="270" y="378"/>
                    </a:cubicBezTo>
                    <a:cubicBezTo>
                      <a:pt x="300" y="348"/>
                      <a:pt x="329" y="304"/>
                      <a:pt x="315" y="274"/>
                    </a:cubicBezTo>
                    <a:cubicBezTo>
                      <a:pt x="285" y="154"/>
                      <a:pt x="180" y="94"/>
                      <a:pt x="135" y="35"/>
                    </a:cubicBezTo>
                    <a:cubicBezTo>
                      <a:pt x="123" y="23"/>
                      <a:pt x="111"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9"/>
              <p:cNvSpPr/>
              <p:nvPr/>
            </p:nvSpPr>
            <p:spPr>
              <a:xfrm>
                <a:off x="11791571" y="-1302272"/>
                <a:ext cx="173669" cy="144101"/>
              </a:xfrm>
              <a:custGeom>
                <a:avLst/>
                <a:gdLst/>
                <a:ahLst/>
                <a:cxnLst/>
                <a:rect l="l" t="t" r="r" b="b"/>
                <a:pathLst>
                  <a:path w="464" h="385" extrusionOk="0">
                    <a:moveTo>
                      <a:pt x="105" y="0"/>
                    </a:moveTo>
                    <a:cubicBezTo>
                      <a:pt x="90" y="0"/>
                      <a:pt x="75" y="4"/>
                      <a:pt x="60" y="11"/>
                    </a:cubicBezTo>
                    <a:cubicBezTo>
                      <a:pt x="45" y="41"/>
                      <a:pt x="45" y="56"/>
                      <a:pt x="45" y="86"/>
                    </a:cubicBezTo>
                    <a:lnTo>
                      <a:pt x="45" y="146"/>
                    </a:lnTo>
                    <a:cubicBezTo>
                      <a:pt x="30" y="176"/>
                      <a:pt x="30" y="191"/>
                      <a:pt x="16" y="205"/>
                    </a:cubicBezTo>
                    <a:cubicBezTo>
                      <a:pt x="1" y="250"/>
                      <a:pt x="30" y="295"/>
                      <a:pt x="60" y="325"/>
                    </a:cubicBezTo>
                    <a:cubicBezTo>
                      <a:pt x="90" y="355"/>
                      <a:pt x="120" y="355"/>
                      <a:pt x="165" y="370"/>
                    </a:cubicBezTo>
                    <a:cubicBezTo>
                      <a:pt x="200" y="380"/>
                      <a:pt x="235" y="385"/>
                      <a:pt x="269" y="385"/>
                    </a:cubicBezTo>
                    <a:cubicBezTo>
                      <a:pt x="337" y="385"/>
                      <a:pt x="404" y="365"/>
                      <a:pt x="464" y="325"/>
                    </a:cubicBezTo>
                    <a:cubicBezTo>
                      <a:pt x="404" y="280"/>
                      <a:pt x="359" y="205"/>
                      <a:pt x="314" y="161"/>
                    </a:cubicBezTo>
                    <a:cubicBezTo>
                      <a:pt x="269" y="101"/>
                      <a:pt x="210" y="41"/>
                      <a:pt x="150" y="11"/>
                    </a:cubicBezTo>
                    <a:cubicBezTo>
                      <a:pt x="135" y="4"/>
                      <a:pt x="120" y="0"/>
                      <a:pt x="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9"/>
              <p:cNvSpPr/>
              <p:nvPr/>
            </p:nvSpPr>
            <p:spPr>
              <a:xfrm>
                <a:off x="11802800" y="-1189238"/>
                <a:ext cx="151212" cy="116029"/>
              </a:xfrm>
              <a:custGeom>
                <a:avLst/>
                <a:gdLst/>
                <a:ahLst/>
                <a:cxnLst/>
                <a:rect l="l" t="t" r="r" b="b"/>
                <a:pathLst>
                  <a:path w="404" h="310" extrusionOk="0">
                    <a:moveTo>
                      <a:pt x="169" y="0"/>
                    </a:moveTo>
                    <a:cubicBezTo>
                      <a:pt x="128" y="0"/>
                      <a:pt x="85" y="9"/>
                      <a:pt x="45" y="38"/>
                    </a:cubicBezTo>
                    <a:cubicBezTo>
                      <a:pt x="15" y="53"/>
                      <a:pt x="0" y="83"/>
                      <a:pt x="0" y="128"/>
                    </a:cubicBezTo>
                    <a:cubicBezTo>
                      <a:pt x="0" y="157"/>
                      <a:pt x="0" y="202"/>
                      <a:pt x="30" y="232"/>
                    </a:cubicBezTo>
                    <a:cubicBezTo>
                      <a:pt x="43" y="271"/>
                      <a:pt x="79" y="310"/>
                      <a:pt x="117" y="310"/>
                    </a:cubicBezTo>
                    <a:cubicBezTo>
                      <a:pt x="123" y="310"/>
                      <a:pt x="129" y="309"/>
                      <a:pt x="135" y="307"/>
                    </a:cubicBezTo>
                    <a:cubicBezTo>
                      <a:pt x="165" y="307"/>
                      <a:pt x="195" y="292"/>
                      <a:pt x="210" y="277"/>
                    </a:cubicBezTo>
                    <a:cubicBezTo>
                      <a:pt x="254" y="262"/>
                      <a:pt x="299" y="232"/>
                      <a:pt x="344" y="202"/>
                    </a:cubicBezTo>
                    <a:cubicBezTo>
                      <a:pt x="374" y="172"/>
                      <a:pt x="404" y="128"/>
                      <a:pt x="404" y="83"/>
                    </a:cubicBezTo>
                    <a:lnTo>
                      <a:pt x="404" y="53"/>
                    </a:lnTo>
                    <a:cubicBezTo>
                      <a:pt x="404" y="23"/>
                      <a:pt x="374" y="23"/>
                      <a:pt x="344" y="23"/>
                    </a:cubicBezTo>
                    <a:cubicBezTo>
                      <a:pt x="298" y="23"/>
                      <a:pt x="235"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9"/>
            <p:cNvGrpSpPr/>
            <p:nvPr/>
          </p:nvGrpSpPr>
          <p:grpSpPr>
            <a:xfrm rot="-10235">
              <a:off x="1534775" y="1082683"/>
              <a:ext cx="300775" cy="248977"/>
              <a:chOff x="11797185" y="-1303769"/>
              <a:chExt cx="358192" cy="296435"/>
            </a:xfrm>
          </p:grpSpPr>
          <p:sp>
            <p:nvSpPr>
              <p:cNvPr id="1475" name="Google Shape;1475;p39"/>
              <p:cNvSpPr/>
              <p:nvPr/>
            </p:nvSpPr>
            <p:spPr>
              <a:xfrm>
                <a:off x="12065549" y="-1141703"/>
                <a:ext cx="89829" cy="84215"/>
              </a:xfrm>
              <a:custGeom>
                <a:avLst/>
                <a:gdLst/>
                <a:ahLst/>
                <a:cxnLst/>
                <a:rect l="l" t="t" r="r" b="b"/>
                <a:pathLst>
                  <a:path w="240" h="225" extrusionOk="0">
                    <a:moveTo>
                      <a:pt x="239" y="1"/>
                    </a:moveTo>
                    <a:cubicBezTo>
                      <a:pt x="224" y="1"/>
                      <a:pt x="210" y="1"/>
                      <a:pt x="180" y="30"/>
                    </a:cubicBezTo>
                    <a:cubicBezTo>
                      <a:pt x="171" y="39"/>
                      <a:pt x="168" y="47"/>
                      <a:pt x="166" y="58"/>
                    </a:cubicBezTo>
                    <a:lnTo>
                      <a:pt x="166" y="58"/>
                    </a:lnTo>
                    <a:cubicBezTo>
                      <a:pt x="141" y="63"/>
                      <a:pt x="119" y="84"/>
                      <a:pt x="110" y="109"/>
                    </a:cubicBezTo>
                    <a:lnTo>
                      <a:pt x="110" y="109"/>
                    </a:lnTo>
                    <a:cubicBezTo>
                      <a:pt x="84" y="116"/>
                      <a:pt x="66" y="137"/>
                      <a:pt x="61" y="165"/>
                    </a:cubicBezTo>
                    <a:lnTo>
                      <a:pt x="61" y="165"/>
                    </a:lnTo>
                    <a:cubicBezTo>
                      <a:pt x="51" y="166"/>
                      <a:pt x="41" y="169"/>
                      <a:pt x="30" y="180"/>
                    </a:cubicBezTo>
                    <a:cubicBezTo>
                      <a:pt x="15" y="180"/>
                      <a:pt x="0" y="210"/>
                      <a:pt x="15" y="225"/>
                    </a:cubicBezTo>
                    <a:cubicBezTo>
                      <a:pt x="6" y="198"/>
                      <a:pt x="19" y="192"/>
                      <a:pt x="37" y="192"/>
                    </a:cubicBezTo>
                    <a:cubicBezTo>
                      <a:pt x="49" y="192"/>
                      <a:pt x="63" y="195"/>
                      <a:pt x="75" y="195"/>
                    </a:cubicBezTo>
                    <a:cubicBezTo>
                      <a:pt x="90" y="195"/>
                      <a:pt x="90" y="180"/>
                      <a:pt x="90" y="180"/>
                    </a:cubicBezTo>
                    <a:cubicBezTo>
                      <a:pt x="90" y="158"/>
                      <a:pt x="98" y="144"/>
                      <a:pt x="114" y="144"/>
                    </a:cubicBezTo>
                    <a:cubicBezTo>
                      <a:pt x="120" y="144"/>
                      <a:pt x="127" y="146"/>
                      <a:pt x="135" y="150"/>
                    </a:cubicBezTo>
                    <a:cubicBezTo>
                      <a:pt x="135" y="150"/>
                      <a:pt x="150" y="135"/>
                      <a:pt x="150" y="120"/>
                    </a:cubicBezTo>
                    <a:cubicBezTo>
                      <a:pt x="150" y="105"/>
                      <a:pt x="165" y="90"/>
                      <a:pt x="195" y="90"/>
                    </a:cubicBezTo>
                    <a:cubicBezTo>
                      <a:pt x="210" y="90"/>
                      <a:pt x="195" y="60"/>
                      <a:pt x="195" y="45"/>
                    </a:cubicBezTo>
                    <a:cubicBezTo>
                      <a:pt x="195" y="30"/>
                      <a:pt x="210"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9"/>
              <p:cNvSpPr/>
              <p:nvPr/>
            </p:nvSpPr>
            <p:spPr>
              <a:xfrm>
                <a:off x="11976094" y="-1175389"/>
                <a:ext cx="156826" cy="56517"/>
              </a:xfrm>
              <a:custGeom>
                <a:avLst/>
                <a:gdLst/>
                <a:ahLst/>
                <a:cxnLst/>
                <a:rect l="l" t="t" r="r" b="b"/>
                <a:pathLst>
                  <a:path w="419" h="151" extrusionOk="0">
                    <a:moveTo>
                      <a:pt x="0" y="1"/>
                    </a:moveTo>
                    <a:cubicBezTo>
                      <a:pt x="15" y="31"/>
                      <a:pt x="60" y="46"/>
                      <a:pt x="105" y="46"/>
                    </a:cubicBezTo>
                    <a:cubicBezTo>
                      <a:pt x="225" y="61"/>
                      <a:pt x="329" y="76"/>
                      <a:pt x="419" y="150"/>
                    </a:cubicBezTo>
                    <a:cubicBezTo>
                      <a:pt x="389" y="76"/>
                      <a:pt x="299" y="31"/>
                      <a:pt x="225" y="31"/>
                    </a:cubicBezTo>
                    <a:cubicBezTo>
                      <a:pt x="150" y="16"/>
                      <a:pt x="7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9"/>
              <p:cNvSpPr/>
              <p:nvPr/>
            </p:nvSpPr>
            <p:spPr>
              <a:xfrm>
                <a:off x="11964866" y="-1158546"/>
                <a:ext cx="151212" cy="62132"/>
              </a:xfrm>
              <a:custGeom>
                <a:avLst/>
                <a:gdLst/>
                <a:ahLst/>
                <a:cxnLst/>
                <a:rect l="l" t="t" r="r" b="b"/>
                <a:pathLst>
                  <a:path w="404" h="166" extrusionOk="0">
                    <a:moveTo>
                      <a:pt x="1" y="1"/>
                    </a:moveTo>
                    <a:cubicBezTo>
                      <a:pt x="30" y="31"/>
                      <a:pt x="60" y="46"/>
                      <a:pt x="90" y="60"/>
                    </a:cubicBezTo>
                    <a:cubicBezTo>
                      <a:pt x="195" y="105"/>
                      <a:pt x="299" y="135"/>
                      <a:pt x="404" y="165"/>
                    </a:cubicBezTo>
                    <a:cubicBezTo>
                      <a:pt x="344" y="120"/>
                      <a:pt x="284" y="75"/>
                      <a:pt x="210" y="60"/>
                    </a:cubicBezTo>
                    <a:cubicBezTo>
                      <a:pt x="135" y="31"/>
                      <a:pt x="60" y="4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9"/>
              <p:cNvSpPr/>
              <p:nvPr/>
            </p:nvSpPr>
            <p:spPr>
              <a:xfrm>
                <a:off x="11953637" y="-1147317"/>
                <a:ext cx="140358" cy="67372"/>
              </a:xfrm>
              <a:custGeom>
                <a:avLst/>
                <a:gdLst/>
                <a:ahLst/>
                <a:cxnLst/>
                <a:rect l="l" t="t" r="r" b="b"/>
                <a:pathLst>
                  <a:path w="375" h="180" extrusionOk="0">
                    <a:moveTo>
                      <a:pt x="1" y="1"/>
                    </a:moveTo>
                    <a:lnTo>
                      <a:pt x="1" y="1"/>
                    </a:lnTo>
                    <a:cubicBezTo>
                      <a:pt x="90" y="135"/>
                      <a:pt x="240" y="135"/>
                      <a:pt x="374" y="180"/>
                    </a:cubicBezTo>
                    <a:cubicBezTo>
                      <a:pt x="270" y="90"/>
                      <a:pt x="120" y="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p:nvPr/>
            </p:nvSpPr>
            <p:spPr>
              <a:xfrm>
                <a:off x="11959251" y="-1058986"/>
                <a:ext cx="101058" cy="51652"/>
              </a:xfrm>
              <a:custGeom>
                <a:avLst/>
                <a:gdLst/>
                <a:ahLst/>
                <a:cxnLst/>
                <a:rect l="l" t="t" r="r" b="b"/>
                <a:pathLst>
                  <a:path w="270" h="138" extrusionOk="0">
                    <a:moveTo>
                      <a:pt x="253" y="1"/>
                    </a:moveTo>
                    <a:cubicBezTo>
                      <a:pt x="228" y="1"/>
                      <a:pt x="216" y="23"/>
                      <a:pt x="211" y="45"/>
                    </a:cubicBezTo>
                    <a:lnTo>
                      <a:pt x="211" y="45"/>
                    </a:lnTo>
                    <a:cubicBezTo>
                      <a:pt x="190" y="46"/>
                      <a:pt x="167" y="66"/>
                      <a:pt x="156" y="87"/>
                    </a:cubicBezTo>
                    <a:lnTo>
                      <a:pt x="156" y="87"/>
                    </a:lnTo>
                    <a:cubicBezTo>
                      <a:pt x="148" y="85"/>
                      <a:pt x="140" y="84"/>
                      <a:pt x="132" y="84"/>
                    </a:cubicBezTo>
                    <a:cubicBezTo>
                      <a:pt x="116" y="84"/>
                      <a:pt x="101" y="88"/>
                      <a:pt x="90" y="99"/>
                    </a:cubicBezTo>
                    <a:lnTo>
                      <a:pt x="90" y="99"/>
                    </a:lnTo>
                    <a:cubicBezTo>
                      <a:pt x="79" y="87"/>
                      <a:pt x="64" y="81"/>
                      <a:pt x="48" y="81"/>
                    </a:cubicBezTo>
                    <a:cubicBezTo>
                      <a:pt x="31" y="81"/>
                      <a:pt x="13" y="89"/>
                      <a:pt x="1" y="108"/>
                    </a:cubicBezTo>
                    <a:cubicBezTo>
                      <a:pt x="9" y="104"/>
                      <a:pt x="17" y="102"/>
                      <a:pt x="24" y="102"/>
                    </a:cubicBezTo>
                    <a:cubicBezTo>
                      <a:pt x="45" y="102"/>
                      <a:pt x="64" y="116"/>
                      <a:pt x="75" y="138"/>
                    </a:cubicBezTo>
                    <a:lnTo>
                      <a:pt x="90" y="138"/>
                    </a:lnTo>
                    <a:cubicBezTo>
                      <a:pt x="93" y="132"/>
                      <a:pt x="97" y="127"/>
                      <a:pt x="101" y="123"/>
                    </a:cubicBezTo>
                    <a:lnTo>
                      <a:pt x="105" y="123"/>
                    </a:lnTo>
                    <a:cubicBezTo>
                      <a:pt x="105" y="122"/>
                      <a:pt x="105" y="121"/>
                      <a:pt x="104" y="121"/>
                    </a:cubicBezTo>
                    <a:lnTo>
                      <a:pt x="104" y="121"/>
                    </a:lnTo>
                    <a:cubicBezTo>
                      <a:pt x="111" y="116"/>
                      <a:pt x="119" y="113"/>
                      <a:pt x="126" y="113"/>
                    </a:cubicBezTo>
                    <a:cubicBezTo>
                      <a:pt x="135" y="113"/>
                      <a:pt x="144" y="117"/>
                      <a:pt x="150" y="123"/>
                    </a:cubicBezTo>
                    <a:cubicBezTo>
                      <a:pt x="165" y="123"/>
                      <a:pt x="180" y="123"/>
                      <a:pt x="180" y="108"/>
                    </a:cubicBezTo>
                    <a:cubicBezTo>
                      <a:pt x="180" y="93"/>
                      <a:pt x="195" y="78"/>
                      <a:pt x="225" y="78"/>
                    </a:cubicBezTo>
                    <a:lnTo>
                      <a:pt x="240" y="78"/>
                    </a:lnTo>
                    <a:cubicBezTo>
                      <a:pt x="240" y="78"/>
                      <a:pt x="240" y="63"/>
                      <a:pt x="240" y="48"/>
                    </a:cubicBezTo>
                    <a:cubicBezTo>
                      <a:pt x="225" y="33"/>
                      <a:pt x="225" y="4"/>
                      <a:pt x="270" y="4"/>
                    </a:cubicBezTo>
                    <a:cubicBezTo>
                      <a:pt x="263" y="2"/>
                      <a:pt x="25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9"/>
              <p:cNvSpPr/>
              <p:nvPr/>
            </p:nvSpPr>
            <p:spPr>
              <a:xfrm>
                <a:off x="11948023" y="-1124860"/>
                <a:ext cx="95443" cy="84215"/>
              </a:xfrm>
              <a:custGeom>
                <a:avLst/>
                <a:gdLst/>
                <a:ahLst/>
                <a:cxnLst/>
                <a:rect l="l" t="t" r="r" b="b"/>
                <a:pathLst>
                  <a:path w="255" h="225" extrusionOk="0">
                    <a:moveTo>
                      <a:pt x="1" y="0"/>
                    </a:moveTo>
                    <a:cubicBezTo>
                      <a:pt x="1" y="45"/>
                      <a:pt x="16" y="75"/>
                      <a:pt x="31" y="90"/>
                    </a:cubicBezTo>
                    <a:cubicBezTo>
                      <a:pt x="105" y="135"/>
                      <a:pt x="165" y="195"/>
                      <a:pt x="255" y="224"/>
                    </a:cubicBezTo>
                    <a:cubicBezTo>
                      <a:pt x="180" y="135"/>
                      <a:pt x="75"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9"/>
              <p:cNvSpPr/>
              <p:nvPr/>
            </p:nvSpPr>
            <p:spPr>
              <a:xfrm>
                <a:off x="11942409" y="-1113632"/>
                <a:ext cx="78600" cy="89829"/>
              </a:xfrm>
              <a:custGeom>
                <a:avLst/>
                <a:gdLst/>
                <a:ahLst/>
                <a:cxnLst/>
                <a:rect l="l" t="t" r="r" b="b"/>
                <a:pathLst>
                  <a:path w="210" h="240" extrusionOk="0">
                    <a:moveTo>
                      <a:pt x="1" y="0"/>
                    </a:moveTo>
                    <a:lnTo>
                      <a:pt x="1" y="0"/>
                    </a:lnTo>
                    <a:cubicBezTo>
                      <a:pt x="16" y="120"/>
                      <a:pt x="150" y="165"/>
                      <a:pt x="210" y="239"/>
                    </a:cubicBezTo>
                    <a:cubicBezTo>
                      <a:pt x="180" y="120"/>
                      <a:pt x="61"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9"/>
              <p:cNvSpPr/>
              <p:nvPr/>
            </p:nvSpPr>
            <p:spPr>
              <a:xfrm>
                <a:off x="11936794" y="-1108017"/>
                <a:ext cx="56517" cy="95443"/>
              </a:xfrm>
              <a:custGeom>
                <a:avLst/>
                <a:gdLst/>
                <a:ahLst/>
                <a:cxnLst/>
                <a:rect l="l" t="t" r="r" b="b"/>
                <a:pathLst>
                  <a:path w="151" h="255" extrusionOk="0">
                    <a:moveTo>
                      <a:pt x="16" y="0"/>
                    </a:moveTo>
                    <a:cubicBezTo>
                      <a:pt x="1" y="105"/>
                      <a:pt x="105" y="164"/>
                      <a:pt x="150" y="254"/>
                    </a:cubicBezTo>
                    <a:cubicBezTo>
                      <a:pt x="150" y="135"/>
                      <a:pt x="46" y="9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11797185" y="-1303769"/>
                <a:ext cx="36306" cy="117901"/>
              </a:xfrm>
              <a:custGeom>
                <a:avLst/>
                <a:gdLst/>
                <a:ahLst/>
                <a:cxnLst/>
                <a:rect l="l" t="t" r="r" b="b"/>
                <a:pathLst>
                  <a:path w="97" h="315" extrusionOk="0">
                    <a:moveTo>
                      <a:pt x="76" y="0"/>
                    </a:moveTo>
                    <a:lnTo>
                      <a:pt x="76" y="0"/>
                    </a:lnTo>
                    <a:cubicBezTo>
                      <a:pt x="90" y="1"/>
                      <a:pt x="90" y="30"/>
                      <a:pt x="75" y="45"/>
                    </a:cubicBezTo>
                    <a:cubicBezTo>
                      <a:pt x="75" y="60"/>
                      <a:pt x="45" y="60"/>
                      <a:pt x="45" y="75"/>
                    </a:cubicBezTo>
                    <a:cubicBezTo>
                      <a:pt x="30" y="75"/>
                      <a:pt x="30" y="90"/>
                      <a:pt x="45" y="90"/>
                    </a:cubicBezTo>
                    <a:cubicBezTo>
                      <a:pt x="60" y="105"/>
                      <a:pt x="60" y="135"/>
                      <a:pt x="30" y="150"/>
                    </a:cubicBezTo>
                    <a:cubicBezTo>
                      <a:pt x="30" y="150"/>
                      <a:pt x="30" y="165"/>
                      <a:pt x="30" y="165"/>
                    </a:cubicBezTo>
                    <a:cubicBezTo>
                      <a:pt x="45" y="180"/>
                      <a:pt x="45" y="209"/>
                      <a:pt x="30" y="209"/>
                    </a:cubicBezTo>
                    <a:cubicBezTo>
                      <a:pt x="1" y="239"/>
                      <a:pt x="45" y="254"/>
                      <a:pt x="45" y="284"/>
                    </a:cubicBezTo>
                    <a:cubicBezTo>
                      <a:pt x="60" y="284"/>
                      <a:pt x="45" y="314"/>
                      <a:pt x="30" y="314"/>
                    </a:cubicBezTo>
                    <a:cubicBezTo>
                      <a:pt x="60" y="314"/>
                      <a:pt x="75" y="299"/>
                      <a:pt x="75" y="269"/>
                    </a:cubicBezTo>
                    <a:cubicBezTo>
                      <a:pt x="75" y="250"/>
                      <a:pt x="69" y="237"/>
                      <a:pt x="61" y="226"/>
                    </a:cubicBezTo>
                    <a:lnTo>
                      <a:pt x="61" y="226"/>
                    </a:lnTo>
                    <a:cubicBezTo>
                      <a:pt x="75" y="208"/>
                      <a:pt x="81" y="179"/>
                      <a:pt x="73" y="155"/>
                    </a:cubicBezTo>
                    <a:lnTo>
                      <a:pt x="73" y="155"/>
                    </a:lnTo>
                    <a:cubicBezTo>
                      <a:pt x="90" y="136"/>
                      <a:pt x="96" y="100"/>
                      <a:pt x="76" y="74"/>
                    </a:cubicBezTo>
                    <a:lnTo>
                      <a:pt x="76" y="74"/>
                    </a:lnTo>
                    <a:cubicBezTo>
                      <a:pt x="84" y="64"/>
                      <a:pt x="90" y="55"/>
                      <a:pt x="90" y="45"/>
                    </a:cubicBezTo>
                    <a:cubicBezTo>
                      <a:pt x="90" y="30"/>
                      <a:pt x="90" y="1"/>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11825257" y="-1276821"/>
                <a:ext cx="134369" cy="101806"/>
              </a:xfrm>
              <a:custGeom>
                <a:avLst/>
                <a:gdLst/>
                <a:ahLst/>
                <a:cxnLst/>
                <a:rect l="l" t="t" r="r" b="b"/>
                <a:pathLst>
                  <a:path w="359" h="272" extrusionOk="0">
                    <a:moveTo>
                      <a:pt x="24" y="1"/>
                    </a:moveTo>
                    <a:cubicBezTo>
                      <a:pt x="16" y="1"/>
                      <a:pt x="8" y="1"/>
                      <a:pt x="0" y="3"/>
                    </a:cubicBezTo>
                    <a:cubicBezTo>
                      <a:pt x="105" y="33"/>
                      <a:pt x="179" y="123"/>
                      <a:pt x="254" y="212"/>
                    </a:cubicBezTo>
                    <a:cubicBezTo>
                      <a:pt x="284" y="227"/>
                      <a:pt x="314" y="257"/>
                      <a:pt x="359" y="272"/>
                    </a:cubicBezTo>
                    <a:cubicBezTo>
                      <a:pt x="284" y="227"/>
                      <a:pt x="269" y="137"/>
                      <a:pt x="209" y="93"/>
                    </a:cubicBezTo>
                    <a:cubicBezTo>
                      <a:pt x="156" y="53"/>
                      <a:pt x="91"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11819643" y="-1253615"/>
                <a:ext cx="128755" cy="89829"/>
              </a:xfrm>
              <a:custGeom>
                <a:avLst/>
                <a:gdLst/>
                <a:ahLst/>
                <a:cxnLst/>
                <a:rect l="l" t="t" r="r" b="b"/>
                <a:pathLst>
                  <a:path w="344" h="240" extrusionOk="0">
                    <a:moveTo>
                      <a:pt x="0" y="1"/>
                    </a:moveTo>
                    <a:lnTo>
                      <a:pt x="0" y="1"/>
                    </a:lnTo>
                    <a:cubicBezTo>
                      <a:pt x="75" y="75"/>
                      <a:pt x="165" y="135"/>
                      <a:pt x="254" y="210"/>
                    </a:cubicBezTo>
                    <a:cubicBezTo>
                      <a:pt x="269" y="225"/>
                      <a:pt x="314" y="240"/>
                      <a:pt x="344" y="240"/>
                    </a:cubicBezTo>
                    <a:cubicBezTo>
                      <a:pt x="314" y="225"/>
                      <a:pt x="284" y="210"/>
                      <a:pt x="269" y="180"/>
                    </a:cubicBezTo>
                    <a:cubicBezTo>
                      <a:pt x="194" y="90"/>
                      <a:pt x="10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11814028" y="-1225543"/>
                <a:ext cx="134369" cy="78600"/>
              </a:xfrm>
              <a:custGeom>
                <a:avLst/>
                <a:gdLst/>
                <a:ahLst/>
                <a:cxnLst/>
                <a:rect l="l" t="t" r="r" b="b"/>
                <a:pathLst>
                  <a:path w="359" h="210" extrusionOk="0">
                    <a:moveTo>
                      <a:pt x="0" y="0"/>
                    </a:moveTo>
                    <a:cubicBezTo>
                      <a:pt x="105" y="90"/>
                      <a:pt x="209" y="210"/>
                      <a:pt x="359" y="210"/>
                    </a:cubicBezTo>
                    <a:cubicBezTo>
                      <a:pt x="224" y="165"/>
                      <a:pt x="120" y="4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11802800" y="-1181003"/>
                <a:ext cx="49780" cy="106672"/>
              </a:xfrm>
              <a:custGeom>
                <a:avLst/>
                <a:gdLst/>
                <a:ahLst/>
                <a:cxnLst/>
                <a:rect l="l" t="t" r="r" b="b"/>
                <a:pathLst>
                  <a:path w="133" h="285" extrusionOk="0">
                    <a:moveTo>
                      <a:pt x="30" y="1"/>
                    </a:moveTo>
                    <a:lnTo>
                      <a:pt x="30" y="1"/>
                    </a:lnTo>
                    <a:cubicBezTo>
                      <a:pt x="43" y="26"/>
                      <a:pt x="34" y="41"/>
                      <a:pt x="22" y="53"/>
                    </a:cubicBezTo>
                    <a:lnTo>
                      <a:pt x="22" y="53"/>
                    </a:lnTo>
                    <a:cubicBezTo>
                      <a:pt x="20" y="51"/>
                      <a:pt x="18" y="48"/>
                      <a:pt x="15" y="46"/>
                    </a:cubicBezTo>
                    <a:lnTo>
                      <a:pt x="15" y="61"/>
                    </a:lnTo>
                    <a:cubicBezTo>
                      <a:pt x="0" y="61"/>
                      <a:pt x="0" y="76"/>
                      <a:pt x="0" y="91"/>
                    </a:cubicBezTo>
                    <a:cubicBezTo>
                      <a:pt x="15" y="91"/>
                      <a:pt x="15" y="120"/>
                      <a:pt x="0" y="135"/>
                    </a:cubicBezTo>
                    <a:cubicBezTo>
                      <a:pt x="0" y="135"/>
                      <a:pt x="0" y="165"/>
                      <a:pt x="15" y="165"/>
                    </a:cubicBezTo>
                    <a:cubicBezTo>
                      <a:pt x="30" y="180"/>
                      <a:pt x="45" y="210"/>
                      <a:pt x="30" y="225"/>
                    </a:cubicBezTo>
                    <a:cubicBezTo>
                      <a:pt x="30" y="240"/>
                      <a:pt x="45" y="240"/>
                      <a:pt x="45" y="240"/>
                    </a:cubicBezTo>
                    <a:cubicBezTo>
                      <a:pt x="51" y="237"/>
                      <a:pt x="57" y="236"/>
                      <a:pt x="63" y="236"/>
                    </a:cubicBezTo>
                    <a:cubicBezTo>
                      <a:pt x="90" y="236"/>
                      <a:pt x="120" y="260"/>
                      <a:pt x="120" y="285"/>
                    </a:cubicBezTo>
                    <a:cubicBezTo>
                      <a:pt x="133" y="246"/>
                      <a:pt x="102" y="208"/>
                      <a:pt x="65" y="207"/>
                    </a:cubicBezTo>
                    <a:lnTo>
                      <a:pt x="65" y="207"/>
                    </a:lnTo>
                    <a:cubicBezTo>
                      <a:pt x="69" y="179"/>
                      <a:pt x="61" y="152"/>
                      <a:pt x="41" y="135"/>
                    </a:cubicBezTo>
                    <a:lnTo>
                      <a:pt x="41" y="135"/>
                    </a:lnTo>
                    <a:cubicBezTo>
                      <a:pt x="52" y="113"/>
                      <a:pt x="46" y="87"/>
                      <a:pt x="31" y="65"/>
                    </a:cubicBezTo>
                    <a:lnTo>
                      <a:pt x="31" y="65"/>
                    </a:lnTo>
                    <a:cubicBezTo>
                      <a:pt x="54" y="46"/>
                      <a:pt x="67" y="13"/>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11808414" y="-1158546"/>
                <a:ext cx="123141" cy="33686"/>
              </a:xfrm>
              <a:custGeom>
                <a:avLst/>
                <a:gdLst/>
                <a:ahLst/>
                <a:cxnLst/>
                <a:rect l="l" t="t" r="r" b="b"/>
                <a:pathLst>
                  <a:path w="329" h="90" extrusionOk="0">
                    <a:moveTo>
                      <a:pt x="0" y="1"/>
                    </a:moveTo>
                    <a:cubicBezTo>
                      <a:pt x="71" y="36"/>
                      <a:pt x="168" y="89"/>
                      <a:pt x="258" y="89"/>
                    </a:cubicBezTo>
                    <a:cubicBezTo>
                      <a:pt x="282" y="89"/>
                      <a:pt x="306" y="85"/>
                      <a:pt x="329" y="75"/>
                    </a:cubicBezTo>
                    <a:cubicBezTo>
                      <a:pt x="224" y="60"/>
                      <a:pt x="12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11808414" y="-1135715"/>
                <a:ext cx="117901" cy="25452"/>
              </a:xfrm>
              <a:custGeom>
                <a:avLst/>
                <a:gdLst/>
                <a:ahLst/>
                <a:cxnLst/>
                <a:rect l="l" t="t" r="r" b="b"/>
                <a:pathLst>
                  <a:path w="315" h="68" extrusionOk="0">
                    <a:moveTo>
                      <a:pt x="73" y="0"/>
                    </a:moveTo>
                    <a:cubicBezTo>
                      <a:pt x="49" y="0"/>
                      <a:pt x="25" y="4"/>
                      <a:pt x="0" y="14"/>
                    </a:cubicBezTo>
                    <a:cubicBezTo>
                      <a:pt x="76" y="25"/>
                      <a:pt x="151" y="67"/>
                      <a:pt x="227" y="67"/>
                    </a:cubicBezTo>
                    <a:cubicBezTo>
                      <a:pt x="256" y="67"/>
                      <a:pt x="285" y="61"/>
                      <a:pt x="314" y="44"/>
                    </a:cubicBezTo>
                    <a:cubicBezTo>
                      <a:pt x="234" y="44"/>
                      <a:pt x="153"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11819643" y="-1114755"/>
                <a:ext cx="106672" cy="17592"/>
              </a:xfrm>
              <a:custGeom>
                <a:avLst/>
                <a:gdLst/>
                <a:ahLst/>
                <a:cxnLst/>
                <a:rect l="l" t="t" r="r" b="b"/>
                <a:pathLst>
                  <a:path w="285" h="47" extrusionOk="0">
                    <a:moveTo>
                      <a:pt x="112" y="1"/>
                    </a:moveTo>
                    <a:cubicBezTo>
                      <a:pt x="71" y="1"/>
                      <a:pt x="33" y="7"/>
                      <a:pt x="0" y="33"/>
                    </a:cubicBezTo>
                    <a:cubicBezTo>
                      <a:pt x="49" y="33"/>
                      <a:pt x="102" y="46"/>
                      <a:pt x="155" y="46"/>
                    </a:cubicBezTo>
                    <a:cubicBezTo>
                      <a:pt x="200" y="46"/>
                      <a:pt x="243" y="37"/>
                      <a:pt x="284" y="3"/>
                    </a:cubicBezTo>
                    <a:lnTo>
                      <a:pt x="284" y="3"/>
                    </a:lnTo>
                    <a:cubicBezTo>
                      <a:pt x="267" y="6"/>
                      <a:pt x="251" y="6"/>
                      <a:pt x="234" y="6"/>
                    </a:cubicBezTo>
                    <a:cubicBezTo>
                      <a:pt x="192" y="6"/>
                      <a:pt x="15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11948023" y="-1124860"/>
                <a:ext cx="112286" cy="67372"/>
              </a:xfrm>
              <a:custGeom>
                <a:avLst/>
                <a:gdLst/>
                <a:ahLst/>
                <a:cxnLst/>
                <a:rect l="l" t="t" r="r" b="b"/>
                <a:pathLst>
                  <a:path w="300" h="180" extrusionOk="0">
                    <a:moveTo>
                      <a:pt x="1" y="0"/>
                    </a:moveTo>
                    <a:lnTo>
                      <a:pt x="1" y="0"/>
                    </a:lnTo>
                    <a:cubicBezTo>
                      <a:pt x="46" y="120"/>
                      <a:pt x="165" y="180"/>
                      <a:pt x="300" y="180"/>
                    </a:cubicBezTo>
                    <a:cubicBezTo>
                      <a:pt x="210" y="90"/>
                      <a:pt x="135" y="3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11814028" y="-1175389"/>
                <a:ext cx="117526" cy="45289"/>
              </a:xfrm>
              <a:custGeom>
                <a:avLst/>
                <a:gdLst/>
                <a:ahLst/>
                <a:cxnLst/>
                <a:rect l="l" t="t" r="r" b="b"/>
                <a:pathLst>
                  <a:path w="314" h="121" extrusionOk="0">
                    <a:moveTo>
                      <a:pt x="0" y="1"/>
                    </a:moveTo>
                    <a:lnTo>
                      <a:pt x="0" y="1"/>
                    </a:lnTo>
                    <a:cubicBezTo>
                      <a:pt x="58" y="70"/>
                      <a:pt x="150" y="121"/>
                      <a:pt x="237" y="121"/>
                    </a:cubicBezTo>
                    <a:cubicBezTo>
                      <a:pt x="263" y="121"/>
                      <a:pt x="290" y="116"/>
                      <a:pt x="314" y="105"/>
                    </a:cubicBezTo>
                    <a:cubicBezTo>
                      <a:pt x="224" y="46"/>
                      <a:pt x="120" y="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3" name="Google Shape;1493;p39"/>
            <p:cNvSpPr/>
            <p:nvPr/>
          </p:nvSpPr>
          <p:spPr>
            <a:xfrm rot="-10309">
              <a:off x="1624381" y="1167014"/>
              <a:ext cx="70717" cy="117579"/>
            </a:xfrm>
            <a:custGeom>
              <a:avLst/>
              <a:gdLst/>
              <a:ahLst/>
              <a:cxnLst/>
              <a:rect l="l" t="t" r="r" b="b"/>
              <a:pathLst>
                <a:path w="225" h="374" extrusionOk="0">
                  <a:moveTo>
                    <a:pt x="194" y="0"/>
                  </a:moveTo>
                  <a:cubicBezTo>
                    <a:pt x="165" y="0"/>
                    <a:pt x="150" y="15"/>
                    <a:pt x="150" y="30"/>
                  </a:cubicBezTo>
                  <a:cubicBezTo>
                    <a:pt x="105" y="135"/>
                    <a:pt x="60" y="239"/>
                    <a:pt x="15" y="329"/>
                  </a:cubicBezTo>
                  <a:cubicBezTo>
                    <a:pt x="15" y="344"/>
                    <a:pt x="0" y="344"/>
                    <a:pt x="0" y="359"/>
                  </a:cubicBezTo>
                  <a:cubicBezTo>
                    <a:pt x="0" y="359"/>
                    <a:pt x="15" y="374"/>
                    <a:pt x="15" y="374"/>
                  </a:cubicBezTo>
                  <a:cubicBezTo>
                    <a:pt x="30" y="374"/>
                    <a:pt x="30" y="359"/>
                    <a:pt x="30" y="359"/>
                  </a:cubicBezTo>
                  <a:cubicBezTo>
                    <a:pt x="90" y="254"/>
                    <a:pt x="150" y="150"/>
                    <a:pt x="209" y="60"/>
                  </a:cubicBezTo>
                  <a:cubicBezTo>
                    <a:pt x="209" y="45"/>
                    <a:pt x="224" y="30"/>
                    <a:pt x="209" y="30"/>
                  </a:cubicBezTo>
                  <a:cubicBezTo>
                    <a:pt x="224" y="15"/>
                    <a:pt x="209" y="0"/>
                    <a:pt x="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4" name="Google Shape;1494;p39"/>
            <p:cNvGrpSpPr/>
            <p:nvPr/>
          </p:nvGrpSpPr>
          <p:grpSpPr>
            <a:xfrm rot="-2766257">
              <a:off x="1254458" y="786517"/>
              <a:ext cx="209569" cy="169940"/>
              <a:chOff x="11791571" y="-1302272"/>
              <a:chExt cx="363807" cy="294938"/>
            </a:xfrm>
          </p:grpSpPr>
          <p:sp>
            <p:nvSpPr>
              <p:cNvPr id="1495" name="Google Shape;1495;p39"/>
              <p:cNvSpPr/>
              <p:nvPr/>
            </p:nvSpPr>
            <p:spPr>
              <a:xfrm>
                <a:off x="11970480" y="-1181003"/>
                <a:ext cx="184898" cy="123515"/>
              </a:xfrm>
              <a:custGeom>
                <a:avLst/>
                <a:gdLst/>
                <a:ahLst/>
                <a:cxnLst/>
                <a:rect l="l" t="t" r="r" b="b"/>
                <a:pathLst>
                  <a:path w="494" h="330" extrusionOk="0">
                    <a:moveTo>
                      <a:pt x="1" y="1"/>
                    </a:moveTo>
                    <a:lnTo>
                      <a:pt x="1" y="1"/>
                    </a:lnTo>
                    <a:cubicBezTo>
                      <a:pt x="15" y="106"/>
                      <a:pt x="75" y="210"/>
                      <a:pt x="135" y="270"/>
                    </a:cubicBezTo>
                    <a:cubicBezTo>
                      <a:pt x="165" y="300"/>
                      <a:pt x="210" y="315"/>
                      <a:pt x="254" y="330"/>
                    </a:cubicBezTo>
                    <a:cubicBezTo>
                      <a:pt x="284" y="330"/>
                      <a:pt x="329" y="315"/>
                      <a:pt x="359" y="285"/>
                    </a:cubicBezTo>
                    <a:cubicBezTo>
                      <a:pt x="374" y="270"/>
                      <a:pt x="374" y="255"/>
                      <a:pt x="389" y="240"/>
                    </a:cubicBezTo>
                    <a:cubicBezTo>
                      <a:pt x="404" y="210"/>
                      <a:pt x="434" y="210"/>
                      <a:pt x="449" y="195"/>
                    </a:cubicBezTo>
                    <a:cubicBezTo>
                      <a:pt x="478" y="180"/>
                      <a:pt x="493" y="150"/>
                      <a:pt x="493" y="135"/>
                    </a:cubicBezTo>
                    <a:cubicBezTo>
                      <a:pt x="493" y="106"/>
                      <a:pt x="464" y="76"/>
                      <a:pt x="434" y="61"/>
                    </a:cubicBezTo>
                    <a:cubicBezTo>
                      <a:pt x="374" y="31"/>
                      <a:pt x="299" y="16"/>
                      <a:pt x="225" y="16"/>
                    </a:cubicBezTo>
                    <a:cubicBezTo>
                      <a:pt x="150" y="16"/>
                      <a:pt x="75" y="1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11942409" y="-1165658"/>
                <a:ext cx="123515" cy="158324"/>
              </a:xfrm>
              <a:custGeom>
                <a:avLst/>
                <a:gdLst/>
                <a:ahLst/>
                <a:cxnLst/>
                <a:rect l="l" t="t" r="r" b="b"/>
                <a:pathLst>
                  <a:path w="330" h="423" extrusionOk="0">
                    <a:moveTo>
                      <a:pt x="99" y="1"/>
                    </a:moveTo>
                    <a:cubicBezTo>
                      <a:pt x="96" y="1"/>
                      <a:pt x="93" y="2"/>
                      <a:pt x="90" y="5"/>
                    </a:cubicBezTo>
                    <a:cubicBezTo>
                      <a:pt x="76" y="5"/>
                      <a:pt x="76" y="5"/>
                      <a:pt x="61" y="20"/>
                    </a:cubicBezTo>
                    <a:cubicBezTo>
                      <a:pt x="31" y="50"/>
                      <a:pt x="1" y="94"/>
                      <a:pt x="1" y="154"/>
                    </a:cubicBezTo>
                    <a:cubicBezTo>
                      <a:pt x="1" y="199"/>
                      <a:pt x="1" y="244"/>
                      <a:pt x="16" y="289"/>
                    </a:cubicBezTo>
                    <a:cubicBezTo>
                      <a:pt x="16" y="318"/>
                      <a:pt x="16" y="348"/>
                      <a:pt x="31" y="378"/>
                    </a:cubicBezTo>
                    <a:cubicBezTo>
                      <a:pt x="61" y="423"/>
                      <a:pt x="135" y="423"/>
                      <a:pt x="180" y="423"/>
                    </a:cubicBezTo>
                    <a:cubicBezTo>
                      <a:pt x="210" y="408"/>
                      <a:pt x="240" y="393"/>
                      <a:pt x="270" y="378"/>
                    </a:cubicBezTo>
                    <a:cubicBezTo>
                      <a:pt x="300" y="348"/>
                      <a:pt x="329" y="304"/>
                      <a:pt x="315" y="274"/>
                    </a:cubicBezTo>
                    <a:cubicBezTo>
                      <a:pt x="285" y="154"/>
                      <a:pt x="180" y="94"/>
                      <a:pt x="135" y="35"/>
                    </a:cubicBezTo>
                    <a:cubicBezTo>
                      <a:pt x="123" y="23"/>
                      <a:pt x="111"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11791571" y="-1302272"/>
                <a:ext cx="173669" cy="144101"/>
              </a:xfrm>
              <a:custGeom>
                <a:avLst/>
                <a:gdLst/>
                <a:ahLst/>
                <a:cxnLst/>
                <a:rect l="l" t="t" r="r" b="b"/>
                <a:pathLst>
                  <a:path w="464" h="385" extrusionOk="0">
                    <a:moveTo>
                      <a:pt x="105" y="0"/>
                    </a:moveTo>
                    <a:cubicBezTo>
                      <a:pt x="90" y="0"/>
                      <a:pt x="75" y="4"/>
                      <a:pt x="60" y="11"/>
                    </a:cubicBezTo>
                    <a:cubicBezTo>
                      <a:pt x="45" y="41"/>
                      <a:pt x="45" y="56"/>
                      <a:pt x="45" y="86"/>
                    </a:cubicBezTo>
                    <a:lnTo>
                      <a:pt x="45" y="146"/>
                    </a:lnTo>
                    <a:cubicBezTo>
                      <a:pt x="30" y="176"/>
                      <a:pt x="30" y="191"/>
                      <a:pt x="16" y="205"/>
                    </a:cubicBezTo>
                    <a:cubicBezTo>
                      <a:pt x="1" y="250"/>
                      <a:pt x="30" y="295"/>
                      <a:pt x="60" y="325"/>
                    </a:cubicBezTo>
                    <a:cubicBezTo>
                      <a:pt x="90" y="355"/>
                      <a:pt x="120" y="355"/>
                      <a:pt x="165" y="370"/>
                    </a:cubicBezTo>
                    <a:cubicBezTo>
                      <a:pt x="200" y="380"/>
                      <a:pt x="235" y="385"/>
                      <a:pt x="269" y="385"/>
                    </a:cubicBezTo>
                    <a:cubicBezTo>
                      <a:pt x="337" y="385"/>
                      <a:pt x="404" y="365"/>
                      <a:pt x="464" y="325"/>
                    </a:cubicBezTo>
                    <a:cubicBezTo>
                      <a:pt x="404" y="280"/>
                      <a:pt x="359" y="205"/>
                      <a:pt x="314" y="161"/>
                    </a:cubicBezTo>
                    <a:cubicBezTo>
                      <a:pt x="269" y="101"/>
                      <a:pt x="210" y="41"/>
                      <a:pt x="150" y="11"/>
                    </a:cubicBezTo>
                    <a:cubicBezTo>
                      <a:pt x="135" y="4"/>
                      <a:pt x="120" y="0"/>
                      <a:pt x="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11802800" y="-1189238"/>
                <a:ext cx="151212" cy="116029"/>
              </a:xfrm>
              <a:custGeom>
                <a:avLst/>
                <a:gdLst/>
                <a:ahLst/>
                <a:cxnLst/>
                <a:rect l="l" t="t" r="r" b="b"/>
                <a:pathLst>
                  <a:path w="404" h="310" extrusionOk="0">
                    <a:moveTo>
                      <a:pt x="169" y="0"/>
                    </a:moveTo>
                    <a:cubicBezTo>
                      <a:pt x="128" y="0"/>
                      <a:pt x="85" y="9"/>
                      <a:pt x="45" y="38"/>
                    </a:cubicBezTo>
                    <a:cubicBezTo>
                      <a:pt x="15" y="53"/>
                      <a:pt x="0" y="83"/>
                      <a:pt x="0" y="128"/>
                    </a:cubicBezTo>
                    <a:cubicBezTo>
                      <a:pt x="0" y="157"/>
                      <a:pt x="0" y="202"/>
                      <a:pt x="30" y="232"/>
                    </a:cubicBezTo>
                    <a:cubicBezTo>
                      <a:pt x="43" y="271"/>
                      <a:pt x="79" y="310"/>
                      <a:pt x="117" y="310"/>
                    </a:cubicBezTo>
                    <a:cubicBezTo>
                      <a:pt x="123" y="310"/>
                      <a:pt x="129" y="309"/>
                      <a:pt x="135" y="307"/>
                    </a:cubicBezTo>
                    <a:cubicBezTo>
                      <a:pt x="165" y="307"/>
                      <a:pt x="195" y="292"/>
                      <a:pt x="210" y="277"/>
                    </a:cubicBezTo>
                    <a:cubicBezTo>
                      <a:pt x="254" y="262"/>
                      <a:pt x="299" y="232"/>
                      <a:pt x="344" y="202"/>
                    </a:cubicBezTo>
                    <a:cubicBezTo>
                      <a:pt x="374" y="172"/>
                      <a:pt x="404" y="128"/>
                      <a:pt x="404" y="83"/>
                    </a:cubicBezTo>
                    <a:lnTo>
                      <a:pt x="404" y="53"/>
                    </a:lnTo>
                    <a:cubicBezTo>
                      <a:pt x="404" y="23"/>
                      <a:pt x="374" y="23"/>
                      <a:pt x="344" y="23"/>
                    </a:cubicBezTo>
                    <a:cubicBezTo>
                      <a:pt x="298" y="23"/>
                      <a:pt x="235"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39"/>
            <p:cNvGrpSpPr/>
            <p:nvPr/>
          </p:nvGrpSpPr>
          <p:grpSpPr>
            <a:xfrm rot="-2766257">
              <a:off x="1256885" y="784621"/>
              <a:ext cx="206335" cy="170802"/>
              <a:chOff x="11797185" y="-1303769"/>
              <a:chExt cx="358192" cy="296435"/>
            </a:xfrm>
          </p:grpSpPr>
          <p:sp>
            <p:nvSpPr>
              <p:cNvPr id="1500" name="Google Shape;1500;p39"/>
              <p:cNvSpPr/>
              <p:nvPr/>
            </p:nvSpPr>
            <p:spPr>
              <a:xfrm>
                <a:off x="12065549" y="-1141703"/>
                <a:ext cx="89829" cy="84215"/>
              </a:xfrm>
              <a:custGeom>
                <a:avLst/>
                <a:gdLst/>
                <a:ahLst/>
                <a:cxnLst/>
                <a:rect l="l" t="t" r="r" b="b"/>
                <a:pathLst>
                  <a:path w="240" h="225" extrusionOk="0">
                    <a:moveTo>
                      <a:pt x="239" y="1"/>
                    </a:moveTo>
                    <a:cubicBezTo>
                      <a:pt x="224" y="1"/>
                      <a:pt x="210" y="1"/>
                      <a:pt x="180" y="30"/>
                    </a:cubicBezTo>
                    <a:cubicBezTo>
                      <a:pt x="171" y="39"/>
                      <a:pt x="168" y="47"/>
                      <a:pt x="166" y="58"/>
                    </a:cubicBezTo>
                    <a:lnTo>
                      <a:pt x="166" y="58"/>
                    </a:lnTo>
                    <a:cubicBezTo>
                      <a:pt x="141" y="63"/>
                      <a:pt x="119" y="84"/>
                      <a:pt x="110" y="109"/>
                    </a:cubicBezTo>
                    <a:lnTo>
                      <a:pt x="110" y="109"/>
                    </a:lnTo>
                    <a:cubicBezTo>
                      <a:pt x="84" y="116"/>
                      <a:pt x="66" y="137"/>
                      <a:pt x="61" y="165"/>
                    </a:cubicBezTo>
                    <a:lnTo>
                      <a:pt x="61" y="165"/>
                    </a:lnTo>
                    <a:cubicBezTo>
                      <a:pt x="51" y="166"/>
                      <a:pt x="41" y="169"/>
                      <a:pt x="30" y="180"/>
                    </a:cubicBezTo>
                    <a:cubicBezTo>
                      <a:pt x="15" y="180"/>
                      <a:pt x="0" y="210"/>
                      <a:pt x="15" y="225"/>
                    </a:cubicBezTo>
                    <a:cubicBezTo>
                      <a:pt x="6" y="198"/>
                      <a:pt x="19" y="192"/>
                      <a:pt x="37" y="192"/>
                    </a:cubicBezTo>
                    <a:cubicBezTo>
                      <a:pt x="49" y="192"/>
                      <a:pt x="63" y="195"/>
                      <a:pt x="75" y="195"/>
                    </a:cubicBezTo>
                    <a:cubicBezTo>
                      <a:pt x="90" y="195"/>
                      <a:pt x="90" y="180"/>
                      <a:pt x="90" y="180"/>
                    </a:cubicBezTo>
                    <a:cubicBezTo>
                      <a:pt x="90" y="158"/>
                      <a:pt x="98" y="144"/>
                      <a:pt x="114" y="144"/>
                    </a:cubicBezTo>
                    <a:cubicBezTo>
                      <a:pt x="120" y="144"/>
                      <a:pt x="127" y="146"/>
                      <a:pt x="135" y="150"/>
                    </a:cubicBezTo>
                    <a:cubicBezTo>
                      <a:pt x="135" y="150"/>
                      <a:pt x="150" y="135"/>
                      <a:pt x="150" y="120"/>
                    </a:cubicBezTo>
                    <a:cubicBezTo>
                      <a:pt x="150" y="105"/>
                      <a:pt x="165" y="90"/>
                      <a:pt x="195" y="90"/>
                    </a:cubicBezTo>
                    <a:cubicBezTo>
                      <a:pt x="210" y="90"/>
                      <a:pt x="195" y="60"/>
                      <a:pt x="195" y="45"/>
                    </a:cubicBezTo>
                    <a:cubicBezTo>
                      <a:pt x="195" y="30"/>
                      <a:pt x="210"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11976094" y="-1175389"/>
                <a:ext cx="156826" cy="56517"/>
              </a:xfrm>
              <a:custGeom>
                <a:avLst/>
                <a:gdLst/>
                <a:ahLst/>
                <a:cxnLst/>
                <a:rect l="l" t="t" r="r" b="b"/>
                <a:pathLst>
                  <a:path w="419" h="151" extrusionOk="0">
                    <a:moveTo>
                      <a:pt x="0" y="1"/>
                    </a:moveTo>
                    <a:cubicBezTo>
                      <a:pt x="15" y="31"/>
                      <a:pt x="60" y="46"/>
                      <a:pt x="105" y="46"/>
                    </a:cubicBezTo>
                    <a:cubicBezTo>
                      <a:pt x="225" y="61"/>
                      <a:pt x="329" y="76"/>
                      <a:pt x="419" y="150"/>
                    </a:cubicBezTo>
                    <a:cubicBezTo>
                      <a:pt x="389" y="76"/>
                      <a:pt x="299" y="31"/>
                      <a:pt x="225" y="31"/>
                    </a:cubicBezTo>
                    <a:cubicBezTo>
                      <a:pt x="150" y="16"/>
                      <a:pt x="7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11964866" y="-1158546"/>
                <a:ext cx="151212" cy="62132"/>
              </a:xfrm>
              <a:custGeom>
                <a:avLst/>
                <a:gdLst/>
                <a:ahLst/>
                <a:cxnLst/>
                <a:rect l="l" t="t" r="r" b="b"/>
                <a:pathLst>
                  <a:path w="404" h="166" extrusionOk="0">
                    <a:moveTo>
                      <a:pt x="1" y="1"/>
                    </a:moveTo>
                    <a:cubicBezTo>
                      <a:pt x="30" y="31"/>
                      <a:pt x="60" y="46"/>
                      <a:pt x="90" y="60"/>
                    </a:cubicBezTo>
                    <a:cubicBezTo>
                      <a:pt x="195" y="105"/>
                      <a:pt x="299" y="135"/>
                      <a:pt x="404" y="165"/>
                    </a:cubicBezTo>
                    <a:cubicBezTo>
                      <a:pt x="344" y="120"/>
                      <a:pt x="284" y="75"/>
                      <a:pt x="210" y="60"/>
                    </a:cubicBezTo>
                    <a:cubicBezTo>
                      <a:pt x="135" y="31"/>
                      <a:pt x="60" y="4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11953637" y="-1147317"/>
                <a:ext cx="140358" cy="67372"/>
              </a:xfrm>
              <a:custGeom>
                <a:avLst/>
                <a:gdLst/>
                <a:ahLst/>
                <a:cxnLst/>
                <a:rect l="l" t="t" r="r" b="b"/>
                <a:pathLst>
                  <a:path w="375" h="180" extrusionOk="0">
                    <a:moveTo>
                      <a:pt x="1" y="1"/>
                    </a:moveTo>
                    <a:lnTo>
                      <a:pt x="1" y="1"/>
                    </a:lnTo>
                    <a:cubicBezTo>
                      <a:pt x="90" y="135"/>
                      <a:pt x="240" y="135"/>
                      <a:pt x="374" y="180"/>
                    </a:cubicBezTo>
                    <a:cubicBezTo>
                      <a:pt x="270" y="90"/>
                      <a:pt x="120" y="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11959251" y="-1058986"/>
                <a:ext cx="101058" cy="51652"/>
              </a:xfrm>
              <a:custGeom>
                <a:avLst/>
                <a:gdLst/>
                <a:ahLst/>
                <a:cxnLst/>
                <a:rect l="l" t="t" r="r" b="b"/>
                <a:pathLst>
                  <a:path w="270" h="138" extrusionOk="0">
                    <a:moveTo>
                      <a:pt x="253" y="1"/>
                    </a:moveTo>
                    <a:cubicBezTo>
                      <a:pt x="228" y="1"/>
                      <a:pt x="216" y="23"/>
                      <a:pt x="211" y="45"/>
                    </a:cubicBezTo>
                    <a:lnTo>
                      <a:pt x="211" y="45"/>
                    </a:lnTo>
                    <a:cubicBezTo>
                      <a:pt x="190" y="46"/>
                      <a:pt x="167" y="66"/>
                      <a:pt x="156" y="87"/>
                    </a:cubicBezTo>
                    <a:lnTo>
                      <a:pt x="156" y="87"/>
                    </a:lnTo>
                    <a:cubicBezTo>
                      <a:pt x="148" y="85"/>
                      <a:pt x="140" y="84"/>
                      <a:pt x="132" y="84"/>
                    </a:cubicBezTo>
                    <a:cubicBezTo>
                      <a:pt x="116" y="84"/>
                      <a:pt x="101" y="88"/>
                      <a:pt x="90" y="99"/>
                    </a:cubicBezTo>
                    <a:lnTo>
                      <a:pt x="90" y="99"/>
                    </a:lnTo>
                    <a:cubicBezTo>
                      <a:pt x="79" y="87"/>
                      <a:pt x="64" y="81"/>
                      <a:pt x="48" y="81"/>
                    </a:cubicBezTo>
                    <a:cubicBezTo>
                      <a:pt x="31" y="81"/>
                      <a:pt x="13" y="89"/>
                      <a:pt x="1" y="108"/>
                    </a:cubicBezTo>
                    <a:cubicBezTo>
                      <a:pt x="9" y="104"/>
                      <a:pt x="17" y="102"/>
                      <a:pt x="24" y="102"/>
                    </a:cubicBezTo>
                    <a:cubicBezTo>
                      <a:pt x="45" y="102"/>
                      <a:pt x="64" y="116"/>
                      <a:pt x="75" y="138"/>
                    </a:cubicBezTo>
                    <a:lnTo>
                      <a:pt x="90" y="138"/>
                    </a:lnTo>
                    <a:cubicBezTo>
                      <a:pt x="93" y="132"/>
                      <a:pt x="97" y="127"/>
                      <a:pt x="101" y="123"/>
                    </a:cubicBezTo>
                    <a:lnTo>
                      <a:pt x="105" y="123"/>
                    </a:lnTo>
                    <a:cubicBezTo>
                      <a:pt x="105" y="122"/>
                      <a:pt x="105" y="121"/>
                      <a:pt x="104" y="121"/>
                    </a:cubicBezTo>
                    <a:lnTo>
                      <a:pt x="104" y="121"/>
                    </a:lnTo>
                    <a:cubicBezTo>
                      <a:pt x="111" y="116"/>
                      <a:pt x="119" y="113"/>
                      <a:pt x="126" y="113"/>
                    </a:cubicBezTo>
                    <a:cubicBezTo>
                      <a:pt x="135" y="113"/>
                      <a:pt x="144" y="117"/>
                      <a:pt x="150" y="123"/>
                    </a:cubicBezTo>
                    <a:cubicBezTo>
                      <a:pt x="165" y="123"/>
                      <a:pt x="180" y="123"/>
                      <a:pt x="180" y="108"/>
                    </a:cubicBezTo>
                    <a:cubicBezTo>
                      <a:pt x="180" y="93"/>
                      <a:pt x="195" y="78"/>
                      <a:pt x="225" y="78"/>
                    </a:cubicBezTo>
                    <a:lnTo>
                      <a:pt x="240" y="78"/>
                    </a:lnTo>
                    <a:cubicBezTo>
                      <a:pt x="240" y="78"/>
                      <a:pt x="240" y="63"/>
                      <a:pt x="240" y="48"/>
                    </a:cubicBezTo>
                    <a:cubicBezTo>
                      <a:pt x="225" y="33"/>
                      <a:pt x="225" y="4"/>
                      <a:pt x="270" y="4"/>
                    </a:cubicBezTo>
                    <a:cubicBezTo>
                      <a:pt x="263" y="2"/>
                      <a:pt x="258"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11948023" y="-1124860"/>
                <a:ext cx="95443" cy="84215"/>
              </a:xfrm>
              <a:custGeom>
                <a:avLst/>
                <a:gdLst/>
                <a:ahLst/>
                <a:cxnLst/>
                <a:rect l="l" t="t" r="r" b="b"/>
                <a:pathLst>
                  <a:path w="255" h="225" extrusionOk="0">
                    <a:moveTo>
                      <a:pt x="1" y="0"/>
                    </a:moveTo>
                    <a:cubicBezTo>
                      <a:pt x="1" y="45"/>
                      <a:pt x="16" y="75"/>
                      <a:pt x="31" y="90"/>
                    </a:cubicBezTo>
                    <a:cubicBezTo>
                      <a:pt x="105" y="135"/>
                      <a:pt x="165" y="195"/>
                      <a:pt x="255" y="224"/>
                    </a:cubicBezTo>
                    <a:cubicBezTo>
                      <a:pt x="180" y="135"/>
                      <a:pt x="75"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11942409" y="-1113632"/>
                <a:ext cx="78600" cy="89829"/>
              </a:xfrm>
              <a:custGeom>
                <a:avLst/>
                <a:gdLst/>
                <a:ahLst/>
                <a:cxnLst/>
                <a:rect l="l" t="t" r="r" b="b"/>
                <a:pathLst>
                  <a:path w="210" h="240" extrusionOk="0">
                    <a:moveTo>
                      <a:pt x="1" y="0"/>
                    </a:moveTo>
                    <a:lnTo>
                      <a:pt x="1" y="0"/>
                    </a:lnTo>
                    <a:cubicBezTo>
                      <a:pt x="16" y="120"/>
                      <a:pt x="150" y="165"/>
                      <a:pt x="210" y="239"/>
                    </a:cubicBezTo>
                    <a:cubicBezTo>
                      <a:pt x="180" y="120"/>
                      <a:pt x="61" y="9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11936794" y="-1108017"/>
                <a:ext cx="56517" cy="95443"/>
              </a:xfrm>
              <a:custGeom>
                <a:avLst/>
                <a:gdLst/>
                <a:ahLst/>
                <a:cxnLst/>
                <a:rect l="l" t="t" r="r" b="b"/>
                <a:pathLst>
                  <a:path w="151" h="255" extrusionOk="0">
                    <a:moveTo>
                      <a:pt x="16" y="0"/>
                    </a:moveTo>
                    <a:cubicBezTo>
                      <a:pt x="1" y="105"/>
                      <a:pt x="105" y="164"/>
                      <a:pt x="150" y="254"/>
                    </a:cubicBezTo>
                    <a:cubicBezTo>
                      <a:pt x="150" y="135"/>
                      <a:pt x="46" y="9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11797185" y="-1303769"/>
                <a:ext cx="36306" cy="117901"/>
              </a:xfrm>
              <a:custGeom>
                <a:avLst/>
                <a:gdLst/>
                <a:ahLst/>
                <a:cxnLst/>
                <a:rect l="l" t="t" r="r" b="b"/>
                <a:pathLst>
                  <a:path w="97" h="315" extrusionOk="0">
                    <a:moveTo>
                      <a:pt x="76" y="0"/>
                    </a:moveTo>
                    <a:lnTo>
                      <a:pt x="76" y="0"/>
                    </a:lnTo>
                    <a:cubicBezTo>
                      <a:pt x="90" y="1"/>
                      <a:pt x="90" y="30"/>
                      <a:pt x="75" y="45"/>
                    </a:cubicBezTo>
                    <a:cubicBezTo>
                      <a:pt x="75" y="60"/>
                      <a:pt x="45" y="60"/>
                      <a:pt x="45" y="75"/>
                    </a:cubicBezTo>
                    <a:cubicBezTo>
                      <a:pt x="30" y="75"/>
                      <a:pt x="30" y="90"/>
                      <a:pt x="45" y="90"/>
                    </a:cubicBezTo>
                    <a:cubicBezTo>
                      <a:pt x="60" y="105"/>
                      <a:pt x="60" y="135"/>
                      <a:pt x="30" y="150"/>
                    </a:cubicBezTo>
                    <a:cubicBezTo>
                      <a:pt x="30" y="150"/>
                      <a:pt x="30" y="165"/>
                      <a:pt x="30" y="165"/>
                    </a:cubicBezTo>
                    <a:cubicBezTo>
                      <a:pt x="45" y="180"/>
                      <a:pt x="45" y="209"/>
                      <a:pt x="30" y="209"/>
                    </a:cubicBezTo>
                    <a:cubicBezTo>
                      <a:pt x="1" y="239"/>
                      <a:pt x="45" y="254"/>
                      <a:pt x="45" y="284"/>
                    </a:cubicBezTo>
                    <a:cubicBezTo>
                      <a:pt x="60" y="284"/>
                      <a:pt x="45" y="314"/>
                      <a:pt x="30" y="314"/>
                    </a:cubicBezTo>
                    <a:cubicBezTo>
                      <a:pt x="60" y="314"/>
                      <a:pt x="75" y="299"/>
                      <a:pt x="75" y="269"/>
                    </a:cubicBezTo>
                    <a:cubicBezTo>
                      <a:pt x="75" y="250"/>
                      <a:pt x="69" y="237"/>
                      <a:pt x="61" y="226"/>
                    </a:cubicBezTo>
                    <a:lnTo>
                      <a:pt x="61" y="226"/>
                    </a:lnTo>
                    <a:cubicBezTo>
                      <a:pt x="75" y="208"/>
                      <a:pt x="81" y="179"/>
                      <a:pt x="73" y="155"/>
                    </a:cubicBezTo>
                    <a:lnTo>
                      <a:pt x="73" y="155"/>
                    </a:lnTo>
                    <a:cubicBezTo>
                      <a:pt x="90" y="136"/>
                      <a:pt x="96" y="100"/>
                      <a:pt x="76" y="74"/>
                    </a:cubicBezTo>
                    <a:lnTo>
                      <a:pt x="76" y="74"/>
                    </a:lnTo>
                    <a:cubicBezTo>
                      <a:pt x="84" y="64"/>
                      <a:pt x="90" y="55"/>
                      <a:pt x="90" y="45"/>
                    </a:cubicBezTo>
                    <a:cubicBezTo>
                      <a:pt x="90" y="30"/>
                      <a:pt x="90" y="1"/>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11825257" y="-1276821"/>
                <a:ext cx="134369" cy="101806"/>
              </a:xfrm>
              <a:custGeom>
                <a:avLst/>
                <a:gdLst/>
                <a:ahLst/>
                <a:cxnLst/>
                <a:rect l="l" t="t" r="r" b="b"/>
                <a:pathLst>
                  <a:path w="359" h="272" extrusionOk="0">
                    <a:moveTo>
                      <a:pt x="24" y="1"/>
                    </a:moveTo>
                    <a:cubicBezTo>
                      <a:pt x="16" y="1"/>
                      <a:pt x="8" y="1"/>
                      <a:pt x="0" y="3"/>
                    </a:cubicBezTo>
                    <a:cubicBezTo>
                      <a:pt x="105" y="33"/>
                      <a:pt x="179" y="123"/>
                      <a:pt x="254" y="212"/>
                    </a:cubicBezTo>
                    <a:cubicBezTo>
                      <a:pt x="284" y="227"/>
                      <a:pt x="314" y="257"/>
                      <a:pt x="359" y="272"/>
                    </a:cubicBezTo>
                    <a:cubicBezTo>
                      <a:pt x="284" y="227"/>
                      <a:pt x="269" y="137"/>
                      <a:pt x="209" y="93"/>
                    </a:cubicBezTo>
                    <a:cubicBezTo>
                      <a:pt x="156" y="53"/>
                      <a:pt x="91"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11819643" y="-1253615"/>
                <a:ext cx="128755" cy="89829"/>
              </a:xfrm>
              <a:custGeom>
                <a:avLst/>
                <a:gdLst/>
                <a:ahLst/>
                <a:cxnLst/>
                <a:rect l="l" t="t" r="r" b="b"/>
                <a:pathLst>
                  <a:path w="344" h="240" extrusionOk="0">
                    <a:moveTo>
                      <a:pt x="0" y="1"/>
                    </a:moveTo>
                    <a:lnTo>
                      <a:pt x="0" y="1"/>
                    </a:lnTo>
                    <a:cubicBezTo>
                      <a:pt x="75" y="75"/>
                      <a:pt x="165" y="135"/>
                      <a:pt x="254" y="210"/>
                    </a:cubicBezTo>
                    <a:cubicBezTo>
                      <a:pt x="269" y="225"/>
                      <a:pt x="314" y="240"/>
                      <a:pt x="344" y="240"/>
                    </a:cubicBezTo>
                    <a:cubicBezTo>
                      <a:pt x="314" y="225"/>
                      <a:pt x="284" y="210"/>
                      <a:pt x="269" y="180"/>
                    </a:cubicBezTo>
                    <a:cubicBezTo>
                      <a:pt x="194" y="90"/>
                      <a:pt x="105" y="3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11814028" y="-1225543"/>
                <a:ext cx="134369" cy="78600"/>
              </a:xfrm>
              <a:custGeom>
                <a:avLst/>
                <a:gdLst/>
                <a:ahLst/>
                <a:cxnLst/>
                <a:rect l="l" t="t" r="r" b="b"/>
                <a:pathLst>
                  <a:path w="359" h="210" extrusionOk="0">
                    <a:moveTo>
                      <a:pt x="0" y="0"/>
                    </a:moveTo>
                    <a:cubicBezTo>
                      <a:pt x="105" y="90"/>
                      <a:pt x="209" y="210"/>
                      <a:pt x="359" y="210"/>
                    </a:cubicBezTo>
                    <a:cubicBezTo>
                      <a:pt x="224" y="165"/>
                      <a:pt x="120" y="4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9"/>
              <p:cNvSpPr/>
              <p:nvPr/>
            </p:nvSpPr>
            <p:spPr>
              <a:xfrm>
                <a:off x="11802800" y="-1181003"/>
                <a:ext cx="49780" cy="106672"/>
              </a:xfrm>
              <a:custGeom>
                <a:avLst/>
                <a:gdLst/>
                <a:ahLst/>
                <a:cxnLst/>
                <a:rect l="l" t="t" r="r" b="b"/>
                <a:pathLst>
                  <a:path w="133" h="285" extrusionOk="0">
                    <a:moveTo>
                      <a:pt x="30" y="1"/>
                    </a:moveTo>
                    <a:lnTo>
                      <a:pt x="30" y="1"/>
                    </a:lnTo>
                    <a:cubicBezTo>
                      <a:pt x="43" y="26"/>
                      <a:pt x="34" y="41"/>
                      <a:pt x="22" y="53"/>
                    </a:cubicBezTo>
                    <a:lnTo>
                      <a:pt x="22" y="53"/>
                    </a:lnTo>
                    <a:cubicBezTo>
                      <a:pt x="20" y="51"/>
                      <a:pt x="18" y="48"/>
                      <a:pt x="15" y="46"/>
                    </a:cubicBezTo>
                    <a:lnTo>
                      <a:pt x="15" y="61"/>
                    </a:lnTo>
                    <a:cubicBezTo>
                      <a:pt x="0" y="61"/>
                      <a:pt x="0" y="76"/>
                      <a:pt x="0" y="91"/>
                    </a:cubicBezTo>
                    <a:cubicBezTo>
                      <a:pt x="15" y="91"/>
                      <a:pt x="15" y="120"/>
                      <a:pt x="0" y="135"/>
                    </a:cubicBezTo>
                    <a:cubicBezTo>
                      <a:pt x="0" y="135"/>
                      <a:pt x="0" y="165"/>
                      <a:pt x="15" y="165"/>
                    </a:cubicBezTo>
                    <a:cubicBezTo>
                      <a:pt x="30" y="180"/>
                      <a:pt x="45" y="210"/>
                      <a:pt x="30" y="225"/>
                    </a:cubicBezTo>
                    <a:cubicBezTo>
                      <a:pt x="30" y="240"/>
                      <a:pt x="45" y="240"/>
                      <a:pt x="45" y="240"/>
                    </a:cubicBezTo>
                    <a:cubicBezTo>
                      <a:pt x="51" y="237"/>
                      <a:pt x="57" y="236"/>
                      <a:pt x="63" y="236"/>
                    </a:cubicBezTo>
                    <a:cubicBezTo>
                      <a:pt x="90" y="236"/>
                      <a:pt x="120" y="260"/>
                      <a:pt x="120" y="285"/>
                    </a:cubicBezTo>
                    <a:cubicBezTo>
                      <a:pt x="133" y="246"/>
                      <a:pt x="102" y="208"/>
                      <a:pt x="65" y="207"/>
                    </a:cubicBezTo>
                    <a:lnTo>
                      <a:pt x="65" y="207"/>
                    </a:lnTo>
                    <a:cubicBezTo>
                      <a:pt x="69" y="179"/>
                      <a:pt x="61" y="152"/>
                      <a:pt x="41" y="135"/>
                    </a:cubicBezTo>
                    <a:lnTo>
                      <a:pt x="41" y="135"/>
                    </a:lnTo>
                    <a:cubicBezTo>
                      <a:pt x="52" y="113"/>
                      <a:pt x="46" y="87"/>
                      <a:pt x="31" y="65"/>
                    </a:cubicBezTo>
                    <a:lnTo>
                      <a:pt x="31" y="65"/>
                    </a:lnTo>
                    <a:cubicBezTo>
                      <a:pt x="54" y="46"/>
                      <a:pt x="67" y="13"/>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9"/>
              <p:cNvSpPr/>
              <p:nvPr/>
            </p:nvSpPr>
            <p:spPr>
              <a:xfrm>
                <a:off x="11808414" y="-1158546"/>
                <a:ext cx="123141" cy="33686"/>
              </a:xfrm>
              <a:custGeom>
                <a:avLst/>
                <a:gdLst/>
                <a:ahLst/>
                <a:cxnLst/>
                <a:rect l="l" t="t" r="r" b="b"/>
                <a:pathLst>
                  <a:path w="329" h="90" extrusionOk="0">
                    <a:moveTo>
                      <a:pt x="0" y="1"/>
                    </a:moveTo>
                    <a:cubicBezTo>
                      <a:pt x="71" y="36"/>
                      <a:pt x="168" y="89"/>
                      <a:pt x="258" y="89"/>
                    </a:cubicBezTo>
                    <a:cubicBezTo>
                      <a:pt x="282" y="89"/>
                      <a:pt x="306" y="85"/>
                      <a:pt x="329" y="75"/>
                    </a:cubicBezTo>
                    <a:cubicBezTo>
                      <a:pt x="224" y="60"/>
                      <a:pt x="12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9"/>
              <p:cNvSpPr/>
              <p:nvPr/>
            </p:nvSpPr>
            <p:spPr>
              <a:xfrm>
                <a:off x="11808414" y="-1135715"/>
                <a:ext cx="117901" cy="25452"/>
              </a:xfrm>
              <a:custGeom>
                <a:avLst/>
                <a:gdLst/>
                <a:ahLst/>
                <a:cxnLst/>
                <a:rect l="l" t="t" r="r" b="b"/>
                <a:pathLst>
                  <a:path w="315" h="68" extrusionOk="0">
                    <a:moveTo>
                      <a:pt x="73" y="0"/>
                    </a:moveTo>
                    <a:cubicBezTo>
                      <a:pt x="49" y="0"/>
                      <a:pt x="25" y="4"/>
                      <a:pt x="0" y="14"/>
                    </a:cubicBezTo>
                    <a:cubicBezTo>
                      <a:pt x="76" y="25"/>
                      <a:pt x="151" y="67"/>
                      <a:pt x="227" y="67"/>
                    </a:cubicBezTo>
                    <a:cubicBezTo>
                      <a:pt x="256" y="67"/>
                      <a:pt x="285" y="61"/>
                      <a:pt x="314" y="44"/>
                    </a:cubicBezTo>
                    <a:cubicBezTo>
                      <a:pt x="234" y="44"/>
                      <a:pt x="153"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11819643" y="-1114755"/>
                <a:ext cx="106672" cy="17592"/>
              </a:xfrm>
              <a:custGeom>
                <a:avLst/>
                <a:gdLst/>
                <a:ahLst/>
                <a:cxnLst/>
                <a:rect l="l" t="t" r="r" b="b"/>
                <a:pathLst>
                  <a:path w="285" h="47" extrusionOk="0">
                    <a:moveTo>
                      <a:pt x="112" y="1"/>
                    </a:moveTo>
                    <a:cubicBezTo>
                      <a:pt x="71" y="1"/>
                      <a:pt x="33" y="7"/>
                      <a:pt x="0" y="33"/>
                    </a:cubicBezTo>
                    <a:cubicBezTo>
                      <a:pt x="49" y="33"/>
                      <a:pt x="102" y="46"/>
                      <a:pt x="155" y="46"/>
                    </a:cubicBezTo>
                    <a:cubicBezTo>
                      <a:pt x="200" y="46"/>
                      <a:pt x="243" y="37"/>
                      <a:pt x="284" y="3"/>
                    </a:cubicBezTo>
                    <a:lnTo>
                      <a:pt x="284" y="3"/>
                    </a:lnTo>
                    <a:cubicBezTo>
                      <a:pt x="267" y="6"/>
                      <a:pt x="251" y="6"/>
                      <a:pt x="234" y="6"/>
                    </a:cubicBezTo>
                    <a:cubicBezTo>
                      <a:pt x="192" y="6"/>
                      <a:pt x="15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11948023" y="-1124860"/>
                <a:ext cx="112286" cy="67372"/>
              </a:xfrm>
              <a:custGeom>
                <a:avLst/>
                <a:gdLst/>
                <a:ahLst/>
                <a:cxnLst/>
                <a:rect l="l" t="t" r="r" b="b"/>
                <a:pathLst>
                  <a:path w="300" h="180" extrusionOk="0">
                    <a:moveTo>
                      <a:pt x="1" y="0"/>
                    </a:moveTo>
                    <a:lnTo>
                      <a:pt x="1" y="0"/>
                    </a:lnTo>
                    <a:cubicBezTo>
                      <a:pt x="46" y="120"/>
                      <a:pt x="165" y="180"/>
                      <a:pt x="300" y="180"/>
                    </a:cubicBezTo>
                    <a:cubicBezTo>
                      <a:pt x="210" y="90"/>
                      <a:pt x="135" y="3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11814028" y="-1175389"/>
                <a:ext cx="117526" cy="45289"/>
              </a:xfrm>
              <a:custGeom>
                <a:avLst/>
                <a:gdLst/>
                <a:ahLst/>
                <a:cxnLst/>
                <a:rect l="l" t="t" r="r" b="b"/>
                <a:pathLst>
                  <a:path w="314" h="121" extrusionOk="0">
                    <a:moveTo>
                      <a:pt x="0" y="1"/>
                    </a:moveTo>
                    <a:lnTo>
                      <a:pt x="0" y="1"/>
                    </a:lnTo>
                    <a:cubicBezTo>
                      <a:pt x="58" y="70"/>
                      <a:pt x="150" y="121"/>
                      <a:pt x="237" y="121"/>
                    </a:cubicBezTo>
                    <a:cubicBezTo>
                      <a:pt x="263" y="121"/>
                      <a:pt x="290" y="116"/>
                      <a:pt x="314" y="105"/>
                    </a:cubicBezTo>
                    <a:cubicBezTo>
                      <a:pt x="224" y="46"/>
                      <a:pt x="120" y="1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8" name="Google Shape;1518;p39"/>
            <p:cNvSpPr/>
            <p:nvPr/>
          </p:nvSpPr>
          <p:spPr>
            <a:xfrm rot="-2766641">
              <a:off x="1332027" y="851191"/>
              <a:ext cx="48508" cy="80653"/>
            </a:xfrm>
            <a:custGeom>
              <a:avLst/>
              <a:gdLst/>
              <a:ahLst/>
              <a:cxnLst/>
              <a:rect l="l" t="t" r="r" b="b"/>
              <a:pathLst>
                <a:path w="225" h="374" extrusionOk="0">
                  <a:moveTo>
                    <a:pt x="194" y="0"/>
                  </a:moveTo>
                  <a:cubicBezTo>
                    <a:pt x="165" y="0"/>
                    <a:pt x="150" y="15"/>
                    <a:pt x="150" y="30"/>
                  </a:cubicBezTo>
                  <a:cubicBezTo>
                    <a:pt x="105" y="135"/>
                    <a:pt x="60" y="239"/>
                    <a:pt x="15" y="329"/>
                  </a:cubicBezTo>
                  <a:cubicBezTo>
                    <a:pt x="15" y="344"/>
                    <a:pt x="0" y="344"/>
                    <a:pt x="0" y="359"/>
                  </a:cubicBezTo>
                  <a:cubicBezTo>
                    <a:pt x="0" y="359"/>
                    <a:pt x="15" y="374"/>
                    <a:pt x="15" y="374"/>
                  </a:cubicBezTo>
                  <a:cubicBezTo>
                    <a:pt x="30" y="374"/>
                    <a:pt x="30" y="359"/>
                    <a:pt x="30" y="359"/>
                  </a:cubicBezTo>
                  <a:cubicBezTo>
                    <a:pt x="90" y="254"/>
                    <a:pt x="150" y="150"/>
                    <a:pt x="209" y="60"/>
                  </a:cubicBezTo>
                  <a:cubicBezTo>
                    <a:pt x="209" y="45"/>
                    <a:pt x="224" y="30"/>
                    <a:pt x="209" y="30"/>
                  </a:cubicBezTo>
                  <a:cubicBezTo>
                    <a:pt x="224" y="15"/>
                    <a:pt x="209" y="0"/>
                    <a:pt x="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9" name="Google Shape;1519;p39"/>
          <p:cNvSpPr/>
          <p:nvPr/>
        </p:nvSpPr>
        <p:spPr>
          <a:xfrm flipH="1">
            <a:off x="8420484" y="1632887"/>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9418F780-065C-4D8A-6C7B-74A8593B6967}"/>
              </a:ext>
            </a:extLst>
          </p:cNvPr>
          <p:cNvSpPr txBox="1"/>
          <p:nvPr/>
        </p:nvSpPr>
        <p:spPr>
          <a:xfrm>
            <a:off x="4354332" y="2122220"/>
            <a:ext cx="4748492" cy="2800767"/>
          </a:xfrm>
          <a:prstGeom prst="rect">
            <a:avLst/>
          </a:prstGeom>
          <a:noFill/>
        </p:spPr>
        <p:txBody>
          <a:bodyPr wrap="square">
            <a:spAutoFit/>
          </a:bodyPr>
          <a:lstStyle/>
          <a:p>
            <a:pPr indent="-1270" rtl="0">
              <a:spcBef>
                <a:spcPts val="0"/>
              </a:spcBef>
              <a:spcAft>
                <a:spcPts val="0"/>
              </a:spcAft>
            </a:pPr>
            <a:r>
              <a:rPr lang="en-US" sz="2200" b="1" i="1" u="none" strike="noStrike" dirty="0">
                <a:solidFill>
                  <a:srgbClr val="000000"/>
                </a:solidFill>
                <a:effectLst/>
                <a:latin typeface="Comic Sans MS" panose="030F0702030302020204" pitchFamily="66" charset="0"/>
              </a:rPr>
              <a:t>There are some clues:</a:t>
            </a:r>
          </a:p>
          <a:p>
            <a:pPr indent="-1270" rtl="0">
              <a:spcBef>
                <a:spcPts val="0"/>
              </a:spcBef>
              <a:spcAft>
                <a:spcPts val="0"/>
              </a:spcAft>
            </a:pPr>
            <a:r>
              <a:rPr lang="en-US" sz="2200" b="0" i="1" u="none" strike="noStrike" dirty="0">
                <a:solidFill>
                  <a:srgbClr val="000000"/>
                </a:solidFill>
                <a:effectLst/>
                <a:latin typeface="Comic Sans MS" panose="030F0702030302020204" pitchFamily="66" charset="0"/>
              </a:rPr>
              <a:t>- English cuisine …</a:t>
            </a:r>
          </a:p>
          <a:p>
            <a:pPr indent="-1270" rtl="0">
              <a:spcBef>
                <a:spcPts val="0"/>
              </a:spcBef>
              <a:spcAft>
                <a:spcPts val="0"/>
              </a:spcAft>
            </a:pPr>
            <a:r>
              <a:rPr lang="en-US" sz="2200" b="0" i="1" u="none" strike="noStrike" dirty="0">
                <a:solidFill>
                  <a:srgbClr val="000000"/>
                </a:solidFill>
                <a:effectLst/>
                <a:latin typeface="Comic Sans MS" panose="030F0702030302020204" pitchFamily="66" charset="0"/>
              </a:rPr>
              <a:t>- Fish and chips …</a:t>
            </a:r>
          </a:p>
          <a:p>
            <a:pPr indent="-1270" rtl="0">
              <a:spcBef>
                <a:spcPts val="0"/>
              </a:spcBef>
              <a:spcAft>
                <a:spcPts val="0"/>
              </a:spcAft>
            </a:pPr>
            <a:r>
              <a:rPr lang="en-US" sz="2200" b="0" i="1" u="none" strike="noStrike" dirty="0">
                <a:solidFill>
                  <a:srgbClr val="000000"/>
                </a:solidFill>
                <a:effectLst/>
                <a:latin typeface="Comic Sans MS" panose="030F0702030302020204" pitchFamily="66" charset="0"/>
              </a:rPr>
              <a:t>- The earliest fish and chip shop …</a:t>
            </a:r>
          </a:p>
          <a:p>
            <a:pPr indent="-1270" rtl="0">
              <a:spcBef>
                <a:spcPts val="0"/>
              </a:spcBef>
              <a:spcAft>
                <a:spcPts val="0"/>
              </a:spcAft>
            </a:pPr>
            <a:r>
              <a:rPr lang="en-US" sz="2200" b="0" i="1" u="none" strike="noStrike" dirty="0">
                <a:solidFill>
                  <a:srgbClr val="000000"/>
                </a:solidFill>
                <a:effectLst/>
                <a:latin typeface="Comic Sans MS" panose="030F0702030302020204" pitchFamily="66" charset="0"/>
              </a:rPr>
              <a:t>- Basic ingredients …	</a:t>
            </a:r>
          </a:p>
          <a:p>
            <a:pPr indent="-1270" rtl="0">
              <a:spcBef>
                <a:spcPts val="0"/>
              </a:spcBef>
              <a:spcAft>
                <a:spcPts val="0"/>
              </a:spcAft>
            </a:pPr>
            <a:r>
              <a:rPr lang="en-US" sz="2200" b="0" i="1" u="none" strike="noStrike" dirty="0">
                <a:solidFill>
                  <a:srgbClr val="000000"/>
                </a:solidFill>
                <a:effectLst/>
                <a:latin typeface="Comic Sans MS" panose="030F0702030302020204" pitchFamily="66" charset="0"/>
              </a:rPr>
              <a:t>……</a:t>
            </a:r>
          </a:p>
          <a:p>
            <a:pPr indent="-1270" rtl="0">
              <a:spcBef>
                <a:spcPts val="0"/>
              </a:spcBef>
              <a:spcAft>
                <a:spcPts val="0"/>
              </a:spcAft>
            </a:pPr>
            <a:r>
              <a:rPr lang="en-US" sz="2200" b="0" i="1" u="none" strike="noStrike" dirty="0">
                <a:solidFill>
                  <a:srgbClr val="000000"/>
                </a:solidFill>
                <a:effectLst/>
                <a:latin typeface="Comic Sans MS" panose="030F0702030302020204" pitchFamily="66" charset="0"/>
              </a:rPr>
              <a:t>- People sell it in many countries now</a:t>
            </a:r>
          </a:p>
        </p:txBody>
      </p:sp>
    </p:spTree>
    <p:extLst>
      <p:ext uri="{BB962C8B-B14F-4D97-AF65-F5344CB8AC3E}">
        <p14:creationId xmlns:p14="http://schemas.microsoft.com/office/powerpoint/2010/main" val="42554205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46"/>
          <p:cNvSpPr txBox="1">
            <a:spLocks noGrp="1"/>
          </p:cNvSpPr>
          <p:nvPr>
            <p:ph type="title"/>
          </p:nvPr>
        </p:nvSpPr>
        <p:spPr>
          <a:xfrm>
            <a:off x="666660" y="692130"/>
            <a:ext cx="2724240" cy="72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Example:</a:t>
            </a:r>
            <a:endParaRPr sz="2400" dirty="0"/>
          </a:p>
        </p:txBody>
      </p:sp>
      <p:sp>
        <p:nvSpPr>
          <p:cNvPr id="19" name="TextBox 18">
            <a:extLst>
              <a:ext uri="{FF2B5EF4-FFF2-40B4-BE49-F238E27FC236}">
                <a16:creationId xmlns:a16="http://schemas.microsoft.com/office/drawing/2014/main" id="{47B682CD-4DD9-7362-7F36-060B3A9E141D}"/>
              </a:ext>
            </a:extLst>
          </p:cNvPr>
          <p:cNvSpPr txBox="1"/>
          <p:nvPr/>
        </p:nvSpPr>
        <p:spPr>
          <a:xfrm>
            <a:off x="1034415" y="1419785"/>
            <a:ext cx="7075170" cy="281128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indent="-1270" algn="just" rtl="0">
              <a:lnSpc>
                <a:spcPct val="150000"/>
              </a:lnSpc>
              <a:spcBef>
                <a:spcPts val="0"/>
              </a:spcBef>
              <a:spcAft>
                <a:spcPts val="0"/>
              </a:spcAft>
            </a:pPr>
            <a:r>
              <a:rPr lang="en-US" sz="2000" b="0" i="0" u="none" strike="noStrike" dirty="0">
                <a:solidFill>
                  <a:srgbClr val="000000"/>
                </a:solidFill>
                <a:effectLst/>
                <a:latin typeface="Comic Sans MS" panose="030F0702030302020204" pitchFamily="66" charset="0"/>
              </a:rPr>
              <a:t>English cuisine is one of the traditions that English people are proud to keep alive. Typical English cuisine, fish and chips, has developed for many centuries.  The earliest fish and chip shop opened in London in the 1860s. The basic ingredients of the dish are fried fish served with chips. People sell fish and chips in many countries now.</a:t>
            </a:r>
          </a:p>
        </p:txBody>
      </p:sp>
    </p:spTree>
    <p:extLst>
      <p:ext uri="{BB962C8B-B14F-4D97-AF65-F5344CB8AC3E}">
        <p14:creationId xmlns:p14="http://schemas.microsoft.com/office/powerpoint/2010/main" val="60532170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68;p33">
            <a:extLst>
              <a:ext uri="{FF2B5EF4-FFF2-40B4-BE49-F238E27FC236}">
                <a16:creationId xmlns:a16="http://schemas.microsoft.com/office/drawing/2014/main" id="{42EDC96B-B511-CAA2-4024-78526912248E}"/>
              </a:ext>
            </a:extLst>
          </p:cNvPr>
          <p:cNvSpPr txBox="1">
            <a:spLocks noGrp="1"/>
          </p:cNvSpPr>
          <p:nvPr>
            <p:ph type="title"/>
          </p:nvPr>
        </p:nvSpPr>
        <p:spPr>
          <a:xfrm>
            <a:off x="720000" y="17566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latin typeface="Patrick Hand" panose="00000500000000000000" pitchFamily="2" charset="0"/>
              </a:rPr>
              <a:t>SWAP AND CHECK </a:t>
            </a:r>
          </a:p>
        </p:txBody>
      </p:sp>
      <p:sp>
        <p:nvSpPr>
          <p:cNvPr id="6" name="TextBox 5">
            <a:extLst>
              <a:ext uri="{FF2B5EF4-FFF2-40B4-BE49-F238E27FC236}">
                <a16:creationId xmlns:a16="http://schemas.microsoft.com/office/drawing/2014/main" id="{3D858331-0428-D511-CD2D-F6905505F364}"/>
              </a:ext>
            </a:extLst>
          </p:cNvPr>
          <p:cNvSpPr txBox="1"/>
          <p:nvPr/>
        </p:nvSpPr>
        <p:spPr>
          <a:xfrm>
            <a:off x="705575" y="992291"/>
            <a:ext cx="7718425" cy="3954096"/>
          </a:xfrm>
          <a:prstGeom prst="rect">
            <a:avLst/>
          </a:prstGeom>
          <a:noFill/>
        </p:spPr>
        <p:txBody>
          <a:bodyPr wrap="square" rtlCol="0">
            <a:spAutoFit/>
          </a:bodyPr>
          <a:lstStyle/>
          <a:p>
            <a:pPr>
              <a:lnSpc>
                <a:spcPts val="3800"/>
              </a:lnSpc>
            </a:pPr>
            <a:r>
              <a:rPr lang="en-US" sz="2400" b="1" dirty="0">
                <a:solidFill>
                  <a:srgbClr val="D37300"/>
                </a:solidFill>
                <a:latin typeface="Patrick Hand" panose="00000500000000000000" pitchFamily="2" charset="0"/>
              </a:rPr>
              <a:t>Check for spelling</a:t>
            </a:r>
          </a:p>
          <a:p>
            <a:pPr>
              <a:lnSpc>
                <a:spcPts val="3800"/>
              </a:lnSpc>
            </a:pPr>
            <a:r>
              <a:rPr lang="en-US" sz="2400" dirty="0">
                <a:solidFill>
                  <a:schemeClr val="bg1">
                    <a:lumMod val="10000"/>
                  </a:schemeClr>
                </a:solidFill>
                <a:latin typeface="Patrick Hand" panose="00000500000000000000" pitchFamily="2" charset="0"/>
              </a:rPr>
              <a:t>Do the words spell correctly?</a:t>
            </a:r>
            <a:endParaRPr lang="en-US" sz="2400" b="1" i="0" u="none" strike="noStrike" dirty="0">
              <a:solidFill>
                <a:srgbClr val="D37300"/>
              </a:solidFill>
              <a:effectLst/>
              <a:latin typeface="Patrick Hand" panose="00000500000000000000" pitchFamily="2" charset="0"/>
            </a:endParaRPr>
          </a:p>
          <a:p>
            <a:pPr rtl="0">
              <a:lnSpc>
                <a:spcPts val="3800"/>
              </a:lnSpc>
              <a:spcBef>
                <a:spcPts val="0"/>
              </a:spcBef>
              <a:spcAft>
                <a:spcPts val="0"/>
              </a:spcAft>
            </a:pPr>
            <a:r>
              <a:rPr lang="en-US" sz="2400" b="1" i="0" u="none" strike="noStrike" dirty="0">
                <a:solidFill>
                  <a:srgbClr val="D37300"/>
                </a:solidFill>
                <a:effectLst/>
                <a:latin typeface="Patrick Hand" panose="00000500000000000000" pitchFamily="2" charset="0"/>
              </a:rPr>
              <a:t>Check for ideas</a:t>
            </a:r>
            <a:endParaRPr lang="en-US" sz="1800" b="0" dirty="0">
              <a:effectLst/>
              <a:latin typeface="Patrick Hand" panose="00000500000000000000" pitchFamily="2" charset="0"/>
            </a:endParaRPr>
          </a:p>
          <a:p>
            <a:pPr>
              <a:lnSpc>
                <a:spcPts val="3800"/>
              </a:lnSpc>
            </a:pPr>
            <a:r>
              <a:rPr lang="en-US" sz="2400" dirty="0">
                <a:solidFill>
                  <a:srgbClr val="1F3636"/>
                </a:solidFill>
                <a:latin typeface="Patrick Hand" panose="00000500000000000000" pitchFamily="2" charset="0"/>
              </a:rPr>
              <a:t>Did your friend write down enough of the given clues?</a:t>
            </a:r>
          </a:p>
          <a:p>
            <a:pPr>
              <a:lnSpc>
                <a:spcPts val="3800"/>
              </a:lnSpc>
            </a:pPr>
            <a:r>
              <a:rPr lang="en-US" sz="2400" b="1" i="0" u="none" strike="noStrike" dirty="0">
                <a:solidFill>
                  <a:srgbClr val="D37300"/>
                </a:solidFill>
                <a:effectLst/>
                <a:latin typeface="Patrick Hand" panose="00000500000000000000" pitchFamily="2" charset="0"/>
              </a:rPr>
              <a:t>Check for comprehension</a:t>
            </a:r>
            <a:endParaRPr lang="en-US" sz="1800" b="0" dirty="0">
              <a:effectLst/>
              <a:latin typeface="Patrick Hand" panose="00000500000000000000" pitchFamily="2" charset="0"/>
            </a:endParaRPr>
          </a:p>
          <a:p>
            <a:pPr>
              <a:lnSpc>
                <a:spcPts val="3800"/>
              </a:lnSpc>
            </a:pPr>
            <a:r>
              <a:rPr lang="en-US" sz="2400" dirty="0">
                <a:solidFill>
                  <a:srgbClr val="1F3636"/>
                </a:solidFill>
                <a:latin typeface="Patrick Hand" panose="00000500000000000000" pitchFamily="2" charset="0"/>
              </a:rPr>
              <a:t>Does the writing make sense?</a:t>
            </a:r>
          </a:p>
          <a:p>
            <a:pPr>
              <a:lnSpc>
                <a:spcPts val="3800"/>
              </a:lnSpc>
            </a:pPr>
            <a:r>
              <a:rPr lang="en-US" sz="2400" b="1" i="0" u="none" strike="noStrike" dirty="0">
                <a:solidFill>
                  <a:srgbClr val="D37300"/>
                </a:solidFill>
                <a:effectLst/>
                <a:latin typeface="Patrick Hand" panose="00000500000000000000" pitchFamily="2" charset="0"/>
              </a:rPr>
              <a:t>Check for grammar</a:t>
            </a:r>
            <a:endParaRPr lang="en-US" sz="1800" b="0" dirty="0">
              <a:effectLst/>
              <a:latin typeface="Patrick Hand" panose="00000500000000000000" pitchFamily="2" charset="0"/>
            </a:endParaRPr>
          </a:p>
          <a:p>
            <a:pPr rtl="0">
              <a:lnSpc>
                <a:spcPts val="3800"/>
              </a:lnSpc>
              <a:spcBef>
                <a:spcPts val="0"/>
              </a:spcBef>
              <a:spcAft>
                <a:spcPts val="0"/>
              </a:spcAft>
            </a:pPr>
            <a:r>
              <a:rPr lang="en-US" sz="2400" b="0" i="0" u="none" strike="noStrike" dirty="0">
                <a:solidFill>
                  <a:srgbClr val="1F3636"/>
                </a:solidFill>
                <a:effectLst/>
                <a:latin typeface="Patrick Hand" panose="00000500000000000000" pitchFamily="2" charset="0"/>
              </a:rPr>
              <a:t>Does the writing use the correct tenses and structures?</a:t>
            </a:r>
            <a:endParaRPr lang="en-US" sz="1800" b="0" dirty="0">
              <a:effectLst/>
              <a:latin typeface="Patrick Hand" panose="00000500000000000000" pitchFamily="2" charset="0"/>
            </a:endParaRPr>
          </a:p>
        </p:txBody>
      </p:sp>
    </p:spTree>
    <p:extLst>
      <p:ext uri="{BB962C8B-B14F-4D97-AF65-F5344CB8AC3E}">
        <p14:creationId xmlns:p14="http://schemas.microsoft.com/office/powerpoint/2010/main" val="55921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44502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NEW WORDS</a:t>
            </a:r>
            <a:endParaRPr dirty="0"/>
          </a:p>
        </p:txBody>
      </p:sp>
      <p:sp>
        <p:nvSpPr>
          <p:cNvPr id="2" name="Rectangle: Rounded Corners 1">
            <a:extLst>
              <a:ext uri="{FF2B5EF4-FFF2-40B4-BE49-F238E27FC236}">
                <a16:creationId xmlns:a16="http://schemas.microsoft.com/office/drawing/2014/main" id="{71E4B92C-352E-2C2B-5B7B-6CD216369C98}"/>
              </a:ext>
            </a:extLst>
          </p:cNvPr>
          <p:cNvSpPr/>
          <p:nvPr/>
        </p:nvSpPr>
        <p:spPr>
          <a:xfrm>
            <a:off x="465619" y="1831823"/>
            <a:ext cx="3796998" cy="2046619"/>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lnSpc>
                <a:spcPct val="150000"/>
              </a:lnSpc>
            </a:pPr>
            <a:r>
              <a:rPr lang="en-US" sz="2800" b="0" i="0" u="none" strike="noStrike" dirty="0">
                <a:solidFill>
                  <a:srgbClr val="000000"/>
                </a:solidFill>
                <a:effectLst/>
                <a:latin typeface="Comic Sans MS" panose="030F0702030302020204" pitchFamily="66" charset="0"/>
              </a:rPr>
              <a:t>deep-rooted (adj) </a:t>
            </a:r>
          </a:p>
          <a:p>
            <a:pPr algn="ctr">
              <a:lnSpc>
                <a:spcPct val="150000"/>
              </a:lnSpc>
            </a:pPr>
            <a:r>
              <a:rPr lang="en-US" sz="2800" b="0" i="0" dirty="0">
                <a:solidFill>
                  <a:srgbClr val="1D2A57"/>
                </a:solidFill>
                <a:effectLst/>
                <a:latin typeface="Arial" panose="020B0604020202020204" pitchFamily="34" charset="0"/>
              </a:rPr>
              <a:t>/ˌ</a:t>
            </a:r>
            <a:r>
              <a:rPr lang="en-US" sz="2800" b="0" i="0" dirty="0" err="1">
                <a:solidFill>
                  <a:srgbClr val="1D2A57"/>
                </a:solidFill>
                <a:effectLst/>
                <a:latin typeface="Arial" panose="020B0604020202020204" pitchFamily="34" charset="0"/>
              </a:rPr>
              <a:t>diːp</a:t>
            </a:r>
            <a:r>
              <a:rPr lang="en-US" sz="2800" b="0" i="0" dirty="0">
                <a:solidFill>
                  <a:srgbClr val="1D2A57"/>
                </a:solidFill>
                <a:effectLst/>
                <a:latin typeface="Arial" panose="020B0604020202020204" pitchFamily="34" charset="0"/>
              </a:rPr>
              <a:t> ˈ</a:t>
            </a:r>
            <a:r>
              <a:rPr lang="en-US" sz="2800" b="0" i="0" dirty="0" err="1">
                <a:solidFill>
                  <a:srgbClr val="1D2A57"/>
                </a:solidFill>
                <a:effectLst/>
                <a:latin typeface="Arial" panose="020B0604020202020204" pitchFamily="34" charset="0"/>
              </a:rPr>
              <a:t>ruːtɪd</a:t>
            </a:r>
            <a:r>
              <a:rPr lang="en-US" sz="2800" b="0" i="0" dirty="0">
                <a:solidFill>
                  <a:srgbClr val="1D2A57"/>
                </a:solidFill>
                <a:effectLst/>
                <a:latin typeface="Arial" panose="020B0604020202020204" pitchFamily="34" charset="0"/>
              </a:rPr>
              <a:t>/</a:t>
            </a:r>
          </a:p>
          <a:p>
            <a:pPr algn="ctr" rtl="0">
              <a:spcBef>
                <a:spcPts val="0"/>
              </a:spcBef>
              <a:spcAft>
                <a:spcPts val="0"/>
              </a:spcAft>
            </a:pPr>
            <a:r>
              <a:rPr lang="en-US" sz="2800" b="0" i="0" u="none" strike="noStrike" dirty="0" err="1">
                <a:solidFill>
                  <a:srgbClr val="000000"/>
                </a:solidFill>
                <a:effectLst/>
                <a:latin typeface="Calibri" panose="020F0502020204030204" pitchFamily="34" charset="0"/>
              </a:rPr>
              <a:t>lâu</a:t>
            </a:r>
            <a:r>
              <a:rPr lang="en-US" sz="2800" b="0" i="0" u="none" strike="noStrike" dirty="0">
                <a:solidFill>
                  <a:srgbClr val="000000"/>
                </a:solidFill>
                <a:effectLst/>
                <a:latin typeface="Calibri" panose="020F0502020204030204" pitchFamily="34" charset="0"/>
              </a:rPr>
              <a:t> </a:t>
            </a:r>
            <a:r>
              <a:rPr lang="en-US" sz="2800" b="0" i="0" u="none" strike="noStrike" dirty="0" err="1">
                <a:solidFill>
                  <a:srgbClr val="000000"/>
                </a:solidFill>
                <a:effectLst/>
                <a:latin typeface="Calibri" panose="020F0502020204030204" pitchFamily="34" charset="0"/>
              </a:rPr>
              <a:t>đời</a:t>
            </a:r>
            <a:r>
              <a:rPr lang="en-US" sz="2800" b="0" i="0" u="none" strike="noStrike" dirty="0">
                <a:solidFill>
                  <a:srgbClr val="000000"/>
                </a:solidFill>
                <a:effectLst/>
                <a:latin typeface="Calibri" panose="020F0502020204030204" pitchFamily="34" charset="0"/>
              </a:rPr>
              <a:t>, </a:t>
            </a:r>
            <a:r>
              <a:rPr lang="en-US" sz="2800" b="0" i="0" u="none" strike="noStrike" dirty="0" err="1">
                <a:solidFill>
                  <a:srgbClr val="000000"/>
                </a:solidFill>
                <a:effectLst/>
                <a:latin typeface="Calibri" panose="020F0502020204030204" pitchFamily="34" charset="0"/>
              </a:rPr>
              <a:t>ăn</a:t>
            </a:r>
            <a:r>
              <a:rPr lang="en-US" sz="2800" b="0" i="0" u="none" strike="noStrike" dirty="0">
                <a:solidFill>
                  <a:srgbClr val="000000"/>
                </a:solidFill>
                <a:effectLst/>
                <a:latin typeface="Calibri" panose="020F0502020204030204" pitchFamily="34" charset="0"/>
              </a:rPr>
              <a:t> </a:t>
            </a:r>
            <a:r>
              <a:rPr lang="en-US" sz="2800" b="0" i="0" u="none" strike="noStrike" dirty="0" err="1">
                <a:solidFill>
                  <a:srgbClr val="000000"/>
                </a:solidFill>
                <a:effectLst/>
                <a:latin typeface="Calibri" panose="020F0502020204030204" pitchFamily="34" charset="0"/>
              </a:rPr>
              <a:t>sâu</a:t>
            </a:r>
            <a:r>
              <a:rPr lang="en-US" sz="2800" b="0" i="0" u="none" strike="noStrike" dirty="0">
                <a:solidFill>
                  <a:srgbClr val="000000"/>
                </a:solidFill>
                <a:effectLst/>
                <a:latin typeface="Calibri" panose="020F0502020204030204" pitchFamily="34" charset="0"/>
              </a:rPr>
              <a:t> </a:t>
            </a:r>
            <a:r>
              <a:rPr lang="en-US" sz="2800" b="0" i="0" u="none" strike="noStrike" dirty="0" err="1">
                <a:solidFill>
                  <a:srgbClr val="000000"/>
                </a:solidFill>
                <a:effectLst/>
                <a:latin typeface="Calibri" panose="020F0502020204030204" pitchFamily="34" charset="0"/>
              </a:rPr>
              <a:t>bén</a:t>
            </a:r>
            <a:r>
              <a:rPr lang="en-US" sz="2800" b="0" i="0" u="none" strike="noStrike" dirty="0">
                <a:solidFill>
                  <a:srgbClr val="000000"/>
                </a:solidFill>
                <a:effectLst/>
                <a:latin typeface="Calibri" panose="020F0502020204030204" pitchFamily="34" charset="0"/>
              </a:rPr>
              <a:t> </a:t>
            </a:r>
            <a:r>
              <a:rPr lang="en-US" sz="2800" b="0" i="0" u="none" strike="noStrike" dirty="0" err="1">
                <a:solidFill>
                  <a:srgbClr val="000000"/>
                </a:solidFill>
                <a:effectLst/>
                <a:latin typeface="Calibri" panose="020F0502020204030204" pitchFamily="34" charset="0"/>
              </a:rPr>
              <a:t>rễ</a:t>
            </a:r>
            <a:endParaRPr lang="en-US" sz="3600" b="0" dirty="0">
              <a:effectLst/>
            </a:endParaRPr>
          </a:p>
        </p:txBody>
      </p:sp>
      <p:pic>
        <p:nvPicPr>
          <p:cNvPr id="14" name="deep_rooted_1_gb_1">
            <a:hlinkClick r:id="" action="ppaction://media"/>
            <a:extLst>
              <a:ext uri="{FF2B5EF4-FFF2-40B4-BE49-F238E27FC236}">
                <a16:creationId xmlns:a16="http://schemas.microsoft.com/office/drawing/2014/main" id="{B79E2865-8CCD-2F79-AB71-CF3DC7969C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0000" y="2730224"/>
            <a:ext cx="478216" cy="478216"/>
          </a:xfrm>
          <a:prstGeom prst="rect">
            <a:avLst/>
          </a:prstGeom>
        </p:spPr>
      </p:pic>
      <p:pic>
        <p:nvPicPr>
          <p:cNvPr id="1026" name="Picture 2" descr="Stream Deep Rooted Mix Nov 2020 by Mat Sykes | Listen online for free on  SoundCloud">
            <a:extLst>
              <a:ext uri="{FF2B5EF4-FFF2-40B4-BE49-F238E27FC236}">
                <a16:creationId xmlns:a16="http://schemas.microsoft.com/office/drawing/2014/main" id="{41F501AC-9BAF-2C7A-8E07-0AEBBB2055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8262" y="1095084"/>
            <a:ext cx="3520096" cy="352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505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49" fill="hold"/>
                                        <p:tgtEl>
                                          <p:spTgt spid="14"/>
                                        </p:tgtEl>
                                      </p:cBhvr>
                                    </p:cmd>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4"/>
                </p:tgtEl>
              </p:cMediaNode>
            </p:audio>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41"/>
          <p:cNvSpPr txBox="1">
            <a:spLocks noGrp="1"/>
          </p:cNvSpPr>
          <p:nvPr>
            <p:ph type="title"/>
          </p:nvPr>
        </p:nvSpPr>
        <p:spPr>
          <a:xfrm>
            <a:off x="931549" y="-146769"/>
            <a:ext cx="3820200" cy="126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Comic Sans MS" panose="030F0702030302020204" pitchFamily="66" charset="0"/>
              </a:rPr>
              <a:t>WRAP - UP</a:t>
            </a:r>
          </a:p>
        </p:txBody>
      </p:sp>
      <p:sp>
        <p:nvSpPr>
          <p:cNvPr id="1534" name="Google Shape;1534;p41"/>
          <p:cNvSpPr txBox="1">
            <a:spLocks noGrp="1"/>
          </p:cNvSpPr>
          <p:nvPr>
            <p:ph type="subTitle" idx="1"/>
          </p:nvPr>
        </p:nvSpPr>
        <p:spPr>
          <a:xfrm>
            <a:off x="245277" y="1132808"/>
            <a:ext cx="5286560" cy="21435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2000" b="1" dirty="0">
                <a:latin typeface="Segoe Print" panose="02000600000000000000" pitchFamily="2" charset="0"/>
              </a:rPr>
              <a:t>What have we learnt in this lesson?</a:t>
            </a:r>
          </a:p>
          <a:p>
            <a:pPr lvl="0" algn="l" rtl="0">
              <a:lnSpc>
                <a:spcPct val="150000"/>
              </a:lnSpc>
              <a:spcBef>
                <a:spcPts val="1000"/>
              </a:spcBef>
              <a:spcAft>
                <a:spcPts val="0"/>
              </a:spcAft>
              <a:buSzPts val="1400"/>
              <a:buFont typeface="Wingdings" panose="05000000000000000000" pitchFamily="2" charset="2"/>
              <a:buChar char="ü"/>
            </a:pPr>
            <a:r>
              <a:rPr lang="en-US" sz="2000" dirty="0">
                <a:latin typeface="Segoe Print" panose="02000600000000000000" pitchFamily="2" charset="0"/>
              </a:rPr>
              <a:t>Read for specific information about how English people continue their culinary traditions</a:t>
            </a:r>
          </a:p>
          <a:p>
            <a:pPr lvl="0" algn="l" rtl="0">
              <a:lnSpc>
                <a:spcPct val="150000"/>
              </a:lnSpc>
              <a:spcBef>
                <a:spcPts val="1000"/>
              </a:spcBef>
              <a:spcAft>
                <a:spcPts val="0"/>
              </a:spcAft>
              <a:buSzPts val="1400"/>
              <a:buFont typeface="Wingdings" panose="05000000000000000000" pitchFamily="2" charset="2"/>
              <a:buChar char="ü"/>
            </a:pPr>
            <a:r>
              <a:rPr lang="en-US" sz="2000" dirty="0">
                <a:latin typeface="Segoe Print" panose="02000600000000000000" pitchFamily="2" charset="0"/>
              </a:rPr>
              <a:t>Talk about a typical traditional Vietnamese dish</a:t>
            </a:r>
          </a:p>
        </p:txBody>
      </p:sp>
      <p:grpSp>
        <p:nvGrpSpPr>
          <p:cNvPr id="1535" name="Google Shape;1535;p41"/>
          <p:cNvGrpSpPr/>
          <p:nvPr/>
        </p:nvGrpSpPr>
        <p:grpSpPr>
          <a:xfrm>
            <a:off x="4943406" y="-382671"/>
            <a:ext cx="6109299" cy="6116279"/>
            <a:chOff x="4943406" y="-382671"/>
            <a:chExt cx="6109299" cy="6116279"/>
          </a:xfrm>
        </p:grpSpPr>
        <p:grpSp>
          <p:nvGrpSpPr>
            <p:cNvPr id="1536" name="Google Shape;1536;p41"/>
            <p:cNvGrpSpPr/>
            <p:nvPr/>
          </p:nvGrpSpPr>
          <p:grpSpPr>
            <a:xfrm rot="-209997">
              <a:off x="5114464" y="-212030"/>
              <a:ext cx="5767183" cy="5774997"/>
              <a:chOff x="-15547721" y="-10438025"/>
              <a:chExt cx="7703997" cy="4636961"/>
            </a:xfrm>
          </p:grpSpPr>
          <p:sp>
            <p:nvSpPr>
              <p:cNvPr id="1537" name="Google Shape;1537;p41"/>
              <p:cNvSpPr/>
              <p:nvPr/>
            </p:nvSpPr>
            <p:spPr>
              <a:xfrm>
                <a:off x="-15547721" y="-10438025"/>
                <a:ext cx="7703997" cy="4636961"/>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a:off x="-15288249" y="-10363777"/>
                <a:ext cx="6972577" cy="2097118"/>
              </a:xfrm>
              <a:custGeom>
                <a:avLst/>
                <a:gdLst/>
                <a:ahLst/>
                <a:cxnLst/>
                <a:rect l="l" t="t" r="r" b="b"/>
                <a:pathLst>
                  <a:path w="17655" h="5310" extrusionOk="0">
                    <a:moveTo>
                      <a:pt x="15057" y="0"/>
                    </a:moveTo>
                    <a:cubicBezTo>
                      <a:pt x="14700" y="0"/>
                      <a:pt x="14318" y="30"/>
                      <a:pt x="13906" y="81"/>
                    </a:cubicBezTo>
                    <a:cubicBezTo>
                      <a:pt x="12681" y="246"/>
                      <a:pt x="11576" y="783"/>
                      <a:pt x="10336" y="873"/>
                    </a:cubicBezTo>
                    <a:cubicBezTo>
                      <a:pt x="10234" y="878"/>
                      <a:pt x="10131" y="881"/>
                      <a:pt x="10029" y="881"/>
                    </a:cubicBezTo>
                    <a:cubicBezTo>
                      <a:pt x="9213" y="881"/>
                      <a:pt x="8398" y="725"/>
                      <a:pt x="7582" y="725"/>
                    </a:cubicBezTo>
                    <a:cubicBezTo>
                      <a:pt x="7395" y="725"/>
                      <a:pt x="7208" y="733"/>
                      <a:pt x="7020" y="753"/>
                    </a:cubicBezTo>
                    <a:cubicBezTo>
                      <a:pt x="5960" y="858"/>
                      <a:pt x="5049" y="1336"/>
                      <a:pt x="4108" y="1694"/>
                    </a:cubicBezTo>
                    <a:cubicBezTo>
                      <a:pt x="3411" y="1971"/>
                      <a:pt x="2518" y="2264"/>
                      <a:pt x="1701" y="2264"/>
                    </a:cubicBezTo>
                    <a:cubicBezTo>
                      <a:pt x="1414" y="2264"/>
                      <a:pt x="1137" y="2228"/>
                      <a:pt x="882" y="2142"/>
                    </a:cubicBezTo>
                    <a:cubicBezTo>
                      <a:pt x="867" y="3218"/>
                      <a:pt x="0" y="3845"/>
                      <a:pt x="449" y="5070"/>
                    </a:cubicBezTo>
                    <a:cubicBezTo>
                      <a:pt x="612" y="5242"/>
                      <a:pt x="802" y="5310"/>
                      <a:pt x="1023" y="5310"/>
                    </a:cubicBezTo>
                    <a:cubicBezTo>
                      <a:pt x="1167" y="5310"/>
                      <a:pt x="1324" y="5281"/>
                      <a:pt x="1494" y="5234"/>
                    </a:cubicBezTo>
                    <a:cubicBezTo>
                      <a:pt x="1912" y="5100"/>
                      <a:pt x="2271" y="4876"/>
                      <a:pt x="2704" y="4741"/>
                    </a:cubicBezTo>
                    <a:cubicBezTo>
                      <a:pt x="3480" y="4517"/>
                      <a:pt x="4362" y="4637"/>
                      <a:pt x="5213" y="4562"/>
                    </a:cubicBezTo>
                    <a:cubicBezTo>
                      <a:pt x="6303" y="4472"/>
                      <a:pt x="7274" y="4039"/>
                      <a:pt x="8275" y="3726"/>
                    </a:cubicBezTo>
                    <a:cubicBezTo>
                      <a:pt x="8923" y="3516"/>
                      <a:pt x="9637" y="3355"/>
                      <a:pt x="10326" y="3355"/>
                    </a:cubicBezTo>
                    <a:cubicBezTo>
                      <a:pt x="10717" y="3355"/>
                      <a:pt x="11099" y="3407"/>
                      <a:pt x="11456" y="3532"/>
                    </a:cubicBezTo>
                    <a:cubicBezTo>
                      <a:pt x="11964" y="3696"/>
                      <a:pt x="12367" y="4009"/>
                      <a:pt x="12815" y="4248"/>
                    </a:cubicBezTo>
                    <a:cubicBezTo>
                      <a:pt x="13197" y="4465"/>
                      <a:pt x="13351" y="4638"/>
                      <a:pt x="13731" y="4638"/>
                    </a:cubicBezTo>
                    <a:cubicBezTo>
                      <a:pt x="13797" y="4638"/>
                      <a:pt x="13869" y="4633"/>
                      <a:pt x="13950" y="4622"/>
                    </a:cubicBezTo>
                    <a:cubicBezTo>
                      <a:pt x="14249" y="4547"/>
                      <a:pt x="14906" y="4263"/>
                      <a:pt x="15071" y="3636"/>
                    </a:cubicBezTo>
                    <a:cubicBezTo>
                      <a:pt x="15160" y="3442"/>
                      <a:pt x="15295" y="3128"/>
                      <a:pt x="15444" y="2859"/>
                    </a:cubicBezTo>
                    <a:cubicBezTo>
                      <a:pt x="15578" y="2605"/>
                      <a:pt x="15713" y="2381"/>
                      <a:pt x="15817" y="2292"/>
                    </a:cubicBezTo>
                    <a:cubicBezTo>
                      <a:pt x="16415" y="1799"/>
                      <a:pt x="16878" y="1590"/>
                      <a:pt x="17655" y="1067"/>
                    </a:cubicBezTo>
                    <a:cubicBezTo>
                      <a:pt x="16990" y="279"/>
                      <a:pt x="16148" y="0"/>
                      <a:pt x="150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9" name="Google Shape;1539;p41"/>
            <p:cNvSpPr/>
            <p:nvPr/>
          </p:nvSpPr>
          <p:spPr>
            <a:xfrm flipH="1">
              <a:off x="8503827" y="1487838"/>
              <a:ext cx="331421" cy="315754"/>
            </a:xfrm>
            <a:custGeom>
              <a:avLst/>
              <a:gdLst/>
              <a:ahLst/>
              <a:cxnLst/>
              <a:rect l="l" t="t" r="r" b="b"/>
              <a:pathLst>
                <a:path w="1121" h="1068" extrusionOk="0">
                  <a:moveTo>
                    <a:pt x="314" y="1"/>
                  </a:moveTo>
                  <a:cubicBezTo>
                    <a:pt x="165" y="120"/>
                    <a:pt x="60" y="269"/>
                    <a:pt x="30" y="434"/>
                  </a:cubicBezTo>
                  <a:cubicBezTo>
                    <a:pt x="1" y="598"/>
                    <a:pt x="60" y="792"/>
                    <a:pt x="195" y="912"/>
                  </a:cubicBezTo>
                  <a:cubicBezTo>
                    <a:pt x="297" y="1002"/>
                    <a:pt x="450" y="1067"/>
                    <a:pt x="603" y="1067"/>
                  </a:cubicBezTo>
                  <a:cubicBezTo>
                    <a:pt x="652" y="1067"/>
                    <a:pt x="700" y="1061"/>
                    <a:pt x="747" y="1046"/>
                  </a:cubicBezTo>
                  <a:cubicBezTo>
                    <a:pt x="897" y="1001"/>
                    <a:pt x="1016" y="882"/>
                    <a:pt x="1121" y="777"/>
                  </a:cubicBezTo>
                  <a:cubicBezTo>
                    <a:pt x="897" y="777"/>
                    <a:pt x="658" y="777"/>
                    <a:pt x="493" y="658"/>
                  </a:cubicBezTo>
                  <a:cubicBezTo>
                    <a:pt x="389" y="583"/>
                    <a:pt x="344" y="464"/>
                    <a:pt x="329" y="359"/>
                  </a:cubicBezTo>
                  <a:cubicBezTo>
                    <a:pt x="314" y="225"/>
                    <a:pt x="329" y="120"/>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a:off x="7313702" y="27231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a:off x="8768776" y="9997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a:off x="8692576" y="1615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flipH="1">
              <a:off x="6661209" y="417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flipH="1">
              <a:off x="8642409" y="2017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flipH="1">
              <a:off x="9023409" y="1789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flipH="1">
              <a:off x="8032809" y="265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flipH="1">
              <a:off x="8947209" y="1408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flipH="1">
              <a:off x="8875771" y="85564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a:off x="6558976" y="45811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0" name="Google Shape;1550;p41"/>
            <p:cNvGrpSpPr/>
            <p:nvPr/>
          </p:nvGrpSpPr>
          <p:grpSpPr>
            <a:xfrm>
              <a:off x="5556538" y="190121"/>
              <a:ext cx="843483" cy="536604"/>
              <a:chOff x="6508863" y="794971"/>
              <a:chExt cx="843483" cy="536604"/>
            </a:xfrm>
          </p:grpSpPr>
          <p:sp>
            <p:nvSpPr>
              <p:cNvPr id="1551" name="Google Shape;1551;p41"/>
              <p:cNvSpPr/>
              <p:nvPr/>
            </p:nvSpPr>
            <p:spPr>
              <a:xfrm flipH="1">
                <a:off x="6508863" y="942500"/>
                <a:ext cx="658111" cy="389075"/>
              </a:xfrm>
              <a:custGeom>
                <a:avLst/>
                <a:gdLst/>
                <a:ahLst/>
                <a:cxnLst/>
                <a:rect l="l" t="t" r="r" b="b"/>
                <a:pathLst>
                  <a:path w="2226" h="1316" extrusionOk="0">
                    <a:moveTo>
                      <a:pt x="120" y="1"/>
                    </a:moveTo>
                    <a:lnTo>
                      <a:pt x="120" y="1"/>
                    </a:lnTo>
                    <a:cubicBezTo>
                      <a:pt x="135" y="165"/>
                      <a:pt x="60" y="240"/>
                      <a:pt x="1" y="329"/>
                    </a:cubicBezTo>
                    <a:cubicBezTo>
                      <a:pt x="269" y="583"/>
                      <a:pt x="568" y="807"/>
                      <a:pt x="897" y="986"/>
                    </a:cubicBezTo>
                    <a:cubicBezTo>
                      <a:pt x="1225" y="1166"/>
                      <a:pt x="1584" y="1285"/>
                      <a:pt x="1927" y="1315"/>
                    </a:cubicBezTo>
                    <a:cubicBezTo>
                      <a:pt x="1658" y="1240"/>
                      <a:pt x="1405" y="1106"/>
                      <a:pt x="1195" y="912"/>
                    </a:cubicBezTo>
                    <a:lnTo>
                      <a:pt x="1972" y="897"/>
                    </a:lnTo>
                    <a:cubicBezTo>
                      <a:pt x="1718" y="837"/>
                      <a:pt x="1464" y="733"/>
                      <a:pt x="1240" y="598"/>
                    </a:cubicBezTo>
                    <a:cubicBezTo>
                      <a:pt x="1584" y="583"/>
                      <a:pt x="1897" y="508"/>
                      <a:pt x="2226" y="449"/>
                    </a:cubicBezTo>
                    <a:cubicBezTo>
                      <a:pt x="1524" y="374"/>
                      <a:pt x="822" y="210"/>
                      <a:pt x="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flipH="1">
                <a:off x="6936962" y="794971"/>
                <a:ext cx="415385" cy="391441"/>
              </a:xfrm>
              <a:custGeom>
                <a:avLst/>
                <a:gdLst/>
                <a:ahLst/>
                <a:cxnLst/>
                <a:rect l="l" t="t" r="r" b="b"/>
                <a:pathLst>
                  <a:path w="1405" h="1324" extrusionOk="0">
                    <a:moveTo>
                      <a:pt x="321" y="1"/>
                    </a:moveTo>
                    <a:cubicBezTo>
                      <a:pt x="301" y="1"/>
                      <a:pt x="288" y="15"/>
                      <a:pt x="299" y="37"/>
                    </a:cubicBezTo>
                    <a:lnTo>
                      <a:pt x="389" y="470"/>
                    </a:lnTo>
                    <a:cubicBezTo>
                      <a:pt x="418" y="559"/>
                      <a:pt x="433" y="574"/>
                      <a:pt x="329" y="619"/>
                    </a:cubicBezTo>
                    <a:lnTo>
                      <a:pt x="30" y="754"/>
                    </a:lnTo>
                    <a:cubicBezTo>
                      <a:pt x="0" y="754"/>
                      <a:pt x="0" y="783"/>
                      <a:pt x="30" y="798"/>
                    </a:cubicBezTo>
                    <a:cubicBezTo>
                      <a:pt x="78" y="814"/>
                      <a:pt x="132" y="820"/>
                      <a:pt x="185" y="820"/>
                    </a:cubicBezTo>
                    <a:cubicBezTo>
                      <a:pt x="287" y="820"/>
                      <a:pt x="387" y="800"/>
                      <a:pt x="445" y="800"/>
                    </a:cubicBezTo>
                    <a:cubicBezTo>
                      <a:pt x="470" y="800"/>
                      <a:pt x="487" y="804"/>
                      <a:pt x="493" y="813"/>
                    </a:cubicBezTo>
                    <a:lnTo>
                      <a:pt x="642" y="1306"/>
                    </a:lnTo>
                    <a:cubicBezTo>
                      <a:pt x="642" y="1315"/>
                      <a:pt x="652" y="1323"/>
                      <a:pt x="664" y="1323"/>
                    </a:cubicBezTo>
                    <a:cubicBezTo>
                      <a:pt x="672" y="1323"/>
                      <a:pt x="681" y="1319"/>
                      <a:pt x="687" y="1306"/>
                    </a:cubicBezTo>
                    <a:cubicBezTo>
                      <a:pt x="762" y="1172"/>
                      <a:pt x="822" y="1037"/>
                      <a:pt x="867" y="888"/>
                    </a:cubicBezTo>
                    <a:cubicBezTo>
                      <a:pt x="867" y="873"/>
                      <a:pt x="881" y="873"/>
                      <a:pt x="896" y="873"/>
                    </a:cubicBezTo>
                    <a:cubicBezTo>
                      <a:pt x="1031" y="918"/>
                      <a:pt x="1210" y="933"/>
                      <a:pt x="1359" y="933"/>
                    </a:cubicBezTo>
                    <a:cubicBezTo>
                      <a:pt x="1389" y="933"/>
                      <a:pt x="1404" y="903"/>
                      <a:pt x="1374" y="888"/>
                    </a:cubicBezTo>
                    <a:cubicBezTo>
                      <a:pt x="1180" y="768"/>
                      <a:pt x="911" y="559"/>
                      <a:pt x="911" y="559"/>
                    </a:cubicBezTo>
                    <a:cubicBezTo>
                      <a:pt x="956" y="425"/>
                      <a:pt x="1046" y="320"/>
                      <a:pt x="1091" y="186"/>
                    </a:cubicBezTo>
                    <a:cubicBezTo>
                      <a:pt x="1091" y="174"/>
                      <a:pt x="1081" y="152"/>
                      <a:pt x="1061" y="152"/>
                    </a:cubicBezTo>
                    <a:cubicBezTo>
                      <a:pt x="1057" y="152"/>
                      <a:pt x="1051" y="153"/>
                      <a:pt x="1046" y="156"/>
                    </a:cubicBezTo>
                    <a:cubicBezTo>
                      <a:pt x="926" y="231"/>
                      <a:pt x="852" y="305"/>
                      <a:pt x="732" y="380"/>
                    </a:cubicBezTo>
                    <a:cubicBezTo>
                      <a:pt x="725" y="388"/>
                      <a:pt x="717" y="391"/>
                      <a:pt x="712" y="391"/>
                    </a:cubicBezTo>
                    <a:cubicBezTo>
                      <a:pt x="706" y="391"/>
                      <a:pt x="702" y="388"/>
                      <a:pt x="702" y="380"/>
                    </a:cubicBezTo>
                    <a:cubicBezTo>
                      <a:pt x="583" y="246"/>
                      <a:pt x="448" y="126"/>
                      <a:pt x="344" y="7"/>
                    </a:cubicBezTo>
                    <a:cubicBezTo>
                      <a:pt x="336" y="3"/>
                      <a:pt x="328"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3" name="Google Shape;1553;p41"/>
            <p:cNvSpPr/>
            <p:nvPr/>
          </p:nvSpPr>
          <p:spPr>
            <a:xfrm flipH="1">
              <a:off x="6737409" y="4989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flipH="1">
              <a:off x="6432609" y="4837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flipH="1">
              <a:off x="6737409" y="4989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flipH="1">
              <a:off x="8566209" y="1255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flipH="1">
              <a:off x="8642409" y="722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a:off x="7778176" y="9235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a:off x="6287626" y="4079665"/>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flipH="1">
              <a:off x="6550541" y="3791173"/>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41"/>
            <p:cNvGrpSpPr/>
            <p:nvPr/>
          </p:nvGrpSpPr>
          <p:grpSpPr>
            <a:xfrm flipH="1">
              <a:off x="6039173" y="2877414"/>
              <a:ext cx="2181949" cy="892597"/>
              <a:chOff x="5649631" y="9800138"/>
              <a:chExt cx="4424962" cy="1810175"/>
            </a:xfrm>
          </p:grpSpPr>
          <p:sp>
            <p:nvSpPr>
              <p:cNvPr id="1562" name="Google Shape;1562;p41"/>
              <p:cNvSpPr/>
              <p:nvPr/>
            </p:nvSpPr>
            <p:spPr>
              <a:xfrm>
                <a:off x="6765034" y="10609089"/>
                <a:ext cx="3041288" cy="874935"/>
              </a:xfrm>
              <a:custGeom>
                <a:avLst/>
                <a:gdLst/>
                <a:ahLst/>
                <a:cxnLst/>
                <a:rect l="l" t="t" r="r" b="b"/>
                <a:pathLst>
                  <a:path w="16087" h="4628" extrusionOk="0">
                    <a:moveTo>
                      <a:pt x="14508" y="0"/>
                    </a:moveTo>
                    <a:cubicBezTo>
                      <a:pt x="13379" y="0"/>
                      <a:pt x="11807" y="98"/>
                      <a:pt x="11262" y="98"/>
                    </a:cubicBezTo>
                    <a:cubicBezTo>
                      <a:pt x="9514" y="128"/>
                      <a:pt x="7782" y="173"/>
                      <a:pt x="6034" y="292"/>
                    </a:cubicBezTo>
                    <a:cubicBezTo>
                      <a:pt x="5034" y="337"/>
                      <a:pt x="4048" y="412"/>
                      <a:pt x="3047" y="501"/>
                    </a:cubicBezTo>
                    <a:cubicBezTo>
                      <a:pt x="2285" y="576"/>
                      <a:pt x="1494" y="665"/>
                      <a:pt x="822" y="1054"/>
                    </a:cubicBezTo>
                    <a:cubicBezTo>
                      <a:pt x="598" y="1173"/>
                      <a:pt x="389" y="1338"/>
                      <a:pt x="254" y="1547"/>
                    </a:cubicBezTo>
                    <a:cubicBezTo>
                      <a:pt x="45" y="1845"/>
                      <a:pt x="0" y="2204"/>
                      <a:pt x="15" y="2562"/>
                    </a:cubicBezTo>
                    <a:cubicBezTo>
                      <a:pt x="60" y="3324"/>
                      <a:pt x="478" y="4086"/>
                      <a:pt x="1165" y="4414"/>
                    </a:cubicBezTo>
                    <a:cubicBezTo>
                      <a:pt x="1518" y="4582"/>
                      <a:pt x="1906" y="4627"/>
                      <a:pt x="2296" y="4627"/>
                    </a:cubicBezTo>
                    <a:cubicBezTo>
                      <a:pt x="2533" y="4627"/>
                      <a:pt x="2771" y="4611"/>
                      <a:pt x="3002" y="4594"/>
                    </a:cubicBezTo>
                    <a:cubicBezTo>
                      <a:pt x="7319" y="4235"/>
                      <a:pt x="11605" y="3772"/>
                      <a:pt x="15892" y="3190"/>
                    </a:cubicBezTo>
                    <a:cubicBezTo>
                      <a:pt x="15922" y="3190"/>
                      <a:pt x="15952" y="3190"/>
                      <a:pt x="15997" y="3160"/>
                    </a:cubicBezTo>
                    <a:cubicBezTo>
                      <a:pt x="16056" y="3115"/>
                      <a:pt x="16086" y="3010"/>
                      <a:pt x="16056" y="2936"/>
                    </a:cubicBezTo>
                    <a:cubicBezTo>
                      <a:pt x="15668" y="2025"/>
                      <a:pt x="15593" y="1681"/>
                      <a:pt x="15713" y="1084"/>
                    </a:cubicBezTo>
                    <a:cubicBezTo>
                      <a:pt x="15758" y="845"/>
                      <a:pt x="15892" y="292"/>
                      <a:pt x="15728" y="128"/>
                    </a:cubicBezTo>
                    <a:cubicBezTo>
                      <a:pt x="15636" y="31"/>
                      <a:pt x="15142" y="0"/>
                      <a:pt x="1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a:off x="5649631" y="10271443"/>
                <a:ext cx="4218707" cy="1338870"/>
              </a:xfrm>
              <a:custGeom>
                <a:avLst/>
                <a:gdLst/>
                <a:ahLst/>
                <a:cxnLst/>
                <a:rect l="l" t="t" r="r" b="b"/>
                <a:pathLst>
                  <a:path w="22315" h="7082" extrusionOk="0">
                    <a:moveTo>
                      <a:pt x="18257" y="0"/>
                    </a:moveTo>
                    <a:cubicBezTo>
                      <a:pt x="18243" y="0"/>
                      <a:pt x="18257" y="22"/>
                      <a:pt x="18279" y="33"/>
                    </a:cubicBezTo>
                    <a:lnTo>
                      <a:pt x="18279" y="33"/>
                    </a:lnTo>
                    <a:lnTo>
                      <a:pt x="957" y="435"/>
                    </a:lnTo>
                    <a:cubicBezTo>
                      <a:pt x="1" y="599"/>
                      <a:pt x="314" y="2168"/>
                      <a:pt x="314" y="2168"/>
                    </a:cubicBezTo>
                    <a:cubicBezTo>
                      <a:pt x="374" y="2765"/>
                      <a:pt x="598" y="3363"/>
                      <a:pt x="1046" y="3766"/>
                    </a:cubicBezTo>
                    <a:cubicBezTo>
                      <a:pt x="1225" y="3930"/>
                      <a:pt x="1434" y="4050"/>
                      <a:pt x="1644" y="4169"/>
                    </a:cubicBezTo>
                    <a:cubicBezTo>
                      <a:pt x="3316" y="5125"/>
                      <a:pt x="6438" y="7082"/>
                      <a:pt x="8230" y="7082"/>
                    </a:cubicBezTo>
                    <a:cubicBezTo>
                      <a:pt x="8619" y="7082"/>
                      <a:pt x="9007" y="7067"/>
                      <a:pt x="9395" y="7022"/>
                    </a:cubicBezTo>
                    <a:cubicBezTo>
                      <a:pt x="13458" y="6559"/>
                      <a:pt x="17520" y="6081"/>
                      <a:pt x="21583" y="5618"/>
                    </a:cubicBezTo>
                    <a:cubicBezTo>
                      <a:pt x="21911" y="5573"/>
                      <a:pt x="22315" y="5439"/>
                      <a:pt x="22315" y="5110"/>
                    </a:cubicBezTo>
                    <a:cubicBezTo>
                      <a:pt x="22300" y="4878"/>
                      <a:pt x="22102" y="4631"/>
                      <a:pt x="21886" y="4631"/>
                    </a:cubicBezTo>
                    <a:cubicBezTo>
                      <a:pt x="21879" y="4631"/>
                      <a:pt x="21873" y="4632"/>
                      <a:pt x="21867" y="4632"/>
                    </a:cubicBezTo>
                    <a:cubicBezTo>
                      <a:pt x="20179" y="4722"/>
                      <a:pt x="18491" y="4841"/>
                      <a:pt x="16818" y="5050"/>
                    </a:cubicBezTo>
                    <a:cubicBezTo>
                      <a:pt x="13995" y="5409"/>
                      <a:pt x="11173" y="5752"/>
                      <a:pt x="8365" y="6111"/>
                    </a:cubicBezTo>
                    <a:cubicBezTo>
                      <a:pt x="8207" y="6134"/>
                      <a:pt x="8046" y="6154"/>
                      <a:pt x="7886" y="6154"/>
                    </a:cubicBezTo>
                    <a:cubicBezTo>
                      <a:pt x="7744" y="6154"/>
                      <a:pt x="7603" y="6138"/>
                      <a:pt x="7469" y="6096"/>
                    </a:cubicBezTo>
                    <a:cubicBezTo>
                      <a:pt x="7095" y="5976"/>
                      <a:pt x="6841" y="5663"/>
                      <a:pt x="6692" y="5319"/>
                    </a:cubicBezTo>
                    <a:cubicBezTo>
                      <a:pt x="6543" y="4976"/>
                      <a:pt x="6498" y="4587"/>
                      <a:pt x="6468" y="4229"/>
                    </a:cubicBezTo>
                    <a:cubicBezTo>
                      <a:pt x="6438" y="3915"/>
                      <a:pt x="6423" y="3587"/>
                      <a:pt x="6602" y="3348"/>
                    </a:cubicBezTo>
                    <a:cubicBezTo>
                      <a:pt x="6826" y="3079"/>
                      <a:pt x="7230" y="3019"/>
                      <a:pt x="7573" y="3004"/>
                    </a:cubicBezTo>
                    <a:cubicBezTo>
                      <a:pt x="12263" y="2720"/>
                      <a:pt x="16968" y="2690"/>
                      <a:pt x="21628" y="2168"/>
                    </a:cubicBezTo>
                    <a:cubicBezTo>
                      <a:pt x="21822" y="2138"/>
                      <a:pt x="22076" y="2078"/>
                      <a:pt x="22135" y="1869"/>
                    </a:cubicBezTo>
                    <a:cubicBezTo>
                      <a:pt x="22195" y="1645"/>
                      <a:pt x="21926" y="1481"/>
                      <a:pt x="21702" y="1376"/>
                    </a:cubicBezTo>
                    <a:cubicBezTo>
                      <a:pt x="20552" y="913"/>
                      <a:pt x="19417" y="465"/>
                      <a:pt x="18267" y="2"/>
                    </a:cubicBezTo>
                    <a:cubicBezTo>
                      <a:pt x="18263" y="1"/>
                      <a:pt x="18260" y="0"/>
                      <a:pt x="18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a:off x="5900880" y="10438376"/>
                <a:ext cx="960387" cy="406652"/>
              </a:xfrm>
              <a:custGeom>
                <a:avLst/>
                <a:gdLst/>
                <a:ahLst/>
                <a:cxnLst/>
                <a:rect l="l" t="t" r="r" b="b"/>
                <a:pathLst>
                  <a:path w="5080" h="2151" extrusionOk="0">
                    <a:moveTo>
                      <a:pt x="46" y="0"/>
                    </a:moveTo>
                    <a:lnTo>
                      <a:pt x="1" y="105"/>
                    </a:lnTo>
                    <a:cubicBezTo>
                      <a:pt x="404" y="329"/>
                      <a:pt x="822" y="508"/>
                      <a:pt x="1241" y="687"/>
                    </a:cubicBezTo>
                    <a:cubicBezTo>
                      <a:pt x="2495" y="1180"/>
                      <a:pt x="3795" y="1613"/>
                      <a:pt x="5034" y="2151"/>
                    </a:cubicBezTo>
                    <a:lnTo>
                      <a:pt x="5079" y="2061"/>
                    </a:lnTo>
                    <a:cubicBezTo>
                      <a:pt x="4661" y="1897"/>
                      <a:pt x="4243" y="1718"/>
                      <a:pt x="3824" y="1539"/>
                    </a:cubicBezTo>
                    <a:cubicBezTo>
                      <a:pt x="2555" y="1016"/>
                      <a:pt x="1360" y="374"/>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a:off x="7103814" y="10768648"/>
                <a:ext cx="2541433" cy="196615"/>
              </a:xfrm>
              <a:custGeom>
                <a:avLst/>
                <a:gdLst/>
                <a:ahLst/>
                <a:cxnLst/>
                <a:rect l="l" t="t" r="r" b="b"/>
                <a:pathLst>
                  <a:path w="13443" h="1040" extrusionOk="0">
                    <a:moveTo>
                      <a:pt x="13383" y="1"/>
                    </a:moveTo>
                    <a:lnTo>
                      <a:pt x="11725" y="120"/>
                    </a:lnTo>
                    <a:cubicBezTo>
                      <a:pt x="9321" y="314"/>
                      <a:pt x="5796" y="598"/>
                      <a:pt x="3391" y="807"/>
                    </a:cubicBezTo>
                    <a:cubicBezTo>
                      <a:pt x="2564" y="884"/>
                      <a:pt x="1744" y="929"/>
                      <a:pt x="921" y="929"/>
                    </a:cubicBezTo>
                    <a:cubicBezTo>
                      <a:pt x="630" y="929"/>
                      <a:pt x="338" y="924"/>
                      <a:pt x="45" y="912"/>
                    </a:cubicBezTo>
                    <a:cubicBezTo>
                      <a:pt x="16" y="912"/>
                      <a:pt x="1" y="927"/>
                      <a:pt x="1" y="957"/>
                    </a:cubicBezTo>
                    <a:cubicBezTo>
                      <a:pt x="1" y="986"/>
                      <a:pt x="16" y="1001"/>
                      <a:pt x="45" y="1001"/>
                    </a:cubicBezTo>
                    <a:cubicBezTo>
                      <a:pt x="392" y="1028"/>
                      <a:pt x="766" y="1040"/>
                      <a:pt x="1157" y="1040"/>
                    </a:cubicBezTo>
                    <a:cubicBezTo>
                      <a:pt x="2954" y="1040"/>
                      <a:pt x="5115" y="798"/>
                      <a:pt x="6722" y="688"/>
                    </a:cubicBezTo>
                    <a:cubicBezTo>
                      <a:pt x="8604" y="523"/>
                      <a:pt x="11531" y="270"/>
                      <a:pt x="13398" y="90"/>
                    </a:cubicBezTo>
                    <a:cubicBezTo>
                      <a:pt x="13428" y="90"/>
                      <a:pt x="13443" y="75"/>
                      <a:pt x="13428" y="46"/>
                    </a:cubicBezTo>
                    <a:cubicBezTo>
                      <a:pt x="13428" y="16"/>
                      <a:pt x="13413" y="1"/>
                      <a:pt x="1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a:off x="7182837" y="10884537"/>
                <a:ext cx="2425733" cy="240097"/>
              </a:xfrm>
              <a:custGeom>
                <a:avLst/>
                <a:gdLst/>
                <a:ahLst/>
                <a:cxnLst/>
                <a:rect l="l" t="t" r="r" b="b"/>
                <a:pathLst>
                  <a:path w="12831" h="1270" extrusionOk="0">
                    <a:moveTo>
                      <a:pt x="12771" y="0"/>
                    </a:moveTo>
                    <a:lnTo>
                      <a:pt x="6408" y="598"/>
                    </a:lnTo>
                    <a:cubicBezTo>
                      <a:pt x="4586" y="777"/>
                      <a:pt x="1853" y="1046"/>
                      <a:pt x="46" y="1165"/>
                    </a:cubicBezTo>
                    <a:cubicBezTo>
                      <a:pt x="16" y="1180"/>
                      <a:pt x="1" y="1195"/>
                      <a:pt x="1" y="1225"/>
                    </a:cubicBezTo>
                    <a:cubicBezTo>
                      <a:pt x="1" y="1255"/>
                      <a:pt x="16" y="1270"/>
                      <a:pt x="46" y="1270"/>
                    </a:cubicBezTo>
                    <a:cubicBezTo>
                      <a:pt x="4213" y="1031"/>
                      <a:pt x="8634" y="538"/>
                      <a:pt x="12786" y="90"/>
                    </a:cubicBezTo>
                    <a:cubicBezTo>
                      <a:pt x="12816" y="75"/>
                      <a:pt x="12831" y="60"/>
                      <a:pt x="12816" y="30"/>
                    </a:cubicBezTo>
                    <a:cubicBezTo>
                      <a:pt x="12816" y="15"/>
                      <a:pt x="12801" y="0"/>
                      <a:pt x="1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a:off x="7120829" y="11034076"/>
                <a:ext cx="2482070" cy="279798"/>
              </a:xfrm>
              <a:custGeom>
                <a:avLst/>
                <a:gdLst/>
                <a:ahLst/>
                <a:cxnLst/>
                <a:rect l="l" t="t" r="r" b="b"/>
                <a:pathLst>
                  <a:path w="13129" h="1480" extrusionOk="0">
                    <a:moveTo>
                      <a:pt x="13084" y="1"/>
                    </a:moveTo>
                    <a:cubicBezTo>
                      <a:pt x="11979" y="45"/>
                      <a:pt x="10903" y="180"/>
                      <a:pt x="9813" y="329"/>
                    </a:cubicBezTo>
                    <a:cubicBezTo>
                      <a:pt x="6691" y="762"/>
                      <a:pt x="3211" y="1076"/>
                      <a:pt x="60" y="1375"/>
                    </a:cubicBezTo>
                    <a:cubicBezTo>
                      <a:pt x="15" y="1375"/>
                      <a:pt x="0" y="1405"/>
                      <a:pt x="0" y="1435"/>
                    </a:cubicBezTo>
                    <a:cubicBezTo>
                      <a:pt x="0" y="1464"/>
                      <a:pt x="30" y="1479"/>
                      <a:pt x="60" y="1479"/>
                    </a:cubicBezTo>
                    <a:cubicBezTo>
                      <a:pt x="2181" y="1330"/>
                      <a:pt x="4481" y="1121"/>
                      <a:pt x="6587" y="897"/>
                    </a:cubicBezTo>
                    <a:cubicBezTo>
                      <a:pt x="8753" y="658"/>
                      <a:pt x="10918" y="255"/>
                      <a:pt x="13084" y="90"/>
                    </a:cubicBezTo>
                    <a:cubicBezTo>
                      <a:pt x="13114" y="75"/>
                      <a:pt x="13129" y="60"/>
                      <a:pt x="13129" y="45"/>
                    </a:cubicBezTo>
                    <a:cubicBezTo>
                      <a:pt x="13129" y="16"/>
                      <a:pt x="13099" y="1"/>
                      <a:pt x="1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a:off x="7208359" y="10085039"/>
                <a:ext cx="2798355" cy="540312"/>
              </a:xfrm>
              <a:custGeom>
                <a:avLst/>
                <a:gdLst/>
                <a:ahLst/>
                <a:cxnLst/>
                <a:rect l="l" t="t" r="r" b="b"/>
                <a:pathLst>
                  <a:path w="14802" h="2858" extrusionOk="0">
                    <a:moveTo>
                      <a:pt x="8604" y="1"/>
                    </a:moveTo>
                    <a:cubicBezTo>
                      <a:pt x="7612" y="1"/>
                      <a:pt x="6619" y="14"/>
                      <a:pt x="5631" y="32"/>
                    </a:cubicBezTo>
                    <a:cubicBezTo>
                      <a:pt x="4720" y="47"/>
                      <a:pt x="3794" y="77"/>
                      <a:pt x="2883" y="122"/>
                    </a:cubicBezTo>
                    <a:cubicBezTo>
                      <a:pt x="2166" y="152"/>
                      <a:pt x="1434" y="196"/>
                      <a:pt x="792" y="450"/>
                    </a:cubicBezTo>
                    <a:cubicBezTo>
                      <a:pt x="583" y="525"/>
                      <a:pt x="389" y="630"/>
                      <a:pt x="254" y="764"/>
                    </a:cubicBezTo>
                    <a:cubicBezTo>
                      <a:pt x="60" y="958"/>
                      <a:pt x="0" y="1197"/>
                      <a:pt x="0" y="1436"/>
                    </a:cubicBezTo>
                    <a:cubicBezTo>
                      <a:pt x="15" y="1944"/>
                      <a:pt x="374" y="2467"/>
                      <a:pt x="1001" y="2691"/>
                    </a:cubicBezTo>
                    <a:cubicBezTo>
                      <a:pt x="1345" y="2822"/>
                      <a:pt x="1730" y="2858"/>
                      <a:pt x="2119" y="2858"/>
                    </a:cubicBezTo>
                    <a:cubicBezTo>
                      <a:pt x="2304" y="2858"/>
                      <a:pt x="2491" y="2850"/>
                      <a:pt x="2674" y="2840"/>
                    </a:cubicBezTo>
                    <a:cubicBezTo>
                      <a:pt x="6662" y="2706"/>
                      <a:pt x="10634" y="2482"/>
                      <a:pt x="14607" y="2168"/>
                    </a:cubicBezTo>
                    <a:cubicBezTo>
                      <a:pt x="14637" y="2168"/>
                      <a:pt x="14667" y="2168"/>
                      <a:pt x="14697" y="2153"/>
                    </a:cubicBezTo>
                    <a:cubicBezTo>
                      <a:pt x="14757" y="2123"/>
                      <a:pt x="14802" y="2063"/>
                      <a:pt x="14757" y="2019"/>
                    </a:cubicBezTo>
                    <a:cubicBezTo>
                      <a:pt x="14428" y="1391"/>
                      <a:pt x="14383" y="1167"/>
                      <a:pt x="14518" y="764"/>
                    </a:cubicBezTo>
                    <a:cubicBezTo>
                      <a:pt x="14578" y="600"/>
                      <a:pt x="14712" y="241"/>
                      <a:pt x="14563" y="122"/>
                    </a:cubicBezTo>
                    <a:cubicBezTo>
                      <a:pt x="14446" y="30"/>
                      <a:pt x="13425" y="13"/>
                      <a:pt x="12407" y="13"/>
                    </a:cubicBezTo>
                    <a:cubicBezTo>
                      <a:pt x="11786" y="13"/>
                      <a:pt x="11165" y="19"/>
                      <a:pt x="10752" y="19"/>
                    </a:cubicBezTo>
                    <a:cubicBezTo>
                      <a:pt x="10627" y="19"/>
                      <a:pt x="10522" y="19"/>
                      <a:pt x="10440" y="17"/>
                    </a:cubicBezTo>
                    <a:cubicBezTo>
                      <a:pt x="9830" y="6"/>
                      <a:pt x="9217" y="1"/>
                      <a:pt x="8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a:off x="5827528" y="9800138"/>
                <a:ext cx="4247064" cy="922576"/>
              </a:xfrm>
              <a:custGeom>
                <a:avLst/>
                <a:gdLst/>
                <a:ahLst/>
                <a:cxnLst/>
                <a:rect l="l" t="t" r="r" b="b"/>
                <a:pathLst>
                  <a:path w="22465" h="4880" extrusionOk="0">
                    <a:moveTo>
                      <a:pt x="14175" y="1"/>
                    </a:moveTo>
                    <a:lnTo>
                      <a:pt x="3929" y="120"/>
                    </a:lnTo>
                    <a:lnTo>
                      <a:pt x="1210" y="270"/>
                    </a:lnTo>
                    <a:cubicBezTo>
                      <a:pt x="1210" y="270"/>
                      <a:pt x="1137" y="262"/>
                      <a:pt x="1026" y="262"/>
                    </a:cubicBezTo>
                    <a:cubicBezTo>
                      <a:pt x="692" y="262"/>
                      <a:pt x="23" y="329"/>
                      <a:pt x="1" y="867"/>
                    </a:cubicBezTo>
                    <a:lnTo>
                      <a:pt x="45" y="1793"/>
                    </a:lnTo>
                    <a:cubicBezTo>
                      <a:pt x="60" y="2181"/>
                      <a:pt x="299" y="2525"/>
                      <a:pt x="643" y="2689"/>
                    </a:cubicBezTo>
                    <a:cubicBezTo>
                      <a:pt x="1330" y="3003"/>
                      <a:pt x="2077" y="3182"/>
                      <a:pt x="2809" y="3376"/>
                    </a:cubicBezTo>
                    <a:lnTo>
                      <a:pt x="7588" y="4586"/>
                    </a:lnTo>
                    <a:cubicBezTo>
                      <a:pt x="7932" y="4691"/>
                      <a:pt x="8514" y="4780"/>
                      <a:pt x="8872" y="4810"/>
                    </a:cubicBezTo>
                    <a:cubicBezTo>
                      <a:pt x="9565" y="4859"/>
                      <a:pt x="10258" y="4880"/>
                      <a:pt x="10950" y="4880"/>
                    </a:cubicBezTo>
                    <a:cubicBezTo>
                      <a:pt x="13229" y="4880"/>
                      <a:pt x="15506" y="4651"/>
                      <a:pt x="17774" y="4422"/>
                    </a:cubicBezTo>
                    <a:lnTo>
                      <a:pt x="22135" y="3989"/>
                    </a:lnTo>
                    <a:cubicBezTo>
                      <a:pt x="22225" y="3974"/>
                      <a:pt x="22315" y="3929"/>
                      <a:pt x="22359" y="3824"/>
                    </a:cubicBezTo>
                    <a:cubicBezTo>
                      <a:pt x="22464" y="3600"/>
                      <a:pt x="22106" y="3466"/>
                      <a:pt x="21852" y="3466"/>
                    </a:cubicBezTo>
                    <a:cubicBezTo>
                      <a:pt x="18175" y="3521"/>
                      <a:pt x="14511" y="4198"/>
                      <a:pt x="10836" y="4198"/>
                    </a:cubicBezTo>
                    <a:cubicBezTo>
                      <a:pt x="10525" y="4198"/>
                      <a:pt x="10214" y="4193"/>
                      <a:pt x="9903" y="4183"/>
                    </a:cubicBezTo>
                    <a:cubicBezTo>
                      <a:pt x="9724" y="4183"/>
                      <a:pt x="9530" y="4168"/>
                      <a:pt x="9380" y="4048"/>
                    </a:cubicBezTo>
                    <a:cubicBezTo>
                      <a:pt x="9186" y="3899"/>
                      <a:pt x="9156" y="3630"/>
                      <a:pt x="9156" y="3391"/>
                    </a:cubicBezTo>
                    <a:cubicBezTo>
                      <a:pt x="9156" y="3137"/>
                      <a:pt x="9186" y="2868"/>
                      <a:pt x="9321" y="2644"/>
                    </a:cubicBezTo>
                    <a:cubicBezTo>
                      <a:pt x="9574" y="2256"/>
                      <a:pt x="10112" y="2166"/>
                      <a:pt x="10590" y="2122"/>
                    </a:cubicBezTo>
                    <a:cubicBezTo>
                      <a:pt x="14324" y="1733"/>
                      <a:pt x="18073" y="1763"/>
                      <a:pt x="21822" y="1659"/>
                    </a:cubicBezTo>
                    <a:cubicBezTo>
                      <a:pt x="21971" y="1644"/>
                      <a:pt x="22135" y="1644"/>
                      <a:pt x="22255" y="1524"/>
                    </a:cubicBezTo>
                    <a:cubicBezTo>
                      <a:pt x="22315" y="1464"/>
                      <a:pt x="22345" y="1360"/>
                      <a:pt x="22315" y="1285"/>
                    </a:cubicBezTo>
                    <a:cubicBezTo>
                      <a:pt x="22270" y="1181"/>
                      <a:pt x="22165" y="1166"/>
                      <a:pt x="22061" y="1136"/>
                    </a:cubicBezTo>
                    <a:cubicBezTo>
                      <a:pt x="19447" y="703"/>
                      <a:pt x="16818" y="314"/>
                      <a:pt x="1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a:off x="7821075" y="10178619"/>
                <a:ext cx="2069936" cy="104546"/>
              </a:xfrm>
              <a:custGeom>
                <a:avLst/>
                <a:gdLst/>
                <a:ahLst/>
                <a:cxnLst/>
                <a:rect l="l" t="t" r="r" b="b"/>
                <a:pathLst>
                  <a:path w="10949" h="553" extrusionOk="0">
                    <a:moveTo>
                      <a:pt x="10903" y="0"/>
                    </a:moveTo>
                    <a:cubicBezTo>
                      <a:pt x="10112" y="45"/>
                      <a:pt x="8977" y="105"/>
                      <a:pt x="8185" y="135"/>
                    </a:cubicBezTo>
                    <a:cubicBezTo>
                      <a:pt x="5825" y="224"/>
                      <a:pt x="2763" y="388"/>
                      <a:pt x="404" y="433"/>
                    </a:cubicBezTo>
                    <a:lnTo>
                      <a:pt x="60" y="433"/>
                    </a:lnTo>
                    <a:cubicBezTo>
                      <a:pt x="30" y="433"/>
                      <a:pt x="0" y="448"/>
                      <a:pt x="0" y="478"/>
                    </a:cubicBezTo>
                    <a:cubicBezTo>
                      <a:pt x="0" y="508"/>
                      <a:pt x="30" y="523"/>
                      <a:pt x="60" y="523"/>
                    </a:cubicBezTo>
                    <a:cubicBezTo>
                      <a:pt x="150" y="538"/>
                      <a:pt x="314" y="553"/>
                      <a:pt x="404" y="553"/>
                    </a:cubicBezTo>
                    <a:cubicBezTo>
                      <a:pt x="3899" y="523"/>
                      <a:pt x="7423" y="344"/>
                      <a:pt x="10903" y="105"/>
                    </a:cubicBezTo>
                    <a:cubicBezTo>
                      <a:pt x="10933" y="105"/>
                      <a:pt x="10948" y="75"/>
                      <a:pt x="10948" y="45"/>
                    </a:cubicBezTo>
                    <a:cubicBezTo>
                      <a:pt x="10948" y="15"/>
                      <a:pt x="10918" y="0"/>
                      <a:pt x="10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a:off x="7894427" y="10257642"/>
                <a:ext cx="1973897" cy="145759"/>
              </a:xfrm>
              <a:custGeom>
                <a:avLst/>
                <a:gdLst/>
                <a:ahLst/>
                <a:cxnLst/>
                <a:rect l="l" t="t" r="r" b="b"/>
                <a:pathLst>
                  <a:path w="10441" h="771" extrusionOk="0">
                    <a:moveTo>
                      <a:pt x="10396" y="0"/>
                    </a:moveTo>
                    <a:lnTo>
                      <a:pt x="9097" y="90"/>
                    </a:lnTo>
                    <a:cubicBezTo>
                      <a:pt x="8275" y="150"/>
                      <a:pt x="6065" y="314"/>
                      <a:pt x="5213" y="374"/>
                    </a:cubicBezTo>
                    <a:cubicBezTo>
                      <a:pt x="3496" y="508"/>
                      <a:pt x="1778" y="672"/>
                      <a:pt x="45" y="672"/>
                    </a:cubicBezTo>
                    <a:cubicBezTo>
                      <a:pt x="16" y="672"/>
                      <a:pt x="1" y="687"/>
                      <a:pt x="1" y="717"/>
                    </a:cubicBezTo>
                    <a:cubicBezTo>
                      <a:pt x="1" y="747"/>
                      <a:pt x="16" y="762"/>
                      <a:pt x="45" y="762"/>
                    </a:cubicBezTo>
                    <a:cubicBezTo>
                      <a:pt x="260" y="768"/>
                      <a:pt x="474" y="770"/>
                      <a:pt x="688" y="770"/>
                    </a:cubicBezTo>
                    <a:cubicBezTo>
                      <a:pt x="2206" y="770"/>
                      <a:pt x="3723" y="641"/>
                      <a:pt x="5228" y="523"/>
                    </a:cubicBezTo>
                    <a:cubicBezTo>
                      <a:pt x="6692" y="419"/>
                      <a:pt x="8962" y="224"/>
                      <a:pt x="10396" y="90"/>
                    </a:cubicBezTo>
                    <a:cubicBezTo>
                      <a:pt x="10426" y="90"/>
                      <a:pt x="10441" y="75"/>
                      <a:pt x="10441" y="45"/>
                    </a:cubicBezTo>
                    <a:cubicBezTo>
                      <a:pt x="10441" y="15"/>
                      <a:pt x="10411" y="0"/>
                      <a:pt x="10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1"/>
              <p:cNvSpPr/>
              <p:nvPr/>
            </p:nvSpPr>
            <p:spPr>
              <a:xfrm>
                <a:off x="7806896" y="10359352"/>
                <a:ext cx="2055757" cy="165421"/>
              </a:xfrm>
              <a:custGeom>
                <a:avLst/>
                <a:gdLst/>
                <a:ahLst/>
                <a:cxnLst/>
                <a:rect l="l" t="t" r="r" b="b"/>
                <a:pathLst>
                  <a:path w="10874" h="875" extrusionOk="0">
                    <a:moveTo>
                      <a:pt x="10829" y="0"/>
                    </a:moveTo>
                    <a:lnTo>
                      <a:pt x="9470" y="105"/>
                    </a:lnTo>
                    <a:cubicBezTo>
                      <a:pt x="8619" y="164"/>
                      <a:pt x="6333" y="358"/>
                      <a:pt x="5437" y="433"/>
                    </a:cubicBezTo>
                    <a:cubicBezTo>
                      <a:pt x="3762" y="573"/>
                      <a:pt x="2086" y="765"/>
                      <a:pt x="398" y="765"/>
                    </a:cubicBezTo>
                    <a:cubicBezTo>
                      <a:pt x="281" y="765"/>
                      <a:pt x="163" y="764"/>
                      <a:pt x="45" y="762"/>
                    </a:cubicBezTo>
                    <a:cubicBezTo>
                      <a:pt x="16" y="762"/>
                      <a:pt x="1" y="777"/>
                      <a:pt x="1" y="807"/>
                    </a:cubicBezTo>
                    <a:cubicBezTo>
                      <a:pt x="1" y="836"/>
                      <a:pt x="16" y="851"/>
                      <a:pt x="45" y="851"/>
                    </a:cubicBezTo>
                    <a:cubicBezTo>
                      <a:pt x="363" y="867"/>
                      <a:pt x="680" y="874"/>
                      <a:pt x="997" y="874"/>
                    </a:cubicBezTo>
                    <a:cubicBezTo>
                      <a:pt x="2483" y="874"/>
                      <a:pt x="3963" y="721"/>
                      <a:pt x="5452" y="597"/>
                    </a:cubicBezTo>
                    <a:cubicBezTo>
                      <a:pt x="6961" y="448"/>
                      <a:pt x="9335" y="239"/>
                      <a:pt x="10829" y="90"/>
                    </a:cubicBezTo>
                    <a:cubicBezTo>
                      <a:pt x="10844" y="90"/>
                      <a:pt x="10874" y="75"/>
                      <a:pt x="10874" y="30"/>
                    </a:cubicBezTo>
                    <a:cubicBezTo>
                      <a:pt x="10874" y="15"/>
                      <a:pt x="10844" y="0"/>
                      <a:pt x="10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1"/>
              <p:cNvSpPr/>
              <p:nvPr/>
            </p:nvSpPr>
            <p:spPr>
              <a:xfrm>
                <a:off x="7058631" y="10158769"/>
                <a:ext cx="316474" cy="522541"/>
              </a:xfrm>
              <a:custGeom>
                <a:avLst/>
                <a:gdLst/>
                <a:ahLst/>
                <a:cxnLst/>
                <a:rect l="l" t="t" r="r" b="b"/>
                <a:pathLst>
                  <a:path w="1674" h="2764" extrusionOk="0">
                    <a:moveTo>
                      <a:pt x="434" y="1"/>
                    </a:moveTo>
                    <a:cubicBezTo>
                      <a:pt x="195" y="673"/>
                      <a:pt x="1" y="1718"/>
                      <a:pt x="16" y="2435"/>
                    </a:cubicBezTo>
                    <a:cubicBezTo>
                      <a:pt x="434" y="2540"/>
                      <a:pt x="852" y="2659"/>
                      <a:pt x="1330" y="2764"/>
                    </a:cubicBezTo>
                    <a:cubicBezTo>
                      <a:pt x="1285" y="2017"/>
                      <a:pt x="1405" y="912"/>
                      <a:pt x="1673" y="210"/>
                    </a:cubicBezTo>
                    <a:cubicBezTo>
                      <a:pt x="1210" y="150"/>
                      <a:pt x="912" y="75"/>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6002590" y="9907519"/>
                <a:ext cx="319310" cy="505526"/>
              </a:xfrm>
              <a:custGeom>
                <a:avLst/>
                <a:gdLst/>
                <a:ahLst/>
                <a:cxnLst/>
                <a:rect l="l" t="t" r="r" b="b"/>
                <a:pathLst>
                  <a:path w="1689" h="2674" extrusionOk="0">
                    <a:moveTo>
                      <a:pt x="434" y="0"/>
                    </a:moveTo>
                    <a:cubicBezTo>
                      <a:pt x="180" y="672"/>
                      <a:pt x="1" y="1539"/>
                      <a:pt x="16" y="2256"/>
                    </a:cubicBezTo>
                    <a:cubicBezTo>
                      <a:pt x="464" y="2405"/>
                      <a:pt x="897" y="2569"/>
                      <a:pt x="1345" y="2674"/>
                    </a:cubicBezTo>
                    <a:cubicBezTo>
                      <a:pt x="1300" y="1912"/>
                      <a:pt x="1420" y="1001"/>
                      <a:pt x="1688" y="299"/>
                    </a:cubicBezTo>
                    <a:cubicBezTo>
                      <a:pt x="1225" y="254"/>
                      <a:pt x="912" y="75"/>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6059116" y="9893340"/>
                <a:ext cx="1516390" cy="338971"/>
              </a:xfrm>
              <a:custGeom>
                <a:avLst/>
                <a:gdLst/>
                <a:ahLst/>
                <a:cxnLst/>
                <a:rect l="l" t="t" r="r" b="b"/>
                <a:pathLst>
                  <a:path w="8021" h="1793" extrusionOk="0">
                    <a:moveTo>
                      <a:pt x="75" y="1"/>
                    </a:moveTo>
                    <a:cubicBezTo>
                      <a:pt x="45" y="1"/>
                      <a:pt x="15" y="16"/>
                      <a:pt x="15" y="30"/>
                    </a:cubicBezTo>
                    <a:cubicBezTo>
                      <a:pt x="0" y="60"/>
                      <a:pt x="15" y="90"/>
                      <a:pt x="45" y="105"/>
                    </a:cubicBezTo>
                    <a:cubicBezTo>
                      <a:pt x="672" y="344"/>
                      <a:pt x="1315" y="538"/>
                      <a:pt x="1972" y="718"/>
                    </a:cubicBezTo>
                    <a:cubicBezTo>
                      <a:pt x="3928" y="1210"/>
                      <a:pt x="5945" y="1494"/>
                      <a:pt x="7931" y="1793"/>
                    </a:cubicBezTo>
                    <a:cubicBezTo>
                      <a:pt x="8006" y="1793"/>
                      <a:pt x="8021" y="1688"/>
                      <a:pt x="7946" y="1688"/>
                    </a:cubicBezTo>
                    <a:cubicBezTo>
                      <a:pt x="7289" y="1614"/>
                      <a:pt x="6632" y="1509"/>
                      <a:pt x="5960" y="1390"/>
                    </a:cubicBezTo>
                    <a:cubicBezTo>
                      <a:pt x="3973" y="1031"/>
                      <a:pt x="2047" y="419"/>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6954085" y="10180320"/>
                <a:ext cx="93392" cy="383209"/>
              </a:xfrm>
              <a:custGeom>
                <a:avLst/>
                <a:gdLst/>
                <a:ahLst/>
                <a:cxnLst/>
                <a:rect l="l" t="t" r="r" b="b"/>
                <a:pathLst>
                  <a:path w="494" h="2027" extrusionOk="0">
                    <a:moveTo>
                      <a:pt x="416" y="0"/>
                    </a:moveTo>
                    <a:cubicBezTo>
                      <a:pt x="384" y="0"/>
                      <a:pt x="356" y="17"/>
                      <a:pt x="345" y="51"/>
                    </a:cubicBezTo>
                    <a:cubicBezTo>
                      <a:pt x="270" y="200"/>
                      <a:pt x="225" y="350"/>
                      <a:pt x="180" y="499"/>
                    </a:cubicBezTo>
                    <a:cubicBezTo>
                      <a:pt x="135" y="663"/>
                      <a:pt x="106" y="828"/>
                      <a:pt x="76" y="977"/>
                    </a:cubicBezTo>
                    <a:cubicBezTo>
                      <a:pt x="61" y="1052"/>
                      <a:pt x="46" y="1141"/>
                      <a:pt x="31" y="1216"/>
                    </a:cubicBezTo>
                    <a:cubicBezTo>
                      <a:pt x="31" y="1291"/>
                      <a:pt x="16" y="1380"/>
                      <a:pt x="16" y="1455"/>
                    </a:cubicBezTo>
                    <a:cubicBezTo>
                      <a:pt x="1" y="1604"/>
                      <a:pt x="1" y="1768"/>
                      <a:pt x="1" y="1933"/>
                    </a:cubicBezTo>
                    <a:cubicBezTo>
                      <a:pt x="1" y="1978"/>
                      <a:pt x="31" y="2007"/>
                      <a:pt x="76" y="2022"/>
                    </a:cubicBezTo>
                    <a:cubicBezTo>
                      <a:pt x="83" y="2025"/>
                      <a:pt x="91" y="2026"/>
                      <a:pt x="99" y="2026"/>
                    </a:cubicBezTo>
                    <a:cubicBezTo>
                      <a:pt x="135" y="2026"/>
                      <a:pt x="168" y="1997"/>
                      <a:pt x="180" y="1948"/>
                    </a:cubicBezTo>
                    <a:cubicBezTo>
                      <a:pt x="225" y="1798"/>
                      <a:pt x="255" y="1634"/>
                      <a:pt x="285" y="1485"/>
                    </a:cubicBezTo>
                    <a:cubicBezTo>
                      <a:pt x="300" y="1410"/>
                      <a:pt x="300" y="1335"/>
                      <a:pt x="315" y="1261"/>
                    </a:cubicBezTo>
                    <a:lnTo>
                      <a:pt x="359" y="1022"/>
                    </a:lnTo>
                    <a:lnTo>
                      <a:pt x="434" y="559"/>
                    </a:lnTo>
                    <a:cubicBezTo>
                      <a:pt x="449" y="409"/>
                      <a:pt x="479" y="245"/>
                      <a:pt x="494" y="96"/>
                    </a:cubicBezTo>
                    <a:cubicBezTo>
                      <a:pt x="494" y="66"/>
                      <a:pt x="479" y="21"/>
                      <a:pt x="449" y="6"/>
                    </a:cubicBezTo>
                    <a:cubicBezTo>
                      <a:pt x="438" y="2"/>
                      <a:pt x="427"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6796038" y="10146480"/>
                <a:ext cx="93392" cy="383209"/>
              </a:xfrm>
              <a:custGeom>
                <a:avLst/>
                <a:gdLst/>
                <a:ahLst/>
                <a:cxnLst/>
                <a:rect l="l" t="t" r="r" b="b"/>
                <a:pathLst>
                  <a:path w="494" h="2027" extrusionOk="0">
                    <a:moveTo>
                      <a:pt x="430" y="0"/>
                    </a:moveTo>
                    <a:cubicBezTo>
                      <a:pt x="393" y="0"/>
                      <a:pt x="356" y="20"/>
                      <a:pt x="344" y="66"/>
                    </a:cubicBezTo>
                    <a:cubicBezTo>
                      <a:pt x="269" y="200"/>
                      <a:pt x="225" y="364"/>
                      <a:pt x="180" y="514"/>
                    </a:cubicBezTo>
                    <a:cubicBezTo>
                      <a:pt x="135" y="663"/>
                      <a:pt x="105" y="827"/>
                      <a:pt x="75" y="992"/>
                    </a:cubicBezTo>
                    <a:cubicBezTo>
                      <a:pt x="60" y="1066"/>
                      <a:pt x="45" y="1141"/>
                      <a:pt x="30" y="1231"/>
                    </a:cubicBezTo>
                    <a:cubicBezTo>
                      <a:pt x="30" y="1305"/>
                      <a:pt x="16" y="1380"/>
                      <a:pt x="16" y="1470"/>
                    </a:cubicBezTo>
                    <a:cubicBezTo>
                      <a:pt x="1" y="1619"/>
                      <a:pt x="1" y="1783"/>
                      <a:pt x="1" y="1947"/>
                    </a:cubicBezTo>
                    <a:cubicBezTo>
                      <a:pt x="1" y="1977"/>
                      <a:pt x="30" y="2022"/>
                      <a:pt x="75" y="2022"/>
                    </a:cubicBezTo>
                    <a:cubicBezTo>
                      <a:pt x="83" y="2025"/>
                      <a:pt x="92" y="2026"/>
                      <a:pt x="100" y="2026"/>
                    </a:cubicBezTo>
                    <a:cubicBezTo>
                      <a:pt x="140" y="2026"/>
                      <a:pt x="182" y="1999"/>
                      <a:pt x="195" y="1962"/>
                    </a:cubicBezTo>
                    <a:cubicBezTo>
                      <a:pt x="225" y="1798"/>
                      <a:pt x="254" y="1649"/>
                      <a:pt x="284" y="1499"/>
                    </a:cubicBezTo>
                    <a:cubicBezTo>
                      <a:pt x="299" y="1425"/>
                      <a:pt x="299" y="1335"/>
                      <a:pt x="314" y="1260"/>
                    </a:cubicBezTo>
                    <a:lnTo>
                      <a:pt x="359" y="1036"/>
                    </a:lnTo>
                    <a:lnTo>
                      <a:pt x="434" y="573"/>
                    </a:lnTo>
                    <a:cubicBezTo>
                      <a:pt x="464" y="409"/>
                      <a:pt x="479" y="260"/>
                      <a:pt x="493" y="110"/>
                    </a:cubicBezTo>
                    <a:cubicBezTo>
                      <a:pt x="493" y="66"/>
                      <a:pt x="479" y="36"/>
                      <a:pt x="464" y="6"/>
                    </a:cubicBezTo>
                    <a:cubicBezTo>
                      <a:pt x="453" y="2"/>
                      <a:pt x="442" y="0"/>
                      <a:pt x="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6637991" y="10115287"/>
                <a:ext cx="96039" cy="383209"/>
              </a:xfrm>
              <a:custGeom>
                <a:avLst/>
                <a:gdLst/>
                <a:ahLst/>
                <a:cxnLst/>
                <a:rect l="l" t="t" r="r" b="b"/>
                <a:pathLst>
                  <a:path w="508" h="2027" extrusionOk="0">
                    <a:moveTo>
                      <a:pt x="428" y="1"/>
                    </a:moveTo>
                    <a:cubicBezTo>
                      <a:pt x="391" y="1"/>
                      <a:pt x="355" y="18"/>
                      <a:pt x="344" y="51"/>
                    </a:cubicBezTo>
                    <a:cubicBezTo>
                      <a:pt x="269" y="201"/>
                      <a:pt x="224" y="350"/>
                      <a:pt x="179" y="514"/>
                    </a:cubicBezTo>
                    <a:cubicBezTo>
                      <a:pt x="135" y="664"/>
                      <a:pt x="105" y="828"/>
                      <a:pt x="75" y="977"/>
                    </a:cubicBezTo>
                    <a:cubicBezTo>
                      <a:pt x="60" y="1052"/>
                      <a:pt x="45" y="1142"/>
                      <a:pt x="30" y="1216"/>
                    </a:cubicBezTo>
                    <a:cubicBezTo>
                      <a:pt x="30" y="1291"/>
                      <a:pt x="15" y="1381"/>
                      <a:pt x="15" y="1455"/>
                    </a:cubicBezTo>
                    <a:cubicBezTo>
                      <a:pt x="0" y="1620"/>
                      <a:pt x="0" y="1769"/>
                      <a:pt x="0" y="1933"/>
                    </a:cubicBezTo>
                    <a:cubicBezTo>
                      <a:pt x="0" y="1978"/>
                      <a:pt x="30" y="2008"/>
                      <a:pt x="75" y="2023"/>
                    </a:cubicBezTo>
                    <a:cubicBezTo>
                      <a:pt x="85" y="2025"/>
                      <a:pt x="95" y="2027"/>
                      <a:pt x="104" y="2027"/>
                    </a:cubicBezTo>
                    <a:cubicBezTo>
                      <a:pt x="149" y="2027"/>
                      <a:pt x="182" y="1998"/>
                      <a:pt x="194" y="1948"/>
                    </a:cubicBezTo>
                    <a:cubicBezTo>
                      <a:pt x="224" y="1799"/>
                      <a:pt x="254" y="1649"/>
                      <a:pt x="284" y="1485"/>
                    </a:cubicBezTo>
                    <a:cubicBezTo>
                      <a:pt x="299" y="1411"/>
                      <a:pt x="314" y="1336"/>
                      <a:pt x="329" y="1261"/>
                    </a:cubicBezTo>
                    <a:lnTo>
                      <a:pt x="359" y="1022"/>
                    </a:lnTo>
                    <a:lnTo>
                      <a:pt x="433" y="559"/>
                    </a:lnTo>
                    <a:cubicBezTo>
                      <a:pt x="463" y="410"/>
                      <a:pt x="478" y="260"/>
                      <a:pt x="493" y="96"/>
                    </a:cubicBezTo>
                    <a:cubicBezTo>
                      <a:pt x="508" y="66"/>
                      <a:pt x="478" y="36"/>
                      <a:pt x="463" y="7"/>
                    </a:cubicBezTo>
                    <a:cubicBezTo>
                      <a:pt x="452" y="3"/>
                      <a:pt x="44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6482591" y="10070103"/>
                <a:ext cx="93392" cy="381508"/>
              </a:xfrm>
              <a:custGeom>
                <a:avLst/>
                <a:gdLst/>
                <a:ahLst/>
                <a:cxnLst/>
                <a:rect l="l" t="t" r="r" b="b"/>
                <a:pathLst>
                  <a:path w="494" h="2018" extrusionOk="0">
                    <a:moveTo>
                      <a:pt x="422" y="1"/>
                    </a:moveTo>
                    <a:cubicBezTo>
                      <a:pt x="383" y="1"/>
                      <a:pt x="355" y="18"/>
                      <a:pt x="344" y="51"/>
                    </a:cubicBezTo>
                    <a:cubicBezTo>
                      <a:pt x="270" y="201"/>
                      <a:pt x="225" y="350"/>
                      <a:pt x="180" y="499"/>
                    </a:cubicBezTo>
                    <a:cubicBezTo>
                      <a:pt x="135" y="664"/>
                      <a:pt x="105" y="813"/>
                      <a:pt x="75" y="977"/>
                    </a:cubicBezTo>
                    <a:cubicBezTo>
                      <a:pt x="60" y="1052"/>
                      <a:pt x="46" y="1142"/>
                      <a:pt x="31" y="1216"/>
                    </a:cubicBezTo>
                    <a:cubicBezTo>
                      <a:pt x="31" y="1291"/>
                      <a:pt x="16" y="1381"/>
                      <a:pt x="16" y="1455"/>
                    </a:cubicBezTo>
                    <a:cubicBezTo>
                      <a:pt x="1" y="1605"/>
                      <a:pt x="1" y="1769"/>
                      <a:pt x="1" y="1933"/>
                    </a:cubicBezTo>
                    <a:cubicBezTo>
                      <a:pt x="1" y="1963"/>
                      <a:pt x="31" y="2008"/>
                      <a:pt x="75" y="2008"/>
                    </a:cubicBezTo>
                    <a:cubicBezTo>
                      <a:pt x="85" y="2015"/>
                      <a:pt x="96" y="2018"/>
                      <a:pt x="106" y="2018"/>
                    </a:cubicBezTo>
                    <a:cubicBezTo>
                      <a:pt x="140" y="2018"/>
                      <a:pt x="172" y="1983"/>
                      <a:pt x="195" y="1948"/>
                    </a:cubicBezTo>
                    <a:cubicBezTo>
                      <a:pt x="225" y="1784"/>
                      <a:pt x="255" y="1635"/>
                      <a:pt x="284" y="1485"/>
                    </a:cubicBezTo>
                    <a:cubicBezTo>
                      <a:pt x="299" y="1411"/>
                      <a:pt x="299" y="1321"/>
                      <a:pt x="314" y="1246"/>
                    </a:cubicBezTo>
                    <a:lnTo>
                      <a:pt x="359" y="1022"/>
                    </a:lnTo>
                    <a:lnTo>
                      <a:pt x="434" y="559"/>
                    </a:lnTo>
                    <a:cubicBezTo>
                      <a:pt x="464" y="395"/>
                      <a:pt x="479" y="246"/>
                      <a:pt x="494" y="96"/>
                    </a:cubicBezTo>
                    <a:cubicBezTo>
                      <a:pt x="494" y="51"/>
                      <a:pt x="479" y="21"/>
                      <a:pt x="464" y="7"/>
                    </a:cubicBezTo>
                    <a:cubicBezTo>
                      <a:pt x="449" y="3"/>
                      <a:pt x="43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6324544" y="10033428"/>
                <a:ext cx="96228" cy="383209"/>
              </a:xfrm>
              <a:custGeom>
                <a:avLst/>
                <a:gdLst/>
                <a:ahLst/>
                <a:cxnLst/>
                <a:rect l="l" t="t" r="r" b="b"/>
                <a:pathLst>
                  <a:path w="509" h="2027" extrusionOk="0">
                    <a:moveTo>
                      <a:pt x="430" y="1"/>
                    </a:moveTo>
                    <a:cubicBezTo>
                      <a:pt x="398" y="1"/>
                      <a:pt x="370" y="18"/>
                      <a:pt x="359" y="51"/>
                    </a:cubicBezTo>
                    <a:cubicBezTo>
                      <a:pt x="284" y="201"/>
                      <a:pt x="239" y="350"/>
                      <a:pt x="194" y="499"/>
                    </a:cubicBezTo>
                    <a:cubicBezTo>
                      <a:pt x="150" y="664"/>
                      <a:pt x="120" y="813"/>
                      <a:pt x="75" y="977"/>
                    </a:cubicBezTo>
                    <a:cubicBezTo>
                      <a:pt x="60" y="1052"/>
                      <a:pt x="45" y="1142"/>
                      <a:pt x="45" y="1216"/>
                    </a:cubicBezTo>
                    <a:cubicBezTo>
                      <a:pt x="30" y="1291"/>
                      <a:pt x="30" y="1380"/>
                      <a:pt x="15" y="1455"/>
                    </a:cubicBezTo>
                    <a:cubicBezTo>
                      <a:pt x="0" y="1605"/>
                      <a:pt x="0" y="1769"/>
                      <a:pt x="15" y="1933"/>
                    </a:cubicBezTo>
                    <a:cubicBezTo>
                      <a:pt x="15" y="1963"/>
                      <a:pt x="45" y="2008"/>
                      <a:pt x="75" y="2023"/>
                    </a:cubicBezTo>
                    <a:cubicBezTo>
                      <a:pt x="85" y="2025"/>
                      <a:pt x="95" y="2027"/>
                      <a:pt x="104" y="2027"/>
                    </a:cubicBezTo>
                    <a:cubicBezTo>
                      <a:pt x="149" y="2027"/>
                      <a:pt x="182" y="1998"/>
                      <a:pt x="194" y="1948"/>
                    </a:cubicBezTo>
                    <a:cubicBezTo>
                      <a:pt x="239" y="1799"/>
                      <a:pt x="254" y="1634"/>
                      <a:pt x="284" y="1485"/>
                    </a:cubicBezTo>
                    <a:cubicBezTo>
                      <a:pt x="299" y="1410"/>
                      <a:pt x="314" y="1336"/>
                      <a:pt x="329" y="1246"/>
                    </a:cubicBezTo>
                    <a:lnTo>
                      <a:pt x="374" y="1022"/>
                    </a:lnTo>
                    <a:lnTo>
                      <a:pt x="448" y="559"/>
                    </a:lnTo>
                    <a:cubicBezTo>
                      <a:pt x="463" y="410"/>
                      <a:pt x="493" y="245"/>
                      <a:pt x="508" y="96"/>
                    </a:cubicBezTo>
                    <a:cubicBezTo>
                      <a:pt x="508" y="51"/>
                      <a:pt x="493" y="21"/>
                      <a:pt x="463" y="6"/>
                    </a:cubicBezTo>
                    <a:cubicBezTo>
                      <a:pt x="452" y="3"/>
                      <a:pt x="441"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5805031" y="10611357"/>
                <a:ext cx="926357" cy="586630"/>
              </a:xfrm>
              <a:custGeom>
                <a:avLst/>
                <a:gdLst/>
                <a:ahLst/>
                <a:cxnLst/>
                <a:rect l="l" t="t" r="r" b="b"/>
                <a:pathLst>
                  <a:path w="4900" h="3103" extrusionOk="0">
                    <a:moveTo>
                      <a:pt x="782" y="0"/>
                    </a:moveTo>
                    <a:cubicBezTo>
                      <a:pt x="515" y="0"/>
                      <a:pt x="269" y="93"/>
                      <a:pt x="135" y="370"/>
                    </a:cubicBezTo>
                    <a:cubicBezTo>
                      <a:pt x="0" y="609"/>
                      <a:pt x="90" y="907"/>
                      <a:pt x="239" y="1131"/>
                    </a:cubicBezTo>
                    <a:cubicBezTo>
                      <a:pt x="403" y="1341"/>
                      <a:pt x="642" y="1490"/>
                      <a:pt x="881" y="1624"/>
                    </a:cubicBezTo>
                    <a:cubicBezTo>
                      <a:pt x="1763" y="2132"/>
                      <a:pt x="2689" y="2580"/>
                      <a:pt x="3630" y="2954"/>
                    </a:cubicBezTo>
                    <a:cubicBezTo>
                      <a:pt x="3809" y="3013"/>
                      <a:pt x="3988" y="3088"/>
                      <a:pt x="4182" y="3103"/>
                    </a:cubicBezTo>
                    <a:cubicBezTo>
                      <a:pt x="4361" y="3103"/>
                      <a:pt x="4570" y="3043"/>
                      <a:pt x="4705" y="2909"/>
                    </a:cubicBezTo>
                    <a:cubicBezTo>
                      <a:pt x="4780" y="2804"/>
                      <a:pt x="4809" y="2700"/>
                      <a:pt x="4839" y="2580"/>
                    </a:cubicBezTo>
                    <a:cubicBezTo>
                      <a:pt x="4899" y="2252"/>
                      <a:pt x="4795" y="1893"/>
                      <a:pt x="4585" y="1639"/>
                    </a:cubicBezTo>
                    <a:cubicBezTo>
                      <a:pt x="4346" y="1355"/>
                      <a:pt x="3988" y="1206"/>
                      <a:pt x="3659" y="1072"/>
                    </a:cubicBezTo>
                    <a:cubicBezTo>
                      <a:pt x="2957" y="788"/>
                      <a:pt x="2226" y="519"/>
                      <a:pt x="1553" y="190"/>
                    </a:cubicBezTo>
                    <a:cubicBezTo>
                      <a:pt x="1337" y="93"/>
                      <a:pt x="1049"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2" name="Google Shape;1582;p41"/>
            <p:cNvGrpSpPr/>
            <p:nvPr/>
          </p:nvGrpSpPr>
          <p:grpSpPr>
            <a:xfrm>
              <a:off x="6716439" y="1487838"/>
              <a:ext cx="1582280" cy="1153039"/>
              <a:chOff x="-17670891" y="-5690904"/>
              <a:chExt cx="1433614" cy="1044609"/>
            </a:xfrm>
          </p:grpSpPr>
          <p:sp>
            <p:nvSpPr>
              <p:cNvPr id="1583" name="Google Shape;1583;p41"/>
              <p:cNvSpPr/>
              <p:nvPr/>
            </p:nvSpPr>
            <p:spPr>
              <a:xfrm>
                <a:off x="-17588350" y="-5531745"/>
                <a:ext cx="1351073" cy="885450"/>
              </a:xfrm>
              <a:custGeom>
                <a:avLst/>
                <a:gdLst/>
                <a:ahLst/>
                <a:cxnLst/>
                <a:rect l="l" t="t" r="r" b="b"/>
                <a:pathLst>
                  <a:path w="3421" h="2242" extrusionOk="0">
                    <a:moveTo>
                      <a:pt x="2032" y="1"/>
                    </a:moveTo>
                    <a:lnTo>
                      <a:pt x="45" y="1270"/>
                    </a:lnTo>
                    <a:cubicBezTo>
                      <a:pt x="15" y="1300"/>
                      <a:pt x="0" y="1330"/>
                      <a:pt x="15" y="1345"/>
                    </a:cubicBezTo>
                    <a:lnTo>
                      <a:pt x="1076" y="2241"/>
                    </a:lnTo>
                    <a:lnTo>
                      <a:pt x="3421" y="852"/>
                    </a:lnTo>
                    <a:lnTo>
                      <a:pt x="20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17570578" y="-5112719"/>
                <a:ext cx="419026" cy="448649"/>
              </a:xfrm>
              <a:custGeom>
                <a:avLst/>
                <a:gdLst/>
                <a:ahLst/>
                <a:cxnLst/>
                <a:rect l="l" t="t" r="r" b="b"/>
                <a:pathLst>
                  <a:path w="1061" h="1136" extrusionOk="0">
                    <a:moveTo>
                      <a:pt x="0" y="0"/>
                    </a:moveTo>
                    <a:lnTo>
                      <a:pt x="15" y="224"/>
                    </a:lnTo>
                    <a:lnTo>
                      <a:pt x="1001" y="1135"/>
                    </a:lnTo>
                    <a:lnTo>
                      <a:pt x="1061" y="112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17588350" y="-5600859"/>
                <a:ext cx="1327377" cy="901247"/>
              </a:xfrm>
              <a:custGeom>
                <a:avLst/>
                <a:gdLst/>
                <a:ahLst/>
                <a:cxnLst/>
                <a:rect l="l" t="t" r="r" b="b"/>
                <a:pathLst>
                  <a:path w="3361" h="2282" extrusionOk="0">
                    <a:moveTo>
                      <a:pt x="2075" y="0"/>
                    </a:moveTo>
                    <a:cubicBezTo>
                      <a:pt x="2061" y="0"/>
                      <a:pt x="2047" y="4"/>
                      <a:pt x="2032" y="11"/>
                    </a:cubicBezTo>
                    <a:lnTo>
                      <a:pt x="45" y="1176"/>
                    </a:lnTo>
                    <a:cubicBezTo>
                      <a:pt x="15" y="1191"/>
                      <a:pt x="0" y="1221"/>
                      <a:pt x="15" y="1236"/>
                    </a:cubicBezTo>
                    <a:lnTo>
                      <a:pt x="1016" y="2282"/>
                    </a:lnTo>
                    <a:lnTo>
                      <a:pt x="3361" y="893"/>
                    </a:lnTo>
                    <a:lnTo>
                      <a:pt x="2106" y="11"/>
                    </a:lnTo>
                    <a:cubicBezTo>
                      <a:pt x="2099" y="4"/>
                      <a:pt x="2088"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17187490" y="-5254501"/>
                <a:ext cx="944290" cy="602280"/>
              </a:xfrm>
              <a:custGeom>
                <a:avLst/>
                <a:gdLst/>
                <a:ahLst/>
                <a:cxnLst/>
                <a:rect l="l" t="t" r="r" b="b"/>
                <a:pathLst>
                  <a:path w="2391" h="1525" extrusionOk="0">
                    <a:moveTo>
                      <a:pt x="2331" y="1"/>
                    </a:moveTo>
                    <a:lnTo>
                      <a:pt x="1" y="1390"/>
                    </a:lnTo>
                    <a:cubicBezTo>
                      <a:pt x="1" y="1449"/>
                      <a:pt x="31" y="1509"/>
                      <a:pt x="91" y="1524"/>
                    </a:cubicBezTo>
                    <a:cubicBezTo>
                      <a:pt x="105" y="1524"/>
                      <a:pt x="2376" y="165"/>
                      <a:pt x="2376" y="165"/>
                    </a:cubicBezTo>
                    <a:cubicBezTo>
                      <a:pt x="2391" y="105"/>
                      <a:pt x="2361" y="45"/>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17163794" y="-5242652"/>
                <a:ext cx="902821" cy="519343"/>
              </a:xfrm>
              <a:custGeom>
                <a:avLst/>
                <a:gdLst/>
                <a:ahLst/>
                <a:cxnLst/>
                <a:rect l="l" t="t" r="r" b="b"/>
                <a:pathLst>
                  <a:path w="2286" h="1315" extrusionOk="0">
                    <a:moveTo>
                      <a:pt x="2286" y="1"/>
                    </a:moveTo>
                    <a:lnTo>
                      <a:pt x="2286" y="1"/>
                    </a:lnTo>
                    <a:cubicBezTo>
                      <a:pt x="1494" y="389"/>
                      <a:pt x="733" y="837"/>
                      <a:pt x="1" y="1315"/>
                    </a:cubicBezTo>
                    <a:cubicBezTo>
                      <a:pt x="792" y="927"/>
                      <a:pt x="1554" y="478"/>
                      <a:pt x="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17576502" y="-5513973"/>
                <a:ext cx="1333301" cy="696275"/>
              </a:xfrm>
              <a:custGeom>
                <a:avLst/>
                <a:gdLst/>
                <a:ahLst/>
                <a:cxnLst/>
                <a:rect l="l" t="t" r="r" b="b"/>
                <a:pathLst>
                  <a:path w="3376" h="1763" extrusionOk="0">
                    <a:moveTo>
                      <a:pt x="2360" y="0"/>
                    </a:moveTo>
                    <a:lnTo>
                      <a:pt x="60" y="508"/>
                    </a:lnTo>
                    <a:cubicBezTo>
                      <a:pt x="15" y="523"/>
                      <a:pt x="0" y="553"/>
                      <a:pt x="15" y="568"/>
                    </a:cubicBezTo>
                    <a:lnTo>
                      <a:pt x="687" y="1763"/>
                    </a:lnTo>
                    <a:lnTo>
                      <a:pt x="3376" y="1270"/>
                    </a:lnTo>
                    <a:lnTo>
                      <a:pt x="23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17547276" y="-5389963"/>
                <a:ext cx="271715" cy="554887"/>
              </a:xfrm>
              <a:custGeom>
                <a:avLst/>
                <a:gdLst/>
                <a:ahLst/>
                <a:cxnLst/>
                <a:rect l="l" t="t" r="r" b="b"/>
                <a:pathLst>
                  <a:path w="688" h="1405" extrusionOk="0">
                    <a:moveTo>
                      <a:pt x="76" y="0"/>
                    </a:moveTo>
                    <a:lnTo>
                      <a:pt x="1" y="209"/>
                    </a:lnTo>
                    <a:lnTo>
                      <a:pt x="613" y="1404"/>
                    </a:lnTo>
                    <a:lnTo>
                      <a:pt x="688" y="1404"/>
                    </a:lnTo>
                    <a:lnTo>
                      <a:pt x="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17535428" y="-5572819"/>
                <a:ext cx="1286303" cy="702199"/>
              </a:xfrm>
              <a:custGeom>
                <a:avLst/>
                <a:gdLst/>
                <a:ahLst/>
                <a:cxnLst/>
                <a:rect l="l" t="t" r="r" b="b"/>
                <a:pathLst>
                  <a:path w="3257" h="1778" extrusionOk="0">
                    <a:moveTo>
                      <a:pt x="2331" y="0"/>
                    </a:moveTo>
                    <a:lnTo>
                      <a:pt x="60" y="403"/>
                    </a:lnTo>
                    <a:cubicBezTo>
                      <a:pt x="31" y="403"/>
                      <a:pt x="1" y="433"/>
                      <a:pt x="16" y="448"/>
                    </a:cubicBezTo>
                    <a:lnTo>
                      <a:pt x="583" y="1777"/>
                    </a:lnTo>
                    <a:lnTo>
                      <a:pt x="3257" y="1270"/>
                    </a:lnTo>
                    <a:lnTo>
                      <a:pt x="2390" y="15"/>
                    </a:lnTo>
                    <a:cubicBezTo>
                      <a:pt x="2376" y="0"/>
                      <a:pt x="2361" y="0"/>
                      <a:pt x="2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17317029" y="-5077569"/>
                <a:ext cx="1073828" cy="260264"/>
              </a:xfrm>
              <a:custGeom>
                <a:avLst/>
                <a:gdLst/>
                <a:ahLst/>
                <a:cxnLst/>
                <a:rect l="l" t="t" r="r" b="b"/>
                <a:pathLst>
                  <a:path w="2719" h="659" extrusionOk="0">
                    <a:moveTo>
                      <a:pt x="2704" y="1"/>
                    </a:moveTo>
                    <a:lnTo>
                      <a:pt x="30" y="509"/>
                    </a:lnTo>
                    <a:cubicBezTo>
                      <a:pt x="0" y="568"/>
                      <a:pt x="15" y="628"/>
                      <a:pt x="75" y="658"/>
                    </a:cubicBezTo>
                    <a:cubicBezTo>
                      <a:pt x="75" y="658"/>
                      <a:pt x="76" y="658"/>
                      <a:pt x="77" y="658"/>
                    </a:cubicBezTo>
                    <a:cubicBezTo>
                      <a:pt x="152" y="658"/>
                      <a:pt x="2689" y="180"/>
                      <a:pt x="2689" y="180"/>
                    </a:cubicBezTo>
                    <a:cubicBezTo>
                      <a:pt x="2719" y="120"/>
                      <a:pt x="2719" y="60"/>
                      <a:pt x="2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17364421" y="-5284121"/>
                <a:ext cx="1026831" cy="301337"/>
              </a:xfrm>
              <a:custGeom>
                <a:avLst/>
                <a:gdLst/>
                <a:ahLst/>
                <a:cxnLst/>
                <a:rect l="l" t="t" r="r" b="b"/>
                <a:pathLst>
                  <a:path w="2600" h="763" extrusionOk="0">
                    <a:moveTo>
                      <a:pt x="2600" y="1"/>
                    </a:moveTo>
                    <a:cubicBezTo>
                      <a:pt x="1718" y="210"/>
                      <a:pt x="837" y="464"/>
                      <a:pt x="1" y="763"/>
                    </a:cubicBezTo>
                    <a:cubicBezTo>
                      <a:pt x="882" y="569"/>
                      <a:pt x="1748" y="315"/>
                      <a:pt x="2600" y="1"/>
                    </a:cubicBezTo>
                    <a:close/>
                  </a:path>
                </a:pathLst>
              </a:custGeom>
              <a:solidFill>
                <a:srgbClr val="C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17670891" y="-5632059"/>
                <a:ext cx="1351073" cy="708518"/>
              </a:xfrm>
              <a:custGeom>
                <a:avLst/>
                <a:gdLst/>
                <a:ahLst/>
                <a:cxnLst/>
                <a:rect l="l" t="t" r="r" b="b"/>
                <a:pathLst>
                  <a:path w="3421" h="1794" extrusionOk="0">
                    <a:moveTo>
                      <a:pt x="2285" y="1"/>
                    </a:moveTo>
                    <a:lnTo>
                      <a:pt x="60" y="733"/>
                    </a:lnTo>
                    <a:cubicBezTo>
                      <a:pt x="15" y="748"/>
                      <a:pt x="0" y="777"/>
                      <a:pt x="15" y="792"/>
                    </a:cubicBezTo>
                    <a:lnTo>
                      <a:pt x="807" y="1793"/>
                    </a:lnTo>
                    <a:lnTo>
                      <a:pt x="3420" y="1031"/>
                    </a:lnTo>
                    <a:lnTo>
                      <a:pt x="2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17641666" y="-5413660"/>
                <a:ext cx="307259" cy="472345"/>
              </a:xfrm>
              <a:custGeom>
                <a:avLst/>
                <a:gdLst/>
                <a:ahLst/>
                <a:cxnLst/>
                <a:rect l="l" t="t" r="r" b="b"/>
                <a:pathLst>
                  <a:path w="778" h="1196" extrusionOk="0">
                    <a:moveTo>
                      <a:pt x="46" y="0"/>
                    </a:moveTo>
                    <a:lnTo>
                      <a:pt x="1" y="195"/>
                    </a:lnTo>
                    <a:lnTo>
                      <a:pt x="718" y="1195"/>
                    </a:lnTo>
                    <a:lnTo>
                      <a:pt x="778" y="1195"/>
                    </a:lnTo>
                    <a:lnTo>
                      <a:pt x="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17641666" y="-5690904"/>
                <a:ext cx="1309999" cy="714047"/>
              </a:xfrm>
              <a:custGeom>
                <a:avLst/>
                <a:gdLst/>
                <a:ahLst/>
                <a:cxnLst/>
                <a:rect l="l" t="t" r="r" b="b"/>
                <a:pathLst>
                  <a:path w="3317" h="1808" extrusionOk="0">
                    <a:moveTo>
                      <a:pt x="2271" y="0"/>
                    </a:moveTo>
                    <a:lnTo>
                      <a:pt x="61" y="628"/>
                    </a:lnTo>
                    <a:cubicBezTo>
                      <a:pt x="31" y="643"/>
                      <a:pt x="1" y="673"/>
                      <a:pt x="16" y="687"/>
                    </a:cubicBezTo>
                    <a:lnTo>
                      <a:pt x="703" y="1808"/>
                    </a:lnTo>
                    <a:lnTo>
                      <a:pt x="3317" y="1031"/>
                    </a:lnTo>
                    <a:lnTo>
                      <a:pt x="2346" y="15"/>
                    </a:lnTo>
                    <a:cubicBezTo>
                      <a:pt x="2316" y="0"/>
                      <a:pt x="2286" y="0"/>
                      <a:pt x="2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17376270" y="-5284121"/>
                <a:ext cx="1050527" cy="360578"/>
              </a:xfrm>
              <a:custGeom>
                <a:avLst/>
                <a:gdLst/>
                <a:ahLst/>
                <a:cxnLst/>
                <a:rect l="l" t="t" r="r" b="b"/>
                <a:pathLst>
                  <a:path w="2660" h="913" extrusionOk="0">
                    <a:moveTo>
                      <a:pt x="2630" y="1"/>
                    </a:moveTo>
                    <a:lnTo>
                      <a:pt x="31" y="763"/>
                    </a:lnTo>
                    <a:cubicBezTo>
                      <a:pt x="1" y="822"/>
                      <a:pt x="46" y="882"/>
                      <a:pt x="91" y="912"/>
                    </a:cubicBezTo>
                    <a:cubicBezTo>
                      <a:pt x="106" y="912"/>
                      <a:pt x="2645" y="165"/>
                      <a:pt x="2645" y="165"/>
                    </a:cubicBezTo>
                    <a:cubicBezTo>
                      <a:pt x="2660" y="106"/>
                      <a:pt x="2660" y="46"/>
                      <a:pt x="2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17305181" y="-5071645"/>
                <a:ext cx="1056056" cy="195099"/>
              </a:xfrm>
              <a:custGeom>
                <a:avLst/>
                <a:gdLst/>
                <a:ahLst/>
                <a:cxnLst/>
                <a:rect l="l" t="t" r="r" b="b"/>
                <a:pathLst>
                  <a:path w="2674" h="494" extrusionOk="0">
                    <a:moveTo>
                      <a:pt x="2674" y="1"/>
                    </a:moveTo>
                    <a:cubicBezTo>
                      <a:pt x="1778" y="105"/>
                      <a:pt x="881" y="284"/>
                      <a:pt x="0" y="494"/>
                    </a:cubicBezTo>
                    <a:cubicBezTo>
                      <a:pt x="896" y="374"/>
                      <a:pt x="1793" y="210"/>
                      <a:pt x="2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17570578" y="-5637983"/>
                <a:ext cx="1144522" cy="560811"/>
              </a:xfrm>
              <a:custGeom>
                <a:avLst/>
                <a:gdLst/>
                <a:ahLst/>
                <a:cxnLst/>
                <a:rect l="l" t="t" r="r" b="b"/>
                <a:pathLst>
                  <a:path w="2898" h="1420" fill="none" extrusionOk="0">
                    <a:moveTo>
                      <a:pt x="0" y="568"/>
                    </a:moveTo>
                    <a:lnTo>
                      <a:pt x="598" y="1420"/>
                    </a:lnTo>
                    <a:lnTo>
                      <a:pt x="2898" y="822"/>
                    </a:lnTo>
                    <a:lnTo>
                      <a:pt x="2076" y="1"/>
                    </a:lnTo>
                    <a:close/>
                  </a:path>
                </a:pathLst>
              </a:custGeom>
              <a:noFill/>
              <a:ln w="1875" cap="flat" cmpd="sng">
                <a:solidFill>
                  <a:schemeClr val="dk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41"/>
            <p:cNvGrpSpPr/>
            <p:nvPr/>
          </p:nvGrpSpPr>
          <p:grpSpPr>
            <a:xfrm>
              <a:off x="6400015" y="762794"/>
              <a:ext cx="674052" cy="688983"/>
              <a:chOff x="-6062873" y="8465156"/>
              <a:chExt cx="674052" cy="688983"/>
            </a:xfrm>
          </p:grpSpPr>
          <p:sp>
            <p:nvSpPr>
              <p:cNvPr id="1600" name="Google Shape;1600;p41"/>
              <p:cNvSpPr/>
              <p:nvPr/>
            </p:nvSpPr>
            <p:spPr>
              <a:xfrm>
                <a:off x="-6062873" y="8465156"/>
                <a:ext cx="674052" cy="446105"/>
              </a:xfrm>
              <a:custGeom>
                <a:avLst/>
                <a:gdLst/>
                <a:ahLst/>
                <a:cxnLst/>
                <a:rect l="l" t="t" r="r" b="b"/>
                <a:pathLst>
                  <a:path w="8126" h="5378" extrusionOk="0">
                    <a:moveTo>
                      <a:pt x="3391" y="1"/>
                    </a:moveTo>
                    <a:cubicBezTo>
                      <a:pt x="2376" y="1315"/>
                      <a:pt x="1270" y="2435"/>
                      <a:pt x="61" y="3615"/>
                    </a:cubicBezTo>
                    <a:cubicBezTo>
                      <a:pt x="1" y="3735"/>
                      <a:pt x="16" y="3824"/>
                      <a:pt x="90" y="3929"/>
                    </a:cubicBezTo>
                    <a:cubicBezTo>
                      <a:pt x="152" y="4028"/>
                      <a:pt x="265" y="4086"/>
                      <a:pt x="387" y="4086"/>
                    </a:cubicBezTo>
                    <a:cubicBezTo>
                      <a:pt x="413" y="4086"/>
                      <a:pt x="438" y="4083"/>
                      <a:pt x="464" y="4078"/>
                    </a:cubicBezTo>
                    <a:cubicBezTo>
                      <a:pt x="598" y="4063"/>
                      <a:pt x="733" y="3944"/>
                      <a:pt x="822" y="3839"/>
                    </a:cubicBezTo>
                    <a:cubicBezTo>
                      <a:pt x="1729" y="2932"/>
                      <a:pt x="2609" y="1970"/>
                      <a:pt x="3380" y="938"/>
                    </a:cubicBezTo>
                    <a:lnTo>
                      <a:pt x="3380" y="938"/>
                    </a:lnTo>
                    <a:lnTo>
                      <a:pt x="3122" y="1285"/>
                    </a:lnTo>
                    <a:lnTo>
                      <a:pt x="7738" y="5378"/>
                    </a:lnTo>
                    <a:lnTo>
                      <a:pt x="8036" y="4989"/>
                    </a:lnTo>
                    <a:lnTo>
                      <a:pt x="8126" y="4198"/>
                    </a:lnTo>
                    <a:cubicBezTo>
                      <a:pt x="6543" y="2794"/>
                      <a:pt x="4959" y="1405"/>
                      <a:pt x="3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6039315" y="8496179"/>
                <a:ext cx="646844" cy="426280"/>
              </a:xfrm>
              <a:custGeom>
                <a:avLst/>
                <a:gdLst/>
                <a:ahLst/>
                <a:cxnLst/>
                <a:rect l="l" t="t" r="r" b="b"/>
                <a:pathLst>
                  <a:path w="7798" h="5139" extrusionOk="0">
                    <a:moveTo>
                      <a:pt x="3092" y="0"/>
                    </a:moveTo>
                    <a:cubicBezTo>
                      <a:pt x="2181" y="1180"/>
                      <a:pt x="1166" y="2196"/>
                      <a:pt x="60" y="3286"/>
                    </a:cubicBezTo>
                    <a:cubicBezTo>
                      <a:pt x="1" y="3391"/>
                      <a:pt x="16" y="3480"/>
                      <a:pt x="90" y="3570"/>
                    </a:cubicBezTo>
                    <a:cubicBezTo>
                      <a:pt x="171" y="3664"/>
                      <a:pt x="275" y="3721"/>
                      <a:pt x="393" y="3721"/>
                    </a:cubicBezTo>
                    <a:cubicBezTo>
                      <a:pt x="406" y="3721"/>
                      <a:pt x="420" y="3721"/>
                      <a:pt x="434" y="3719"/>
                    </a:cubicBezTo>
                    <a:cubicBezTo>
                      <a:pt x="568" y="3689"/>
                      <a:pt x="688" y="3585"/>
                      <a:pt x="777" y="3495"/>
                    </a:cubicBezTo>
                    <a:cubicBezTo>
                      <a:pt x="1506" y="2754"/>
                      <a:pt x="2224" y="1990"/>
                      <a:pt x="2856" y="1167"/>
                    </a:cubicBezTo>
                    <a:lnTo>
                      <a:pt x="2856" y="1167"/>
                    </a:lnTo>
                    <a:lnTo>
                      <a:pt x="7319" y="5138"/>
                    </a:lnTo>
                    <a:lnTo>
                      <a:pt x="7737" y="4615"/>
                    </a:lnTo>
                    <a:lnTo>
                      <a:pt x="7797" y="4137"/>
                    </a:lnTo>
                    <a:cubicBezTo>
                      <a:pt x="6318" y="2823"/>
                      <a:pt x="4571" y="1314"/>
                      <a:pt x="3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6054163" y="8525876"/>
                <a:ext cx="657959" cy="628263"/>
              </a:xfrm>
              <a:custGeom>
                <a:avLst/>
                <a:gdLst/>
                <a:ahLst/>
                <a:cxnLst/>
                <a:rect l="l" t="t" r="r" b="b"/>
                <a:pathLst>
                  <a:path w="7932" h="7574" extrusionOk="0">
                    <a:moveTo>
                      <a:pt x="3271" y="1"/>
                    </a:moveTo>
                    <a:cubicBezTo>
                      <a:pt x="3271" y="1"/>
                      <a:pt x="2569" y="852"/>
                      <a:pt x="1733" y="1778"/>
                    </a:cubicBezTo>
                    <a:cubicBezTo>
                      <a:pt x="882" y="2689"/>
                      <a:pt x="0" y="3212"/>
                      <a:pt x="0" y="3212"/>
                    </a:cubicBezTo>
                    <a:cubicBezTo>
                      <a:pt x="1285" y="4437"/>
                      <a:pt x="3495" y="6453"/>
                      <a:pt x="4854" y="7573"/>
                    </a:cubicBezTo>
                    <a:cubicBezTo>
                      <a:pt x="4854" y="7573"/>
                      <a:pt x="5138" y="7439"/>
                      <a:pt x="6199" y="6333"/>
                    </a:cubicBezTo>
                    <a:cubicBezTo>
                      <a:pt x="7244" y="5213"/>
                      <a:pt x="7931" y="4257"/>
                      <a:pt x="7931" y="4257"/>
                    </a:cubicBezTo>
                    <a:cubicBezTo>
                      <a:pt x="6348" y="2958"/>
                      <a:pt x="4705" y="1464"/>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895562" y="8645821"/>
                <a:ext cx="180914" cy="171872"/>
              </a:xfrm>
              <a:custGeom>
                <a:avLst/>
                <a:gdLst/>
                <a:ahLst/>
                <a:cxnLst/>
                <a:rect l="l" t="t" r="r" b="b"/>
                <a:pathLst>
                  <a:path w="2181" h="2072" extrusionOk="0">
                    <a:moveTo>
                      <a:pt x="1666" y="1"/>
                    </a:moveTo>
                    <a:cubicBezTo>
                      <a:pt x="1659" y="1"/>
                      <a:pt x="1651" y="2"/>
                      <a:pt x="1643" y="3"/>
                    </a:cubicBezTo>
                    <a:cubicBezTo>
                      <a:pt x="1553" y="3"/>
                      <a:pt x="1479" y="78"/>
                      <a:pt x="1419" y="138"/>
                    </a:cubicBezTo>
                    <a:lnTo>
                      <a:pt x="956" y="631"/>
                    </a:lnTo>
                    <a:cubicBezTo>
                      <a:pt x="657" y="899"/>
                      <a:pt x="508" y="1034"/>
                      <a:pt x="239" y="1333"/>
                    </a:cubicBezTo>
                    <a:cubicBezTo>
                      <a:pt x="194" y="1377"/>
                      <a:pt x="0" y="1572"/>
                      <a:pt x="30" y="1646"/>
                    </a:cubicBezTo>
                    <a:cubicBezTo>
                      <a:pt x="41" y="1690"/>
                      <a:pt x="261" y="2071"/>
                      <a:pt x="554" y="2071"/>
                    </a:cubicBezTo>
                    <a:cubicBezTo>
                      <a:pt x="660" y="2071"/>
                      <a:pt x="777" y="2021"/>
                      <a:pt x="896" y="1885"/>
                    </a:cubicBezTo>
                    <a:cubicBezTo>
                      <a:pt x="1270" y="1467"/>
                      <a:pt x="1703" y="1109"/>
                      <a:pt x="2061" y="690"/>
                    </a:cubicBezTo>
                    <a:cubicBezTo>
                      <a:pt x="2121" y="631"/>
                      <a:pt x="2181" y="556"/>
                      <a:pt x="2181" y="496"/>
                    </a:cubicBezTo>
                    <a:cubicBezTo>
                      <a:pt x="2166" y="436"/>
                      <a:pt x="2151" y="407"/>
                      <a:pt x="2121" y="392"/>
                    </a:cubicBezTo>
                    <a:cubicBezTo>
                      <a:pt x="2002" y="287"/>
                      <a:pt x="1912" y="183"/>
                      <a:pt x="1807" y="93"/>
                    </a:cubicBezTo>
                    <a:cubicBezTo>
                      <a:pt x="1767" y="53"/>
                      <a:pt x="1727" y="1"/>
                      <a:pt x="16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4" name="Google Shape;1604;p41"/>
            <p:cNvSpPr/>
            <p:nvPr/>
          </p:nvSpPr>
          <p:spPr>
            <a:xfrm flipH="1">
              <a:off x="6204009" y="1712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flipH="1">
              <a:off x="8022116" y="698498"/>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flipH="1">
              <a:off x="5779341" y="1779173"/>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flipH="1">
              <a:off x="6356409" y="2017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flipH="1">
              <a:off x="5594409" y="2246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flipH="1">
              <a:off x="5670609" y="1560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flipH="1">
              <a:off x="6204009" y="1408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flipH="1">
              <a:off x="6661209" y="1560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flipH="1">
              <a:off x="7118409" y="1484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flipH="1">
              <a:off x="7347009" y="1027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flipH="1">
              <a:off x="7575609" y="646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flipH="1">
              <a:off x="7042209" y="722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flipH="1">
              <a:off x="6280209" y="722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flipH="1">
              <a:off x="5746809" y="950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flipH="1">
              <a:off x="8337609" y="1712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flipH="1">
              <a:off x="8185209" y="1331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flipH="1">
              <a:off x="6508809" y="24748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7701976" y="25237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6101776" y="2599940"/>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flipH="1">
              <a:off x="6813609" y="26272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flipH="1">
              <a:off x="6661209" y="43036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flipH="1">
              <a:off x="6280209" y="38464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flipH="1">
              <a:off x="6356409" y="4456099"/>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709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4">
                                            <p:txEl>
                                              <p:pRg st="1" end="1"/>
                                            </p:txEl>
                                          </p:spTgt>
                                        </p:tgtEl>
                                        <p:attrNameLst>
                                          <p:attrName>style.visibility</p:attrName>
                                        </p:attrNameLst>
                                      </p:cBhvr>
                                      <p:to>
                                        <p:strVal val="visible"/>
                                      </p:to>
                                    </p:set>
                                    <p:anim calcmode="lin" valueType="num">
                                      <p:cBhvr additive="base">
                                        <p:cTn id="7" dur="500" fill="hold"/>
                                        <p:tgtEl>
                                          <p:spTgt spid="15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4">
                                            <p:txEl>
                                              <p:pRg st="2" end="2"/>
                                            </p:txEl>
                                          </p:spTgt>
                                        </p:tgtEl>
                                        <p:attrNameLst>
                                          <p:attrName>style.visibility</p:attrName>
                                        </p:attrNameLst>
                                      </p:cBhvr>
                                      <p:to>
                                        <p:strVal val="visible"/>
                                      </p:to>
                                    </p:set>
                                    <p:anim calcmode="lin" valueType="num">
                                      <p:cBhvr additive="base">
                                        <p:cTn id="13" dur="500" fill="hold"/>
                                        <p:tgtEl>
                                          <p:spTgt spid="15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18"/>
        <p:cNvGrpSpPr/>
        <p:nvPr/>
      </p:nvGrpSpPr>
      <p:grpSpPr>
        <a:xfrm>
          <a:off x="0" y="0"/>
          <a:ext cx="0" cy="0"/>
          <a:chOff x="0" y="0"/>
          <a:chExt cx="0" cy="0"/>
        </a:xfrm>
      </p:grpSpPr>
      <p:sp>
        <p:nvSpPr>
          <p:cNvPr id="1919" name="Google Shape;1919;p48"/>
          <p:cNvSpPr txBox="1">
            <a:spLocks noGrp="1"/>
          </p:cNvSpPr>
          <p:nvPr>
            <p:ph type="title"/>
          </p:nvPr>
        </p:nvSpPr>
        <p:spPr>
          <a:xfrm>
            <a:off x="594719" y="1645326"/>
            <a:ext cx="4343170" cy="20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latin typeface="Comic Sans MS" panose="030F0702030302020204" pitchFamily="66" charset="0"/>
              </a:rPr>
              <a:t>THANK YOU!</a:t>
            </a:r>
            <a:endParaRPr sz="8000" b="1" dirty="0">
              <a:latin typeface="Comic Sans MS" panose="030F0702030302020204" pitchFamily="66" charset="0"/>
            </a:endParaRPr>
          </a:p>
        </p:txBody>
      </p:sp>
      <p:grpSp>
        <p:nvGrpSpPr>
          <p:cNvPr id="1920" name="Google Shape;1920;p48"/>
          <p:cNvGrpSpPr/>
          <p:nvPr/>
        </p:nvGrpSpPr>
        <p:grpSpPr>
          <a:xfrm>
            <a:off x="3326270" y="-533400"/>
            <a:ext cx="5588933" cy="5137275"/>
            <a:chOff x="3326270" y="-533400"/>
            <a:chExt cx="5588933" cy="5137275"/>
          </a:xfrm>
        </p:grpSpPr>
        <p:grpSp>
          <p:nvGrpSpPr>
            <p:cNvPr id="1921" name="Google Shape;1921;p48"/>
            <p:cNvGrpSpPr/>
            <p:nvPr/>
          </p:nvGrpSpPr>
          <p:grpSpPr>
            <a:xfrm>
              <a:off x="3326270" y="-533400"/>
              <a:ext cx="5588933" cy="4023249"/>
              <a:chOff x="3811125" y="-10479"/>
              <a:chExt cx="5580563" cy="3358865"/>
            </a:xfrm>
          </p:grpSpPr>
          <p:sp>
            <p:nvSpPr>
              <p:cNvPr id="1922" name="Google Shape;1922;p48"/>
              <p:cNvSpPr/>
              <p:nvPr/>
            </p:nvSpPr>
            <p:spPr>
              <a:xfrm flipH="1">
                <a:off x="3811125" y="-10479"/>
                <a:ext cx="5580563" cy="3358865"/>
              </a:xfrm>
              <a:custGeom>
                <a:avLst/>
                <a:gdLst/>
                <a:ahLst/>
                <a:cxnLst/>
                <a:rect l="l" t="t" r="r" b="b"/>
                <a:pathLst>
                  <a:path w="19507" h="11741" extrusionOk="0">
                    <a:moveTo>
                      <a:pt x="0" y="0"/>
                    </a:moveTo>
                    <a:lnTo>
                      <a:pt x="0" y="15"/>
                    </a:lnTo>
                    <a:lnTo>
                      <a:pt x="21" y="15"/>
                    </a:lnTo>
                    <a:cubicBezTo>
                      <a:pt x="14" y="10"/>
                      <a:pt x="7" y="5"/>
                      <a:pt x="0" y="0"/>
                    </a:cubicBezTo>
                    <a:close/>
                    <a:moveTo>
                      <a:pt x="21" y="15"/>
                    </a:moveTo>
                    <a:cubicBezTo>
                      <a:pt x="842" y="617"/>
                      <a:pt x="1138" y="889"/>
                      <a:pt x="1449" y="1793"/>
                    </a:cubicBezTo>
                    <a:cubicBezTo>
                      <a:pt x="1718" y="2614"/>
                      <a:pt x="1315" y="3242"/>
                      <a:pt x="1076" y="3988"/>
                    </a:cubicBezTo>
                    <a:cubicBezTo>
                      <a:pt x="852" y="4660"/>
                      <a:pt x="1031" y="5407"/>
                      <a:pt x="1524" y="5900"/>
                    </a:cubicBezTo>
                    <a:cubicBezTo>
                      <a:pt x="2017" y="6408"/>
                      <a:pt x="2808" y="6692"/>
                      <a:pt x="3002" y="7453"/>
                    </a:cubicBezTo>
                    <a:cubicBezTo>
                      <a:pt x="3062" y="7678"/>
                      <a:pt x="3002" y="7916"/>
                      <a:pt x="2958" y="8155"/>
                    </a:cubicBezTo>
                    <a:cubicBezTo>
                      <a:pt x="2629" y="9978"/>
                      <a:pt x="4048" y="10799"/>
                      <a:pt x="5317" y="11740"/>
                    </a:cubicBezTo>
                    <a:cubicBezTo>
                      <a:pt x="5736" y="11710"/>
                      <a:pt x="5616" y="10739"/>
                      <a:pt x="5556" y="10366"/>
                    </a:cubicBezTo>
                    <a:cubicBezTo>
                      <a:pt x="5437" y="9500"/>
                      <a:pt x="5795" y="8394"/>
                      <a:pt x="6602" y="7961"/>
                    </a:cubicBezTo>
                    <a:cubicBezTo>
                      <a:pt x="6980" y="7748"/>
                      <a:pt x="7409" y="7705"/>
                      <a:pt x="7848" y="7705"/>
                    </a:cubicBezTo>
                    <a:cubicBezTo>
                      <a:pt x="8084" y="7705"/>
                      <a:pt x="8323" y="7717"/>
                      <a:pt x="8558" y="7722"/>
                    </a:cubicBezTo>
                    <a:cubicBezTo>
                      <a:pt x="9186" y="7722"/>
                      <a:pt x="9918" y="7648"/>
                      <a:pt x="10351" y="7125"/>
                    </a:cubicBezTo>
                    <a:cubicBezTo>
                      <a:pt x="10769" y="6617"/>
                      <a:pt x="10739" y="5885"/>
                      <a:pt x="11351" y="5482"/>
                    </a:cubicBezTo>
                    <a:cubicBezTo>
                      <a:pt x="11800" y="5198"/>
                      <a:pt x="12352" y="5198"/>
                      <a:pt x="12875" y="5153"/>
                    </a:cubicBezTo>
                    <a:cubicBezTo>
                      <a:pt x="13472" y="5109"/>
                      <a:pt x="14070" y="4989"/>
                      <a:pt x="14622" y="4795"/>
                    </a:cubicBezTo>
                    <a:cubicBezTo>
                      <a:pt x="14906" y="4690"/>
                      <a:pt x="15205" y="4571"/>
                      <a:pt x="15414" y="4347"/>
                    </a:cubicBezTo>
                    <a:cubicBezTo>
                      <a:pt x="15743" y="4003"/>
                      <a:pt x="15817" y="3525"/>
                      <a:pt x="16011" y="3092"/>
                    </a:cubicBezTo>
                    <a:cubicBezTo>
                      <a:pt x="16415" y="2286"/>
                      <a:pt x="17266" y="1942"/>
                      <a:pt x="17983" y="1464"/>
                    </a:cubicBezTo>
                    <a:cubicBezTo>
                      <a:pt x="18341" y="1240"/>
                      <a:pt x="19506" y="598"/>
                      <a:pt x="19238"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8"/>
              <p:cNvSpPr/>
              <p:nvPr/>
            </p:nvSpPr>
            <p:spPr>
              <a:xfrm flipH="1">
                <a:off x="4152991" y="43304"/>
                <a:ext cx="5050742" cy="1519085"/>
              </a:xfrm>
              <a:custGeom>
                <a:avLst/>
                <a:gdLst/>
                <a:ahLst/>
                <a:cxnLst/>
                <a:rect l="l" t="t" r="r" b="b"/>
                <a:pathLst>
                  <a:path w="17655" h="5310" extrusionOk="0">
                    <a:moveTo>
                      <a:pt x="15057" y="0"/>
                    </a:moveTo>
                    <a:cubicBezTo>
                      <a:pt x="14700" y="0"/>
                      <a:pt x="14318" y="30"/>
                      <a:pt x="13906" y="81"/>
                    </a:cubicBezTo>
                    <a:cubicBezTo>
                      <a:pt x="12681" y="246"/>
                      <a:pt x="11576" y="783"/>
                      <a:pt x="10336" y="873"/>
                    </a:cubicBezTo>
                    <a:cubicBezTo>
                      <a:pt x="10234" y="878"/>
                      <a:pt x="10131" y="881"/>
                      <a:pt x="10029" y="881"/>
                    </a:cubicBezTo>
                    <a:cubicBezTo>
                      <a:pt x="9213" y="881"/>
                      <a:pt x="8398" y="725"/>
                      <a:pt x="7582" y="725"/>
                    </a:cubicBezTo>
                    <a:cubicBezTo>
                      <a:pt x="7395" y="725"/>
                      <a:pt x="7208" y="733"/>
                      <a:pt x="7020" y="753"/>
                    </a:cubicBezTo>
                    <a:cubicBezTo>
                      <a:pt x="5960" y="858"/>
                      <a:pt x="5049" y="1336"/>
                      <a:pt x="4108" y="1694"/>
                    </a:cubicBezTo>
                    <a:cubicBezTo>
                      <a:pt x="3411" y="1971"/>
                      <a:pt x="2518" y="2264"/>
                      <a:pt x="1701" y="2264"/>
                    </a:cubicBezTo>
                    <a:cubicBezTo>
                      <a:pt x="1414" y="2264"/>
                      <a:pt x="1137" y="2228"/>
                      <a:pt x="882" y="2142"/>
                    </a:cubicBezTo>
                    <a:cubicBezTo>
                      <a:pt x="867" y="3218"/>
                      <a:pt x="0" y="3845"/>
                      <a:pt x="449" y="5070"/>
                    </a:cubicBezTo>
                    <a:cubicBezTo>
                      <a:pt x="612" y="5242"/>
                      <a:pt x="802" y="5310"/>
                      <a:pt x="1023" y="5310"/>
                    </a:cubicBezTo>
                    <a:cubicBezTo>
                      <a:pt x="1167" y="5310"/>
                      <a:pt x="1324" y="5281"/>
                      <a:pt x="1494" y="5234"/>
                    </a:cubicBezTo>
                    <a:cubicBezTo>
                      <a:pt x="1912" y="5100"/>
                      <a:pt x="2271" y="4876"/>
                      <a:pt x="2704" y="4741"/>
                    </a:cubicBezTo>
                    <a:cubicBezTo>
                      <a:pt x="3480" y="4517"/>
                      <a:pt x="4362" y="4637"/>
                      <a:pt x="5213" y="4562"/>
                    </a:cubicBezTo>
                    <a:cubicBezTo>
                      <a:pt x="6303" y="4472"/>
                      <a:pt x="7274" y="4039"/>
                      <a:pt x="8275" y="3726"/>
                    </a:cubicBezTo>
                    <a:cubicBezTo>
                      <a:pt x="8923" y="3516"/>
                      <a:pt x="9637" y="3355"/>
                      <a:pt x="10326" y="3355"/>
                    </a:cubicBezTo>
                    <a:cubicBezTo>
                      <a:pt x="10717" y="3355"/>
                      <a:pt x="11099" y="3407"/>
                      <a:pt x="11456" y="3532"/>
                    </a:cubicBezTo>
                    <a:cubicBezTo>
                      <a:pt x="11964" y="3696"/>
                      <a:pt x="12367" y="4009"/>
                      <a:pt x="12815" y="4248"/>
                    </a:cubicBezTo>
                    <a:cubicBezTo>
                      <a:pt x="13197" y="4465"/>
                      <a:pt x="13351" y="4638"/>
                      <a:pt x="13731" y="4638"/>
                    </a:cubicBezTo>
                    <a:cubicBezTo>
                      <a:pt x="13797" y="4638"/>
                      <a:pt x="13869" y="4633"/>
                      <a:pt x="13950" y="4622"/>
                    </a:cubicBezTo>
                    <a:cubicBezTo>
                      <a:pt x="14249" y="4547"/>
                      <a:pt x="14906" y="4263"/>
                      <a:pt x="15071" y="3636"/>
                    </a:cubicBezTo>
                    <a:cubicBezTo>
                      <a:pt x="15160" y="3442"/>
                      <a:pt x="15295" y="3128"/>
                      <a:pt x="15444" y="2859"/>
                    </a:cubicBezTo>
                    <a:cubicBezTo>
                      <a:pt x="15578" y="2605"/>
                      <a:pt x="15713" y="2381"/>
                      <a:pt x="15817" y="2292"/>
                    </a:cubicBezTo>
                    <a:cubicBezTo>
                      <a:pt x="16415" y="1799"/>
                      <a:pt x="16878" y="1590"/>
                      <a:pt x="17655" y="1067"/>
                    </a:cubicBezTo>
                    <a:cubicBezTo>
                      <a:pt x="16990" y="279"/>
                      <a:pt x="16148" y="0"/>
                      <a:pt x="150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4" name="Google Shape;1924;p48"/>
            <p:cNvSpPr/>
            <p:nvPr/>
          </p:nvSpPr>
          <p:spPr>
            <a:xfrm flipH="1">
              <a:off x="8025072" y="533993"/>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8"/>
            <p:cNvSpPr/>
            <p:nvPr/>
          </p:nvSpPr>
          <p:spPr>
            <a:xfrm flipH="1">
              <a:off x="8253672" y="6530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8"/>
            <p:cNvSpPr/>
            <p:nvPr/>
          </p:nvSpPr>
          <p:spPr>
            <a:xfrm flipH="1">
              <a:off x="7110672" y="6530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8"/>
            <p:cNvSpPr/>
            <p:nvPr/>
          </p:nvSpPr>
          <p:spPr>
            <a:xfrm flipH="1">
              <a:off x="5358072" y="5768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8"/>
            <p:cNvSpPr/>
            <p:nvPr/>
          </p:nvSpPr>
          <p:spPr>
            <a:xfrm flipH="1">
              <a:off x="5967672" y="5006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8"/>
            <p:cNvSpPr/>
            <p:nvPr/>
          </p:nvSpPr>
          <p:spPr>
            <a:xfrm rot="50" flipH="1">
              <a:off x="5914707" y="176884"/>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8"/>
            <p:cNvSpPr/>
            <p:nvPr/>
          </p:nvSpPr>
          <p:spPr>
            <a:xfrm flipH="1">
              <a:off x="4790445" y="362590"/>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8"/>
            <p:cNvSpPr/>
            <p:nvPr/>
          </p:nvSpPr>
          <p:spPr>
            <a:xfrm flipH="1">
              <a:off x="7189294" y="281066"/>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8"/>
            <p:cNvSpPr/>
            <p:nvPr/>
          </p:nvSpPr>
          <p:spPr>
            <a:xfrm rot="50" flipH="1">
              <a:off x="4390707" y="100684"/>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8"/>
            <p:cNvSpPr/>
            <p:nvPr/>
          </p:nvSpPr>
          <p:spPr>
            <a:xfrm rot="50" flipH="1">
              <a:off x="8057994" y="145409"/>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8"/>
            <p:cNvSpPr/>
            <p:nvPr/>
          </p:nvSpPr>
          <p:spPr>
            <a:xfrm flipH="1">
              <a:off x="7720272" y="3482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8"/>
            <p:cNvSpPr/>
            <p:nvPr/>
          </p:nvSpPr>
          <p:spPr>
            <a:xfrm flipH="1">
              <a:off x="7491672" y="1958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8"/>
            <p:cNvSpPr/>
            <p:nvPr/>
          </p:nvSpPr>
          <p:spPr>
            <a:xfrm flipH="1">
              <a:off x="6805872" y="4244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8"/>
            <p:cNvSpPr/>
            <p:nvPr/>
          </p:nvSpPr>
          <p:spPr>
            <a:xfrm flipH="1">
              <a:off x="7110672" y="1958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8"/>
            <p:cNvSpPr/>
            <p:nvPr/>
          </p:nvSpPr>
          <p:spPr>
            <a:xfrm flipH="1">
              <a:off x="6653472" y="2720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8"/>
            <p:cNvSpPr/>
            <p:nvPr/>
          </p:nvSpPr>
          <p:spPr>
            <a:xfrm flipH="1">
              <a:off x="6805872" y="-3274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8"/>
            <p:cNvSpPr/>
            <p:nvPr/>
          </p:nvSpPr>
          <p:spPr>
            <a:xfrm flipH="1">
              <a:off x="6348672" y="4244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8"/>
            <p:cNvSpPr/>
            <p:nvPr/>
          </p:nvSpPr>
          <p:spPr>
            <a:xfrm flipH="1">
              <a:off x="6348672" y="1196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8"/>
            <p:cNvSpPr/>
            <p:nvPr/>
          </p:nvSpPr>
          <p:spPr>
            <a:xfrm flipH="1">
              <a:off x="5586672" y="3482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8"/>
            <p:cNvSpPr/>
            <p:nvPr/>
          </p:nvSpPr>
          <p:spPr>
            <a:xfrm flipH="1">
              <a:off x="5358072" y="1958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8"/>
            <p:cNvSpPr/>
            <p:nvPr/>
          </p:nvSpPr>
          <p:spPr>
            <a:xfrm flipH="1">
              <a:off x="5129472" y="3482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8"/>
            <p:cNvSpPr/>
            <p:nvPr/>
          </p:nvSpPr>
          <p:spPr>
            <a:xfrm flipH="1">
              <a:off x="4900872" y="1196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8"/>
            <p:cNvSpPr/>
            <p:nvPr/>
          </p:nvSpPr>
          <p:spPr>
            <a:xfrm flipH="1">
              <a:off x="4672272" y="3482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8"/>
            <p:cNvSpPr/>
            <p:nvPr/>
          </p:nvSpPr>
          <p:spPr>
            <a:xfrm flipH="1">
              <a:off x="5739072" y="434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8"/>
            <p:cNvSpPr/>
            <p:nvPr/>
          </p:nvSpPr>
          <p:spPr>
            <a:xfrm>
              <a:off x="5391150" y="3867675"/>
              <a:ext cx="3039600" cy="7362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8"/>
            <p:cNvSpPr/>
            <p:nvPr/>
          </p:nvSpPr>
          <p:spPr>
            <a:xfrm rot="10800000" flipH="1">
              <a:off x="7091144" y="2072166"/>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8"/>
            <p:cNvSpPr/>
            <p:nvPr/>
          </p:nvSpPr>
          <p:spPr>
            <a:xfrm rot="50" flipH="1">
              <a:off x="5192044" y="1015084"/>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8"/>
            <p:cNvSpPr/>
            <p:nvPr/>
          </p:nvSpPr>
          <p:spPr>
            <a:xfrm rot="50" flipH="1">
              <a:off x="5576632" y="700759"/>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8"/>
            <p:cNvSpPr/>
            <p:nvPr/>
          </p:nvSpPr>
          <p:spPr>
            <a:xfrm rot="-10407824" flipH="1">
              <a:off x="6775557" y="1380984"/>
              <a:ext cx="135949" cy="163876"/>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8"/>
            <p:cNvSpPr/>
            <p:nvPr/>
          </p:nvSpPr>
          <p:spPr>
            <a:xfrm flipH="1">
              <a:off x="6351094" y="738266"/>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8"/>
            <p:cNvSpPr/>
            <p:nvPr/>
          </p:nvSpPr>
          <p:spPr>
            <a:xfrm rot="50" flipH="1">
              <a:off x="7420982" y="700759"/>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5" name="Google Shape;1955;p48"/>
            <p:cNvGrpSpPr/>
            <p:nvPr/>
          </p:nvGrpSpPr>
          <p:grpSpPr>
            <a:xfrm>
              <a:off x="5772292" y="1192789"/>
              <a:ext cx="2266196" cy="3312918"/>
              <a:chOff x="-16863957" y="-2552187"/>
              <a:chExt cx="2919979" cy="4268675"/>
            </a:xfrm>
          </p:grpSpPr>
          <p:sp>
            <p:nvSpPr>
              <p:cNvPr id="1956" name="Google Shape;1956;p48"/>
              <p:cNvSpPr/>
              <p:nvPr/>
            </p:nvSpPr>
            <p:spPr>
              <a:xfrm>
                <a:off x="-14456781" y="106128"/>
                <a:ext cx="212469" cy="613673"/>
              </a:xfrm>
              <a:custGeom>
                <a:avLst/>
                <a:gdLst/>
                <a:ahLst/>
                <a:cxnLst/>
                <a:rect l="l" t="t" r="r" b="b"/>
                <a:pathLst>
                  <a:path w="1226" h="3541" extrusionOk="0">
                    <a:moveTo>
                      <a:pt x="344" y="3332"/>
                    </a:moveTo>
                    <a:cubicBezTo>
                      <a:pt x="778" y="2674"/>
                      <a:pt x="1061" y="1898"/>
                      <a:pt x="1151" y="1091"/>
                    </a:cubicBezTo>
                    <a:cubicBezTo>
                      <a:pt x="1151" y="987"/>
                      <a:pt x="1151" y="987"/>
                      <a:pt x="1136" y="942"/>
                    </a:cubicBezTo>
                    <a:cubicBezTo>
                      <a:pt x="1151" y="852"/>
                      <a:pt x="1226" y="1"/>
                      <a:pt x="912" y="240"/>
                    </a:cubicBezTo>
                    <a:cubicBezTo>
                      <a:pt x="613" y="419"/>
                      <a:pt x="509" y="897"/>
                      <a:pt x="449" y="1256"/>
                    </a:cubicBezTo>
                    <a:cubicBezTo>
                      <a:pt x="285" y="1987"/>
                      <a:pt x="270" y="2869"/>
                      <a:pt x="1" y="3541"/>
                    </a:cubicBezTo>
                    <a:lnTo>
                      <a:pt x="344" y="3332"/>
                    </a:lnTo>
                    <a:close/>
                    <a:moveTo>
                      <a:pt x="344" y="3332"/>
                    </a:moveTo>
                    <a:close/>
                  </a:path>
                </a:pathLst>
              </a:custGeom>
              <a:solidFill>
                <a:srgbClr val="EDB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8"/>
              <p:cNvSpPr/>
              <p:nvPr/>
            </p:nvSpPr>
            <p:spPr>
              <a:xfrm>
                <a:off x="-14477404" y="-825556"/>
                <a:ext cx="220094" cy="484214"/>
              </a:xfrm>
              <a:custGeom>
                <a:avLst/>
                <a:gdLst/>
                <a:ahLst/>
                <a:cxnLst/>
                <a:rect l="l" t="t" r="r" b="b"/>
                <a:pathLst>
                  <a:path w="1270" h="2794" extrusionOk="0">
                    <a:moveTo>
                      <a:pt x="508" y="45"/>
                    </a:moveTo>
                    <a:cubicBezTo>
                      <a:pt x="822" y="0"/>
                      <a:pt x="1136" y="269"/>
                      <a:pt x="1195" y="687"/>
                    </a:cubicBezTo>
                    <a:cubicBezTo>
                      <a:pt x="1270" y="1075"/>
                      <a:pt x="1151" y="2748"/>
                      <a:pt x="1106" y="2763"/>
                    </a:cubicBezTo>
                    <a:cubicBezTo>
                      <a:pt x="1046" y="2793"/>
                      <a:pt x="135" y="1285"/>
                      <a:pt x="60" y="881"/>
                    </a:cubicBezTo>
                    <a:cubicBezTo>
                      <a:pt x="0" y="463"/>
                      <a:pt x="195" y="105"/>
                      <a:pt x="508" y="45"/>
                    </a:cubicBezTo>
                    <a:close/>
                  </a:path>
                </a:pathLst>
              </a:custGeom>
              <a:solidFill>
                <a:srgbClr val="469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8"/>
              <p:cNvSpPr/>
              <p:nvPr/>
            </p:nvSpPr>
            <p:spPr>
              <a:xfrm>
                <a:off x="-14381568" y="-768712"/>
                <a:ext cx="98436" cy="403974"/>
              </a:xfrm>
              <a:custGeom>
                <a:avLst/>
                <a:gdLst/>
                <a:ahLst/>
                <a:cxnLst/>
                <a:rect l="l" t="t" r="r" b="b"/>
                <a:pathLst>
                  <a:path w="568" h="2331" extrusionOk="0">
                    <a:moveTo>
                      <a:pt x="568" y="2331"/>
                    </a:moveTo>
                    <a:cubicBezTo>
                      <a:pt x="538" y="2241"/>
                      <a:pt x="523" y="2166"/>
                      <a:pt x="508" y="2092"/>
                    </a:cubicBezTo>
                    <a:cubicBezTo>
                      <a:pt x="478" y="1972"/>
                      <a:pt x="448" y="1853"/>
                      <a:pt x="418" y="1718"/>
                    </a:cubicBezTo>
                    <a:cubicBezTo>
                      <a:pt x="373" y="1524"/>
                      <a:pt x="314" y="1330"/>
                      <a:pt x="269" y="1121"/>
                    </a:cubicBezTo>
                    <a:cubicBezTo>
                      <a:pt x="224" y="897"/>
                      <a:pt x="164" y="673"/>
                      <a:pt x="105" y="464"/>
                    </a:cubicBezTo>
                    <a:cubicBezTo>
                      <a:pt x="75" y="314"/>
                      <a:pt x="45" y="165"/>
                      <a:pt x="30" y="16"/>
                    </a:cubicBezTo>
                    <a:cubicBezTo>
                      <a:pt x="15" y="1"/>
                      <a:pt x="15" y="1"/>
                      <a:pt x="15" y="16"/>
                    </a:cubicBezTo>
                    <a:cubicBezTo>
                      <a:pt x="15" y="16"/>
                      <a:pt x="0" y="16"/>
                      <a:pt x="0" y="31"/>
                    </a:cubicBezTo>
                    <a:cubicBezTo>
                      <a:pt x="15" y="135"/>
                      <a:pt x="30" y="255"/>
                      <a:pt x="45" y="359"/>
                    </a:cubicBezTo>
                    <a:cubicBezTo>
                      <a:pt x="105" y="613"/>
                      <a:pt x="164" y="867"/>
                      <a:pt x="239" y="1121"/>
                    </a:cubicBezTo>
                    <a:cubicBezTo>
                      <a:pt x="314" y="1405"/>
                      <a:pt x="373" y="1688"/>
                      <a:pt x="448" y="1972"/>
                    </a:cubicBezTo>
                    <a:cubicBezTo>
                      <a:pt x="463" y="2017"/>
                      <a:pt x="463" y="2077"/>
                      <a:pt x="493" y="2122"/>
                    </a:cubicBezTo>
                    <a:cubicBezTo>
                      <a:pt x="508" y="2196"/>
                      <a:pt x="538" y="2256"/>
                      <a:pt x="568" y="2331"/>
                    </a:cubicBezTo>
                    <a:lnTo>
                      <a:pt x="568" y="2331"/>
                    </a:lnTo>
                    <a:lnTo>
                      <a:pt x="568" y="2331"/>
                    </a:ln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8"/>
              <p:cNvSpPr/>
              <p:nvPr/>
            </p:nvSpPr>
            <p:spPr>
              <a:xfrm>
                <a:off x="-16822538" y="101102"/>
                <a:ext cx="212469" cy="429796"/>
              </a:xfrm>
              <a:custGeom>
                <a:avLst/>
                <a:gdLst/>
                <a:ahLst/>
                <a:cxnLst/>
                <a:rect l="l" t="t" r="r" b="b"/>
                <a:pathLst>
                  <a:path w="1226" h="2480" extrusionOk="0">
                    <a:moveTo>
                      <a:pt x="404" y="105"/>
                    </a:moveTo>
                    <a:cubicBezTo>
                      <a:pt x="135" y="194"/>
                      <a:pt x="1" y="538"/>
                      <a:pt x="120" y="881"/>
                    </a:cubicBezTo>
                    <a:cubicBezTo>
                      <a:pt x="240" y="1225"/>
                      <a:pt x="1031" y="2479"/>
                      <a:pt x="1076" y="2479"/>
                    </a:cubicBezTo>
                    <a:cubicBezTo>
                      <a:pt x="1136" y="2465"/>
                      <a:pt x="1225" y="911"/>
                      <a:pt x="1106" y="553"/>
                    </a:cubicBezTo>
                    <a:cubicBezTo>
                      <a:pt x="986" y="224"/>
                      <a:pt x="688" y="0"/>
                      <a:pt x="404" y="105"/>
                    </a:cubicBezTo>
                    <a:close/>
                  </a:path>
                </a:pathLst>
              </a:custGeom>
              <a:solidFill>
                <a:srgbClr val="469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8"/>
              <p:cNvSpPr/>
              <p:nvPr/>
            </p:nvSpPr>
            <p:spPr>
              <a:xfrm>
                <a:off x="-16739699" y="160546"/>
                <a:ext cx="96010" cy="357355"/>
              </a:xfrm>
              <a:custGeom>
                <a:avLst/>
                <a:gdLst/>
                <a:ahLst/>
                <a:cxnLst/>
                <a:rect l="l" t="t" r="r" b="b"/>
                <a:pathLst>
                  <a:path w="554" h="2062" extrusionOk="0">
                    <a:moveTo>
                      <a:pt x="553" y="2062"/>
                    </a:moveTo>
                    <a:cubicBezTo>
                      <a:pt x="553" y="1987"/>
                      <a:pt x="538" y="1927"/>
                      <a:pt x="523" y="1853"/>
                    </a:cubicBezTo>
                    <a:cubicBezTo>
                      <a:pt x="508" y="1823"/>
                      <a:pt x="508" y="1778"/>
                      <a:pt x="493" y="1733"/>
                    </a:cubicBezTo>
                    <a:cubicBezTo>
                      <a:pt x="434" y="1479"/>
                      <a:pt x="359" y="1225"/>
                      <a:pt x="299" y="971"/>
                    </a:cubicBezTo>
                    <a:cubicBezTo>
                      <a:pt x="240" y="747"/>
                      <a:pt x="195" y="523"/>
                      <a:pt x="135" y="299"/>
                    </a:cubicBezTo>
                    <a:cubicBezTo>
                      <a:pt x="105" y="195"/>
                      <a:pt x="60" y="105"/>
                      <a:pt x="30" y="16"/>
                    </a:cubicBezTo>
                    <a:cubicBezTo>
                      <a:pt x="30" y="1"/>
                      <a:pt x="16" y="1"/>
                      <a:pt x="16" y="1"/>
                    </a:cubicBezTo>
                    <a:cubicBezTo>
                      <a:pt x="1" y="16"/>
                      <a:pt x="1" y="16"/>
                      <a:pt x="1" y="16"/>
                    </a:cubicBezTo>
                    <a:cubicBezTo>
                      <a:pt x="60" y="150"/>
                      <a:pt x="90" y="269"/>
                      <a:pt x="135" y="404"/>
                    </a:cubicBezTo>
                    <a:cubicBezTo>
                      <a:pt x="180" y="598"/>
                      <a:pt x="225" y="792"/>
                      <a:pt x="269" y="986"/>
                    </a:cubicBezTo>
                    <a:lnTo>
                      <a:pt x="553" y="2062"/>
                    </a:lnTo>
                    <a:cubicBezTo>
                      <a:pt x="553" y="2062"/>
                      <a:pt x="553" y="2062"/>
                      <a:pt x="553" y="2062"/>
                    </a:cubicBezTo>
                    <a:lnTo>
                      <a:pt x="553" y="2062"/>
                    </a:ln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8"/>
              <p:cNvSpPr/>
              <p:nvPr/>
            </p:nvSpPr>
            <p:spPr>
              <a:xfrm>
                <a:off x="-16863957" y="-2552187"/>
                <a:ext cx="2531603" cy="3750840"/>
              </a:xfrm>
              <a:custGeom>
                <a:avLst/>
                <a:gdLst/>
                <a:ahLst/>
                <a:cxnLst/>
                <a:rect l="l" t="t" r="r" b="b"/>
                <a:pathLst>
                  <a:path w="14608" h="21643" extrusionOk="0">
                    <a:moveTo>
                      <a:pt x="14608" y="1"/>
                    </a:moveTo>
                    <a:lnTo>
                      <a:pt x="1" y="1375"/>
                    </a:lnTo>
                    <a:lnTo>
                      <a:pt x="404" y="21643"/>
                    </a:lnTo>
                    <a:lnTo>
                      <a:pt x="1614" y="21643"/>
                    </a:lnTo>
                    <a:lnTo>
                      <a:pt x="13428" y="210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8"/>
              <p:cNvSpPr/>
              <p:nvPr/>
            </p:nvSpPr>
            <p:spPr>
              <a:xfrm>
                <a:off x="-16584420" y="-2440753"/>
                <a:ext cx="2443739" cy="3639405"/>
              </a:xfrm>
              <a:custGeom>
                <a:avLst/>
                <a:gdLst/>
                <a:ahLst/>
                <a:cxnLst/>
                <a:rect l="l" t="t" r="r" b="b"/>
                <a:pathLst>
                  <a:path w="14101" h="21000" extrusionOk="0">
                    <a:moveTo>
                      <a:pt x="777" y="2061"/>
                    </a:moveTo>
                    <a:lnTo>
                      <a:pt x="31" y="1285"/>
                    </a:lnTo>
                    <a:lnTo>
                      <a:pt x="12547" y="0"/>
                    </a:lnTo>
                    <a:lnTo>
                      <a:pt x="12681" y="45"/>
                    </a:lnTo>
                    <a:lnTo>
                      <a:pt x="14100" y="612"/>
                    </a:lnTo>
                    <a:lnTo>
                      <a:pt x="13607" y="20402"/>
                    </a:lnTo>
                    <a:lnTo>
                      <a:pt x="1" y="2100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8"/>
              <p:cNvSpPr/>
              <p:nvPr/>
            </p:nvSpPr>
            <p:spPr>
              <a:xfrm>
                <a:off x="-16491183" y="-2425329"/>
                <a:ext cx="2288286" cy="292712"/>
              </a:xfrm>
              <a:custGeom>
                <a:avLst/>
                <a:gdLst/>
                <a:ahLst/>
                <a:cxnLst/>
                <a:rect l="l" t="t" r="r" b="b"/>
                <a:pathLst>
                  <a:path w="13204" h="1689" extrusionOk="0">
                    <a:moveTo>
                      <a:pt x="0" y="1285"/>
                    </a:moveTo>
                    <a:cubicBezTo>
                      <a:pt x="0" y="1285"/>
                      <a:pt x="45" y="1285"/>
                      <a:pt x="105" y="1285"/>
                    </a:cubicBezTo>
                    <a:cubicBezTo>
                      <a:pt x="269" y="1270"/>
                      <a:pt x="598" y="1240"/>
                      <a:pt x="1061" y="1196"/>
                    </a:cubicBezTo>
                    <a:cubicBezTo>
                      <a:pt x="2988" y="986"/>
                      <a:pt x="7199" y="553"/>
                      <a:pt x="10500" y="210"/>
                    </a:cubicBezTo>
                    <a:cubicBezTo>
                      <a:pt x="11143" y="150"/>
                      <a:pt x="11755" y="75"/>
                      <a:pt x="12308" y="31"/>
                    </a:cubicBezTo>
                    <a:lnTo>
                      <a:pt x="12263" y="1"/>
                    </a:lnTo>
                    <a:cubicBezTo>
                      <a:pt x="11710" y="60"/>
                      <a:pt x="11113" y="120"/>
                      <a:pt x="10485" y="195"/>
                    </a:cubicBezTo>
                    <a:cubicBezTo>
                      <a:pt x="7199" y="523"/>
                      <a:pt x="2973" y="957"/>
                      <a:pt x="1046" y="1166"/>
                    </a:cubicBezTo>
                    <a:cubicBezTo>
                      <a:pt x="598" y="1211"/>
                      <a:pt x="254" y="1240"/>
                      <a:pt x="105" y="1270"/>
                    </a:cubicBezTo>
                    <a:cubicBezTo>
                      <a:pt x="30" y="1270"/>
                      <a:pt x="0" y="1285"/>
                      <a:pt x="0" y="1285"/>
                    </a:cubicBezTo>
                    <a:cubicBezTo>
                      <a:pt x="0" y="1285"/>
                      <a:pt x="0" y="1285"/>
                      <a:pt x="0" y="1285"/>
                    </a:cubicBezTo>
                    <a:cubicBezTo>
                      <a:pt x="0" y="1285"/>
                      <a:pt x="0" y="1285"/>
                      <a:pt x="0" y="1285"/>
                    </a:cubicBezTo>
                    <a:close/>
                    <a:moveTo>
                      <a:pt x="493" y="1688"/>
                    </a:moveTo>
                    <a:cubicBezTo>
                      <a:pt x="493" y="1688"/>
                      <a:pt x="538" y="1688"/>
                      <a:pt x="598" y="1674"/>
                    </a:cubicBezTo>
                    <a:cubicBezTo>
                      <a:pt x="762" y="1674"/>
                      <a:pt x="1091" y="1629"/>
                      <a:pt x="1554" y="1584"/>
                    </a:cubicBezTo>
                    <a:cubicBezTo>
                      <a:pt x="3480" y="1390"/>
                      <a:pt x="7692" y="942"/>
                      <a:pt x="10993" y="613"/>
                    </a:cubicBezTo>
                    <a:cubicBezTo>
                      <a:pt x="11800" y="523"/>
                      <a:pt x="12561" y="449"/>
                      <a:pt x="13204" y="374"/>
                    </a:cubicBezTo>
                    <a:lnTo>
                      <a:pt x="13159" y="359"/>
                    </a:lnTo>
                    <a:cubicBezTo>
                      <a:pt x="12517" y="419"/>
                      <a:pt x="11785" y="494"/>
                      <a:pt x="10978" y="583"/>
                    </a:cubicBezTo>
                    <a:cubicBezTo>
                      <a:pt x="7692" y="927"/>
                      <a:pt x="3480" y="1360"/>
                      <a:pt x="1539" y="1554"/>
                    </a:cubicBezTo>
                    <a:cubicBezTo>
                      <a:pt x="1091" y="1614"/>
                      <a:pt x="762" y="1644"/>
                      <a:pt x="598" y="1659"/>
                    </a:cubicBezTo>
                    <a:cubicBezTo>
                      <a:pt x="523" y="1674"/>
                      <a:pt x="493" y="1674"/>
                      <a:pt x="493" y="1674"/>
                    </a:cubicBezTo>
                    <a:cubicBezTo>
                      <a:pt x="493" y="1674"/>
                      <a:pt x="493" y="1674"/>
                      <a:pt x="493" y="1674"/>
                    </a:cubicBezTo>
                    <a:cubicBezTo>
                      <a:pt x="493" y="1688"/>
                      <a:pt x="493" y="1688"/>
                      <a:pt x="493" y="1688"/>
                    </a:cubicBezTo>
                    <a:close/>
                    <a:moveTo>
                      <a:pt x="150" y="1509"/>
                    </a:moveTo>
                    <a:cubicBezTo>
                      <a:pt x="150" y="1509"/>
                      <a:pt x="180" y="1509"/>
                      <a:pt x="254" y="1509"/>
                    </a:cubicBezTo>
                    <a:cubicBezTo>
                      <a:pt x="419" y="1494"/>
                      <a:pt x="747" y="1449"/>
                      <a:pt x="1195" y="1405"/>
                    </a:cubicBezTo>
                    <a:cubicBezTo>
                      <a:pt x="3137" y="1211"/>
                      <a:pt x="7349" y="777"/>
                      <a:pt x="10635" y="434"/>
                    </a:cubicBezTo>
                    <a:cubicBezTo>
                      <a:pt x="11426" y="344"/>
                      <a:pt x="12143" y="270"/>
                      <a:pt x="12771" y="210"/>
                    </a:cubicBezTo>
                    <a:lnTo>
                      <a:pt x="12726" y="195"/>
                    </a:lnTo>
                    <a:cubicBezTo>
                      <a:pt x="12113" y="255"/>
                      <a:pt x="11396" y="329"/>
                      <a:pt x="10635" y="404"/>
                    </a:cubicBezTo>
                    <a:cubicBezTo>
                      <a:pt x="7334" y="748"/>
                      <a:pt x="3122" y="1181"/>
                      <a:pt x="1195" y="1390"/>
                    </a:cubicBezTo>
                    <a:cubicBezTo>
                      <a:pt x="732" y="1435"/>
                      <a:pt x="404" y="1464"/>
                      <a:pt x="254" y="1479"/>
                    </a:cubicBezTo>
                    <a:cubicBezTo>
                      <a:pt x="180" y="1494"/>
                      <a:pt x="150" y="1494"/>
                      <a:pt x="150" y="1494"/>
                    </a:cubicBezTo>
                    <a:cubicBezTo>
                      <a:pt x="150" y="1494"/>
                      <a:pt x="135" y="1509"/>
                      <a:pt x="135" y="1509"/>
                    </a:cubicBezTo>
                    <a:cubicBezTo>
                      <a:pt x="150" y="1509"/>
                      <a:pt x="150" y="1509"/>
                      <a:pt x="150" y="15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8"/>
              <p:cNvSpPr/>
              <p:nvPr/>
            </p:nvSpPr>
            <p:spPr>
              <a:xfrm>
                <a:off x="-16343702" y="-2334690"/>
                <a:ext cx="2203021" cy="3499721"/>
              </a:xfrm>
              <a:custGeom>
                <a:avLst/>
                <a:gdLst/>
                <a:ahLst/>
                <a:cxnLst/>
                <a:rect l="l" t="t" r="r" b="b"/>
                <a:pathLst>
                  <a:path w="12712" h="20194" extrusionOk="0">
                    <a:moveTo>
                      <a:pt x="12711" y="0"/>
                    </a:moveTo>
                    <a:lnTo>
                      <a:pt x="1" y="1390"/>
                    </a:lnTo>
                    <a:lnTo>
                      <a:pt x="2839" y="20194"/>
                    </a:lnTo>
                    <a:lnTo>
                      <a:pt x="10575" y="19865"/>
                    </a:lnTo>
                    <a:lnTo>
                      <a:pt x="12218" y="19790"/>
                    </a:lnTo>
                    <a:lnTo>
                      <a:pt x="12562" y="633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8"/>
              <p:cNvSpPr/>
              <p:nvPr/>
            </p:nvSpPr>
            <p:spPr>
              <a:xfrm>
                <a:off x="-15738009" y="-1848052"/>
                <a:ext cx="898400" cy="411773"/>
              </a:xfrm>
              <a:custGeom>
                <a:avLst/>
                <a:gdLst/>
                <a:ahLst/>
                <a:cxnLst/>
                <a:rect l="l" t="t" r="r" b="b"/>
                <a:pathLst>
                  <a:path w="5184" h="2376" extrusionOk="0">
                    <a:moveTo>
                      <a:pt x="897" y="2375"/>
                    </a:moveTo>
                    <a:cubicBezTo>
                      <a:pt x="1494" y="2211"/>
                      <a:pt x="2151" y="2166"/>
                      <a:pt x="2779" y="2151"/>
                    </a:cubicBezTo>
                    <a:cubicBezTo>
                      <a:pt x="3227" y="2151"/>
                      <a:pt x="4720" y="2315"/>
                      <a:pt x="5094" y="2106"/>
                    </a:cubicBezTo>
                    <a:cubicBezTo>
                      <a:pt x="5183" y="2047"/>
                      <a:pt x="4944" y="1793"/>
                      <a:pt x="4900" y="1763"/>
                    </a:cubicBezTo>
                    <a:cubicBezTo>
                      <a:pt x="4481" y="1509"/>
                      <a:pt x="3989" y="1688"/>
                      <a:pt x="3660" y="1539"/>
                    </a:cubicBezTo>
                    <a:cubicBezTo>
                      <a:pt x="3645" y="1539"/>
                      <a:pt x="3645" y="1464"/>
                      <a:pt x="3645" y="1449"/>
                    </a:cubicBezTo>
                    <a:cubicBezTo>
                      <a:pt x="3645" y="1031"/>
                      <a:pt x="4108" y="359"/>
                      <a:pt x="3421" y="135"/>
                    </a:cubicBezTo>
                    <a:cubicBezTo>
                      <a:pt x="2973" y="0"/>
                      <a:pt x="2555" y="195"/>
                      <a:pt x="2301" y="493"/>
                    </a:cubicBezTo>
                    <a:cubicBezTo>
                      <a:pt x="2301" y="508"/>
                      <a:pt x="2211" y="628"/>
                      <a:pt x="2196" y="628"/>
                    </a:cubicBezTo>
                    <a:cubicBezTo>
                      <a:pt x="2032" y="583"/>
                      <a:pt x="1913" y="448"/>
                      <a:pt x="1733" y="419"/>
                    </a:cubicBezTo>
                    <a:cubicBezTo>
                      <a:pt x="1031" y="254"/>
                      <a:pt x="822" y="643"/>
                      <a:pt x="837" y="1150"/>
                    </a:cubicBezTo>
                    <a:cubicBezTo>
                      <a:pt x="837" y="1150"/>
                      <a:pt x="673" y="1180"/>
                      <a:pt x="673" y="1180"/>
                    </a:cubicBezTo>
                    <a:cubicBezTo>
                      <a:pt x="285" y="1255"/>
                      <a:pt x="1" y="1345"/>
                      <a:pt x="105" y="1763"/>
                    </a:cubicBezTo>
                    <a:lnTo>
                      <a:pt x="897" y="237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8"/>
              <p:cNvSpPr/>
              <p:nvPr/>
            </p:nvSpPr>
            <p:spPr>
              <a:xfrm>
                <a:off x="-15121917" y="-1319993"/>
                <a:ext cx="947445" cy="528234"/>
              </a:xfrm>
              <a:custGeom>
                <a:avLst/>
                <a:gdLst/>
                <a:ahLst/>
                <a:cxnLst/>
                <a:rect l="l" t="t" r="r" b="b"/>
                <a:pathLst>
                  <a:path w="5467" h="3048" extrusionOk="0">
                    <a:moveTo>
                      <a:pt x="1165" y="3047"/>
                    </a:moveTo>
                    <a:cubicBezTo>
                      <a:pt x="1927" y="2838"/>
                      <a:pt x="2764" y="2763"/>
                      <a:pt x="3570" y="2749"/>
                    </a:cubicBezTo>
                    <a:cubicBezTo>
                      <a:pt x="3914" y="2749"/>
                      <a:pt x="4735" y="2823"/>
                      <a:pt x="5452" y="2823"/>
                    </a:cubicBezTo>
                    <a:lnTo>
                      <a:pt x="5467" y="2061"/>
                    </a:lnTo>
                    <a:cubicBezTo>
                      <a:pt x="5183" y="2047"/>
                      <a:pt x="4899" y="2061"/>
                      <a:pt x="4675" y="1957"/>
                    </a:cubicBezTo>
                    <a:cubicBezTo>
                      <a:pt x="4660" y="1957"/>
                      <a:pt x="4660" y="1867"/>
                      <a:pt x="4660" y="1867"/>
                    </a:cubicBezTo>
                    <a:cubicBezTo>
                      <a:pt x="4675" y="1315"/>
                      <a:pt x="5258" y="463"/>
                      <a:pt x="4377" y="180"/>
                    </a:cubicBezTo>
                    <a:cubicBezTo>
                      <a:pt x="3809" y="0"/>
                      <a:pt x="3271" y="254"/>
                      <a:pt x="2943" y="643"/>
                    </a:cubicBezTo>
                    <a:cubicBezTo>
                      <a:pt x="2943" y="643"/>
                      <a:pt x="2823" y="807"/>
                      <a:pt x="2823" y="807"/>
                    </a:cubicBezTo>
                    <a:cubicBezTo>
                      <a:pt x="2614" y="747"/>
                      <a:pt x="2450" y="583"/>
                      <a:pt x="2226" y="523"/>
                    </a:cubicBezTo>
                    <a:cubicBezTo>
                      <a:pt x="1345" y="329"/>
                      <a:pt x="1061" y="822"/>
                      <a:pt x="1091" y="1464"/>
                    </a:cubicBezTo>
                    <a:cubicBezTo>
                      <a:pt x="1091" y="1479"/>
                      <a:pt x="882" y="1509"/>
                      <a:pt x="867" y="1509"/>
                    </a:cubicBezTo>
                    <a:cubicBezTo>
                      <a:pt x="374" y="1598"/>
                      <a:pt x="0" y="1718"/>
                      <a:pt x="150" y="2241"/>
                    </a:cubicBezTo>
                    <a:lnTo>
                      <a:pt x="1165" y="30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8"/>
              <p:cNvSpPr/>
              <p:nvPr/>
            </p:nvSpPr>
            <p:spPr>
              <a:xfrm>
                <a:off x="-15730210" y="-323493"/>
                <a:ext cx="603266" cy="310736"/>
              </a:xfrm>
              <a:custGeom>
                <a:avLst/>
                <a:gdLst/>
                <a:ahLst/>
                <a:cxnLst/>
                <a:rect l="l" t="t" r="r" b="b"/>
                <a:pathLst>
                  <a:path w="3481" h="1793" extrusionOk="0">
                    <a:moveTo>
                      <a:pt x="538" y="1644"/>
                    </a:moveTo>
                    <a:cubicBezTo>
                      <a:pt x="956" y="1554"/>
                      <a:pt x="1404" y="1554"/>
                      <a:pt x="1838" y="1569"/>
                    </a:cubicBezTo>
                    <a:cubicBezTo>
                      <a:pt x="2136" y="1584"/>
                      <a:pt x="3137" y="1793"/>
                      <a:pt x="3406" y="1659"/>
                    </a:cubicBezTo>
                    <a:cubicBezTo>
                      <a:pt x="3481" y="1614"/>
                      <a:pt x="3331" y="1420"/>
                      <a:pt x="3301" y="1405"/>
                    </a:cubicBezTo>
                    <a:cubicBezTo>
                      <a:pt x="3032" y="1195"/>
                      <a:pt x="2689" y="1300"/>
                      <a:pt x="2480" y="1166"/>
                    </a:cubicBezTo>
                    <a:cubicBezTo>
                      <a:pt x="2465" y="1166"/>
                      <a:pt x="2480" y="1106"/>
                      <a:pt x="2480" y="1106"/>
                    </a:cubicBezTo>
                    <a:cubicBezTo>
                      <a:pt x="2510" y="792"/>
                      <a:pt x="2868" y="329"/>
                      <a:pt x="2420" y="120"/>
                    </a:cubicBezTo>
                    <a:cubicBezTo>
                      <a:pt x="2121" y="1"/>
                      <a:pt x="1823" y="120"/>
                      <a:pt x="1629" y="329"/>
                    </a:cubicBezTo>
                    <a:cubicBezTo>
                      <a:pt x="1629" y="344"/>
                      <a:pt x="1554" y="419"/>
                      <a:pt x="1554" y="419"/>
                    </a:cubicBezTo>
                    <a:cubicBezTo>
                      <a:pt x="1449" y="374"/>
                      <a:pt x="1360" y="284"/>
                      <a:pt x="1255" y="240"/>
                    </a:cubicBezTo>
                    <a:cubicBezTo>
                      <a:pt x="792" y="90"/>
                      <a:pt x="613" y="359"/>
                      <a:pt x="583" y="732"/>
                    </a:cubicBezTo>
                    <a:cubicBezTo>
                      <a:pt x="583" y="747"/>
                      <a:pt x="478" y="747"/>
                      <a:pt x="464" y="747"/>
                    </a:cubicBezTo>
                    <a:cubicBezTo>
                      <a:pt x="195" y="777"/>
                      <a:pt x="1" y="837"/>
                      <a:pt x="45" y="1151"/>
                    </a:cubicBezTo>
                    <a:lnTo>
                      <a:pt x="538" y="164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15784627" y="-344117"/>
                <a:ext cx="1592130" cy="1498742"/>
              </a:xfrm>
              <a:custGeom>
                <a:avLst/>
                <a:gdLst/>
                <a:ahLst/>
                <a:cxnLst/>
                <a:rect l="l" t="t" r="r" b="b"/>
                <a:pathLst>
                  <a:path w="9187" h="8648" extrusionOk="0">
                    <a:moveTo>
                      <a:pt x="7708" y="269"/>
                    </a:moveTo>
                    <a:cubicBezTo>
                      <a:pt x="5348" y="0"/>
                      <a:pt x="2600" y="1314"/>
                      <a:pt x="1270" y="3570"/>
                    </a:cubicBezTo>
                    <a:cubicBezTo>
                      <a:pt x="135" y="5482"/>
                      <a:pt x="1" y="7573"/>
                      <a:pt x="16" y="8648"/>
                    </a:cubicBezTo>
                    <a:lnTo>
                      <a:pt x="4034" y="8469"/>
                    </a:lnTo>
                    <a:cubicBezTo>
                      <a:pt x="4183" y="7035"/>
                      <a:pt x="4780" y="4481"/>
                      <a:pt x="6976" y="4466"/>
                    </a:cubicBezTo>
                    <a:cubicBezTo>
                      <a:pt x="7902" y="4466"/>
                      <a:pt x="8574" y="4720"/>
                      <a:pt x="9067" y="5123"/>
                    </a:cubicBezTo>
                    <a:lnTo>
                      <a:pt x="9186" y="553"/>
                    </a:lnTo>
                    <a:cubicBezTo>
                      <a:pt x="8738" y="433"/>
                      <a:pt x="8245" y="329"/>
                      <a:pt x="7708" y="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15647371" y="-163013"/>
                <a:ext cx="1449675" cy="1320237"/>
              </a:xfrm>
              <a:custGeom>
                <a:avLst/>
                <a:gdLst/>
                <a:ahLst/>
                <a:cxnLst/>
                <a:rect l="l" t="t" r="r" b="b"/>
                <a:pathLst>
                  <a:path w="8365" h="7618" extrusionOk="0">
                    <a:moveTo>
                      <a:pt x="6856" y="240"/>
                    </a:moveTo>
                    <a:cubicBezTo>
                      <a:pt x="4750" y="1"/>
                      <a:pt x="2301" y="1210"/>
                      <a:pt x="1106" y="3301"/>
                    </a:cubicBezTo>
                    <a:cubicBezTo>
                      <a:pt x="225" y="4870"/>
                      <a:pt x="15" y="6543"/>
                      <a:pt x="0" y="7618"/>
                    </a:cubicBezTo>
                    <a:lnTo>
                      <a:pt x="3734" y="7454"/>
                    </a:lnTo>
                    <a:cubicBezTo>
                      <a:pt x="3779" y="6050"/>
                      <a:pt x="4197" y="4033"/>
                      <a:pt x="6079" y="4018"/>
                    </a:cubicBezTo>
                    <a:cubicBezTo>
                      <a:pt x="7110" y="4018"/>
                      <a:pt x="7797" y="4392"/>
                      <a:pt x="8260" y="4944"/>
                    </a:cubicBezTo>
                    <a:lnTo>
                      <a:pt x="8365" y="568"/>
                    </a:lnTo>
                    <a:cubicBezTo>
                      <a:pt x="7916" y="419"/>
                      <a:pt x="7409" y="299"/>
                      <a:pt x="6856" y="2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15492092" y="5265"/>
                <a:ext cx="1289197" cy="1144333"/>
              </a:xfrm>
              <a:custGeom>
                <a:avLst/>
                <a:gdLst/>
                <a:ahLst/>
                <a:cxnLst/>
                <a:rect l="l" t="t" r="r" b="b"/>
                <a:pathLst>
                  <a:path w="7439" h="6603" extrusionOk="0">
                    <a:moveTo>
                      <a:pt x="5841" y="225"/>
                    </a:moveTo>
                    <a:cubicBezTo>
                      <a:pt x="4048" y="0"/>
                      <a:pt x="1972" y="1046"/>
                      <a:pt x="957" y="2838"/>
                    </a:cubicBezTo>
                    <a:cubicBezTo>
                      <a:pt x="180" y="4212"/>
                      <a:pt x="16" y="5706"/>
                      <a:pt x="1" y="6602"/>
                    </a:cubicBezTo>
                    <a:lnTo>
                      <a:pt x="3182" y="6468"/>
                    </a:lnTo>
                    <a:cubicBezTo>
                      <a:pt x="3212" y="5273"/>
                      <a:pt x="3540" y="3451"/>
                      <a:pt x="5198" y="3436"/>
                    </a:cubicBezTo>
                    <a:cubicBezTo>
                      <a:pt x="6318" y="3436"/>
                      <a:pt x="6976" y="3973"/>
                      <a:pt x="7349" y="4675"/>
                    </a:cubicBezTo>
                    <a:lnTo>
                      <a:pt x="7439" y="613"/>
                    </a:lnTo>
                    <a:cubicBezTo>
                      <a:pt x="6976" y="434"/>
                      <a:pt x="6453" y="284"/>
                      <a:pt x="5841" y="2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15277197" y="212364"/>
                <a:ext cx="1069103" cy="929435"/>
              </a:xfrm>
              <a:custGeom>
                <a:avLst/>
                <a:gdLst/>
                <a:ahLst/>
                <a:cxnLst/>
                <a:rect l="l" t="t" r="r" b="b"/>
                <a:pathLst>
                  <a:path w="6169" h="5363" extrusionOk="0">
                    <a:moveTo>
                      <a:pt x="4765" y="180"/>
                    </a:moveTo>
                    <a:cubicBezTo>
                      <a:pt x="3301" y="0"/>
                      <a:pt x="1598" y="882"/>
                      <a:pt x="777" y="2405"/>
                    </a:cubicBezTo>
                    <a:cubicBezTo>
                      <a:pt x="194" y="3451"/>
                      <a:pt x="30" y="4586"/>
                      <a:pt x="0" y="5362"/>
                    </a:cubicBezTo>
                    <a:lnTo>
                      <a:pt x="2599" y="5243"/>
                    </a:lnTo>
                    <a:cubicBezTo>
                      <a:pt x="2659" y="4242"/>
                      <a:pt x="2973" y="2913"/>
                      <a:pt x="4227" y="2913"/>
                    </a:cubicBezTo>
                    <a:cubicBezTo>
                      <a:pt x="5258" y="2913"/>
                      <a:pt x="5795" y="3480"/>
                      <a:pt x="6079" y="4167"/>
                    </a:cubicBezTo>
                    <a:lnTo>
                      <a:pt x="6169" y="568"/>
                    </a:lnTo>
                    <a:cubicBezTo>
                      <a:pt x="5780" y="389"/>
                      <a:pt x="5303" y="254"/>
                      <a:pt x="4765" y="1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16794116" y="-2220829"/>
                <a:ext cx="1232354" cy="3864702"/>
              </a:xfrm>
              <a:custGeom>
                <a:avLst/>
                <a:gdLst/>
                <a:ahLst/>
                <a:cxnLst/>
                <a:rect l="l" t="t" r="r" b="b"/>
                <a:pathLst>
                  <a:path w="7111" h="22300" extrusionOk="0">
                    <a:moveTo>
                      <a:pt x="1405" y="1"/>
                    </a:moveTo>
                    <a:lnTo>
                      <a:pt x="1" y="19731"/>
                    </a:lnTo>
                    <a:lnTo>
                      <a:pt x="5184" y="22225"/>
                    </a:lnTo>
                    <a:lnTo>
                      <a:pt x="6274" y="22300"/>
                    </a:lnTo>
                    <a:lnTo>
                      <a:pt x="6289" y="22016"/>
                    </a:lnTo>
                    <a:lnTo>
                      <a:pt x="6752" y="22076"/>
                    </a:lnTo>
                    <a:lnTo>
                      <a:pt x="7110" y="20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16496382" y="-2207832"/>
                <a:ext cx="882803" cy="3805258"/>
              </a:xfrm>
              <a:custGeom>
                <a:avLst/>
                <a:gdLst/>
                <a:ahLst/>
                <a:cxnLst/>
                <a:rect l="l" t="t" r="r" b="b"/>
                <a:pathLst>
                  <a:path w="5094" h="21957" extrusionOk="0">
                    <a:moveTo>
                      <a:pt x="15" y="0"/>
                    </a:moveTo>
                    <a:cubicBezTo>
                      <a:pt x="120" y="60"/>
                      <a:pt x="284" y="150"/>
                      <a:pt x="478" y="239"/>
                    </a:cubicBezTo>
                    <a:cubicBezTo>
                      <a:pt x="628" y="314"/>
                      <a:pt x="792" y="389"/>
                      <a:pt x="956" y="478"/>
                    </a:cubicBezTo>
                    <a:cubicBezTo>
                      <a:pt x="2375" y="1135"/>
                      <a:pt x="4631" y="2196"/>
                      <a:pt x="4780" y="2271"/>
                    </a:cubicBezTo>
                    <a:cubicBezTo>
                      <a:pt x="4780" y="2629"/>
                      <a:pt x="4661" y="12382"/>
                      <a:pt x="4586" y="18013"/>
                    </a:cubicBezTo>
                    <a:cubicBezTo>
                      <a:pt x="4571" y="20328"/>
                      <a:pt x="4556" y="21956"/>
                      <a:pt x="4556" y="21956"/>
                    </a:cubicBezTo>
                    <a:cubicBezTo>
                      <a:pt x="4556" y="21956"/>
                      <a:pt x="4556" y="21956"/>
                      <a:pt x="4556" y="21956"/>
                    </a:cubicBezTo>
                    <a:cubicBezTo>
                      <a:pt x="4556" y="21956"/>
                      <a:pt x="4556" y="21956"/>
                      <a:pt x="4556" y="21956"/>
                    </a:cubicBezTo>
                    <a:cubicBezTo>
                      <a:pt x="4556" y="21956"/>
                      <a:pt x="4586" y="20343"/>
                      <a:pt x="4616" y="18013"/>
                    </a:cubicBezTo>
                    <a:cubicBezTo>
                      <a:pt x="4690" y="12263"/>
                      <a:pt x="4810" y="2256"/>
                      <a:pt x="4810" y="2256"/>
                    </a:cubicBezTo>
                    <a:cubicBezTo>
                      <a:pt x="4810" y="2256"/>
                      <a:pt x="4810" y="2256"/>
                      <a:pt x="4810" y="2241"/>
                    </a:cubicBezTo>
                    <a:cubicBezTo>
                      <a:pt x="4810" y="2241"/>
                      <a:pt x="1868" y="852"/>
                      <a:pt x="493" y="224"/>
                    </a:cubicBezTo>
                    <a:cubicBezTo>
                      <a:pt x="299" y="135"/>
                      <a:pt x="135" y="60"/>
                      <a:pt x="15" y="0"/>
                    </a:cubicBezTo>
                    <a:cubicBezTo>
                      <a:pt x="1" y="0"/>
                      <a:pt x="1" y="0"/>
                      <a:pt x="1" y="0"/>
                    </a:cubicBezTo>
                    <a:cubicBezTo>
                      <a:pt x="1" y="0"/>
                      <a:pt x="1" y="15"/>
                      <a:pt x="15" y="15"/>
                    </a:cubicBezTo>
                    <a:close/>
                    <a:moveTo>
                      <a:pt x="493" y="194"/>
                    </a:moveTo>
                    <a:cubicBezTo>
                      <a:pt x="762" y="284"/>
                      <a:pt x="1509" y="598"/>
                      <a:pt x="2331" y="926"/>
                    </a:cubicBezTo>
                    <a:cubicBezTo>
                      <a:pt x="3570" y="1434"/>
                      <a:pt x="4944" y="2017"/>
                      <a:pt x="5064" y="2061"/>
                    </a:cubicBezTo>
                    <a:cubicBezTo>
                      <a:pt x="5064" y="2360"/>
                      <a:pt x="4944" y="10142"/>
                      <a:pt x="4870" y="15832"/>
                    </a:cubicBezTo>
                    <a:cubicBezTo>
                      <a:pt x="4825" y="19133"/>
                      <a:pt x="4795" y="21732"/>
                      <a:pt x="4795" y="21732"/>
                    </a:cubicBezTo>
                    <a:cubicBezTo>
                      <a:pt x="4795" y="21732"/>
                      <a:pt x="4795" y="21732"/>
                      <a:pt x="4810" y="21732"/>
                    </a:cubicBezTo>
                    <a:cubicBezTo>
                      <a:pt x="4810" y="21732"/>
                      <a:pt x="4810" y="21732"/>
                      <a:pt x="4810" y="21732"/>
                    </a:cubicBezTo>
                    <a:cubicBezTo>
                      <a:pt x="4810" y="21732"/>
                      <a:pt x="4855" y="19133"/>
                      <a:pt x="4899" y="15832"/>
                    </a:cubicBezTo>
                    <a:cubicBezTo>
                      <a:pt x="4989" y="10037"/>
                      <a:pt x="5094" y="2061"/>
                      <a:pt x="5094" y="2061"/>
                    </a:cubicBezTo>
                    <a:cubicBezTo>
                      <a:pt x="5094" y="2047"/>
                      <a:pt x="5094" y="2047"/>
                      <a:pt x="5094" y="2047"/>
                    </a:cubicBezTo>
                    <a:cubicBezTo>
                      <a:pt x="5094" y="2047"/>
                      <a:pt x="3257" y="1285"/>
                      <a:pt x="1882" y="732"/>
                    </a:cubicBezTo>
                    <a:cubicBezTo>
                      <a:pt x="1255" y="478"/>
                      <a:pt x="717" y="269"/>
                      <a:pt x="493" y="194"/>
                    </a:cubicBezTo>
                    <a:cubicBezTo>
                      <a:pt x="493" y="194"/>
                      <a:pt x="493" y="194"/>
                      <a:pt x="493" y="194"/>
                    </a:cubicBezTo>
                    <a:cubicBezTo>
                      <a:pt x="493" y="194"/>
                      <a:pt x="493" y="194"/>
                      <a:pt x="493" y="1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16863957" y="-2314067"/>
                <a:ext cx="1157141" cy="4030554"/>
              </a:xfrm>
              <a:custGeom>
                <a:avLst/>
                <a:gdLst/>
                <a:ahLst/>
                <a:cxnLst/>
                <a:rect l="l" t="t" r="r" b="b"/>
                <a:pathLst>
                  <a:path w="6677" h="23257" extrusionOk="0">
                    <a:moveTo>
                      <a:pt x="1" y="1"/>
                    </a:moveTo>
                    <a:lnTo>
                      <a:pt x="359" y="20269"/>
                    </a:lnTo>
                    <a:lnTo>
                      <a:pt x="6274" y="23256"/>
                    </a:lnTo>
                    <a:lnTo>
                      <a:pt x="6677" y="306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16731901" y="-2016330"/>
                <a:ext cx="906025" cy="3473899"/>
              </a:xfrm>
              <a:custGeom>
                <a:avLst/>
                <a:gdLst/>
                <a:ahLst/>
                <a:cxnLst/>
                <a:rect l="l" t="t" r="r" b="b"/>
                <a:pathLst>
                  <a:path w="5228" h="20045" extrusionOk="0">
                    <a:moveTo>
                      <a:pt x="5213" y="2704"/>
                    </a:moveTo>
                    <a:cubicBezTo>
                      <a:pt x="5213" y="2704"/>
                      <a:pt x="5213" y="2704"/>
                      <a:pt x="5213" y="2704"/>
                    </a:cubicBezTo>
                    <a:cubicBezTo>
                      <a:pt x="5213" y="2704"/>
                      <a:pt x="5213" y="2689"/>
                      <a:pt x="5213" y="2689"/>
                    </a:cubicBezTo>
                    <a:cubicBezTo>
                      <a:pt x="5228" y="2689"/>
                      <a:pt x="5228" y="2689"/>
                      <a:pt x="5228" y="2674"/>
                    </a:cubicBezTo>
                    <a:cubicBezTo>
                      <a:pt x="5213" y="2674"/>
                      <a:pt x="5198" y="2644"/>
                      <a:pt x="5183" y="2614"/>
                    </a:cubicBezTo>
                    <a:cubicBezTo>
                      <a:pt x="5079" y="2405"/>
                      <a:pt x="4825" y="1897"/>
                      <a:pt x="4825" y="1897"/>
                    </a:cubicBezTo>
                    <a:cubicBezTo>
                      <a:pt x="4825" y="1897"/>
                      <a:pt x="4825" y="1882"/>
                      <a:pt x="4825" y="1882"/>
                    </a:cubicBezTo>
                    <a:lnTo>
                      <a:pt x="643" y="1"/>
                    </a:lnTo>
                    <a:cubicBezTo>
                      <a:pt x="628" y="1"/>
                      <a:pt x="613" y="1"/>
                      <a:pt x="613" y="16"/>
                    </a:cubicBezTo>
                    <a:lnTo>
                      <a:pt x="15" y="792"/>
                    </a:lnTo>
                    <a:cubicBezTo>
                      <a:pt x="15" y="792"/>
                      <a:pt x="0" y="792"/>
                      <a:pt x="0" y="807"/>
                    </a:cubicBezTo>
                    <a:lnTo>
                      <a:pt x="75" y="17192"/>
                    </a:lnTo>
                    <a:cubicBezTo>
                      <a:pt x="75" y="17192"/>
                      <a:pt x="75" y="17192"/>
                      <a:pt x="75" y="17207"/>
                    </a:cubicBezTo>
                    <a:lnTo>
                      <a:pt x="493" y="18267"/>
                    </a:lnTo>
                    <a:cubicBezTo>
                      <a:pt x="493" y="18282"/>
                      <a:pt x="493" y="18282"/>
                      <a:pt x="508" y="18282"/>
                    </a:cubicBezTo>
                    <a:lnTo>
                      <a:pt x="4093" y="20044"/>
                    </a:lnTo>
                    <a:cubicBezTo>
                      <a:pt x="4108" y="20044"/>
                      <a:pt x="4123" y="20044"/>
                      <a:pt x="4123" y="20044"/>
                    </a:cubicBezTo>
                    <a:lnTo>
                      <a:pt x="4974" y="19208"/>
                    </a:lnTo>
                    <a:cubicBezTo>
                      <a:pt x="4974" y="19208"/>
                      <a:pt x="4974" y="19193"/>
                      <a:pt x="4974" y="19193"/>
                    </a:cubicBezTo>
                    <a:cubicBezTo>
                      <a:pt x="4959" y="19178"/>
                      <a:pt x="4944" y="19178"/>
                      <a:pt x="4944" y="19193"/>
                    </a:cubicBezTo>
                    <a:lnTo>
                      <a:pt x="4108" y="20000"/>
                    </a:lnTo>
                    <a:cubicBezTo>
                      <a:pt x="3869" y="19880"/>
                      <a:pt x="732" y="18342"/>
                      <a:pt x="538" y="18237"/>
                    </a:cubicBezTo>
                    <a:lnTo>
                      <a:pt x="135" y="17177"/>
                    </a:lnTo>
                    <a:lnTo>
                      <a:pt x="60" y="807"/>
                    </a:lnTo>
                    <a:lnTo>
                      <a:pt x="643" y="60"/>
                    </a:lnTo>
                    <a:cubicBezTo>
                      <a:pt x="643" y="60"/>
                      <a:pt x="4645" y="1853"/>
                      <a:pt x="4810" y="1912"/>
                    </a:cubicBezTo>
                    <a:cubicBezTo>
                      <a:pt x="4825" y="1972"/>
                      <a:pt x="5064" y="2435"/>
                      <a:pt x="5153" y="2629"/>
                    </a:cubicBezTo>
                    <a:cubicBezTo>
                      <a:pt x="5183" y="2659"/>
                      <a:pt x="5183" y="2689"/>
                      <a:pt x="5198" y="2689"/>
                    </a:cubicBezTo>
                    <a:cubicBezTo>
                      <a:pt x="5213" y="2704"/>
                      <a:pt x="5213" y="2704"/>
                      <a:pt x="5213" y="27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15875091" y="-1550315"/>
                <a:ext cx="49218" cy="2865598"/>
              </a:xfrm>
              <a:custGeom>
                <a:avLst/>
                <a:gdLst/>
                <a:ahLst/>
                <a:cxnLst/>
                <a:rect l="l" t="t" r="r" b="b"/>
                <a:pathLst>
                  <a:path w="284" h="16535" extrusionOk="0">
                    <a:moveTo>
                      <a:pt x="269" y="15"/>
                    </a:moveTo>
                    <a:lnTo>
                      <a:pt x="269" y="0"/>
                    </a:lnTo>
                    <a:cubicBezTo>
                      <a:pt x="269" y="0"/>
                      <a:pt x="269" y="0"/>
                      <a:pt x="254" y="0"/>
                    </a:cubicBezTo>
                    <a:cubicBezTo>
                      <a:pt x="254" y="15"/>
                      <a:pt x="254" y="15"/>
                      <a:pt x="254" y="30"/>
                    </a:cubicBezTo>
                    <a:cubicBezTo>
                      <a:pt x="254" y="90"/>
                      <a:pt x="254" y="179"/>
                      <a:pt x="254" y="329"/>
                    </a:cubicBezTo>
                    <a:cubicBezTo>
                      <a:pt x="239" y="851"/>
                      <a:pt x="224" y="1927"/>
                      <a:pt x="194" y="3301"/>
                    </a:cubicBezTo>
                    <a:cubicBezTo>
                      <a:pt x="135" y="6408"/>
                      <a:pt x="75" y="10993"/>
                      <a:pt x="30" y="13861"/>
                    </a:cubicBezTo>
                    <a:cubicBezTo>
                      <a:pt x="0" y="15444"/>
                      <a:pt x="0" y="16504"/>
                      <a:pt x="0" y="16504"/>
                    </a:cubicBezTo>
                    <a:cubicBezTo>
                      <a:pt x="0" y="16519"/>
                      <a:pt x="0" y="16534"/>
                      <a:pt x="15" y="16534"/>
                    </a:cubicBezTo>
                    <a:cubicBezTo>
                      <a:pt x="30" y="16534"/>
                      <a:pt x="30" y="16519"/>
                      <a:pt x="30" y="16504"/>
                    </a:cubicBezTo>
                    <a:cubicBezTo>
                      <a:pt x="30" y="16504"/>
                      <a:pt x="60" y="15444"/>
                      <a:pt x="90" y="13861"/>
                    </a:cubicBezTo>
                    <a:cubicBezTo>
                      <a:pt x="135" y="10993"/>
                      <a:pt x="194" y="6408"/>
                      <a:pt x="239" y="3301"/>
                    </a:cubicBezTo>
                    <a:cubicBezTo>
                      <a:pt x="269" y="1927"/>
                      <a:pt x="269" y="851"/>
                      <a:pt x="269" y="329"/>
                    </a:cubicBezTo>
                    <a:cubicBezTo>
                      <a:pt x="284" y="179"/>
                      <a:pt x="284" y="90"/>
                      <a:pt x="284" y="30"/>
                    </a:cubicBezTo>
                    <a:cubicBezTo>
                      <a:pt x="284" y="15"/>
                      <a:pt x="284" y="15"/>
                      <a:pt x="284" y="0"/>
                    </a:cubicBezTo>
                    <a:cubicBezTo>
                      <a:pt x="269" y="0"/>
                      <a:pt x="269" y="0"/>
                      <a:pt x="269" y="0"/>
                    </a:cubicBezTo>
                    <a:lnTo>
                      <a:pt x="269" y="15"/>
                    </a:lnTo>
                    <a:cubicBezTo>
                      <a:pt x="269" y="0"/>
                      <a:pt x="269" y="0"/>
                      <a:pt x="269" y="0"/>
                    </a:cubicBezTo>
                    <a:cubicBezTo>
                      <a:pt x="269" y="0"/>
                      <a:pt x="269" y="0"/>
                      <a:pt x="269" y="0"/>
                    </a:cubicBezTo>
                    <a:lnTo>
                      <a:pt x="269" y="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14741344" y="-1030055"/>
                <a:ext cx="515228" cy="649894"/>
              </a:xfrm>
              <a:custGeom>
                <a:avLst/>
                <a:gdLst/>
                <a:ahLst/>
                <a:cxnLst/>
                <a:rect l="l" t="t" r="r" b="b"/>
                <a:pathLst>
                  <a:path w="2973" h="3750" extrusionOk="0">
                    <a:moveTo>
                      <a:pt x="0" y="164"/>
                    </a:moveTo>
                    <a:cubicBezTo>
                      <a:pt x="0" y="164"/>
                      <a:pt x="523" y="0"/>
                      <a:pt x="851" y="239"/>
                    </a:cubicBezTo>
                    <a:cubicBezTo>
                      <a:pt x="1165" y="448"/>
                      <a:pt x="1852" y="1598"/>
                      <a:pt x="2554" y="2838"/>
                    </a:cubicBezTo>
                    <a:cubicBezTo>
                      <a:pt x="2972" y="3585"/>
                      <a:pt x="2315" y="3749"/>
                      <a:pt x="2091" y="3465"/>
                    </a:cubicBezTo>
                    <a:cubicBezTo>
                      <a:pt x="1852" y="3196"/>
                      <a:pt x="314" y="1837"/>
                      <a:pt x="314" y="1837"/>
                    </a:cubicBezTo>
                    <a:cubicBezTo>
                      <a:pt x="314" y="1837"/>
                      <a:pt x="105" y="613"/>
                      <a:pt x="0" y="164"/>
                    </a:cubicBezTo>
                    <a:close/>
                  </a:path>
                </a:pathLst>
              </a:custGeom>
              <a:solidFill>
                <a:srgbClr val="F4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14899396" y="-631455"/>
                <a:ext cx="626662" cy="233095"/>
              </a:xfrm>
              <a:custGeom>
                <a:avLst/>
                <a:gdLst/>
                <a:ahLst/>
                <a:cxnLst/>
                <a:rect l="l" t="t" r="r" b="b"/>
                <a:pathLst>
                  <a:path w="3616" h="1345" extrusionOk="0">
                    <a:moveTo>
                      <a:pt x="3182" y="1344"/>
                    </a:moveTo>
                    <a:cubicBezTo>
                      <a:pt x="1943" y="1344"/>
                      <a:pt x="972" y="1210"/>
                      <a:pt x="270" y="1135"/>
                    </a:cubicBezTo>
                    <a:cubicBezTo>
                      <a:pt x="1" y="1106"/>
                      <a:pt x="76" y="822"/>
                      <a:pt x="300" y="792"/>
                    </a:cubicBezTo>
                    <a:cubicBezTo>
                      <a:pt x="703" y="747"/>
                      <a:pt x="2465" y="0"/>
                      <a:pt x="3108" y="314"/>
                    </a:cubicBezTo>
                    <a:cubicBezTo>
                      <a:pt x="3242" y="389"/>
                      <a:pt x="3511" y="672"/>
                      <a:pt x="3556" y="941"/>
                    </a:cubicBezTo>
                    <a:cubicBezTo>
                      <a:pt x="3615" y="1106"/>
                      <a:pt x="3466" y="1344"/>
                      <a:pt x="3182" y="1344"/>
                    </a:cubicBezTo>
                    <a:close/>
                  </a:path>
                </a:pathLst>
              </a:custGeom>
              <a:solidFill>
                <a:srgbClr val="F4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15789653" y="-890372"/>
                <a:ext cx="243317" cy="279714"/>
              </a:xfrm>
              <a:custGeom>
                <a:avLst/>
                <a:gdLst/>
                <a:ahLst/>
                <a:cxnLst/>
                <a:rect l="l" t="t" r="r" b="b"/>
                <a:pathLst>
                  <a:path w="1404" h="1614" extrusionOk="0">
                    <a:moveTo>
                      <a:pt x="1404" y="927"/>
                    </a:moveTo>
                    <a:cubicBezTo>
                      <a:pt x="1404" y="927"/>
                      <a:pt x="1389" y="852"/>
                      <a:pt x="1344" y="762"/>
                    </a:cubicBezTo>
                    <a:cubicBezTo>
                      <a:pt x="1270" y="643"/>
                      <a:pt x="1090" y="553"/>
                      <a:pt x="956" y="449"/>
                    </a:cubicBezTo>
                    <a:cubicBezTo>
                      <a:pt x="762" y="299"/>
                      <a:pt x="702" y="1"/>
                      <a:pt x="597" y="1"/>
                    </a:cubicBezTo>
                    <a:cubicBezTo>
                      <a:pt x="508" y="16"/>
                      <a:pt x="553" y="255"/>
                      <a:pt x="553" y="255"/>
                    </a:cubicBezTo>
                    <a:cubicBezTo>
                      <a:pt x="493" y="225"/>
                      <a:pt x="344" y="31"/>
                      <a:pt x="344" y="31"/>
                    </a:cubicBezTo>
                    <a:cubicBezTo>
                      <a:pt x="254" y="16"/>
                      <a:pt x="119" y="150"/>
                      <a:pt x="194" y="284"/>
                    </a:cubicBezTo>
                    <a:cubicBezTo>
                      <a:pt x="75" y="270"/>
                      <a:pt x="60" y="479"/>
                      <a:pt x="194" y="583"/>
                    </a:cubicBezTo>
                    <a:cubicBezTo>
                      <a:pt x="75" y="538"/>
                      <a:pt x="0" y="747"/>
                      <a:pt x="164" y="897"/>
                    </a:cubicBezTo>
                    <a:cubicBezTo>
                      <a:pt x="75" y="852"/>
                      <a:pt x="45" y="1046"/>
                      <a:pt x="149" y="1091"/>
                    </a:cubicBezTo>
                    <a:cubicBezTo>
                      <a:pt x="388" y="1225"/>
                      <a:pt x="1120" y="1554"/>
                      <a:pt x="1180" y="1569"/>
                    </a:cubicBezTo>
                    <a:cubicBezTo>
                      <a:pt x="1255" y="1614"/>
                      <a:pt x="1404" y="927"/>
                      <a:pt x="1404" y="927"/>
                    </a:cubicBezTo>
                    <a:close/>
                  </a:path>
                </a:pathLst>
              </a:custGeom>
              <a:solidFill>
                <a:srgbClr val="BB9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15699189" y="-846353"/>
                <a:ext cx="38993" cy="54591"/>
              </a:xfrm>
              <a:custGeom>
                <a:avLst/>
                <a:gdLst/>
                <a:ahLst/>
                <a:cxnLst/>
                <a:rect l="l" t="t" r="r" b="b"/>
                <a:pathLst>
                  <a:path w="225" h="315" extrusionOk="0">
                    <a:moveTo>
                      <a:pt x="1" y="1"/>
                    </a:moveTo>
                    <a:lnTo>
                      <a:pt x="16" y="45"/>
                    </a:lnTo>
                    <a:cubicBezTo>
                      <a:pt x="31" y="75"/>
                      <a:pt x="31" y="75"/>
                      <a:pt x="46" y="105"/>
                    </a:cubicBezTo>
                    <a:cubicBezTo>
                      <a:pt x="46" y="105"/>
                      <a:pt x="61" y="120"/>
                      <a:pt x="61" y="135"/>
                    </a:cubicBezTo>
                    <a:cubicBezTo>
                      <a:pt x="90" y="150"/>
                      <a:pt x="105" y="180"/>
                      <a:pt x="120" y="210"/>
                    </a:cubicBezTo>
                    <a:cubicBezTo>
                      <a:pt x="165" y="240"/>
                      <a:pt x="195" y="269"/>
                      <a:pt x="225" y="314"/>
                    </a:cubicBezTo>
                    <a:lnTo>
                      <a:pt x="225" y="314"/>
                    </a:lnTo>
                    <a:lnTo>
                      <a:pt x="225" y="314"/>
                    </a:lnTo>
                    <a:cubicBezTo>
                      <a:pt x="195" y="269"/>
                      <a:pt x="165" y="240"/>
                      <a:pt x="135" y="195"/>
                    </a:cubicBezTo>
                    <a:cubicBezTo>
                      <a:pt x="105" y="180"/>
                      <a:pt x="90" y="150"/>
                      <a:pt x="75" y="120"/>
                    </a:cubicBezTo>
                    <a:cubicBezTo>
                      <a:pt x="61" y="120"/>
                      <a:pt x="61" y="105"/>
                      <a:pt x="46" y="90"/>
                    </a:cubicBezTo>
                    <a:cubicBezTo>
                      <a:pt x="31" y="75"/>
                      <a:pt x="31" y="60"/>
                      <a:pt x="16" y="45"/>
                    </a:cubicBezTo>
                    <a:cubicBezTo>
                      <a:pt x="16" y="45"/>
                      <a:pt x="1" y="30"/>
                      <a:pt x="1" y="16"/>
                    </a:cubicBezTo>
                    <a:cubicBezTo>
                      <a:pt x="1" y="1"/>
                      <a:pt x="1" y="1"/>
                      <a:pt x="1" y="1"/>
                    </a:cubicBezTo>
                    <a:cubicBezTo>
                      <a:pt x="1" y="1"/>
                      <a:pt x="1" y="1"/>
                      <a:pt x="1" y="1"/>
                    </a:cubicBezTo>
                    <a:cubicBezTo>
                      <a:pt x="1" y="1"/>
                      <a:pt x="1" y="1"/>
                      <a:pt x="1" y="1"/>
                    </a:cubicBezTo>
                    <a:cubicBezTo>
                      <a:pt x="1"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15753433" y="-843753"/>
                <a:ext cx="46618" cy="44193"/>
              </a:xfrm>
              <a:custGeom>
                <a:avLst/>
                <a:gdLst/>
                <a:ahLst/>
                <a:cxnLst/>
                <a:rect l="l" t="t" r="r" b="b"/>
                <a:pathLst>
                  <a:path w="269" h="255" extrusionOk="0">
                    <a:moveTo>
                      <a:pt x="0" y="15"/>
                    </a:moveTo>
                    <a:lnTo>
                      <a:pt x="105" y="120"/>
                    </a:lnTo>
                    <a:cubicBezTo>
                      <a:pt x="120" y="135"/>
                      <a:pt x="149" y="150"/>
                      <a:pt x="164" y="180"/>
                    </a:cubicBezTo>
                    <a:cubicBezTo>
                      <a:pt x="194" y="195"/>
                      <a:pt x="239" y="225"/>
                      <a:pt x="269" y="254"/>
                    </a:cubicBezTo>
                    <a:lnTo>
                      <a:pt x="269" y="254"/>
                    </a:lnTo>
                    <a:lnTo>
                      <a:pt x="269" y="254"/>
                    </a:lnTo>
                    <a:cubicBezTo>
                      <a:pt x="239" y="225"/>
                      <a:pt x="209" y="195"/>
                      <a:pt x="179" y="165"/>
                    </a:cubicBezTo>
                    <a:cubicBezTo>
                      <a:pt x="149" y="150"/>
                      <a:pt x="135" y="135"/>
                      <a:pt x="120" y="105"/>
                    </a:cubicBezTo>
                    <a:cubicBezTo>
                      <a:pt x="90" y="90"/>
                      <a:pt x="75" y="60"/>
                      <a:pt x="45" y="30"/>
                    </a:cubicBezTo>
                    <a:cubicBezTo>
                      <a:pt x="30" y="30"/>
                      <a:pt x="15" y="15"/>
                      <a:pt x="0" y="15"/>
                    </a:cubicBezTo>
                    <a:cubicBezTo>
                      <a:pt x="0" y="1"/>
                      <a:pt x="0" y="1"/>
                      <a:pt x="0" y="15"/>
                    </a:cubicBezTo>
                    <a:lnTo>
                      <a:pt x="0" y="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15763831" y="-794535"/>
                <a:ext cx="49391" cy="44193"/>
              </a:xfrm>
              <a:custGeom>
                <a:avLst/>
                <a:gdLst/>
                <a:ahLst/>
                <a:cxnLst/>
                <a:rect l="l" t="t" r="r" b="b"/>
                <a:pathLst>
                  <a:path w="285" h="255" extrusionOk="0">
                    <a:moveTo>
                      <a:pt x="0" y="0"/>
                    </a:moveTo>
                    <a:lnTo>
                      <a:pt x="0" y="15"/>
                    </a:lnTo>
                    <a:cubicBezTo>
                      <a:pt x="30" y="30"/>
                      <a:pt x="60" y="60"/>
                      <a:pt x="90" y="75"/>
                    </a:cubicBezTo>
                    <a:cubicBezTo>
                      <a:pt x="135" y="120"/>
                      <a:pt x="180" y="165"/>
                      <a:pt x="209" y="209"/>
                    </a:cubicBezTo>
                    <a:cubicBezTo>
                      <a:pt x="239" y="224"/>
                      <a:pt x="254" y="239"/>
                      <a:pt x="269" y="254"/>
                    </a:cubicBezTo>
                    <a:lnTo>
                      <a:pt x="284" y="254"/>
                    </a:lnTo>
                    <a:lnTo>
                      <a:pt x="284" y="239"/>
                    </a:lnTo>
                    <a:cubicBezTo>
                      <a:pt x="209" y="194"/>
                      <a:pt x="150" y="135"/>
                      <a:pt x="90" y="60"/>
                    </a:cubicBezTo>
                    <a:cubicBezTo>
                      <a:pt x="60" y="45"/>
                      <a:pt x="45" y="15"/>
                      <a:pt x="15" y="0"/>
                    </a:cubicBezTo>
                    <a:lnTo>
                      <a:pt x="0" y="0"/>
                    </a:lnTo>
                    <a:cubicBezTo>
                      <a:pt x="0" y="0"/>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15769030" y="-740290"/>
                <a:ext cx="59789" cy="38994"/>
              </a:xfrm>
              <a:custGeom>
                <a:avLst/>
                <a:gdLst/>
                <a:ahLst/>
                <a:cxnLst/>
                <a:rect l="l" t="t" r="r" b="b"/>
                <a:pathLst>
                  <a:path w="345" h="225" extrusionOk="0">
                    <a:moveTo>
                      <a:pt x="0" y="1"/>
                    </a:moveTo>
                    <a:cubicBezTo>
                      <a:pt x="30" y="31"/>
                      <a:pt x="45" y="46"/>
                      <a:pt x="75" y="61"/>
                    </a:cubicBezTo>
                    <a:cubicBezTo>
                      <a:pt x="120" y="91"/>
                      <a:pt x="150" y="120"/>
                      <a:pt x="195" y="150"/>
                    </a:cubicBezTo>
                    <a:cubicBezTo>
                      <a:pt x="239" y="180"/>
                      <a:pt x="284" y="210"/>
                      <a:pt x="344" y="225"/>
                    </a:cubicBezTo>
                    <a:cubicBezTo>
                      <a:pt x="344" y="225"/>
                      <a:pt x="344" y="225"/>
                      <a:pt x="344" y="225"/>
                    </a:cubicBezTo>
                    <a:lnTo>
                      <a:pt x="344" y="225"/>
                    </a:lnTo>
                    <a:cubicBezTo>
                      <a:pt x="284" y="195"/>
                      <a:pt x="239" y="165"/>
                      <a:pt x="210" y="150"/>
                    </a:cubicBezTo>
                    <a:cubicBezTo>
                      <a:pt x="165" y="120"/>
                      <a:pt x="120" y="91"/>
                      <a:pt x="90" y="61"/>
                    </a:cubicBezTo>
                    <a:cubicBezTo>
                      <a:pt x="60" y="46"/>
                      <a:pt x="30" y="16"/>
                      <a:pt x="0" y="1"/>
                    </a:cubicBezTo>
                    <a:cubicBezTo>
                      <a:pt x="0" y="1"/>
                      <a:pt x="0" y="1"/>
                      <a:pt x="0" y="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15774229" y="-724693"/>
                <a:ext cx="2773" cy="13171"/>
              </a:xfrm>
              <a:custGeom>
                <a:avLst/>
                <a:gdLst/>
                <a:ahLst/>
                <a:cxnLst/>
                <a:rect l="l" t="t" r="r" b="b"/>
                <a:pathLst>
                  <a:path w="16" h="76" extrusionOk="0">
                    <a:moveTo>
                      <a:pt x="1" y="75"/>
                    </a:moveTo>
                    <a:lnTo>
                      <a:pt x="16" y="16"/>
                    </a:lnTo>
                    <a:lnTo>
                      <a:pt x="16" y="1"/>
                    </a:lnTo>
                    <a:lnTo>
                      <a:pt x="16" y="1"/>
                    </a:lnTo>
                    <a:lnTo>
                      <a:pt x="1" y="75"/>
                    </a:lnTo>
                    <a:cubicBezTo>
                      <a:pt x="1" y="75"/>
                      <a:pt x="1" y="75"/>
                      <a:pt x="1" y="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15769030" y="-724693"/>
                <a:ext cx="2773" cy="15771"/>
              </a:xfrm>
              <a:custGeom>
                <a:avLst/>
                <a:gdLst/>
                <a:ahLst/>
                <a:cxnLst/>
                <a:rect l="l" t="t" r="r" b="b"/>
                <a:pathLst>
                  <a:path w="16" h="91" extrusionOk="0">
                    <a:moveTo>
                      <a:pt x="0" y="90"/>
                    </a:moveTo>
                    <a:lnTo>
                      <a:pt x="15" y="1"/>
                    </a:lnTo>
                    <a:lnTo>
                      <a:pt x="15" y="1"/>
                    </a:lnTo>
                    <a:lnTo>
                      <a:pt x="15" y="1"/>
                    </a:lnTo>
                    <a:lnTo>
                      <a:pt x="0" y="90"/>
                    </a:lnTo>
                    <a:lnTo>
                      <a:pt x="0" y="90"/>
                    </a:lnTo>
                    <a:lnTo>
                      <a:pt x="0" y="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15776829" y="-779110"/>
                <a:ext cx="5372" cy="20970"/>
              </a:xfrm>
              <a:custGeom>
                <a:avLst/>
                <a:gdLst/>
                <a:ahLst/>
                <a:cxnLst/>
                <a:rect l="l" t="t" r="r" b="b"/>
                <a:pathLst>
                  <a:path w="31" h="121" extrusionOk="0">
                    <a:moveTo>
                      <a:pt x="1" y="120"/>
                    </a:moveTo>
                    <a:cubicBezTo>
                      <a:pt x="16" y="91"/>
                      <a:pt x="16" y="76"/>
                      <a:pt x="16" y="61"/>
                    </a:cubicBezTo>
                    <a:cubicBezTo>
                      <a:pt x="16" y="46"/>
                      <a:pt x="31" y="31"/>
                      <a:pt x="31" y="1"/>
                    </a:cubicBezTo>
                    <a:lnTo>
                      <a:pt x="31" y="1"/>
                    </a:lnTo>
                    <a:lnTo>
                      <a:pt x="31" y="1"/>
                    </a:lnTo>
                    <a:cubicBezTo>
                      <a:pt x="31" y="16"/>
                      <a:pt x="16" y="46"/>
                      <a:pt x="16" y="61"/>
                    </a:cubicBezTo>
                    <a:cubicBezTo>
                      <a:pt x="16" y="76"/>
                      <a:pt x="1" y="91"/>
                      <a:pt x="1" y="120"/>
                    </a:cubicBezTo>
                    <a:cubicBezTo>
                      <a:pt x="1" y="120"/>
                      <a:pt x="1" y="120"/>
                      <a:pt x="1" y="120"/>
                    </a:cubicBezTo>
                    <a:cubicBezTo>
                      <a:pt x="1" y="120"/>
                      <a:pt x="1" y="120"/>
                      <a:pt x="1"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15763831" y="-828156"/>
                <a:ext cx="7972" cy="15597"/>
              </a:xfrm>
              <a:custGeom>
                <a:avLst/>
                <a:gdLst/>
                <a:ahLst/>
                <a:cxnLst/>
                <a:rect l="l" t="t" r="r" b="b"/>
                <a:pathLst>
                  <a:path w="46" h="90" extrusionOk="0">
                    <a:moveTo>
                      <a:pt x="0" y="90"/>
                    </a:moveTo>
                    <a:cubicBezTo>
                      <a:pt x="15" y="75"/>
                      <a:pt x="15" y="75"/>
                      <a:pt x="15" y="60"/>
                    </a:cubicBezTo>
                    <a:cubicBezTo>
                      <a:pt x="30" y="45"/>
                      <a:pt x="30" y="15"/>
                      <a:pt x="45" y="15"/>
                    </a:cubicBezTo>
                    <a:lnTo>
                      <a:pt x="45" y="0"/>
                    </a:lnTo>
                    <a:lnTo>
                      <a:pt x="30" y="0"/>
                    </a:lnTo>
                    <a:cubicBezTo>
                      <a:pt x="30" y="15"/>
                      <a:pt x="15" y="45"/>
                      <a:pt x="15" y="60"/>
                    </a:cubicBezTo>
                    <a:cubicBezTo>
                      <a:pt x="15" y="75"/>
                      <a:pt x="0" y="75"/>
                      <a:pt x="0" y="90"/>
                    </a:cubicBezTo>
                    <a:cubicBezTo>
                      <a:pt x="0" y="90"/>
                      <a:pt x="0" y="90"/>
                      <a:pt x="0" y="90"/>
                    </a:cubicBezTo>
                    <a:cubicBezTo>
                      <a:pt x="0" y="90"/>
                      <a:pt x="0" y="90"/>
                      <a:pt x="0" y="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15745807" y="-866976"/>
                <a:ext cx="2773" cy="7799"/>
              </a:xfrm>
              <a:custGeom>
                <a:avLst/>
                <a:gdLst/>
                <a:ahLst/>
                <a:cxnLst/>
                <a:rect l="l" t="t" r="r" b="b"/>
                <a:pathLst>
                  <a:path w="16" h="45" extrusionOk="0">
                    <a:moveTo>
                      <a:pt x="1" y="45"/>
                    </a:moveTo>
                    <a:lnTo>
                      <a:pt x="16" y="0"/>
                    </a:lnTo>
                    <a:lnTo>
                      <a:pt x="16" y="0"/>
                    </a:lnTo>
                    <a:lnTo>
                      <a:pt x="1" y="0"/>
                    </a:lnTo>
                    <a:lnTo>
                      <a:pt x="1" y="45"/>
                    </a:lnTo>
                    <a:lnTo>
                      <a:pt x="1" y="45"/>
                    </a:lnTo>
                    <a:lnTo>
                      <a:pt x="1" y="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15693990" y="-887772"/>
                <a:ext cx="25995" cy="28595"/>
              </a:xfrm>
              <a:custGeom>
                <a:avLst/>
                <a:gdLst/>
                <a:ahLst/>
                <a:cxnLst/>
                <a:rect l="l" t="t" r="r" b="b"/>
                <a:pathLst>
                  <a:path w="150" h="165" extrusionOk="0">
                    <a:moveTo>
                      <a:pt x="45" y="1"/>
                    </a:moveTo>
                    <a:cubicBezTo>
                      <a:pt x="31" y="1"/>
                      <a:pt x="16" y="1"/>
                      <a:pt x="16" y="16"/>
                    </a:cubicBezTo>
                    <a:cubicBezTo>
                      <a:pt x="1" y="30"/>
                      <a:pt x="1" y="45"/>
                      <a:pt x="1" y="60"/>
                    </a:cubicBezTo>
                    <a:cubicBezTo>
                      <a:pt x="1" y="75"/>
                      <a:pt x="16" y="90"/>
                      <a:pt x="31" y="120"/>
                    </a:cubicBezTo>
                    <a:cubicBezTo>
                      <a:pt x="31" y="135"/>
                      <a:pt x="45" y="150"/>
                      <a:pt x="60" y="150"/>
                    </a:cubicBezTo>
                    <a:cubicBezTo>
                      <a:pt x="90" y="165"/>
                      <a:pt x="105" y="165"/>
                      <a:pt x="120" y="150"/>
                    </a:cubicBezTo>
                    <a:cubicBezTo>
                      <a:pt x="135" y="150"/>
                      <a:pt x="150" y="135"/>
                      <a:pt x="150" y="105"/>
                    </a:cubicBezTo>
                    <a:lnTo>
                      <a:pt x="150" y="105"/>
                    </a:lnTo>
                    <a:lnTo>
                      <a:pt x="150" y="105"/>
                    </a:lnTo>
                    <a:cubicBezTo>
                      <a:pt x="150" y="120"/>
                      <a:pt x="135" y="135"/>
                      <a:pt x="120" y="150"/>
                    </a:cubicBezTo>
                    <a:cubicBezTo>
                      <a:pt x="105" y="150"/>
                      <a:pt x="90" y="150"/>
                      <a:pt x="75" y="150"/>
                    </a:cubicBezTo>
                    <a:cubicBezTo>
                      <a:pt x="60" y="135"/>
                      <a:pt x="45" y="120"/>
                      <a:pt x="31" y="105"/>
                    </a:cubicBezTo>
                    <a:cubicBezTo>
                      <a:pt x="31" y="90"/>
                      <a:pt x="16" y="75"/>
                      <a:pt x="16" y="60"/>
                    </a:cubicBezTo>
                    <a:cubicBezTo>
                      <a:pt x="16" y="45"/>
                      <a:pt x="16" y="30"/>
                      <a:pt x="31" y="16"/>
                    </a:cubicBezTo>
                    <a:cubicBezTo>
                      <a:pt x="31" y="1"/>
                      <a:pt x="31" y="1"/>
                      <a:pt x="45" y="1"/>
                    </a:cubicBezTo>
                    <a:cubicBezTo>
                      <a:pt x="45" y="1"/>
                      <a:pt x="45" y="1"/>
                      <a:pt x="45" y="1"/>
                    </a:cubicBezTo>
                    <a:lnTo>
                      <a:pt x="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15675793" y="-854151"/>
                <a:ext cx="7799" cy="2773"/>
              </a:xfrm>
              <a:custGeom>
                <a:avLst/>
                <a:gdLst/>
                <a:ahLst/>
                <a:cxnLst/>
                <a:rect l="l" t="t" r="r" b="b"/>
                <a:pathLst>
                  <a:path w="45" h="16" extrusionOk="0">
                    <a:moveTo>
                      <a:pt x="0" y="16"/>
                    </a:moveTo>
                    <a:lnTo>
                      <a:pt x="45" y="1"/>
                    </a:lnTo>
                    <a:lnTo>
                      <a:pt x="45" y="1"/>
                    </a:lnTo>
                    <a:cubicBezTo>
                      <a:pt x="45" y="1"/>
                      <a:pt x="45" y="1"/>
                      <a:pt x="45" y="1"/>
                    </a:cubicBezTo>
                    <a:lnTo>
                      <a:pt x="0" y="16"/>
                    </a:lnTo>
                    <a:lnTo>
                      <a:pt x="0" y="1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15673194" y="-848952"/>
                <a:ext cx="5199" cy="2773"/>
              </a:xfrm>
              <a:custGeom>
                <a:avLst/>
                <a:gdLst/>
                <a:ahLst/>
                <a:cxnLst/>
                <a:rect l="l" t="t" r="r" b="b"/>
                <a:pathLst>
                  <a:path w="30" h="16" extrusionOk="0">
                    <a:moveTo>
                      <a:pt x="0" y="16"/>
                    </a:moveTo>
                    <a:lnTo>
                      <a:pt x="30" y="16"/>
                    </a:lnTo>
                    <a:lnTo>
                      <a:pt x="30" y="1"/>
                    </a:lnTo>
                    <a:lnTo>
                      <a:pt x="30" y="1"/>
                    </a:lnTo>
                    <a:lnTo>
                      <a:pt x="0" y="16"/>
                    </a:lnTo>
                    <a:cubicBezTo>
                      <a:pt x="0" y="16"/>
                      <a:pt x="0" y="16"/>
                      <a:pt x="0" y="16"/>
                    </a:cubicBezTo>
                    <a:lnTo>
                      <a:pt x="0" y="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15437675" y="-1040453"/>
                <a:ext cx="626489" cy="662718"/>
              </a:xfrm>
              <a:custGeom>
                <a:avLst/>
                <a:gdLst/>
                <a:ahLst/>
                <a:cxnLst/>
                <a:rect l="l" t="t" r="r" b="b"/>
                <a:pathLst>
                  <a:path w="3615" h="3824" extrusionOk="0">
                    <a:moveTo>
                      <a:pt x="3615" y="165"/>
                    </a:moveTo>
                    <a:cubicBezTo>
                      <a:pt x="3615" y="165"/>
                      <a:pt x="3062" y="0"/>
                      <a:pt x="2719" y="239"/>
                    </a:cubicBezTo>
                    <a:cubicBezTo>
                      <a:pt x="2375" y="448"/>
                      <a:pt x="1374" y="1539"/>
                      <a:pt x="613" y="2764"/>
                    </a:cubicBezTo>
                    <a:cubicBezTo>
                      <a:pt x="0" y="3794"/>
                      <a:pt x="1061" y="3824"/>
                      <a:pt x="1374" y="3495"/>
                    </a:cubicBezTo>
                    <a:cubicBezTo>
                      <a:pt x="1613" y="3241"/>
                      <a:pt x="2435" y="2495"/>
                      <a:pt x="2808" y="2002"/>
                    </a:cubicBezTo>
                    <a:cubicBezTo>
                      <a:pt x="3331" y="1315"/>
                      <a:pt x="3525" y="643"/>
                      <a:pt x="3615" y="165"/>
                    </a:cubicBezTo>
                    <a:close/>
                  </a:path>
                </a:pathLst>
              </a:custGeom>
              <a:solidFill>
                <a:srgbClr val="F4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15712013" y="-817931"/>
                <a:ext cx="533252" cy="435169"/>
              </a:xfrm>
              <a:custGeom>
                <a:avLst/>
                <a:gdLst/>
                <a:ahLst/>
                <a:cxnLst/>
                <a:rect l="l" t="t" r="r" b="b"/>
                <a:pathLst>
                  <a:path w="3077" h="2511" extrusionOk="0">
                    <a:moveTo>
                      <a:pt x="2942" y="1629"/>
                    </a:moveTo>
                    <a:cubicBezTo>
                      <a:pt x="1912" y="882"/>
                      <a:pt x="971" y="509"/>
                      <a:pt x="373" y="150"/>
                    </a:cubicBezTo>
                    <a:cubicBezTo>
                      <a:pt x="149" y="1"/>
                      <a:pt x="0" y="434"/>
                      <a:pt x="164" y="583"/>
                    </a:cubicBezTo>
                    <a:cubicBezTo>
                      <a:pt x="448" y="867"/>
                      <a:pt x="1718" y="2137"/>
                      <a:pt x="2390" y="2420"/>
                    </a:cubicBezTo>
                    <a:cubicBezTo>
                      <a:pt x="2599" y="2510"/>
                      <a:pt x="2778" y="2420"/>
                      <a:pt x="2883" y="2346"/>
                    </a:cubicBezTo>
                    <a:cubicBezTo>
                      <a:pt x="2927" y="2286"/>
                      <a:pt x="3077" y="1718"/>
                      <a:pt x="2942" y="1629"/>
                    </a:cubicBezTo>
                    <a:close/>
                  </a:path>
                </a:pathLst>
              </a:custGeom>
              <a:solidFill>
                <a:srgbClr val="BB9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15101294" y="-414131"/>
                <a:ext cx="507603" cy="1887291"/>
              </a:xfrm>
              <a:custGeom>
                <a:avLst/>
                <a:gdLst/>
                <a:ahLst/>
                <a:cxnLst/>
                <a:rect l="l" t="t" r="r" b="b"/>
                <a:pathLst>
                  <a:path w="2929" h="10890" extrusionOk="0">
                    <a:moveTo>
                      <a:pt x="374" y="120"/>
                    </a:moveTo>
                    <a:cubicBezTo>
                      <a:pt x="374" y="120"/>
                      <a:pt x="180" y="1002"/>
                      <a:pt x="120" y="1360"/>
                    </a:cubicBezTo>
                    <a:cubicBezTo>
                      <a:pt x="16" y="1793"/>
                      <a:pt x="1" y="2450"/>
                      <a:pt x="76" y="3018"/>
                    </a:cubicBezTo>
                    <a:cubicBezTo>
                      <a:pt x="165" y="3854"/>
                      <a:pt x="330" y="5363"/>
                      <a:pt x="688" y="6408"/>
                    </a:cubicBezTo>
                    <a:cubicBezTo>
                      <a:pt x="972" y="7260"/>
                      <a:pt x="1181" y="8962"/>
                      <a:pt x="1196" y="10083"/>
                    </a:cubicBezTo>
                    <a:cubicBezTo>
                      <a:pt x="1211" y="10307"/>
                      <a:pt x="643" y="10561"/>
                      <a:pt x="210" y="10680"/>
                    </a:cubicBezTo>
                    <a:cubicBezTo>
                      <a:pt x="210" y="10680"/>
                      <a:pt x="225" y="10874"/>
                      <a:pt x="1032" y="10814"/>
                    </a:cubicBezTo>
                    <a:cubicBezTo>
                      <a:pt x="1226" y="10770"/>
                      <a:pt x="1793" y="10889"/>
                      <a:pt x="1928" y="10725"/>
                    </a:cubicBezTo>
                    <a:cubicBezTo>
                      <a:pt x="2137" y="10546"/>
                      <a:pt x="1898" y="10277"/>
                      <a:pt x="1958" y="10127"/>
                    </a:cubicBezTo>
                    <a:cubicBezTo>
                      <a:pt x="2391" y="8320"/>
                      <a:pt x="2928" y="7185"/>
                      <a:pt x="1823" y="6110"/>
                    </a:cubicBezTo>
                    <a:cubicBezTo>
                      <a:pt x="1823" y="6110"/>
                      <a:pt x="2301" y="1390"/>
                      <a:pt x="1495" y="479"/>
                    </a:cubicBezTo>
                    <a:cubicBezTo>
                      <a:pt x="1106" y="1"/>
                      <a:pt x="374" y="120"/>
                      <a:pt x="374" y="120"/>
                    </a:cubicBezTo>
                    <a:close/>
                  </a:path>
                </a:pathLst>
              </a:custGeom>
              <a:solidFill>
                <a:srgbClr val="F4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14940816" y="-432155"/>
                <a:ext cx="926822" cy="1768058"/>
              </a:xfrm>
              <a:custGeom>
                <a:avLst/>
                <a:gdLst/>
                <a:ahLst/>
                <a:cxnLst/>
                <a:rect l="l" t="t" r="r" b="b"/>
                <a:pathLst>
                  <a:path w="5348" h="10202" extrusionOk="0">
                    <a:moveTo>
                      <a:pt x="1465" y="0"/>
                    </a:moveTo>
                    <a:cubicBezTo>
                      <a:pt x="1465" y="0"/>
                      <a:pt x="120" y="583"/>
                      <a:pt x="76" y="1479"/>
                    </a:cubicBezTo>
                    <a:cubicBezTo>
                      <a:pt x="1" y="2614"/>
                      <a:pt x="613" y="5467"/>
                      <a:pt x="912" y="6482"/>
                    </a:cubicBezTo>
                    <a:cubicBezTo>
                      <a:pt x="1151" y="7334"/>
                      <a:pt x="4198" y="8514"/>
                      <a:pt x="4302" y="8544"/>
                    </a:cubicBezTo>
                    <a:cubicBezTo>
                      <a:pt x="4825" y="8783"/>
                      <a:pt x="4646" y="10052"/>
                      <a:pt x="4526" y="10202"/>
                    </a:cubicBezTo>
                    <a:cubicBezTo>
                      <a:pt x="4526" y="10202"/>
                      <a:pt x="5034" y="9544"/>
                      <a:pt x="5034" y="9141"/>
                    </a:cubicBezTo>
                    <a:cubicBezTo>
                      <a:pt x="5019" y="8812"/>
                      <a:pt x="5348" y="8185"/>
                      <a:pt x="5318" y="8066"/>
                    </a:cubicBezTo>
                    <a:cubicBezTo>
                      <a:pt x="5214" y="7722"/>
                      <a:pt x="4601" y="8081"/>
                      <a:pt x="4556" y="8021"/>
                    </a:cubicBezTo>
                    <a:cubicBezTo>
                      <a:pt x="3914" y="6707"/>
                      <a:pt x="3212" y="6393"/>
                      <a:pt x="1987" y="6169"/>
                    </a:cubicBezTo>
                    <a:lnTo>
                      <a:pt x="2226" y="2868"/>
                    </a:lnTo>
                    <a:cubicBezTo>
                      <a:pt x="2226" y="2868"/>
                      <a:pt x="2674" y="2061"/>
                      <a:pt x="2211" y="1270"/>
                    </a:cubicBezTo>
                    <a:cubicBezTo>
                      <a:pt x="1958" y="852"/>
                      <a:pt x="1465" y="0"/>
                      <a:pt x="1465" y="0"/>
                    </a:cubicBezTo>
                    <a:close/>
                  </a:path>
                </a:pathLst>
              </a:custGeom>
              <a:solidFill>
                <a:srgbClr val="F4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14883799" y="-1185509"/>
                <a:ext cx="269312" cy="279888"/>
              </a:xfrm>
              <a:custGeom>
                <a:avLst/>
                <a:gdLst/>
                <a:ahLst/>
                <a:cxnLst/>
                <a:rect l="l" t="t" r="r" b="b"/>
                <a:pathLst>
                  <a:path w="1554" h="1615" extrusionOk="0">
                    <a:moveTo>
                      <a:pt x="1255" y="1"/>
                    </a:moveTo>
                    <a:cubicBezTo>
                      <a:pt x="1255" y="1"/>
                      <a:pt x="1061" y="867"/>
                      <a:pt x="1330" y="1196"/>
                    </a:cubicBezTo>
                    <a:cubicBezTo>
                      <a:pt x="1554" y="1465"/>
                      <a:pt x="135" y="1614"/>
                      <a:pt x="1" y="1345"/>
                    </a:cubicBezTo>
                    <a:cubicBezTo>
                      <a:pt x="1" y="1345"/>
                      <a:pt x="210" y="1091"/>
                      <a:pt x="284" y="972"/>
                    </a:cubicBezTo>
                    <a:cubicBezTo>
                      <a:pt x="359" y="808"/>
                      <a:pt x="389" y="374"/>
                      <a:pt x="389" y="374"/>
                    </a:cubicBezTo>
                    <a:cubicBezTo>
                      <a:pt x="389" y="374"/>
                      <a:pt x="434" y="46"/>
                      <a:pt x="1255" y="1"/>
                    </a:cubicBezTo>
                    <a:close/>
                  </a:path>
                </a:pathLst>
              </a:custGeom>
              <a:solidFill>
                <a:srgbClr val="F4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15062474" y="-1024856"/>
                <a:ext cx="533425" cy="1001876"/>
              </a:xfrm>
              <a:custGeom>
                <a:avLst/>
                <a:gdLst/>
                <a:ahLst/>
                <a:cxnLst/>
                <a:rect l="l" t="t" r="r" b="b"/>
                <a:pathLst>
                  <a:path w="3078" h="5781" extrusionOk="0">
                    <a:moveTo>
                      <a:pt x="270" y="1957"/>
                    </a:moveTo>
                    <a:cubicBezTo>
                      <a:pt x="270" y="2046"/>
                      <a:pt x="46" y="4182"/>
                      <a:pt x="46" y="4182"/>
                    </a:cubicBezTo>
                    <a:cubicBezTo>
                      <a:pt x="270" y="4107"/>
                      <a:pt x="1151" y="5735"/>
                      <a:pt x="1151" y="5735"/>
                    </a:cubicBezTo>
                    <a:lnTo>
                      <a:pt x="2107" y="5780"/>
                    </a:lnTo>
                    <a:cubicBezTo>
                      <a:pt x="2107" y="5780"/>
                      <a:pt x="2107" y="5467"/>
                      <a:pt x="2107" y="5123"/>
                    </a:cubicBezTo>
                    <a:cubicBezTo>
                      <a:pt x="2122" y="4466"/>
                      <a:pt x="2256" y="4197"/>
                      <a:pt x="2495" y="3958"/>
                    </a:cubicBezTo>
                    <a:lnTo>
                      <a:pt x="2286" y="3480"/>
                    </a:lnTo>
                    <a:cubicBezTo>
                      <a:pt x="2824" y="2046"/>
                      <a:pt x="3078" y="1165"/>
                      <a:pt x="2555" y="149"/>
                    </a:cubicBezTo>
                    <a:cubicBezTo>
                      <a:pt x="2555" y="149"/>
                      <a:pt x="2256" y="105"/>
                      <a:pt x="2256" y="134"/>
                    </a:cubicBezTo>
                    <a:lnTo>
                      <a:pt x="942" y="0"/>
                    </a:lnTo>
                    <a:cubicBezTo>
                      <a:pt x="942" y="0"/>
                      <a:pt x="479" y="836"/>
                      <a:pt x="374" y="956"/>
                    </a:cubicBezTo>
                    <a:cubicBezTo>
                      <a:pt x="1" y="1464"/>
                      <a:pt x="285" y="1852"/>
                      <a:pt x="270" y="1957"/>
                    </a:cubicBezTo>
                    <a:close/>
                  </a:path>
                </a:pathLst>
              </a:custGeom>
              <a:solidFill>
                <a:srgbClr val="F4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14948441" y="-1384809"/>
                <a:ext cx="362549" cy="328933"/>
              </a:xfrm>
              <a:custGeom>
                <a:avLst/>
                <a:gdLst/>
                <a:ahLst/>
                <a:cxnLst/>
                <a:rect l="l" t="t" r="r" b="b"/>
                <a:pathLst>
                  <a:path w="2092" h="1898" extrusionOk="0">
                    <a:moveTo>
                      <a:pt x="1031" y="1838"/>
                    </a:moveTo>
                    <a:cubicBezTo>
                      <a:pt x="1314" y="1719"/>
                      <a:pt x="1553" y="1584"/>
                      <a:pt x="1733" y="1270"/>
                    </a:cubicBezTo>
                    <a:cubicBezTo>
                      <a:pt x="2091" y="688"/>
                      <a:pt x="1822" y="359"/>
                      <a:pt x="1404" y="195"/>
                    </a:cubicBezTo>
                    <a:cubicBezTo>
                      <a:pt x="881" y="1"/>
                      <a:pt x="583" y="210"/>
                      <a:pt x="418" y="330"/>
                    </a:cubicBezTo>
                    <a:cubicBezTo>
                      <a:pt x="284" y="449"/>
                      <a:pt x="105" y="807"/>
                      <a:pt x="45" y="1151"/>
                    </a:cubicBezTo>
                    <a:cubicBezTo>
                      <a:pt x="0" y="1390"/>
                      <a:pt x="194" y="1719"/>
                      <a:pt x="344" y="1808"/>
                    </a:cubicBezTo>
                    <a:cubicBezTo>
                      <a:pt x="523" y="1898"/>
                      <a:pt x="837" y="1898"/>
                      <a:pt x="1031" y="1838"/>
                    </a:cubicBezTo>
                    <a:close/>
                  </a:path>
                </a:pathLst>
              </a:custGeom>
              <a:solidFill>
                <a:srgbClr val="F4B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14920019" y="1190840"/>
                <a:ext cx="194272" cy="220097"/>
              </a:xfrm>
              <a:custGeom>
                <a:avLst/>
                <a:gdLst/>
                <a:ahLst/>
                <a:cxnLst/>
                <a:rect l="l" t="t" r="r" b="b"/>
                <a:pathLst>
                  <a:path w="1121" h="1270" extrusionOk="0">
                    <a:moveTo>
                      <a:pt x="165" y="15"/>
                    </a:moveTo>
                    <a:cubicBezTo>
                      <a:pt x="30" y="105"/>
                      <a:pt x="180" y="224"/>
                      <a:pt x="105" y="299"/>
                    </a:cubicBezTo>
                    <a:cubicBezTo>
                      <a:pt x="30" y="403"/>
                      <a:pt x="195" y="463"/>
                      <a:pt x="75" y="583"/>
                    </a:cubicBezTo>
                    <a:cubicBezTo>
                      <a:pt x="0" y="672"/>
                      <a:pt x="105" y="822"/>
                      <a:pt x="105" y="822"/>
                    </a:cubicBezTo>
                    <a:lnTo>
                      <a:pt x="75" y="1270"/>
                    </a:lnTo>
                    <a:lnTo>
                      <a:pt x="882" y="822"/>
                    </a:lnTo>
                    <a:cubicBezTo>
                      <a:pt x="897" y="837"/>
                      <a:pt x="1001" y="822"/>
                      <a:pt x="1031" y="732"/>
                    </a:cubicBezTo>
                    <a:cubicBezTo>
                      <a:pt x="1031" y="672"/>
                      <a:pt x="986" y="598"/>
                      <a:pt x="1031" y="523"/>
                    </a:cubicBezTo>
                    <a:cubicBezTo>
                      <a:pt x="1106" y="418"/>
                      <a:pt x="1076" y="403"/>
                      <a:pt x="1061" y="314"/>
                    </a:cubicBezTo>
                    <a:cubicBezTo>
                      <a:pt x="1031" y="209"/>
                      <a:pt x="1121" y="120"/>
                      <a:pt x="1106" y="0"/>
                    </a:cubicBezTo>
                    <a:lnTo>
                      <a:pt x="165" y="0"/>
                    </a:lnTo>
                    <a:lnTo>
                      <a:pt x="165" y="1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14933017" y="1206264"/>
                <a:ext cx="186647" cy="204673"/>
              </a:xfrm>
              <a:custGeom>
                <a:avLst/>
                <a:gdLst/>
                <a:ahLst/>
                <a:cxnLst/>
                <a:rect l="l" t="t" r="r" b="b"/>
                <a:pathLst>
                  <a:path w="1077" h="1181" extrusionOk="0">
                    <a:moveTo>
                      <a:pt x="1076" y="180"/>
                    </a:moveTo>
                    <a:cubicBezTo>
                      <a:pt x="1076" y="180"/>
                      <a:pt x="1076" y="165"/>
                      <a:pt x="1076" y="165"/>
                    </a:cubicBezTo>
                    <a:lnTo>
                      <a:pt x="1061" y="165"/>
                    </a:lnTo>
                    <a:cubicBezTo>
                      <a:pt x="1031" y="165"/>
                      <a:pt x="987" y="165"/>
                      <a:pt x="957" y="165"/>
                    </a:cubicBezTo>
                    <a:cubicBezTo>
                      <a:pt x="852" y="165"/>
                      <a:pt x="748" y="180"/>
                      <a:pt x="658" y="180"/>
                    </a:cubicBezTo>
                    <a:lnTo>
                      <a:pt x="658" y="180"/>
                    </a:lnTo>
                    <a:lnTo>
                      <a:pt x="658" y="180"/>
                    </a:lnTo>
                    <a:cubicBezTo>
                      <a:pt x="748" y="180"/>
                      <a:pt x="837" y="180"/>
                      <a:pt x="912" y="165"/>
                    </a:cubicBezTo>
                    <a:lnTo>
                      <a:pt x="1061" y="165"/>
                    </a:lnTo>
                    <a:lnTo>
                      <a:pt x="1076" y="165"/>
                    </a:lnTo>
                    <a:cubicBezTo>
                      <a:pt x="1076" y="180"/>
                      <a:pt x="1076" y="180"/>
                      <a:pt x="1076" y="180"/>
                    </a:cubicBezTo>
                    <a:lnTo>
                      <a:pt x="1076" y="180"/>
                    </a:lnTo>
                    <a:lnTo>
                      <a:pt x="1076" y="180"/>
                    </a:lnTo>
                    <a:close/>
                    <a:moveTo>
                      <a:pt x="16" y="1181"/>
                    </a:moveTo>
                    <a:cubicBezTo>
                      <a:pt x="46" y="1166"/>
                      <a:pt x="46" y="1166"/>
                      <a:pt x="16" y="1181"/>
                    </a:cubicBezTo>
                    <a:cubicBezTo>
                      <a:pt x="31" y="1136"/>
                      <a:pt x="31" y="1136"/>
                      <a:pt x="16" y="1181"/>
                    </a:cubicBezTo>
                    <a:cubicBezTo>
                      <a:pt x="31" y="1136"/>
                      <a:pt x="31" y="1136"/>
                      <a:pt x="16" y="1181"/>
                    </a:cubicBezTo>
                    <a:cubicBezTo>
                      <a:pt x="31" y="1136"/>
                      <a:pt x="31" y="1136"/>
                      <a:pt x="16" y="1181"/>
                    </a:cubicBezTo>
                    <a:cubicBezTo>
                      <a:pt x="31" y="1136"/>
                      <a:pt x="31" y="1136"/>
                      <a:pt x="16" y="1181"/>
                    </a:cubicBezTo>
                    <a:cubicBezTo>
                      <a:pt x="1" y="1151"/>
                      <a:pt x="1" y="1151"/>
                      <a:pt x="16" y="1181"/>
                    </a:cubicBezTo>
                    <a:cubicBezTo>
                      <a:pt x="1" y="1151"/>
                      <a:pt x="1" y="1151"/>
                      <a:pt x="16" y="1181"/>
                    </a:cubicBezTo>
                    <a:close/>
                    <a:moveTo>
                      <a:pt x="240" y="299"/>
                    </a:moveTo>
                    <a:cubicBezTo>
                      <a:pt x="240" y="299"/>
                      <a:pt x="240" y="314"/>
                      <a:pt x="255" y="314"/>
                    </a:cubicBezTo>
                    <a:cubicBezTo>
                      <a:pt x="270" y="329"/>
                      <a:pt x="270" y="329"/>
                      <a:pt x="285" y="344"/>
                    </a:cubicBezTo>
                    <a:lnTo>
                      <a:pt x="299" y="344"/>
                    </a:lnTo>
                    <a:cubicBezTo>
                      <a:pt x="299" y="329"/>
                      <a:pt x="299" y="329"/>
                      <a:pt x="299" y="329"/>
                    </a:cubicBezTo>
                    <a:cubicBezTo>
                      <a:pt x="285" y="329"/>
                      <a:pt x="270" y="314"/>
                      <a:pt x="270" y="299"/>
                    </a:cubicBezTo>
                    <a:cubicBezTo>
                      <a:pt x="255" y="299"/>
                      <a:pt x="240" y="299"/>
                      <a:pt x="240" y="299"/>
                    </a:cubicBezTo>
                    <a:lnTo>
                      <a:pt x="240" y="299"/>
                    </a:lnTo>
                    <a:lnTo>
                      <a:pt x="240" y="299"/>
                    </a:lnTo>
                    <a:close/>
                    <a:moveTo>
                      <a:pt x="957" y="598"/>
                    </a:moveTo>
                    <a:lnTo>
                      <a:pt x="957" y="598"/>
                    </a:lnTo>
                    <a:cubicBezTo>
                      <a:pt x="942" y="598"/>
                      <a:pt x="927" y="613"/>
                      <a:pt x="912" y="613"/>
                    </a:cubicBezTo>
                    <a:lnTo>
                      <a:pt x="912" y="628"/>
                    </a:lnTo>
                    <a:cubicBezTo>
                      <a:pt x="912" y="628"/>
                      <a:pt x="912" y="628"/>
                      <a:pt x="912" y="628"/>
                    </a:cubicBezTo>
                    <a:cubicBezTo>
                      <a:pt x="927" y="613"/>
                      <a:pt x="942" y="613"/>
                      <a:pt x="957" y="613"/>
                    </a:cubicBezTo>
                    <a:lnTo>
                      <a:pt x="957" y="598"/>
                    </a:lnTo>
                    <a:cubicBezTo>
                      <a:pt x="957" y="598"/>
                      <a:pt x="957" y="598"/>
                      <a:pt x="957" y="598"/>
                    </a:cubicBezTo>
                    <a:cubicBezTo>
                      <a:pt x="957" y="598"/>
                      <a:pt x="957" y="598"/>
                      <a:pt x="957" y="598"/>
                    </a:cubicBezTo>
                    <a:close/>
                    <a:moveTo>
                      <a:pt x="912" y="464"/>
                    </a:moveTo>
                    <a:cubicBezTo>
                      <a:pt x="912" y="464"/>
                      <a:pt x="912" y="464"/>
                      <a:pt x="912" y="464"/>
                    </a:cubicBezTo>
                    <a:cubicBezTo>
                      <a:pt x="912" y="479"/>
                      <a:pt x="927" y="479"/>
                      <a:pt x="927" y="479"/>
                    </a:cubicBezTo>
                    <a:cubicBezTo>
                      <a:pt x="942" y="494"/>
                      <a:pt x="957" y="509"/>
                      <a:pt x="972" y="509"/>
                    </a:cubicBezTo>
                    <a:cubicBezTo>
                      <a:pt x="987" y="509"/>
                      <a:pt x="987" y="523"/>
                      <a:pt x="987" y="523"/>
                    </a:cubicBezTo>
                    <a:cubicBezTo>
                      <a:pt x="987" y="523"/>
                      <a:pt x="987" y="523"/>
                      <a:pt x="1001" y="523"/>
                    </a:cubicBezTo>
                    <a:lnTo>
                      <a:pt x="1016" y="523"/>
                    </a:lnTo>
                    <a:lnTo>
                      <a:pt x="1016" y="523"/>
                    </a:lnTo>
                    <a:cubicBezTo>
                      <a:pt x="1001" y="509"/>
                      <a:pt x="1001" y="509"/>
                      <a:pt x="1001" y="509"/>
                    </a:cubicBezTo>
                    <a:cubicBezTo>
                      <a:pt x="1001" y="509"/>
                      <a:pt x="987" y="494"/>
                      <a:pt x="987" y="494"/>
                    </a:cubicBezTo>
                    <a:cubicBezTo>
                      <a:pt x="972" y="479"/>
                      <a:pt x="942" y="479"/>
                      <a:pt x="927" y="464"/>
                    </a:cubicBezTo>
                    <a:lnTo>
                      <a:pt x="927" y="464"/>
                    </a:lnTo>
                    <a:lnTo>
                      <a:pt x="912" y="464"/>
                    </a:lnTo>
                    <a:lnTo>
                      <a:pt x="912" y="464"/>
                    </a:lnTo>
                    <a:lnTo>
                      <a:pt x="912" y="464"/>
                    </a:lnTo>
                    <a:close/>
                    <a:moveTo>
                      <a:pt x="628" y="553"/>
                    </a:moveTo>
                    <a:cubicBezTo>
                      <a:pt x="628" y="553"/>
                      <a:pt x="628" y="568"/>
                      <a:pt x="628" y="568"/>
                    </a:cubicBezTo>
                    <a:cubicBezTo>
                      <a:pt x="643" y="583"/>
                      <a:pt x="673" y="598"/>
                      <a:pt x="688" y="613"/>
                    </a:cubicBezTo>
                    <a:lnTo>
                      <a:pt x="703" y="613"/>
                    </a:lnTo>
                    <a:lnTo>
                      <a:pt x="703" y="598"/>
                    </a:lnTo>
                    <a:cubicBezTo>
                      <a:pt x="673" y="583"/>
                      <a:pt x="658" y="568"/>
                      <a:pt x="643" y="553"/>
                    </a:cubicBezTo>
                    <a:cubicBezTo>
                      <a:pt x="643" y="553"/>
                      <a:pt x="628" y="553"/>
                      <a:pt x="628" y="553"/>
                    </a:cubicBezTo>
                    <a:cubicBezTo>
                      <a:pt x="628" y="553"/>
                      <a:pt x="628" y="553"/>
                      <a:pt x="628" y="553"/>
                    </a:cubicBezTo>
                    <a:lnTo>
                      <a:pt x="628" y="553"/>
                    </a:lnTo>
                    <a:close/>
                    <a:moveTo>
                      <a:pt x="464" y="718"/>
                    </a:moveTo>
                    <a:cubicBezTo>
                      <a:pt x="449" y="718"/>
                      <a:pt x="449" y="718"/>
                      <a:pt x="449" y="718"/>
                    </a:cubicBezTo>
                    <a:cubicBezTo>
                      <a:pt x="434" y="733"/>
                      <a:pt x="419" y="748"/>
                      <a:pt x="404" y="762"/>
                    </a:cubicBezTo>
                    <a:cubicBezTo>
                      <a:pt x="404" y="762"/>
                      <a:pt x="404" y="762"/>
                      <a:pt x="404" y="762"/>
                    </a:cubicBezTo>
                    <a:lnTo>
                      <a:pt x="419" y="762"/>
                    </a:lnTo>
                    <a:cubicBezTo>
                      <a:pt x="419" y="748"/>
                      <a:pt x="449" y="748"/>
                      <a:pt x="449" y="733"/>
                    </a:cubicBezTo>
                    <a:cubicBezTo>
                      <a:pt x="449" y="733"/>
                      <a:pt x="464" y="718"/>
                      <a:pt x="464" y="718"/>
                    </a:cubicBezTo>
                    <a:cubicBezTo>
                      <a:pt x="464" y="718"/>
                      <a:pt x="464" y="718"/>
                      <a:pt x="464" y="718"/>
                    </a:cubicBezTo>
                    <a:lnTo>
                      <a:pt x="464" y="718"/>
                    </a:lnTo>
                    <a:close/>
                    <a:moveTo>
                      <a:pt x="255" y="538"/>
                    </a:moveTo>
                    <a:cubicBezTo>
                      <a:pt x="255" y="538"/>
                      <a:pt x="255" y="538"/>
                      <a:pt x="255" y="538"/>
                    </a:cubicBezTo>
                    <a:lnTo>
                      <a:pt x="255" y="538"/>
                    </a:lnTo>
                    <a:cubicBezTo>
                      <a:pt x="255" y="553"/>
                      <a:pt x="270" y="553"/>
                      <a:pt x="270" y="568"/>
                    </a:cubicBezTo>
                    <a:lnTo>
                      <a:pt x="299" y="598"/>
                    </a:lnTo>
                    <a:lnTo>
                      <a:pt x="299" y="598"/>
                    </a:lnTo>
                    <a:cubicBezTo>
                      <a:pt x="314" y="598"/>
                      <a:pt x="314" y="583"/>
                      <a:pt x="299" y="583"/>
                    </a:cubicBezTo>
                    <a:cubicBezTo>
                      <a:pt x="285" y="568"/>
                      <a:pt x="285" y="553"/>
                      <a:pt x="270" y="538"/>
                    </a:cubicBezTo>
                    <a:cubicBezTo>
                      <a:pt x="270" y="538"/>
                      <a:pt x="270" y="538"/>
                      <a:pt x="255" y="538"/>
                    </a:cubicBezTo>
                    <a:lnTo>
                      <a:pt x="255" y="538"/>
                    </a:lnTo>
                    <a:lnTo>
                      <a:pt x="255" y="538"/>
                    </a:lnTo>
                    <a:lnTo>
                      <a:pt x="255" y="538"/>
                    </a:lnTo>
                    <a:close/>
                    <a:moveTo>
                      <a:pt x="479" y="583"/>
                    </a:moveTo>
                    <a:lnTo>
                      <a:pt x="464" y="583"/>
                    </a:lnTo>
                    <a:cubicBezTo>
                      <a:pt x="464" y="583"/>
                      <a:pt x="464" y="598"/>
                      <a:pt x="464" y="598"/>
                    </a:cubicBezTo>
                    <a:cubicBezTo>
                      <a:pt x="464" y="598"/>
                      <a:pt x="449" y="613"/>
                      <a:pt x="449" y="613"/>
                    </a:cubicBezTo>
                    <a:cubicBezTo>
                      <a:pt x="434" y="628"/>
                      <a:pt x="434" y="628"/>
                      <a:pt x="434" y="643"/>
                    </a:cubicBezTo>
                    <a:lnTo>
                      <a:pt x="434" y="643"/>
                    </a:lnTo>
                    <a:lnTo>
                      <a:pt x="434" y="643"/>
                    </a:lnTo>
                    <a:cubicBezTo>
                      <a:pt x="449" y="643"/>
                      <a:pt x="464" y="628"/>
                      <a:pt x="464" y="613"/>
                    </a:cubicBezTo>
                    <a:cubicBezTo>
                      <a:pt x="479" y="613"/>
                      <a:pt x="479" y="598"/>
                      <a:pt x="479" y="598"/>
                    </a:cubicBezTo>
                    <a:lnTo>
                      <a:pt x="479" y="583"/>
                    </a:lnTo>
                    <a:cubicBezTo>
                      <a:pt x="479" y="598"/>
                      <a:pt x="479" y="598"/>
                      <a:pt x="479" y="583"/>
                    </a:cubicBezTo>
                    <a:cubicBezTo>
                      <a:pt x="479" y="583"/>
                      <a:pt x="479" y="583"/>
                      <a:pt x="479" y="583"/>
                    </a:cubicBezTo>
                    <a:lnTo>
                      <a:pt x="479" y="583"/>
                    </a:lnTo>
                    <a:close/>
                    <a:moveTo>
                      <a:pt x="613" y="135"/>
                    </a:moveTo>
                    <a:cubicBezTo>
                      <a:pt x="613" y="135"/>
                      <a:pt x="598" y="135"/>
                      <a:pt x="598" y="150"/>
                    </a:cubicBezTo>
                    <a:cubicBezTo>
                      <a:pt x="583" y="150"/>
                      <a:pt x="568" y="165"/>
                      <a:pt x="553" y="165"/>
                    </a:cubicBezTo>
                    <a:lnTo>
                      <a:pt x="553" y="180"/>
                    </a:lnTo>
                    <a:lnTo>
                      <a:pt x="568" y="180"/>
                    </a:lnTo>
                    <a:lnTo>
                      <a:pt x="628" y="150"/>
                    </a:lnTo>
                    <a:cubicBezTo>
                      <a:pt x="628" y="150"/>
                      <a:pt x="628" y="135"/>
                      <a:pt x="628" y="135"/>
                    </a:cubicBezTo>
                    <a:cubicBezTo>
                      <a:pt x="628" y="135"/>
                      <a:pt x="628" y="135"/>
                      <a:pt x="613" y="135"/>
                    </a:cubicBezTo>
                    <a:close/>
                    <a:moveTo>
                      <a:pt x="314" y="120"/>
                    </a:moveTo>
                    <a:cubicBezTo>
                      <a:pt x="314" y="120"/>
                      <a:pt x="314" y="120"/>
                      <a:pt x="299" y="120"/>
                    </a:cubicBezTo>
                    <a:cubicBezTo>
                      <a:pt x="285" y="135"/>
                      <a:pt x="285" y="150"/>
                      <a:pt x="270" y="150"/>
                    </a:cubicBezTo>
                    <a:cubicBezTo>
                      <a:pt x="270" y="165"/>
                      <a:pt x="255" y="180"/>
                      <a:pt x="240" y="195"/>
                    </a:cubicBezTo>
                    <a:lnTo>
                      <a:pt x="240" y="195"/>
                    </a:lnTo>
                    <a:lnTo>
                      <a:pt x="255" y="195"/>
                    </a:lnTo>
                    <a:lnTo>
                      <a:pt x="270" y="180"/>
                    </a:lnTo>
                    <a:cubicBezTo>
                      <a:pt x="285" y="165"/>
                      <a:pt x="299" y="150"/>
                      <a:pt x="314" y="135"/>
                    </a:cubicBezTo>
                    <a:cubicBezTo>
                      <a:pt x="314" y="120"/>
                      <a:pt x="314" y="120"/>
                      <a:pt x="314" y="120"/>
                    </a:cubicBezTo>
                    <a:lnTo>
                      <a:pt x="314" y="120"/>
                    </a:lnTo>
                    <a:lnTo>
                      <a:pt x="314" y="120"/>
                    </a:lnTo>
                    <a:close/>
                    <a:moveTo>
                      <a:pt x="494" y="359"/>
                    </a:moveTo>
                    <a:cubicBezTo>
                      <a:pt x="494" y="359"/>
                      <a:pt x="494" y="359"/>
                      <a:pt x="494" y="359"/>
                    </a:cubicBezTo>
                    <a:cubicBezTo>
                      <a:pt x="479" y="359"/>
                      <a:pt x="464" y="359"/>
                      <a:pt x="464" y="359"/>
                    </a:cubicBezTo>
                    <a:cubicBezTo>
                      <a:pt x="449" y="359"/>
                      <a:pt x="434" y="374"/>
                      <a:pt x="419" y="389"/>
                    </a:cubicBezTo>
                    <a:cubicBezTo>
                      <a:pt x="404" y="389"/>
                      <a:pt x="404" y="389"/>
                      <a:pt x="404" y="389"/>
                    </a:cubicBezTo>
                    <a:cubicBezTo>
                      <a:pt x="419" y="389"/>
                      <a:pt x="419" y="404"/>
                      <a:pt x="419" y="389"/>
                    </a:cubicBezTo>
                    <a:cubicBezTo>
                      <a:pt x="419" y="389"/>
                      <a:pt x="434" y="374"/>
                      <a:pt x="449" y="374"/>
                    </a:cubicBezTo>
                    <a:cubicBezTo>
                      <a:pt x="464" y="374"/>
                      <a:pt x="464" y="374"/>
                      <a:pt x="479" y="374"/>
                    </a:cubicBezTo>
                    <a:cubicBezTo>
                      <a:pt x="494" y="374"/>
                      <a:pt x="494" y="359"/>
                      <a:pt x="494" y="359"/>
                    </a:cubicBezTo>
                    <a:cubicBezTo>
                      <a:pt x="494" y="359"/>
                      <a:pt x="494" y="359"/>
                      <a:pt x="494" y="359"/>
                    </a:cubicBezTo>
                    <a:lnTo>
                      <a:pt x="494" y="359"/>
                    </a:lnTo>
                    <a:close/>
                    <a:moveTo>
                      <a:pt x="807" y="329"/>
                    </a:moveTo>
                    <a:cubicBezTo>
                      <a:pt x="807" y="329"/>
                      <a:pt x="807" y="329"/>
                      <a:pt x="807" y="329"/>
                    </a:cubicBezTo>
                    <a:cubicBezTo>
                      <a:pt x="807" y="329"/>
                      <a:pt x="807" y="329"/>
                      <a:pt x="807" y="329"/>
                    </a:cubicBezTo>
                    <a:cubicBezTo>
                      <a:pt x="822" y="359"/>
                      <a:pt x="837" y="359"/>
                      <a:pt x="852" y="374"/>
                    </a:cubicBezTo>
                    <a:lnTo>
                      <a:pt x="867" y="374"/>
                    </a:lnTo>
                    <a:cubicBezTo>
                      <a:pt x="867" y="374"/>
                      <a:pt x="867" y="374"/>
                      <a:pt x="867" y="374"/>
                    </a:cubicBezTo>
                    <a:cubicBezTo>
                      <a:pt x="852" y="359"/>
                      <a:pt x="837" y="329"/>
                      <a:pt x="807" y="329"/>
                    </a:cubicBezTo>
                    <a:lnTo>
                      <a:pt x="807" y="329"/>
                    </a:lnTo>
                    <a:cubicBezTo>
                      <a:pt x="807" y="314"/>
                      <a:pt x="807" y="314"/>
                      <a:pt x="807" y="329"/>
                    </a:cubicBezTo>
                    <a:lnTo>
                      <a:pt x="807" y="329"/>
                    </a:lnTo>
                    <a:lnTo>
                      <a:pt x="807" y="329"/>
                    </a:lnTo>
                    <a:close/>
                    <a:moveTo>
                      <a:pt x="285" y="1"/>
                    </a:moveTo>
                    <a:cubicBezTo>
                      <a:pt x="299" y="16"/>
                      <a:pt x="314" y="31"/>
                      <a:pt x="329" y="46"/>
                    </a:cubicBezTo>
                    <a:cubicBezTo>
                      <a:pt x="344" y="46"/>
                      <a:pt x="359" y="60"/>
                      <a:pt x="374" y="75"/>
                    </a:cubicBezTo>
                    <a:lnTo>
                      <a:pt x="374" y="75"/>
                    </a:lnTo>
                    <a:lnTo>
                      <a:pt x="374" y="75"/>
                    </a:lnTo>
                    <a:cubicBezTo>
                      <a:pt x="359" y="46"/>
                      <a:pt x="344" y="31"/>
                      <a:pt x="314" y="16"/>
                    </a:cubicBezTo>
                    <a:cubicBezTo>
                      <a:pt x="299" y="16"/>
                      <a:pt x="299" y="16"/>
                      <a:pt x="285" y="1"/>
                    </a:cubicBezTo>
                    <a:cubicBezTo>
                      <a:pt x="285" y="1"/>
                      <a:pt x="285" y="1"/>
                      <a:pt x="285" y="1"/>
                    </a:cubicBezTo>
                    <a:cubicBezTo>
                      <a:pt x="285" y="1"/>
                      <a:pt x="285" y="1"/>
                      <a:pt x="285" y="1"/>
                    </a:cubicBezTo>
                    <a:close/>
                    <a:moveTo>
                      <a:pt x="389" y="90"/>
                    </a:moveTo>
                    <a:cubicBezTo>
                      <a:pt x="389" y="90"/>
                      <a:pt x="389" y="105"/>
                      <a:pt x="389" y="105"/>
                    </a:cubicBezTo>
                    <a:cubicBezTo>
                      <a:pt x="404" y="105"/>
                      <a:pt x="419" y="120"/>
                      <a:pt x="419" y="120"/>
                    </a:cubicBezTo>
                    <a:cubicBezTo>
                      <a:pt x="434" y="135"/>
                      <a:pt x="449" y="150"/>
                      <a:pt x="449" y="150"/>
                    </a:cubicBezTo>
                    <a:lnTo>
                      <a:pt x="464" y="165"/>
                    </a:lnTo>
                    <a:lnTo>
                      <a:pt x="464" y="165"/>
                    </a:lnTo>
                    <a:lnTo>
                      <a:pt x="464" y="150"/>
                    </a:lnTo>
                    <a:cubicBezTo>
                      <a:pt x="464" y="150"/>
                      <a:pt x="464" y="150"/>
                      <a:pt x="464" y="135"/>
                    </a:cubicBezTo>
                    <a:lnTo>
                      <a:pt x="449" y="120"/>
                    </a:lnTo>
                    <a:cubicBezTo>
                      <a:pt x="419" y="105"/>
                      <a:pt x="419" y="90"/>
                      <a:pt x="389" y="90"/>
                    </a:cubicBezTo>
                    <a:cubicBezTo>
                      <a:pt x="389" y="90"/>
                      <a:pt x="389" y="90"/>
                      <a:pt x="389" y="90"/>
                    </a:cubicBezTo>
                    <a:lnTo>
                      <a:pt x="389" y="90"/>
                    </a:lnTo>
                    <a:cubicBezTo>
                      <a:pt x="374" y="90"/>
                      <a:pt x="374" y="90"/>
                      <a:pt x="389" y="90"/>
                    </a:cubicBezTo>
                    <a:close/>
                    <a:moveTo>
                      <a:pt x="673" y="270"/>
                    </a:moveTo>
                    <a:cubicBezTo>
                      <a:pt x="658" y="270"/>
                      <a:pt x="658" y="270"/>
                      <a:pt x="658" y="270"/>
                    </a:cubicBezTo>
                    <a:cubicBezTo>
                      <a:pt x="643" y="299"/>
                      <a:pt x="628" y="314"/>
                      <a:pt x="628" y="329"/>
                    </a:cubicBezTo>
                    <a:cubicBezTo>
                      <a:pt x="613" y="329"/>
                      <a:pt x="628" y="344"/>
                      <a:pt x="628" y="344"/>
                    </a:cubicBezTo>
                    <a:lnTo>
                      <a:pt x="628" y="344"/>
                    </a:lnTo>
                    <a:cubicBezTo>
                      <a:pt x="643" y="329"/>
                      <a:pt x="658" y="314"/>
                      <a:pt x="673" y="299"/>
                    </a:cubicBezTo>
                    <a:lnTo>
                      <a:pt x="673" y="284"/>
                    </a:lnTo>
                    <a:cubicBezTo>
                      <a:pt x="673" y="270"/>
                      <a:pt x="673" y="270"/>
                      <a:pt x="673" y="270"/>
                    </a:cubicBezTo>
                    <a:cubicBezTo>
                      <a:pt x="673" y="270"/>
                      <a:pt x="673" y="270"/>
                      <a:pt x="673" y="270"/>
                    </a:cubicBezTo>
                    <a:cubicBezTo>
                      <a:pt x="673" y="270"/>
                      <a:pt x="673" y="270"/>
                      <a:pt x="673" y="270"/>
                    </a:cubicBezTo>
                    <a:close/>
                    <a:moveTo>
                      <a:pt x="643" y="46"/>
                    </a:moveTo>
                    <a:lnTo>
                      <a:pt x="688" y="75"/>
                    </a:lnTo>
                    <a:lnTo>
                      <a:pt x="688" y="75"/>
                    </a:lnTo>
                    <a:lnTo>
                      <a:pt x="688" y="60"/>
                    </a:lnTo>
                    <a:cubicBezTo>
                      <a:pt x="673" y="60"/>
                      <a:pt x="673" y="46"/>
                      <a:pt x="658" y="46"/>
                    </a:cubicBezTo>
                    <a:lnTo>
                      <a:pt x="643" y="46"/>
                    </a:lnTo>
                    <a:cubicBezTo>
                      <a:pt x="643" y="46"/>
                      <a:pt x="643" y="46"/>
                      <a:pt x="643" y="46"/>
                    </a:cubicBezTo>
                    <a:close/>
                    <a:moveTo>
                      <a:pt x="1061" y="270"/>
                    </a:moveTo>
                    <a:cubicBezTo>
                      <a:pt x="1046" y="270"/>
                      <a:pt x="1046" y="255"/>
                      <a:pt x="1046" y="255"/>
                    </a:cubicBezTo>
                    <a:cubicBezTo>
                      <a:pt x="1031" y="255"/>
                      <a:pt x="1016" y="270"/>
                      <a:pt x="1016" y="270"/>
                    </a:cubicBezTo>
                    <a:cubicBezTo>
                      <a:pt x="1001" y="270"/>
                      <a:pt x="987" y="299"/>
                      <a:pt x="972" y="299"/>
                    </a:cubicBezTo>
                    <a:lnTo>
                      <a:pt x="972" y="314"/>
                    </a:lnTo>
                    <a:lnTo>
                      <a:pt x="972" y="314"/>
                    </a:lnTo>
                    <a:cubicBezTo>
                      <a:pt x="987" y="299"/>
                      <a:pt x="1001" y="299"/>
                      <a:pt x="1016" y="299"/>
                    </a:cubicBezTo>
                    <a:cubicBezTo>
                      <a:pt x="1031" y="284"/>
                      <a:pt x="1031" y="284"/>
                      <a:pt x="1061" y="270"/>
                    </a:cubicBezTo>
                    <a:lnTo>
                      <a:pt x="1061" y="270"/>
                    </a:lnTo>
                    <a:cubicBezTo>
                      <a:pt x="1061" y="270"/>
                      <a:pt x="1061" y="270"/>
                      <a:pt x="1061" y="270"/>
                    </a:cubicBezTo>
                    <a:cubicBezTo>
                      <a:pt x="1061" y="270"/>
                      <a:pt x="1061" y="270"/>
                      <a:pt x="1061" y="270"/>
                    </a:cubicBezTo>
                    <a:cubicBezTo>
                      <a:pt x="1061" y="270"/>
                      <a:pt x="1061" y="270"/>
                      <a:pt x="1061" y="270"/>
                    </a:cubicBezTo>
                    <a:close/>
                    <a:moveTo>
                      <a:pt x="792" y="16"/>
                    </a:moveTo>
                    <a:cubicBezTo>
                      <a:pt x="792" y="16"/>
                      <a:pt x="792" y="16"/>
                      <a:pt x="792" y="16"/>
                    </a:cubicBezTo>
                    <a:cubicBezTo>
                      <a:pt x="807" y="31"/>
                      <a:pt x="837" y="46"/>
                      <a:pt x="837" y="46"/>
                    </a:cubicBezTo>
                    <a:cubicBezTo>
                      <a:pt x="852" y="60"/>
                      <a:pt x="852" y="60"/>
                      <a:pt x="867" y="75"/>
                    </a:cubicBezTo>
                    <a:lnTo>
                      <a:pt x="867" y="75"/>
                    </a:lnTo>
                    <a:lnTo>
                      <a:pt x="867" y="60"/>
                    </a:lnTo>
                    <a:lnTo>
                      <a:pt x="837" y="31"/>
                    </a:lnTo>
                    <a:cubicBezTo>
                      <a:pt x="822" y="16"/>
                      <a:pt x="807" y="16"/>
                      <a:pt x="792" y="16"/>
                    </a:cubicBezTo>
                    <a:cubicBezTo>
                      <a:pt x="792" y="16"/>
                      <a:pt x="792" y="16"/>
                      <a:pt x="792" y="16"/>
                    </a:cubicBezTo>
                    <a:cubicBezTo>
                      <a:pt x="792" y="16"/>
                      <a:pt x="792" y="16"/>
                      <a:pt x="792" y="16"/>
                    </a:cubicBezTo>
                    <a:cubicBezTo>
                      <a:pt x="792" y="16"/>
                      <a:pt x="792" y="16"/>
                      <a:pt x="792" y="16"/>
                    </a:cubicBezTo>
                    <a:close/>
                    <a:moveTo>
                      <a:pt x="1076" y="16"/>
                    </a:moveTo>
                    <a:cubicBezTo>
                      <a:pt x="1061" y="16"/>
                      <a:pt x="1076" y="1"/>
                      <a:pt x="1076" y="16"/>
                    </a:cubicBezTo>
                    <a:cubicBezTo>
                      <a:pt x="1061" y="1"/>
                      <a:pt x="1046" y="16"/>
                      <a:pt x="1046" y="16"/>
                    </a:cubicBezTo>
                    <a:cubicBezTo>
                      <a:pt x="1031" y="16"/>
                      <a:pt x="1016" y="31"/>
                      <a:pt x="1016" y="46"/>
                    </a:cubicBezTo>
                    <a:lnTo>
                      <a:pt x="1016" y="46"/>
                    </a:lnTo>
                    <a:lnTo>
                      <a:pt x="1016" y="46"/>
                    </a:lnTo>
                    <a:cubicBezTo>
                      <a:pt x="1031" y="31"/>
                      <a:pt x="1046" y="31"/>
                      <a:pt x="1076" y="16"/>
                    </a:cubicBezTo>
                    <a:lnTo>
                      <a:pt x="1076" y="16"/>
                    </a:lnTo>
                    <a:cubicBezTo>
                      <a:pt x="1076" y="16"/>
                      <a:pt x="1076" y="16"/>
                      <a:pt x="1076" y="16"/>
                    </a:cubicBezTo>
                    <a:cubicBezTo>
                      <a:pt x="1076" y="16"/>
                      <a:pt x="1076" y="16"/>
                      <a:pt x="1076" y="16"/>
                    </a:cubicBezTo>
                    <a:lnTo>
                      <a:pt x="1076" y="16"/>
                    </a:lnTo>
                    <a:close/>
                    <a:moveTo>
                      <a:pt x="837" y="568"/>
                    </a:moveTo>
                    <a:cubicBezTo>
                      <a:pt x="822" y="568"/>
                      <a:pt x="807" y="568"/>
                      <a:pt x="777" y="568"/>
                    </a:cubicBezTo>
                    <a:lnTo>
                      <a:pt x="718" y="568"/>
                    </a:lnTo>
                    <a:cubicBezTo>
                      <a:pt x="703" y="568"/>
                      <a:pt x="703" y="568"/>
                      <a:pt x="703" y="583"/>
                    </a:cubicBezTo>
                    <a:cubicBezTo>
                      <a:pt x="703" y="583"/>
                      <a:pt x="703" y="583"/>
                      <a:pt x="718" y="583"/>
                    </a:cubicBezTo>
                    <a:lnTo>
                      <a:pt x="792" y="583"/>
                    </a:lnTo>
                    <a:cubicBezTo>
                      <a:pt x="807" y="583"/>
                      <a:pt x="837" y="568"/>
                      <a:pt x="837" y="568"/>
                    </a:cubicBezTo>
                    <a:cubicBezTo>
                      <a:pt x="852" y="568"/>
                      <a:pt x="852" y="568"/>
                      <a:pt x="837" y="568"/>
                    </a:cubicBezTo>
                    <a:cubicBezTo>
                      <a:pt x="852" y="568"/>
                      <a:pt x="852" y="568"/>
                      <a:pt x="837" y="568"/>
                    </a:cubicBezTo>
                    <a:close/>
                    <a:moveTo>
                      <a:pt x="374" y="31"/>
                    </a:moveTo>
                    <a:lnTo>
                      <a:pt x="434" y="31"/>
                    </a:lnTo>
                    <a:lnTo>
                      <a:pt x="524" y="31"/>
                    </a:lnTo>
                    <a:cubicBezTo>
                      <a:pt x="524" y="31"/>
                      <a:pt x="524" y="31"/>
                      <a:pt x="524" y="31"/>
                    </a:cubicBezTo>
                    <a:lnTo>
                      <a:pt x="524" y="16"/>
                    </a:lnTo>
                    <a:lnTo>
                      <a:pt x="419" y="16"/>
                    </a:lnTo>
                    <a:cubicBezTo>
                      <a:pt x="404" y="31"/>
                      <a:pt x="389" y="31"/>
                      <a:pt x="374" y="31"/>
                    </a:cubicBezTo>
                    <a:cubicBezTo>
                      <a:pt x="374" y="31"/>
                      <a:pt x="374" y="31"/>
                      <a:pt x="374" y="31"/>
                    </a:cubicBezTo>
                    <a:lnTo>
                      <a:pt x="374" y="31"/>
                    </a:lnTo>
                    <a:close/>
                    <a:moveTo>
                      <a:pt x="329" y="225"/>
                    </a:moveTo>
                    <a:cubicBezTo>
                      <a:pt x="359" y="225"/>
                      <a:pt x="389" y="240"/>
                      <a:pt x="419" y="240"/>
                    </a:cubicBezTo>
                    <a:lnTo>
                      <a:pt x="464" y="240"/>
                    </a:lnTo>
                    <a:cubicBezTo>
                      <a:pt x="479" y="240"/>
                      <a:pt x="479" y="240"/>
                      <a:pt x="479" y="240"/>
                    </a:cubicBezTo>
                    <a:cubicBezTo>
                      <a:pt x="479" y="240"/>
                      <a:pt x="479" y="225"/>
                      <a:pt x="464" y="225"/>
                    </a:cubicBezTo>
                    <a:lnTo>
                      <a:pt x="329" y="225"/>
                    </a:lnTo>
                    <a:cubicBezTo>
                      <a:pt x="329" y="225"/>
                      <a:pt x="329" y="225"/>
                      <a:pt x="329" y="225"/>
                    </a:cubicBezTo>
                    <a:cubicBezTo>
                      <a:pt x="329" y="225"/>
                      <a:pt x="329" y="225"/>
                      <a:pt x="329" y="225"/>
                    </a:cubicBezTo>
                    <a:close/>
                    <a:moveTo>
                      <a:pt x="240" y="434"/>
                    </a:moveTo>
                    <a:cubicBezTo>
                      <a:pt x="299" y="449"/>
                      <a:pt x="374" y="464"/>
                      <a:pt x="449" y="464"/>
                    </a:cubicBezTo>
                    <a:cubicBezTo>
                      <a:pt x="568" y="464"/>
                      <a:pt x="673" y="449"/>
                      <a:pt x="792" y="449"/>
                    </a:cubicBezTo>
                    <a:cubicBezTo>
                      <a:pt x="792" y="449"/>
                      <a:pt x="792" y="449"/>
                      <a:pt x="792" y="449"/>
                    </a:cubicBezTo>
                    <a:lnTo>
                      <a:pt x="792" y="434"/>
                    </a:lnTo>
                    <a:cubicBezTo>
                      <a:pt x="703" y="449"/>
                      <a:pt x="598" y="449"/>
                      <a:pt x="509" y="449"/>
                    </a:cubicBezTo>
                    <a:cubicBezTo>
                      <a:pt x="479" y="449"/>
                      <a:pt x="449" y="449"/>
                      <a:pt x="404" y="434"/>
                    </a:cubicBezTo>
                    <a:cubicBezTo>
                      <a:pt x="344" y="449"/>
                      <a:pt x="285" y="434"/>
                      <a:pt x="240" y="434"/>
                    </a:cubicBezTo>
                    <a:lnTo>
                      <a:pt x="240" y="434"/>
                    </a:lnTo>
                    <a:cubicBezTo>
                      <a:pt x="225" y="434"/>
                      <a:pt x="240" y="434"/>
                      <a:pt x="240" y="4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14303928" y="846484"/>
                <a:ext cx="194272" cy="248693"/>
              </a:xfrm>
              <a:custGeom>
                <a:avLst/>
                <a:gdLst/>
                <a:ahLst/>
                <a:cxnLst/>
                <a:rect l="l" t="t" r="r" b="b"/>
                <a:pathLst>
                  <a:path w="1121" h="1435" extrusionOk="0">
                    <a:moveTo>
                      <a:pt x="15" y="867"/>
                    </a:moveTo>
                    <a:cubicBezTo>
                      <a:pt x="45" y="1016"/>
                      <a:pt x="209" y="927"/>
                      <a:pt x="254" y="1016"/>
                    </a:cubicBezTo>
                    <a:cubicBezTo>
                      <a:pt x="314" y="1151"/>
                      <a:pt x="433" y="1001"/>
                      <a:pt x="508" y="1166"/>
                    </a:cubicBezTo>
                    <a:cubicBezTo>
                      <a:pt x="553" y="1270"/>
                      <a:pt x="732" y="1240"/>
                      <a:pt x="732" y="1240"/>
                    </a:cubicBezTo>
                    <a:lnTo>
                      <a:pt x="1120" y="1434"/>
                    </a:lnTo>
                    <a:lnTo>
                      <a:pt x="1046" y="538"/>
                    </a:lnTo>
                    <a:cubicBezTo>
                      <a:pt x="1061" y="523"/>
                      <a:pt x="1090" y="419"/>
                      <a:pt x="1016" y="359"/>
                    </a:cubicBezTo>
                    <a:cubicBezTo>
                      <a:pt x="971" y="329"/>
                      <a:pt x="866" y="344"/>
                      <a:pt x="837" y="284"/>
                    </a:cubicBezTo>
                    <a:cubicBezTo>
                      <a:pt x="762" y="165"/>
                      <a:pt x="747" y="180"/>
                      <a:pt x="657" y="165"/>
                    </a:cubicBezTo>
                    <a:cubicBezTo>
                      <a:pt x="538" y="135"/>
                      <a:pt x="493" y="31"/>
                      <a:pt x="388" y="1"/>
                    </a:cubicBezTo>
                    <a:lnTo>
                      <a:pt x="0" y="867"/>
                    </a:lnTo>
                    <a:lnTo>
                      <a:pt x="15" y="86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14275506" y="867281"/>
                <a:ext cx="191673" cy="168279"/>
              </a:xfrm>
              <a:custGeom>
                <a:avLst/>
                <a:gdLst/>
                <a:ahLst/>
                <a:cxnLst/>
                <a:rect l="l" t="t" r="r" b="b"/>
                <a:pathLst>
                  <a:path w="1106" h="971" extrusionOk="0">
                    <a:moveTo>
                      <a:pt x="419" y="75"/>
                    </a:moveTo>
                    <a:cubicBezTo>
                      <a:pt x="419" y="75"/>
                      <a:pt x="404" y="75"/>
                      <a:pt x="404" y="75"/>
                    </a:cubicBezTo>
                    <a:lnTo>
                      <a:pt x="404" y="75"/>
                    </a:lnTo>
                    <a:cubicBezTo>
                      <a:pt x="389" y="105"/>
                      <a:pt x="374" y="149"/>
                      <a:pt x="359" y="179"/>
                    </a:cubicBezTo>
                    <a:cubicBezTo>
                      <a:pt x="314" y="269"/>
                      <a:pt x="284" y="374"/>
                      <a:pt x="254" y="448"/>
                    </a:cubicBezTo>
                    <a:lnTo>
                      <a:pt x="254" y="448"/>
                    </a:lnTo>
                    <a:lnTo>
                      <a:pt x="254" y="448"/>
                    </a:lnTo>
                    <a:cubicBezTo>
                      <a:pt x="284" y="374"/>
                      <a:pt x="314" y="299"/>
                      <a:pt x="344" y="224"/>
                    </a:cubicBezTo>
                    <a:cubicBezTo>
                      <a:pt x="359" y="179"/>
                      <a:pt x="389" y="135"/>
                      <a:pt x="404" y="90"/>
                    </a:cubicBezTo>
                    <a:cubicBezTo>
                      <a:pt x="404" y="75"/>
                      <a:pt x="404" y="75"/>
                      <a:pt x="404" y="75"/>
                    </a:cubicBezTo>
                    <a:cubicBezTo>
                      <a:pt x="419" y="75"/>
                      <a:pt x="419" y="75"/>
                      <a:pt x="419" y="75"/>
                    </a:cubicBezTo>
                    <a:cubicBezTo>
                      <a:pt x="419" y="75"/>
                      <a:pt x="419" y="75"/>
                      <a:pt x="419" y="75"/>
                    </a:cubicBezTo>
                    <a:lnTo>
                      <a:pt x="419" y="75"/>
                    </a:lnTo>
                    <a:close/>
                    <a:moveTo>
                      <a:pt x="1106" y="403"/>
                    </a:moveTo>
                    <a:cubicBezTo>
                      <a:pt x="1106" y="448"/>
                      <a:pt x="1076" y="478"/>
                      <a:pt x="1091" y="508"/>
                    </a:cubicBezTo>
                    <a:cubicBezTo>
                      <a:pt x="1061" y="583"/>
                      <a:pt x="1046" y="687"/>
                      <a:pt x="1016" y="762"/>
                    </a:cubicBezTo>
                    <a:lnTo>
                      <a:pt x="1016" y="762"/>
                    </a:lnTo>
                    <a:lnTo>
                      <a:pt x="1016" y="762"/>
                    </a:lnTo>
                    <a:cubicBezTo>
                      <a:pt x="1046" y="687"/>
                      <a:pt x="1076" y="627"/>
                      <a:pt x="1091" y="553"/>
                    </a:cubicBezTo>
                    <a:cubicBezTo>
                      <a:pt x="1076" y="478"/>
                      <a:pt x="1106" y="448"/>
                      <a:pt x="1106" y="403"/>
                    </a:cubicBezTo>
                    <a:cubicBezTo>
                      <a:pt x="1106" y="403"/>
                      <a:pt x="1106" y="374"/>
                      <a:pt x="1106" y="403"/>
                    </a:cubicBezTo>
                    <a:cubicBezTo>
                      <a:pt x="1106" y="374"/>
                      <a:pt x="1106" y="374"/>
                      <a:pt x="1106" y="403"/>
                    </a:cubicBezTo>
                    <a:close/>
                    <a:moveTo>
                      <a:pt x="1046" y="239"/>
                    </a:moveTo>
                    <a:cubicBezTo>
                      <a:pt x="1031" y="344"/>
                      <a:pt x="1016" y="463"/>
                      <a:pt x="986" y="523"/>
                    </a:cubicBezTo>
                    <a:cubicBezTo>
                      <a:pt x="941" y="672"/>
                      <a:pt x="897" y="822"/>
                      <a:pt x="837" y="956"/>
                    </a:cubicBezTo>
                    <a:lnTo>
                      <a:pt x="837" y="956"/>
                    </a:lnTo>
                    <a:lnTo>
                      <a:pt x="837" y="956"/>
                    </a:lnTo>
                    <a:cubicBezTo>
                      <a:pt x="897" y="822"/>
                      <a:pt x="941" y="672"/>
                      <a:pt x="986" y="523"/>
                    </a:cubicBezTo>
                    <a:cubicBezTo>
                      <a:pt x="1046" y="418"/>
                      <a:pt x="1061" y="344"/>
                      <a:pt x="1046" y="239"/>
                    </a:cubicBezTo>
                    <a:cubicBezTo>
                      <a:pt x="1076" y="239"/>
                      <a:pt x="1046" y="239"/>
                      <a:pt x="1046" y="239"/>
                    </a:cubicBezTo>
                    <a:cubicBezTo>
                      <a:pt x="1046" y="209"/>
                      <a:pt x="1046" y="239"/>
                      <a:pt x="1046" y="239"/>
                    </a:cubicBezTo>
                    <a:close/>
                    <a:moveTo>
                      <a:pt x="195" y="896"/>
                    </a:moveTo>
                    <a:cubicBezTo>
                      <a:pt x="210" y="881"/>
                      <a:pt x="210" y="896"/>
                      <a:pt x="224" y="881"/>
                    </a:cubicBezTo>
                    <a:cubicBezTo>
                      <a:pt x="239" y="881"/>
                      <a:pt x="239" y="866"/>
                      <a:pt x="254" y="866"/>
                    </a:cubicBezTo>
                    <a:cubicBezTo>
                      <a:pt x="254" y="866"/>
                      <a:pt x="254" y="851"/>
                      <a:pt x="254" y="851"/>
                    </a:cubicBezTo>
                    <a:cubicBezTo>
                      <a:pt x="254" y="851"/>
                      <a:pt x="254" y="837"/>
                      <a:pt x="254" y="851"/>
                    </a:cubicBezTo>
                    <a:cubicBezTo>
                      <a:pt x="239" y="851"/>
                      <a:pt x="224" y="866"/>
                      <a:pt x="210" y="866"/>
                    </a:cubicBezTo>
                    <a:cubicBezTo>
                      <a:pt x="210" y="881"/>
                      <a:pt x="210" y="881"/>
                      <a:pt x="195" y="896"/>
                    </a:cubicBezTo>
                    <a:cubicBezTo>
                      <a:pt x="195" y="881"/>
                      <a:pt x="195" y="881"/>
                      <a:pt x="195" y="896"/>
                    </a:cubicBezTo>
                    <a:lnTo>
                      <a:pt x="195" y="896"/>
                    </a:lnTo>
                    <a:close/>
                    <a:moveTo>
                      <a:pt x="762" y="344"/>
                    </a:moveTo>
                    <a:lnTo>
                      <a:pt x="762" y="359"/>
                    </a:lnTo>
                    <a:cubicBezTo>
                      <a:pt x="747" y="359"/>
                      <a:pt x="762" y="374"/>
                      <a:pt x="762" y="388"/>
                    </a:cubicBezTo>
                    <a:lnTo>
                      <a:pt x="762" y="403"/>
                    </a:lnTo>
                    <a:cubicBezTo>
                      <a:pt x="762" y="403"/>
                      <a:pt x="777" y="403"/>
                      <a:pt x="762" y="388"/>
                    </a:cubicBezTo>
                    <a:cubicBezTo>
                      <a:pt x="762" y="388"/>
                      <a:pt x="777" y="359"/>
                      <a:pt x="762" y="344"/>
                    </a:cubicBezTo>
                    <a:lnTo>
                      <a:pt x="762" y="344"/>
                    </a:lnTo>
                    <a:cubicBezTo>
                      <a:pt x="762" y="344"/>
                      <a:pt x="762" y="344"/>
                      <a:pt x="762" y="344"/>
                    </a:cubicBezTo>
                    <a:close/>
                    <a:moveTo>
                      <a:pt x="628" y="344"/>
                    </a:moveTo>
                    <a:lnTo>
                      <a:pt x="628" y="344"/>
                    </a:lnTo>
                    <a:cubicBezTo>
                      <a:pt x="628" y="344"/>
                      <a:pt x="643" y="329"/>
                      <a:pt x="643" y="329"/>
                    </a:cubicBezTo>
                    <a:cubicBezTo>
                      <a:pt x="658" y="314"/>
                      <a:pt x="673" y="299"/>
                      <a:pt x="687" y="299"/>
                    </a:cubicBezTo>
                    <a:cubicBezTo>
                      <a:pt x="702" y="299"/>
                      <a:pt x="702" y="299"/>
                      <a:pt x="702" y="299"/>
                    </a:cubicBezTo>
                    <a:cubicBezTo>
                      <a:pt x="702" y="284"/>
                      <a:pt x="717" y="284"/>
                      <a:pt x="717" y="284"/>
                    </a:cubicBezTo>
                    <a:cubicBezTo>
                      <a:pt x="717" y="284"/>
                      <a:pt x="717" y="284"/>
                      <a:pt x="717" y="269"/>
                    </a:cubicBezTo>
                    <a:lnTo>
                      <a:pt x="717" y="269"/>
                    </a:lnTo>
                    <a:cubicBezTo>
                      <a:pt x="702" y="269"/>
                      <a:pt x="702" y="269"/>
                      <a:pt x="702" y="269"/>
                    </a:cubicBezTo>
                    <a:cubicBezTo>
                      <a:pt x="687" y="269"/>
                      <a:pt x="687" y="284"/>
                      <a:pt x="687" y="284"/>
                    </a:cubicBezTo>
                    <a:cubicBezTo>
                      <a:pt x="673" y="299"/>
                      <a:pt x="643" y="314"/>
                      <a:pt x="628" y="329"/>
                    </a:cubicBezTo>
                    <a:lnTo>
                      <a:pt x="613" y="329"/>
                    </a:lnTo>
                    <a:lnTo>
                      <a:pt x="613" y="329"/>
                    </a:lnTo>
                    <a:lnTo>
                      <a:pt x="613" y="329"/>
                    </a:lnTo>
                    <a:cubicBezTo>
                      <a:pt x="613" y="344"/>
                      <a:pt x="613" y="344"/>
                      <a:pt x="628" y="344"/>
                    </a:cubicBezTo>
                    <a:close/>
                    <a:moveTo>
                      <a:pt x="598" y="642"/>
                    </a:moveTo>
                    <a:cubicBezTo>
                      <a:pt x="598" y="642"/>
                      <a:pt x="598" y="642"/>
                      <a:pt x="598" y="627"/>
                    </a:cubicBezTo>
                    <a:cubicBezTo>
                      <a:pt x="628" y="627"/>
                      <a:pt x="643" y="612"/>
                      <a:pt x="658" y="598"/>
                    </a:cubicBezTo>
                    <a:lnTo>
                      <a:pt x="673" y="598"/>
                    </a:lnTo>
                    <a:lnTo>
                      <a:pt x="658" y="583"/>
                    </a:lnTo>
                    <a:cubicBezTo>
                      <a:pt x="643" y="598"/>
                      <a:pt x="613" y="612"/>
                      <a:pt x="598" y="612"/>
                    </a:cubicBezTo>
                    <a:cubicBezTo>
                      <a:pt x="598" y="627"/>
                      <a:pt x="598" y="627"/>
                      <a:pt x="598" y="642"/>
                    </a:cubicBezTo>
                    <a:cubicBezTo>
                      <a:pt x="598" y="627"/>
                      <a:pt x="598" y="627"/>
                      <a:pt x="598" y="642"/>
                    </a:cubicBezTo>
                    <a:lnTo>
                      <a:pt x="598" y="642"/>
                    </a:lnTo>
                    <a:close/>
                    <a:moveTo>
                      <a:pt x="658" y="851"/>
                    </a:moveTo>
                    <a:cubicBezTo>
                      <a:pt x="673" y="866"/>
                      <a:pt x="658" y="866"/>
                      <a:pt x="658" y="866"/>
                    </a:cubicBezTo>
                    <a:cubicBezTo>
                      <a:pt x="658" y="881"/>
                      <a:pt x="673" y="911"/>
                      <a:pt x="673" y="926"/>
                    </a:cubicBezTo>
                    <a:cubicBezTo>
                      <a:pt x="673" y="926"/>
                      <a:pt x="687" y="926"/>
                      <a:pt x="687" y="926"/>
                    </a:cubicBezTo>
                    <a:lnTo>
                      <a:pt x="687" y="911"/>
                    </a:lnTo>
                    <a:cubicBezTo>
                      <a:pt x="687" y="896"/>
                      <a:pt x="687" y="881"/>
                      <a:pt x="673" y="866"/>
                    </a:cubicBezTo>
                    <a:cubicBezTo>
                      <a:pt x="673" y="866"/>
                      <a:pt x="673" y="866"/>
                      <a:pt x="658" y="851"/>
                    </a:cubicBezTo>
                    <a:cubicBezTo>
                      <a:pt x="673" y="851"/>
                      <a:pt x="673" y="851"/>
                      <a:pt x="658" y="851"/>
                    </a:cubicBezTo>
                    <a:cubicBezTo>
                      <a:pt x="673" y="851"/>
                      <a:pt x="673" y="851"/>
                      <a:pt x="658" y="851"/>
                    </a:cubicBezTo>
                    <a:close/>
                    <a:moveTo>
                      <a:pt x="419" y="971"/>
                    </a:moveTo>
                    <a:lnTo>
                      <a:pt x="419" y="971"/>
                    </a:lnTo>
                    <a:cubicBezTo>
                      <a:pt x="419" y="971"/>
                      <a:pt x="419" y="971"/>
                      <a:pt x="434" y="971"/>
                    </a:cubicBezTo>
                    <a:cubicBezTo>
                      <a:pt x="434" y="971"/>
                      <a:pt x="449" y="971"/>
                      <a:pt x="463" y="956"/>
                    </a:cubicBezTo>
                    <a:cubicBezTo>
                      <a:pt x="478" y="956"/>
                      <a:pt x="493" y="956"/>
                      <a:pt x="493" y="956"/>
                    </a:cubicBezTo>
                    <a:lnTo>
                      <a:pt x="493" y="941"/>
                    </a:lnTo>
                    <a:cubicBezTo>
                      <a:pt x="493" y="941"/>
                      <a:pt x="493" y="941"/>
                      <a:pt x="493" y="941"/>
                    </a:cubicBezTo>
                    <a:cubicBezTo>
                      <a:pt x="463" y="941"/>
                      <a:pt x="449" y="956"/>
                      <a:pt x="434" y="956"/>
                    </a:cubicBezTo>
                    <a:cubicBezTo>
                      <a:pt x="434" y="956"/>
                      <a:pt x="419" y="956"/>
                      <a:pt x="419" y="956"/>
                    </a:cubicBezTo>
                    <a:cubicBezTo>
                      <a:pt x="419" y="956"/>
                      <a:pt x="419" y="956"/>
                      <a:pt x="419" y="971"/>
                    </a:cubicBezTo>
                    <a:cubicBezTo>
                      <a:pt x="419" y="971"/>
                      <a:pt x="419" y="971"/>
                      <a:pt x="419" y="971"/>
                    </a:cubicBezTo>
                    <a:lnTo>
                      <a:pt x="419" y="971"/>
                    </a:lnTo>
                    <a:close/>
                    <a:moveTo>
                      <a:pt x="553" y="792"/>
                    </a:moveTo>
                    <a:lnTo>
                      <a:pt x="553" y="792"/>
                    </a:lnTo>
                    <a:cubicBezTo>
                      <a:pt x="553" y="792"/>
                      <a:pt x="553" y="807"/>
                      <a:pt x="553" y="807"/>
                    </a:cubicBezTo>
                    <a:cubicBezTo>
                      <a:pt x="553" y="807"/>
                      <a:pt x="568" y="822"/>
                      <a:pt x="568" y="837"/>
                    </a:cubicBezTo>
                    <a:cubicBezTo>
                      <a:pt x="568" y="837"/>
                      <a:pt x="568" y="837"/>
                      <a:pt x="583" y="851"/>
                    </a:cubicBezTo>
                    <a:lnTo>
                      <a:pt x="583" y="851"/>
                    </a:lnTo>
                    <a:lnTo>
                      <a:pt x="583" y="851"/>
                    </a:lnTo>
                    <a:cubicBezTo>
                      <a:pt x="583" y="837"/>
                      <a:pt x="583" y="822"/>
                      <a:pt x="568" y="807"/>
                    </a:cubicBezTo>
                    <a:cubicBezTo>
                      <a:pt x="568" y="792"/>
                      <a:pt x="568" y="792"/>
                      <a:pt x="568" y="792"/>
                    </a:cubicBezTo>
                    <a:lnTo>
                      <a:pt x="553" y="777"/>
                    </a:lnTo>
                    <a:cubicBezTo>
                      <a:pt x="568" y="777"/>
                      <a:pt x="568" y="777"/>
                      <a:pt x="553" y="792"/>
                    </a:cubicBezTo>
                    <a:cubicBezTo>
                      <a:pt x="568" y="777"/>
                      <a:pt x="553" y="777"/>
                      <a:pt x="553" y="792"/>
                    </a:cubicBezTo>
                    <a:cubicBezTo>
                      <a:pt x="553" y="777"/>
                      <a:pt x="553" y="777"/>
                      <a:pt x="553" y="792"/>
                    </a:cubicBezTo>
                    <a:close/>
                    <a:moveTo>
                      <a:pt x="195" y="478"/>
                    </a:moveTo>
                    <a:cubicBezTo>
                      <a:pt x="195" y="478"/>
                      <a:pt x="195" y="493"/>
                      <a:pt x="195" y="493"/>
                    </a:cubicBezTo>
                    <a:cubicBezTo>
                      <a:pt x="195" y="508"/>
                      <a:pt x="210" y="523"/>
                      <a:pt x="210" y="538"/>
                    </a:cubicBezTo>
                    <a:lnTo>
                      <a:pt x="210" y="538"/>
                    </a:lnTo>
                    <a:lnTo>
                      <a:pt x="210" y="538"/>
                    </a:lnTo>
                    <a:lnTo>
                      <a:pt x="210" y="463"/>
                    </a:lnTo>
                    <a:cubicBezTo>
                      <a:pt x="210" y="463"/>
                      <a:pt x="210" y="463"/>
                      <a:pt x="210" y="463"/>
                    </a:cubicBezTo>
                    <a:cubicBezTo>
                      <a:pt x="195" y="463"/>
                      <a:pt x="195" y="478"/>
                      <a:pt x="195" y="478"/>
                    </a:cubicBezTo>
                    <a:close/>
                    <a:moveTo>
                      <a:pt x="60" y="747"/>
                    </a:moveTo>
                    <a:cubicBezTo>
                      <a:pt x="60" y="747"/>
                      <a:pt x="60" y="747"/>
                      <a:pt x="60" y="762"/>
                    </a:cubicBezTo>
                    <a:cubicBezTo>
                      <a:pt x="60" y="777"/>
                      <a:pt x="75" y="777"/>
                      <a:pt x="75" y="792"/>
                    </a:cubicBezTo>
                    <a:cubicBezTo>
                      <a:pt x="75" y="807"/>
                      <a:pt x="75" y="822"/>
                      <a:pt x="90" y="837"/>
                    </a:cubicBezTo>
                    <a:lnTo>
                      <a:pt x="105" y="837"/>
                    </a:lnTo>
                    <a:lnTo>
                      <a:pt x="105" y="837"/>
                    </a:lnTo>
                    <a:cubicBezTo>
                      <a:pt x="105" y="822"/>
                      <a:pt x="90" y="822"/>
                      <a:pt x="90" y="807"/>
                    </a:cubicBezTo>
                    <a:cubicBezTo>
                      <a:pt x="90" y="792"/>
                      <a:pt x="90" y="777"/>
                      <a:pt x="75" y="762"/>
                    </a:cubicBezTo>
                    <a:cubicBezTo>
                      <a:pt x="75" y="747"/>
                      <a:pt x="60" y="747"/>
                      <a:pt x="60" y="747"/>
                    </a:cubicBezTo>
                    <a:cubicBezTo>
                      <a:pt x="75" y="747"/>
                      <a:pt x="75" y="747"/>
                      <a:pt x="60" y="747"/>
                    </a:cubicBezTo>
                    <a:cubicBezTo>
                      <a:pt x="60" y="747"/>
                      <a:pt x="60" y="747"/>
                      <a:pt x="60" y="747"/>
                    </a:cubicBezTo>
                    <a:close/>
                    <a:moveTo>
                      <a:pt x="359" y="687"/>
                    </a:moveTo>
                    <a:cubicBezTo>
                      <a:pt x="359" y="687"/>
                      <a:pt x="344" y="687"/>
                      <a:pt x="344" y="687"/>
                    </a:cubicBezTo>
                    <a:cubicBezTo>
                      <a:pt x="344" y="687"/>
                      <a:pt x="344" y="702"/>
                      <a:pt x="344" y="717"/>
                    </a:cubicBezTo>
                    <a:cubicBezTo>
                      <a:pt x="344" y="732"/>
                      <a:pt x="344" y="747"/>
                      <a:pt x="344" y="762"/>
                    </a:cubicBezTo>
                    <a:cubicBezTo>
                      <a:pt x="344" y="777"/>
                      <a:pt x="344" y="777"/>
                      <a:pt x="344" y="777"/>
                    </a:cubicBezTo>
                    <a:cubicBezTo>
                      <a:pt x="359" y="762"/>
                      <a:pt x="359" y="777"/>
                      <a:pt x="359" y="762"/>
                    </a:cubicBezTo>
                    <a:cubicBezTo>
                      <a:pt x="359" y="762"/>
                      <a:pt x="359" y="747"/>
                      <a:pt x="359" y="732"/>
                    </a:cubicBezTo>
                    <a:cubicBezTo>
                      <a:pt x="359" y="717"/>
                      <a:pt x="359" y="702"/>
                      <a:pt x="359" y="702"/>
                    </a:cubicBezTo>
                    <a:cubicBezTo>
                      <a:pt x="359" y="687"/>
                      <a:pt x="359" y="687"/>
                      <a:pt x="359" y="687"/>
                    </a:cubicBezTo>
                    <a:cubicBezTo>
                      <a:pt x="359" y="687"/>
                      <a:pt x="359" y="672"/>
                      <a:pt x="359" y="687"/>
                    </a:cubicBezTo>
                    <a:cubicBezTo>
                      <a:pt x="359" y="672"/>
                      <a:pt x="359" y="687"/>
                      <a:pt x="359" y="687"/>
                    </a:cubicBezTo>
                    <a:close/>
                    <a:moveTo>
                      <a:pt x="449" y="388"/>
                    </a:moveTo>
                    <a:cubicBezTo>
                      <a:pt x="449" y="388"/>
                      <a:pt x="449" y="388"/>
                      <a:pt x="449" y="388"/>
                    </a:cubicBezTo>
                    <a:cubicBezTo>
                      <a:pt x="449" y="388"/>
                      <a:pt x="449" y="388"/>
                      <a:pt x="463" y="374"/>
                    </a:cubicBezTo>
                    <a:cubicBezTo>
                      <a:pt x="478" y="374"/>
                      <a:pt x="508" y="359"/>
                      <a:pt x="523" y="344"/>
                    </a:cubicBezTo>
                    <a:lnTo>
                      <a:pt x="523" y="344"/>
                    </a:lnTo>
                    <a:cubicBezTo>
                      <a:pt x="523" y="344"/>
                      <a:pt x="523" y="344"/>
                      <a:pt x="523" y="344"/>
                    </a:cubicBezTo>
                    <a:cubicBezTo>
                      <a:pt x="493" y="344"/>
                      <a:pt x="478" y="359"/>
                      <a:pt x="449" y="374"/>
                    </a:cubicBezTo>
                    <a:lnTo>
                      <a:pt x="449" y="374"/>
                    </a:lnTo>
                    <a:cubicBezTo>
                      <a:pt x="449" y="374"/>
                      <a:pt x="449" y="374"/>
                      <a:pt x="449" y="388"/>
                    </a:cubicBezTo>
                    <a:cubicBezTo>
                      <a:pt x="449" y="374"/>
                      <a:pt x="449" y="374"/>
                      <a:pt x="449" y="388"/>
                    </a:cubicBezTo>
                    <a:cubicBezTo>
                      <a:pt x="449" y="388"/>
                      <a:pt x="449" y="388"/>
                      <a:pt x="449" y="388"/>
                    </a:cubicBezTo>
                    <a:close/>
                    <a:moveTo>
                      <a:pt x="75" y="672"/>
                    </a:moveTo>
                    <a:cubicBezTo>
                      <a:pt x="75" y="672"/>
                      <a:pt x="75" y="672"/>
                      <a:pt x="75" y="672"/>
                    </a:cubicBezTo>
                    <a:cubicBezTo>
                      <a:pt x="90" y="672"/>
                      <a:pt x="105" y="657"/>
                      <a:pt x="120" y="657"/>
                    </a:cubicBezTo>
                    <a:cubicBezTo>
                      <a:pt x="120" y="642"/>
                      <a:pt x="135" y="642"/>
                      <a:pt x="150" y="642"/>
                    </a:cubicBezTo>
                    <a:cubicBezTo>
                      <a:pt x="150" y="642"/>
                      <a:pt x="150" y="642"/>
                      <a:pt x="165" y="627"/>
                    </a:cubicBezTo>
                    <a:lnTo>
                      <a:pt x="165" y="627"/>
                    </a:lnTo>
                    <a:lnTo>
                      <a:pt x="165" y="627"/>
                    </a:lnTo>
                    <a:cubicBezTo>
                      <a:pt x="150" y="627"/>
                      <a:pt x="150" y="627"/>
                      <a:pt x="135" y="627"/>
                    </a:cubicBezTo>
                    <a:cubicBezTo>
                      <a:pt x="135" y="627"/>
                      <a:pt x="120" y="627"/>
                      <a:pt x="120" y="627"/>
                    </a:cubicBezTo>
                    <a:cubicBezTo>
                      <a:pt x="105" y="642"/>
                      <a:pt x="90" y="642"/>
                      <a:pt x="75" y="657"/>
                    </a:cubicBezTo>
                    <a:cubicBezTo>
                      <a:pt x="75" y="672"/>
                      <a:pt x="75" y="672"/>
                      <a:pt x="75" y="672"/>
                    </a:cubicBezTo>
                    <a:cubicBezTo>
                      <a:pt x="60" y="672"/>
                      <a:pt x="60" y="672"/>
                      <a:pt x="75" y="672"/>
                    </a:cubicBezTo>
                    <a:lnTo>
                      <a:pt x="75" y="672"/>
                    </a:lnTo>
                    <a:close/>
                    <a:moveTo>
                      <a:pt x="344" y="478"/>
                    </a:moveTo>
                    <a:cubicBezTo>
                      <a:pt x="344" y="493"/>
                      <a:pt x="344" y="493"/>
                      <a:pt x="344" y="493"/>
                    </a:cubicBezTo>
                    <a:cubicBezTo>
                      <a:pt x="359" y="523"/>
                      <a:pt x="374" y="538"/>
                      <a:pt x="389" y="553"/>
                    </a:cubicBezTo>
                    <a:cubicBezTo>
                      <a:pt x="389" y="553"/>
                      <a:pt x="389" y="553"/>
                      <a:pt x="404" y="553"/>
                    </a:cubicBezTo>
                    <a:cubicBezTo>
                      <a:pt x="404" y="553"/>
                      <a:pt x="404" y="553"/>
                      <a:pt x="404" y="538"/>
                    </a:cubicBezTo>
                    <a:cubicBezTo>
                      <a:pt x="389" y="523"/>
                      <a:pt x="374" y="508"/>
                      <a:pt x="374" y="493"/>
                    </a:cubicBezTo>
                    <a:lnTo>
                      <a:pt x="359" y="478"/>
                    </a:lnTo>
                    <a:cubicBezTo>
                      <a:pt x="359" y="478"/>
                      <a:pt x="344" y="478"/>
                      <a:pt x="344" y="478"/>
                    </a:cubicBezTo>
                    <a:cubicBezTo>
                      <a:pt x="344" y="478"/>
                      <a:pt x="344" y="478"/>
                      <a:pt x="344" y="478"/>
                    </a:cubicBezTo>
                    <a:cubicBezTo>
                      <a:pt x="344" y="478"/>
                      <a:pt x="344" y="478"/>
                      <a:pt x="344" y="478"/>
                    </a:cubicBezTo>
                    <a:close/>
                    <a:moveTo>
                      <a:pt x="120" y="418"/>
                    </a:moveTo>
                    <a:lnTo>
                      <a:pt x="165" y="388"/>
                    </a:lnTo>
                    <a:lnTo>
                      <a:pt x="165" y="388"/>
                    </a:lnTo>
                    <a:lnTo>
                      <a:pt x="165" y="388"/>
                    </a:lnTo>
                    <a:cubicBezTo>
                      <a:pt x="150" y="388"/>
                      <a:pt x="150" y="388"/>
                      <a:pt x="135" y="403"/>
                    </a:cubicBezTo>
                    <a:cubicBezTo>
                      <a:pt x="120" y="403"/>
                      <a:pt x="120" y="418"/>
                      <a:pt x="120" y="418"/>
                    </a:cubicBezTo>
                    <a:cubicBezTo>
                      <a:pt x="120" y="418"/>
                      <a:pt x="120" y="418"/>
                      <a:pt x="120" y="418"/>
                    </a:cubicBezTo>
                    <a:cubicBezTo>
                      <a:pt x="120" y="418"/>
                      <a:pt x="120" y="418"/>
                      <a:pt x="120" y="418"/>
                    </a:cubicBezTo>
                    <a:close/>
                    <a:moveTo>
                      <a:pt x="493" y="120"/>
                    </a:moveTo>
                    <a:cubicBezTo>
                      <a:pt x="493" y="135"/>
                      <a:pt x="493" y="135"/>
                      <a:pt x="493" y="135"/>
                    </a:cubicBezTo>
                    <a:cubicBezTo>
                      <a:pt x="478" y="149"/>
                      <a:pt x="478" y="149"/>
                      <a:pt x="493" y="164"/>
                    </a:cubicBezTo>
                    <a:cubicBezTo>
                      <a:pt x="493" y="179"/>
                      <a:pt x="493" y="209"/>
                      <a:pt x="508" y="224"/>
                    </a:cubicBezTo>
                    <a:lnTo>
                      <a:pt x="508" y="224"/>
                    </a:lnTo>
                    <a:lnTo>
                      <a:pt x="508" y="224"/>
                    </a:lnTo>
                    <a:cubicBezTo>
                      <a:pt x="508" y="209"/>
                      <a:pt x="508" y="194"/>
                      <a:pt x="508" y="179"/>
                    </a:cubicBezTo>
                    <a:cubicBezTo>
                      <a:pt x="508" y="164"/>
                      <a:pt x="508" y="149"/>
                      <a:pt x="508" y="135"/>
                    </a:cubicBezTo>
                    <a:lnTo>
                      <a:pt x="508" y="120"/>
                    </a:lnTo>
                    <a:cubicBezTo>
                      <a:pt x="508" y="135"/>
                      <a:pt x="508" y="135"/>
                      <a:pt x="493" y="120"/>
                    </a:cubicBezTo>
                    <a:cubicBezTo>
                      <a:pt x="508" y="135"/>
                      <a:pt x="493" y="120"/>
                      <a:pt x="493" y="120"/>
                    </a:cubicBezTo>
                    <a:lnTo>
                      <a:pt x="493" y="120"/>
                    </a:lnTo>
                    <a:close/>
                    <a:moveTo>
                      <a:pt x="150" y="269"/>
                    </a:moveTo>
                    <a:cubicBezTo>
                      <a:pt x="165" y="269"/>
                      <a:pt x="165" y="269"/>
                      <a:pt x="165" y="269"/>
                    </a:cubicBezTo>
                    <a:cubicBezTo>
                      <a:pt x="180" y="269"/>
                      <a:pt x="195" y="239"/>
                      <a:pt x="210" y="239"/>
                    </a:cubicBezTo>
                    <a:cubicBezTo>
                      <a:pt x="210" y="239"/>
                      <a:pt x="224" y="224"/>
                      <a:pt x="239" y="224"/>
                    </a:cubicBezTo>
                    <a:lnTo>
                      <a:pt x="239" y="224"/>
                    </a:lnTo>
                    <a:lnTo>
                      <a:pt x="224" y="209"/>
                    </a:lnTo>
                    <a:cubicBezTo>
                      <a:pt x="210" y="224"/>
                      <a:pt x="195" y="224"/>
                      <a:pt x="180" y="239"/>
                    </a:cubicBezTo>
                    <a:cubicBezTo>
                      <a:pt x="180" y="239"/>
                      <a:pt x="165" y="254"/>
                      <a:pt x="150" y="269"/>
                    </a:cubicBezTo>
                    <a:lnTo>
                      <a:pt x="150" y="269"/>
                    </a:lnTo>
                    <a:cubicBezTo>
                      <a:pt x="150" y="269"/>
                      <a:pt x="150" y="269"/>
                      <a:pt x="150" y="269"/>
                    </a:cubicBezTo>
                    <a:lnTo>
                      <a:pt x="150" y="269"/>
                    </a:lnTo>
                    <a:close/>
                    <a:moveTo>
                      <a:pt x="269" y="15"/>
                    </a:moveTo>
                    <a:lnTo>
                      <a:pt x="269" y="15"/>
                    </a:lnTo>
                    <a:cubicBezTo>
                      <a:pt x="254" y="15"/>
                      <a:pt x="254" y="30"/>
                      <a:pt x="254" y="45"/>
                    </a:cubicBezTo>
                    <a:cubicBezTo>
                      <a:pt x="254" y="45"/>
                      <a:pt x="269" y="60"/>
                      <a:pt x="269" y="75"/>
                    </a:cubicBezTo>
                    <a:lnTo>
                      <a:pt x="269" y="75"/>
                    </a:lnTo>
                    <a:lnTo>
                      <a:pt x="269" y="75"/>
                    </a:lnTo>
                    <a:cubicBezTo>
                      <a:pt x="269" y="60"/>
                      <a:pt x="269" y="45"/>
                      <a:pt x="269" y="15"/>
                    </a:cubicBezTo>
                    <a:lnTo>
                      <a:pt x="284" y="15"/>
                    </a:lnTo>
                    <a:cubicBezTo>
                      <a:pt x="284" y="15"/>
                      <a:pt x="269" y="15"/>
                      <a:pt x="269" y="15"/>
                    </a:cubicBezTo>
                    <a:cubicBezTo>
                      <a:pt x="269" y="0"/>
                      <a:pt x="269" y="0"/>
                      <a:pt x="269" y="15"/>
                    </a:cubicBezTo>
                    <a:cubicBezTo>
                      <a:pt x="269" y="0"/>
                      <a:pt x="269" y="15"/>
                      <a:pt x="269" y="15"/>
                    </a:cubicBezTo>
                    <a:close/>
                    <a:moveTo>
                      <a:pt x="687" y="448"/>
                    </a:moveTo>
                    <a:cubicBezTo>
                      <a:pt x="687" y="463"/>
                      <a:pt x="673" y="478"/>
                      <a:pt x="673" y="508"/>
                    </a:cubicBezTo>
                    <a:cubicBezTo>
                      <a:pt x="658" y="523"/>
                      <a:pt x="658" y="538"/>
                      <a:pt x="643" y="568"/>
                    </a:cubicBezTo>
                    <a:cubicBezTo>
                      <a:pt x="643" y="568"/>
                      <a:pt x="643" y="568"/>
                      <a:pt x="643" y="568"/>
                    </a:cubicBezTo>
                    <a:cubicBezTo>
                      <a:pt x="643" y="568"/>
                      <a:pt x="643" y="568"/>
                      <a:pt x="658" y="568"/>
                    </a:cubicBezTo>
                    <a:cubicBezTo>
                      <a:pt x="658" y="538"/>
                      <a:pt x="673" y="523"/>
                      <a:pt x="687" y="493"/>
                    </a:cubicBezTo>
                    <a:cubicBezTo>
                      <a:pt x="687" y="478"/>
                      <a:pt x="687" y="463"/>
                      <a:pt x="687" y="448"/>
                    </a:cubicBezTo>
                    <a:cubicBezTo>
                      <a:pt x="687" y="448"/>
                      <a:pt x="687" y="433"/>
                      <a:pt x="687" y="448"/>
                    </a:cubicBezTo>
                    <a:cubicBezTo>
                      <a:pt x="687" y="433"/>
                      <a:pt x="687" y="448"/>
                      <a:pt x="687" y="448"/>
                    </a:cubicBezTo>
                    <a:close/>
                    <a:moveTo>
                      <a:pt x="15" y="657"/>
                    </a:moveTo>
                    <a:cubicBezTo>
                      <a:pt x="15" y="642"/>
                      <a:pt x="30" y="627"/>
                      <a:pt x="30" y="598"/>
                    </a:cubicBezTo>
                    <a:cubicBezTo>
                      <a:pt x="45" y="583"/>
                      <a:pt x="60" y="538"/>
                      <a:pt x="75" y="523"/>
                    </a:cubicBezTo>
                    <a:cubicBezTo>
                      <a:pt x="75" y="508"/>
                      <a:pt x="75" y="508"/>
                      <a:pt x="75" y="508"/>
                    </a:cubicBezTo>
                    <a:lnTo>
                      <a:pt x="60" y="508"/>
                    </a:lnTo>
                    <a:cubicBezTo>
                      <a:pt x="45" y="538"/>
                      <a:pt x="30" y="583"/>
                      <a:pt x="15" y="612"/>
                    </a:cubicBezTo>
                    <a:cubicBezTo>
                      <a:pt x="15" y="627"/>
                      <a:pt x="15" y="642"/>
                      <a:pt x="15" y="657"/>
                    </a:cubicBezTo>
                    <a:cubicBezTo>
                      <a:pt x="0" y="657"/>
                      <a:pt x="0" y="657"/>
                      <a:pt x="15" y="657"/>
                    </a:cubicBezTo>
                    <a:cubicBezTo>
                      <a:pt x="0" y="657"/>
                      <a:pt x="15" y="657"/>
                      <a:pt x="15" y="657"/>
                    </a:cubicBezTo>
                    <a:close/>
                    <a:moveTo>
                      <a:pt x="165" y="777"/>
                    </a:moveTo>
                    <a:cubicBezTo>
                      <a:pt x="180" y="747"/>
                      <a:pt x="195" y="732"/>
                      <a:pt x="210" y="702"/>
                    </a:cubicBezTo>
                    <a:cubicBezTo>
                      <a:pt x="224" y="672"/>
                      <a:pt x="224" y="657"/>
                      <a:pt x="239" y="642"/>
                    </a:cubicBezTo>
                    <a:cubicBezTo>
                      <a:pt x="239" y="642"/>
                      <a:pt x="239" y="642"/>
                      <a:pt x="239" y="642"/>
                    </a:cubicBezTo>
                    <a:cubicBezTo>
                      <a:pt x="239" y="642"/>
                      <a:pt x="224" y="642"/>
                      <a:pt x="224" y="642"/>
                    </a:cubicBezTo>
                    <a:lnTo>
                      <a:pt x="165" y="777"/>
                    </a:lnTo>
                    <a:cubicBezTo>
                      <a:pt x="165" y="777"/>
                      <a:pt x="165" y="777"/>
                      <a:pt x="165" y="777"/>
                    </a:cubicBezTo>
                    <a:cubicBezTo>
                      <a:pt x="165" y="777"/>
                      <a:pt x="165" y="777"/>
                      <a:pt x="165" y="777"/>
                    </a:cubicBezTo>
                    <a:close/>
                    <a:moveTo>
                      <a:pt x="314" y="941"/>
                    </a:moveTo>
                    <a:cubicBezTo>
                      <a:pt x="359" y="881"/>
                      <a:pt x="404" y="822"/>
                      <a:pt x="434" y="762"/>
                    </a:cubicBezTo>
                    <a:cubicBezTo>
                      <a:pt x="478" y="657"/>
                      <a:pt x="523" y="553"/>
                      <a:pt x="568" y="448"/>
                    </a:cubicBezTo>
                    <a:cubicBezTo>
                      <a:pt x="568" y="433"/>
                      <a:pt x="568" y="433"/>
                      <a:pt x="553" y="433"/>
                    </a:cubicBezTo>
                    <a:lnTo>
                      <a:pt x="553" y="433"/>
                    </a:lnTo>
                    <a:cubicBezTo>
                      <a:pt x="523" y="523"/>
                      <a:pt x="478" y="612"/>
                      <a:pt x="449" y="702"/>
                    </a:cubicBezTo>
                    <a:cubicBezTo>
                      <a:pt x="434" y="732"/>
                      <a:pt x="419" y="762"/>
                      <a:pt x="389" y="792"/>
                    </a:cubicBezTo>
                    <a:cubicBezTo>
                      <a:pt x="374" y="851"/>
                      <a:pt x="344" y="896"/>
                      <a:pt x="314" y="941"/>
                    </a:cubicBezTo>
                    <a:cubicBezTo>
                      <a:pt x="314" y="941"/>
                      <a:pt x="314" y="941"/>
                      <a:pt x="314" y="941"/>
                    </a:cubicBezTo>
                    <a:cubicBezTo>
                      <a:pt x="314" y="956"/>
                      <a:pt x="314" y="956"/>
                      <a:pt x="314" y="9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14285904" y="983741"/>
                <a:ext cx="18370" cy="10398"/>
              </a:xfrm>
              <a:custGeom>
                <a:avLst/>
                <a:gdLst/>
                <a:ahLst/>
                <a:cxnLst/>
                <a:rect l="l" t="t" r="r" b="b"/>
                <a:pathLst>
                  <a:path w="106" h="60" extrusionOk="0">
                    <a:moveTo>
                      <a:pt x="1" y="60"/>
                    </a:moveTo>
                    <a:cubicBezTo>
                      <a:pt x="16" y="45"/>
                      <a:pt x="46" y="45"/>
                      <a:pt x="60" y="30"/>
                    </a:cubicBezTo>
                    <a:cubicBezTo>
                      <a:pt x="75" y="30"/>
                      <a:pt x="90" y="15"/>
                      <a:pt x="105" y="15"/>
                    </a:cubicBezTo>
                    <a:lnTo>
                      <a:pt x="105" y="0"/>
                    </a:lnTo>
                    <a:lnTo>
                      <a:pt x="105" y="0"/>
                    </a:lnTo>
                    <a:cubicBezTo>
                      <a:pt x="75" y="15"/>
                      <a:pt x="60" y="15"/>
                      <a:pt x="31" y="30"/>
                    </a:cubicBezTo>
                    <a:cubicBezTo>
                      <a:pt x="16" y="45"/>
                      <a:pt x="16" y="45"/>
                      <a:pt x="1" y="60"/>
                    </a:cubicBezTo>
                    <a:cubicBezTo>
                      <a:pt x="1" y="60"/>
                      <a:pt x="1" y="60"/>
                      <a:pt x="1" y="60"/>
                    </a:cubicBezTo>
                    <a:lnTo>
                      <a:pt x="1" y="6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15212555" y="1304701"/>
                <a:ext cx="502404" cy="199474"/>
              </a:xfrm>
              <a:custGeom>
                <a:avLst/>
                <a:gdLst/>
                <a:ahLst/>
                <a:cxnLst/>
                <a:rect l="l" t="t" r="r" b="b"/>
                <a:pathLst>
                  <a:path w="2899" h="1151" extrusionOk="0">
                    <a:moveTo>
                      <a:pt x="2734" y="60"/>
                    </a:moveTo>
                    <a:cubicBezTo>
                      <a:pt x="2734" y="60"/>
                      <a:pt x="2898" y="672"/>
                      <a:pt x="2898" y="911"/>
                    </a:cubicBezTo>
                    <a:cubicBezTo>
                      <a:pt x="2883" y="1150"/>
                      <a:pt x="16" y="1046"/>
                      <a:pt x="16" y="1046"/>
                    </a:cubicBezTo>
                    <a:cubicBezTo>
                      <a:pt x="16" y="1046"/>
                      <a:pt x="1" y="896"/>
                      <a:pt x="16" y="852"/>
                    </a:cubicBezTo>
                    <a:cubicBezTo>
                      <a:pt x="31" y="807"/>
                      <a:pt x="1270" y="538"/>
                      <a:pt x="1524" y="389"/>
                    </a:cubicBezTo>
                    <a:cubicBezTo>
                      <a:pt x="1793" y="209"/>
                      <a:pt x="1703" y="120"/>
                      <a:pt x="1718" y="30"/>
                    </a:cubicBezTo>
                    <a:cubicBezTo>
                      <a:pt x="1718" y="30"/>
                      <a:pt x="1898" y="0"/>
                      <a:pt x="1942" y="120"/>
                    </a:cubicBezTo>
                    <a:lnTo>
                      <a:pt x="1912" y="389"/>
                    </a:lnTo>
                    <a:lnTo>
                      <a:pt x="2166" y="180"/>
                    </a:lnTo>
                    <a:lnTo>
                      <a:pt x="2734" y="6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a:off x="-15238377" y="1444384"/>
                <a:ext cx="543650" cy="64989"/>
              </a:xfrm>
              <a:custGeom>
                <a:avLst/>
                <a:gdLst/>
                <a:ahLst/>
                <a:cxnLst/>
                <a:rect l="l" t="t" r="r" b="b"/>
                <a:pathLst>
                  <a:path w="3137" h="375" extrusionOk="0">
                    <a:moveTo>
                      <a:pt x="165" y="61"/>
                    </a:moveTo>
                    <a:lnTo>
                      <a:pt x="165" y="61"/>
                    </a:lnTo>
                    <a:cubicBezTo>
                      <a:pt x="254" y="90"/>
                      <a:pt x="359" y="61"/>
                      <a:pt x="463" y="75"/>
                    </a:cubicBezTo>
                    <a:cubicBezTo>
                      <a:pt x="583" y="75"/>
                      <a:pt x="732" y="61"/>
                      <a:pt x="852" y="75"/>
                    </a:cubicBezTo>
                    <a:cubicBezTo>
                      <a:pt x="926" y="61"/>
                      <a:pt x="1046" y="61"/>
                      <a:pt x="1135" y="61"/>
                    </a:cubicBezTo>
                    <a:cubicBezTo>
                      <a:pt x="1285" y="46"/>
                      <a:pt x="1449" y="61"/>
                      <a:pt x="1598" y="46"/>
                    </a:cubicBezTo>
                    <a:cubicBezTo>
                      <a:pt x="2002" y="31"/>
                      <a:pt x="2390" y="31"/>
                      <a:pt x="2793" y="16"/>
                    </a:cubicBezTo>
                    <a:cubicBezTo>
                      <a:pt x="2868" y="16"/>
                      <a:pt x="2958" y="16"/>
                      <a:pt x="3032" y="1"/>
                    </a:cubicBezTo>
                    <a:cubicBezTo>
                      <a:pt x="3062" y="46"/>
                      <a:pt x="3137" y="195"/>
                      <a:pt x="3032" y="270"/>
                    </a:cubicBezTo>
                    <a:cubicBezTo>
                      <a:pt x="2554" y="329"/>
                      <a:pt x="2091" y="300"/>
                      <a:pt x="1628" y="344"/>
                    </a:cubicBezTo>
                    <a:cubicBezTo>
                      <a:pt x="1584" y="344"/>
                      <a:pt x="1524" y="359"/>
                      <a:pt x="1464" y="359"/>
                    </a:cubicBezTo>
                    <a:lnTo>
                      <a:pt x="1464" y="359"/>
                    </a:lnTo>
                    <a:lnTo>
                      <a:pt x="1464" y="359"/>
                    </a:lnTo>
                    <a:cubicBezTo>
                      <a:pt x="1225" y="374"/>
                      <a:pt x="1046" y="374"/>
                      <a:pt x="1046" y="374"/>
                    </a:cubicBezTo>
                    <a:lnTo>
                      <a:pt x="762" y="374"/>
                    </a:lnTo>
                    <a:cubicBezTo>
                      <a:pt x="672" y="374"/>
                      <a:pt x="583" y="359"/>
                      <a:pt x="463" y="359"/>
                    </a:cubicBezTo>
                    <a:cubicBezTo>
                      <a:pt x="344" y="344"/>
                      <a:pt x="224" y="344"/>
                      <a:pt x="105" y="300"/>
                    </a:cubicBezTo>
                    <a:cubicBezTo>
                      <a:pt x="90" y="270"/>
                      <a:pt x="60" y="285"/>
                      <a:pt x="45" y="255"/>
                    </a:cubicBezTo>
                    <a:cubicBezTo>
                      <a:pt x="30" y="240"/>
                      <a:pt x="15" y="240"/>
                      <a:pt x="15" y="225"/>
                    </a:cubicBezTo>
                    <a:lnTo>
                      <a:pt x="0" y="90"/>
                    </a:lnTo>
                    <a:cubicBezTo>
                      <a:pt x="0" y="90"/>
                      <a:pt x="60" y="75"/>
                      <a:pt x="165" y="6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15215154" y="1356346"/>
                <a:ext cx="292708" cy="124433"/>
              </a:xfrm>
              <a:custGeom>
                <a:avLst/>
                <a:gdLst/>
                <a:ahLst/>
                <a:cxnLst/>
                <a:rect l="l" t="t" r="r" b="b"/>
                <a:pathLst>
                  <a:path w="1689" h="718" extrusionOk="0">
                    <a:moveTo>
                      <a:pt x="987" y="613"/>
                    </a:moveTo>
                    <a:cubicBezTo>
                      <a:pt x="957" y="628"/>
                      <a:pt x="912" y="628"/>
                      <a:pt x="882" y="643"/>
                    </a:cubicBezTo>
                    <a:cubicBezTo>
                      <a:pt x="807" y="643"/>
                      <a:pt x="748" y="688"/>
                      <a:pt x="673" y="688"/>
                    </a:cubicBezTo>
                    <a:cubicBezTo>
                      <a:pt x="568" y="718"/>
                      <a:pt x="449" y="718"/>
                      <a:pt x="344" y="688"/>
                    </a:cubicBezTo>
                    <a:cubicBezTo>
                      <a:pt x="225" y="688"/>
                      <a:pt x="135" y="673"/>
                      <a:pt x="46" y="643"/>
                    </a:cubicBezTo>
                    <a:lnTo>
                      <a:pt x="16" y="613"/>
                    </a:lnTo>
                    <a:cubicBezTo>
                      <a:pt x="1" y="583"/>
                      <a:pt x="16" y="613"/>
                      <a:pt x="16" y="613"/>
                    </a:cubicBezTo>
                    <a:cubicBezTo>
                      <a:pt x="16" y="613"/>
                      <a:pt x="16" y="613"/>
                      <a:pt x="31" y="569"/>
                    </a:cubicBezTo>
                    <a:cubicBezTo>
                      <a:pt x="31" y="554"/>
                      <a:pt x="31" y="554"/>
                      <a:pt x="31" y="554"/>
                    </a:cubicBezTo>
                    <a:cubicBezTo>
                      <a:pt x="46" y="539"/>
                      <a:pt x="60" y="539"/>
                      <a:pt x="75" y="539"/>
                    </a:cubicBezTo>
                    <a:cubicBezTo>
                      <a:pt x="270" y="464"/>
                      <a:pt x="613" y="389"/>
                      <a:pt x="957" y="300"/>
                    </a:cubicBezTo>
                    <a:cubicBezTo>
                      <a:pt x="1345" y="180"/>
                      <a:pt x="1479" y="135"/>
                      <a:pt x="1659" y="1"/>
                    </a:cubicBezTo>
                    <a:lnTo>
                      <a:pt x="1674" y="31"/>
                    </a:lnTo>
                    <a:cubicBezTo>
                      <a:pt x="1689" y="76"/>
                      <a:pt x="1659" y="150"/>
                      <a:pt x="1614" y="210"/>
                    </a:cubicBezTo>
                    <a:cubicBezTo>
                      <a:pt x="1584" y="285"/>
                      <a:pt x="1494" y="330"/>
                      <a:pt x="1450" y="404"/>
                    </a:cubicBezTo>
                    <a:cubicBezTo>
                      <a:pt x="1330" y="479"/>
                      <a:pt x="1196" y="569"/>
                      <a:pt x="1061" y="613"/>
                    </a:cubicBezTo>
                    <a:cubicBezTo>
                      <a:pt x="1016" y="598"/>
                      <a:pt x="987" y="613"/>
                      <a:pt x="987" y="613"/>
                    </a:cubicBezTo>
                    <a:close/>
                    <a:moveTo>
                      <a:pt x="210" y="658"/>
                    </a:moveTo>
                    <a:lnTo>
                      <a:pt x="210" y="65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14982235" y="1379742"/>
                <a:ext cx="44192" cy="46792"/>
              </a:xfrm>
              <a:custGeom>
                <a:avLst/>
                <a:gdLst/>
                <a:ahLst/>
                <a:cxnLst/>
                <a:rect l="l" t="t" r="r" b="b"/>
                <a:pathLst>
                  <a:path w="255" h="270" extrusionOk="0">
                    <a:moveTo>
                      <a:pt x="210" y="239"/>
                    </a:moveTo>
                    <a:lnTo>
                      <a:pt x="210" y="239"/>
                    </a:lnTo>
                    <a:cubicBezTo>
                      <a:pt x="165" y="224"/>
                      <a:pt x="165" y="224"/>
                      <a:pt x="150" y="195"/>
                    </a:cubicBezTo>
                    <a:cubicBezTo>
                      <a:pt x="120" y="150"/>
                      <a:pt x="46" y="90"/>
                      <a:pt x="1" y="30"/>
                    </a:cubicBezTo>
                    <a:cubicBezTo>
                      <a:pt x="31" y="15"/>
                      <a:pt x="61" y="0"/>
                      <a:pt x="106" y="0"/>
                    </a:cubicBezTo>
                    <a:lnTo>
                      <a:pt x="240" y="224"/>
                    </a:lnTo>
                    <a:lnTo>
                      <a:pt x="255" y="254"/>
                    </a:lnTo>
                    <a:cubicBezTo>
                      <a:pt x="240" y="224"/>
                      <a:pt x="240" y="224"/>
                      <a:pt x="210" y="239"/>
                    </a:cubicBezTo>
                    <a:cubicBezTo>
                      <a:pt x="240" y="224"/>
                      <a:pt x="240" y="224"/>
                      <a:pt x="210" y="239"/>
                    </a:cubicBezTo>
                    <a:cubicBezTo>
                      <a:pt x="225" y="269"/>
                      <a:pt x="210" y="239"/>
                      <a:pt x="210" y="2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8"/>
              <p:cNvSpPr/>
              <p:nvPr/>
            </p:nvSpPr>
            <p:spPr>
              <a:xfrm>
                <a:off x="-15005458" y="1387541"/>
                <a:ext cx="49391" cy="51818"/>
              </a:xfrm>
              <a:custGeom>
                <a:avLst/>
                <a:gdLst/>
                <a:ahLst/>
                <a:cxnLst/>
                <a:rect l="l" t="t" r="r" b="b"/>
                <a:pathLst>
                  <a:path w="285" h="299" extrusionOk="0">
                    <a:moveTo>
                      <a:pt x="254" y="299"/>
                    </a:moveTo>
                    <a:lnTo>
                      <a:pt x="254" y="299"/>
                    </a:lnTo>
                    <a:cubicBezTo>
                      <a:pt x="150" y="269"/>
                      <a:pt x="120" y="209"/>
                      <a:pt x="90" y="165"/>
                    </a:cubicBezTo>
                    <a:cubicBezTo>
                      <a:pt x="60" y="120"/>
                      <a:pt x="30" y="75"/>
                      <a:pt x="1" y="30"/>
                    </a:cubicBezTo>
                    <a:cubicBezTo>
                      <a:pt x="30" y="30"/>
                      <a:pt x="75" y="15"/>
                      <a:pt x="105" y="0"/>
                    </a:cubicBezTo>
                    <a:cubicBezTo>
                      <a:pt x="135" y="60"/>
                      <a:pt x="180" y="105"/>
                      <a:pt x="240" y="150"/>
                    </a:cubicBezTo>
                    <a:cubicBezTo>
                      <a:pt x="240" y="224"/>
                      <a:pt x="254" y="254"/>
                      <a:pt x="254" y="299"/>
                    </a:cubicBezTo>
                    <a:cubicBezTo>
                      <a:pt x="284" y="284"/>
                      <a:pt x="284" y="284"/>
                      <a:pt x="254" y="299"/>
                    </a:cubicBezTo>
                    <a:cubicBezTo>
                      <a:pt x="284" y="284"/>
                      <a:pt x="284" y="284"/>
                      <a:pt x="254" y="299"/>
                    </a:cubicBezTo>
                    <a:cubicBezTo>
                      <a:pt x="284" y="284"/>
                      <a:pt x="254" y="299"/>
                      <a:pt x="254" y="2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8"/>
              <p:cNvSpPr/>
              <p:nvPr/>
            </p:nvSpPr>
            <p:spPr>
              <a:xfrm>
                <a:off x="-15225379" y="1335723"/>
                <a:ext cx="523027" cy="137431"/>
              </a:xfrm>
              <a:custGeom>
                <a:avLst/>
                <a:gdLst/>
                <a:ahLst/>
                <a:cxnLst/>
                <a:rect l="l" t="t" r="r" b="b"/>
                <a:pathLst>
                  <a:path w="3018" h="793" extrusionOk="0">
                    <a:moveTo>
                      <a:pt x="2001" y="15"/>
                    </a:moveTo>
                    <a:cubicBezTo>
                      <a:pt x="1986" y="180"/>
                      <a:pt x="1897" y="314"/>
                      <a:pt x="1777" y="434"/>
                    </a:cubicBezTo>
                    <a:cubicBezTo>
                      <a:pt x="1658" y="553"/>
                      <a:pt x="1523" y="598"/>
                      <a:pt x="1344" y="628"/>
                    </a:cubicBezTo>
                    <a:lnTo>
                      <a:pt x="1344" y="628"/>
                    </a:lnTo>
                    <a:lnTo>
                      <a:pt x="1344" y="628"/>
                    </a:lnTo>
                    <a:cubicBezTo>
                      <a:pt x="1494" y="613"/>
                      <a:pt x="1658" y="553"/>
                      <a:pt x="1777" y="434"/>
                    </a:cubicBezTo>
                    <a:cubicBezTo>
                      <a:pt x="1927" y="344"/>
                      <a:pt x="1986" y="180"/>
                      <a:pt x="2001" y="15"/>
                    </a:cubicBezTo>
                    <a:cubicBezTo>
                      <a:pt x="2031" y="1"/>
                      <a:pt x="2001" y="15"/>
                      <a:pt x="2001" y="15"/>
                    </a:cubicBezTo>
                    <a:close/>
                    <a:moveTo>
                      <a:pt x="3017" y="613"/>
                    </a:moveTo>
                    <a:cubicBezTo>
                      <a:pt x="2957" y="658"/>
                      <a:pt x="2912" y="643"/>
                      <a:pt x="2838" y="643"/>
                    </a:cubicBezTo>
                    <a:cubicBezTo>
                      <a:pt x="2763" y="658"/>
                      <a:pt x="2659" y="688"/>
                      <a:pt x="2569" y="658"/>
                    </a:cubicBezTo>
                    <a:lnTo>
                      <a:pt x="2016" y="688"/>
                    </a:lnTo>
                    <a:cubicBezTo>
                      <a:pt x="1613" y="688"/>
                      <a:pt x="1195" y="717"/>
                      <a:pt x="792" y="732"/>
                    </a:cubicBezTo>
                    <a:cubicBezTo>
                      <a:pt x="523" y="732"/>
                      <a:pt x="254" y="747"/>
                      <a:pt x="0" y="792"/>
                    </a:cubicBezTo>
                    <a:lnTo>
                      <a:pt x="0" y="792"/>
                    </a:lnTo>
                    <a:lnTo>
                      <a:pt x="0" y="792"/>
                    </a:lnTo>
                    <a:cubicBezTo>
                      <a:pt x="269" y="777"/>
                      <a:pt x="538" y="762"/>
                      <a:pt x="792" y="732"/>
                    </a:cubicBezTo>
                    <a:cubicBezTo>
                      <a:pt x="1195" y="717"/>
                      <a:pt x="1613" y="688"/>
                      <a:pt x="2016" y="688"/>
                    </a:cubicBezTo>
                    <a:lnTo>
                      <a:pt x="2569" y="658"/>
                    </a:lnTo>
                    <a:cubicBezTo>
                      <a:pt x="2644" y="658"/>
                      <a:pt x="2763" y="658"/>
                      <a:pt x="2838" y="643"/>
                    </a:cubicBezTo>
                    <a:cubicBezTo>
                      <a:pt x="2912" y="643"/>
                      <a:pt x="2957" y="658"/>
                      <a:pt x="3017" y="613"/>
                    </a:cubicBezTo>
                    <a:lnTo>
                      <a:pt x="3017" y="613"/>
                    </a:lnTo>
                    <a:close/>
                    <a:moveTo>
                      <a:pt x="1643" y="150"/>
                    </a:moveTo>
                    <a:cubicBezTo>
                      <a:pt x="1628" y="254"/>
                      <a:pt x="1568" y="299"/>
                      <a:pt x="1494" y="374"/>
                    </a:cubicBezTo>
                    <a:cubicBezTo>
                      <a:pt x="1434" y="419"/>
                      <a:pt x="1374" y="478"/>
                      <a:pt x="1270" y="508"/>
                    </a:cubicBezTo>
                    <a:cubicBezTo>
                      <a:pt x="1165" y="538"/>
                      <a:pt x="1105" y="568"/>
                      <a:pt x="1001" y="598"/>
                    </a:cubicBezTo>
                    <a:cubicBezTo>
                      <a:pt x="866" y="643"/>
                      <a:pt x="747" y="643"/>
                      <a:pt x="597" y="658"/>
                    </a:cubicBezTo>
                    <a:cubicBezTo>
                      <a:pt x="463" y="658"/>
                      <a:pt x="358" y="688"/>
                      <a:pt x="269" y="658"/>
                    </a:cubicBezTo>
                    <a:cubicBezTo>
                      <a:pt x="224" y="658"/>
                      <a:pt x="179" y="673"/>
                      <a:pt x="119" y="658"/>
                    </a:cubicBezTo>
                    <a:lnTo>
                      <a:pt x="134" y="658"/>
                    </a:lnTo>
                    <a:cubicBezTo>
                      <a:pt x="179" y="658"/>
                      <a:pt x="224" y="658"/>
                      <a:pt x="269" y="658"/>
                    </a:cubicBezTo>
                    <a:cubicBezTo>
                      <a:pt x="388" y="658"/>
                      <a:pt x="463" y="643"/>
                      <a:pt x="597" y="658"/>
                    </a:cubicBezTo>
                    <a:cubicBezTo>
                      <a:pt x="747" y="643"/>
                      <a:pt x="866" y="643"/>
                      <a:pt x="1001" y="598"/>
                    </a:cubicBezTo>
                    <a:cubicBezTo>
                      <a:pt x="1105" y="568"/>
                      <a:pt x="1180" y="568"/>
                      <a:pt x="1270" y="508"/>
                    </a:cubicBezTo>
                    <a:cubicBezTo>
                      <a:pt x="1404" y="464"/>
                      <a:pt x="1479" y="419"/>
                      <a:pt x="1553" y="329"/>
                    </a:cubicBezTo>
                    <a:cubicBezTo>
                      <a:pt x="1628" y="329"/>
                      <a:pt x="1673" y="254"/>
                      <a:pt x="1643" y="150"/>
                    </a:cubicBezTo>
                    <a:cubicBezTo>
                      <a:pt x="1688" y="165"/>
                      <a:pt x="1688" y="165"/>
                      <a:pt x="1643" y="150"/>
                    </a:cubicBezTo>
                    <a:cubicBezTo>
                      <a:pt x="1673" y="135"/>
                      <a:pt x="1673" y="135"/>
                      <a:pt x="1643" y="150"/>
                    </a:cubicBezTo>
                    <a:close/>
                    <a:moveTo>
                      <a:pt x="2868" y="60"/>
                    </a:moveTo>
                    <a:cubicBezTo>
                      <a:pt x="2763" y="90"/>
                      <a:pt x="2659" y="120"/>
                      <a:pt x="2584" y="120"/>
                    </a:cubicBezTo>
                    <a:cubicBezTo>
                      <a:pt x="2435" y="135"/>
                      <a:pt x="2285" y="150"/>
                      <a:pt x="2136" y="165"/>
                    </a:cubicBezTo>
                    <a:lnTo>
                      <a:pt x="2136" y="165"/>
                    </a:lnTo>
                    <a:lnTo>
                      <a:pt x="2136" y="165"/>
                    </a:lnTo>
                    <a:cubicBezTo>
                      <a:pt x="2285" y="150"/>
                      <a:pt x="2435" y="135"/>
                      <a:pt x="2584" y="120"/>
                    </a:cubicBezTo>
                    <a:cubicBezTo>
                      <a:pt x="2688" y="150"/>
                      <a:pt x="2793" y="120"/>
                      <a:pt x="2868" y="60"/>
                    </a:cubicBezTo>
                    <a:cubicBezTo>
                      <a:pt x="2898" y="90"/>
                      <a:pt x="2868" y="60"/>
                      <a:pt x="2868" y="60"/>
                    </a:cubicBezTo>
                    <a:close/>
                    <a:moveTo>
                      <a:pt x="2748" y="180"/>
                    </a:moveTo>
                    <a:cubicBezTo>
                      <a:pt x="2718" y="195"/>
                      <a:pt x="2674" y="195"/>
                      <a:pt x="2644" y="210"/>
                    </a:cubicBezTo>
                    <a:cubicBezTo>
                      <a:pt x="2569" y="210"/>
                      <a:pt x="2464" y="239"/>
                      <a:pt x="2390" y="254"/>
                    </a:cubicBezTo>
                    <a:lnTo>
                      <a:pt x="2390" y="254"/>
                    </a:lnTo>
                    <a:lnTo>
                      <a:pt x="2390" y="254"/>
                    </a:lnTo>
                    <a:cubicBezTo>
                      <a:pt x="2464" y="239"/>
                      <a:pt x="2539" y="239"/>
                      <a:pt x="2614" y="225"/>
                    </a:cubicBezTo>
                    <a:cubicBezTo>
                      <a:pt x="2644" y="210"/>
                      <a:pt x="2688" y="225"/>
                      <a:pt x="2748" y="180"/>
                    </a:cubicBezTo>
                    <a:lnTo>
                      <a:pt x="2748" y="1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8"/>
              <p:cNvSpPr/>
              <p:nvPr/>
            </p:nvSpPr>
            <p:spPr>
              <a:xfrm>
                <a:off x="-14192668" y="903502"/>
                <a:ext cx="248689" cy="499638"/>
              </a:xfrm>
              <a:custGeom>
                <a:avLst/>
                <a:gdLst/>
                <a:ahLst/>
                <a:cxnLst/>
                <a:rect l="l" t="t" r="r" b="b"/>
                <a:pathLst>
                  <a:path w="1435" h="2883" extrusionOk="0">
                    <a:moveTo>
                      <a:pt x="344" y="0"/>
                    </a:moveTo>
                    <a:cubicBezTo>
                      <a:pt x="344" y="0"/>
                      <a:pt x="986" y="45"/>
                      <a:pt x="1210" y="120"/>
                    </a:cubicBezTo>
                    <a:cubicBezTo>
                      <a:pt x="1434" y="194"/>
                      <a:pt x="463" y="2883"/>
                      <a:pt x="463" y="2883"/>
                    </a:cubicBezTo>
                    <a:cubicBezTo>
                      <a:pt x="463" y="2883"/>
                      <a:pt x="314" y="2868"/>
                      <a:pt x="284" y="2838"/>
                    </a:cubicBezTo>
                    <a:cubicBezTo>
                      <a:pt x="239" y="2808"/>
                      <a:pt x="359" y="1539"/>
                      <a:pt x="284" y="1255"/>
                    </a:cubicBezTo>
                    <a:cubicBezTo>
                      <a:pt x="209" y="941"/>
                      <a:pt x="90" y="1001"/>
                      <a:pt x="0" y="956"/>
                    </a:cubicBezTo>
                    <a:cubicBezTo>
                      <a:pt x="0" y="956"/>
                      <a:pt x="30" y="792"/>
                      <a:pt x="165" y="792"/>
                    </a:cubicBezTo>
                    <a:lnTo>
                      <a:pt x="404" y="896"/>
                    </a:lnTo>
                    <a:lnTo>
                      <a:pt x="284" y="58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8"/>
              <p:cNvSpPr/>
              <p:nvPr/>
            </p:nvSpPr>
            <p:spPr>
              <a:xfrm>
                <a:off x="-14146049" y="913726"/>
                <a:ext cx="189073" cy="515409"/>
              </a:xfrm>
              <a:custGeom>
                <a:avLst/>
                <a:gdLst/>
                <a:ahLst/>
                <a:cxnLst/>
                <a:rect l="l" t="t" r="r" b="b"/>
                <a:pathLst>
                  <a:path w="1091" h="2974" extrusionOk="0">
                    <a:moveTo>
                      <a:pt x="15" y="2779"/>
                    </a:moveTo>
                    <a:lnTo>
                      <a:pt x="15" y="2779"/>
                    </a:lnTo>
                    <a:cubicBezTo>
                      <a:pt x="75" y="2704"/>
                      <a:pt x="75" y="2585"/>
                      <a:pt x="120" y="2510"/>
                    </a:cubicBezTo>
                    <a:cubicBezTo>
                      <a:pt x="165" y="2391"/>
                      <a:pt x="194" y="2241"/>
                      <a:pt x="239" y="2122"/>
                    </a:cubicBezTo>
                    <a:cubicBezTo>
                      <a:pt x="254" y="2047"/>
                      <a:pt x="299" y="1943"/>
                      <a:pt x="314" y="1868"/>
                    </a:cubicBezTo>
                    <a:cubicBezTo>
                      <a:pt x="344" y="1719"/>
                      <a:pt x="404" y="1554"/>
                      <a:pt x="433" y="1405"/>
                    </a:cubicBezTo>
                    <a:cubicBezTo>
                      <a:pt x="553" y="1032"/>
                      <a:pt x="657" y="643"/>
                      <a:pt x="777" y="270"/>
                    </a:cubicBezTo>
                    <a:cubicBezTo>
                      <a:pt x="792" y="195"/>
                      <a:pt x="822" y="106"/>
                      <a:pt x="837" y="31"/>
                    </a:cubicBezTo>
                    <a:cubicBezTo>
                      <a:pt x="881" y="16"/>
                      <a:pt x="1046" y="1"/>
                      <a:pt x="1091" y="120"/>
                    </a:cubicBezTo>
                    <a:cubicBezTo>
                      <a:pt x="1001" y="598"/>
                      <a:pt x="837" y="1032"/>
                      <a:pt x="732" y="1465"/>
                    </a:cubicBezTo>
                    <a:cubicBezTo>
                      <a:pt x="732" y="1524"/>
                      <a:pt x="717" y="1569"/>
                      <a:pt x="702" y="1629"/>
                    </a:cubicBezTo>
                    <a:lnTo>
                      <a:pt x="702" y="1629"/>
                    </a:lnTo>
                    <a:lnTo>
                      <a:pt x="702" y="1629"/>
                    </a:lnTo>
                    <a:cubicBezTo>
                      <a:pt x="628" y="1868"/>
                      <a:pt x="583" y="2032"/>
                      <a:pt x="583" y="2032"/>
                    </a:cubicBezTo>
                    <a:lnTo>
                      <a:pt x="493" y="2316"/>
                    </a:lnTo>
                    <a:cubicBezTo>
                      <a:pt x="463" y="2391"/>
                      <a:pt x="433" y="2480"/>
                      <a:pt x="389" y="2585"/>
                    </a:cubicBezTo>
                    <a:cubicBezTo>
                      <a:pt x="344" y="2689"/>
                      <a:pt x="314" y="2809"/>
                      <a:pt x="224" y="2899"/>
                    </a:cubicBezTo>
                    <a:cubicBezTo>
                      <a:pt x="194" y="2913"/>
                      <a:pt x="194" y="2943"/>
                      <a:pt x="165" y="2958"/>
                    </a:cubicBezTo>
                    <a:cubicBezTo>
                      <a:pt x="150" y="2958"/>
                      <a:pt x="135" y="2973"/>
                      <a:pt x="135" y="2973"/>
                    </a:cubicBezTo>
                    <a:lnTo>
                      <a:pt x="0" y="2943"/>
                    </a:lnTo>
                    <a:cubicBezTo>
                      <a:pt x="0" y="2943"/>
                      <a:pt x="0" y="2884"/>
                      <a:pt x="15" y="2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a:off x="-14151248" y="1095003"/>
                <a:ext cx="70014" cy="305537"/>
              </a:xfrm>
              <a:custGeom>
                <a:avLst/>
                <a:gdLst/>
                <a:ahLst/>
                <a:cxnLst/>
                <a:rect l="l" t="t" r="r" b="b"/>
                <a:pathLst>
                  <a:path w="404" h="1763" extrusionOk="0">
                    <a:moveTo>
                      <a:pt x="374" y="837"/>
                    </a:moveTo>
                    <a:cubicBezTo>
                      <a:pt x="389" y="867"/>
                      <a:pt x="359" y="912"/>
                      <a:pt x="374" y="941"/>
                    </a:cubicBezTo>
                    <a:cubicBezTo>
                      <a:pt x="359" y="1016"/>
                      <a:pt x="374" y="1091"/>
                      <a:pt x="359" y="1165"/>
                    </a:cubicBezTo>
                    <a:cubicBezTo>
                      <a:pt x="344" y="1270"/>
                      <a:pt x="314" y="1390"/>
                      <a:pt x="254" y="1464"/>
                    </a:cubicBezTo>
                    <a:cubicBezTo>
                      <a:pt x="224" y="1584"/>
                      <a:pt x="165" y="1673"/>
                      <a:pt x="120" y="1748"/>
                    </a:cubicBezTo>
                    <a:lnTo>
                      <a:pt x="90" y="1763"/>
                    </a:lnTo>
                    <a:cubicBezTo>
                      <a:pt x="60" y="1763"/>
                      <a:pt x="90" y="1763"/>
                      <a:pt x="90" y="1763"/>
                    </a:cubicBezTo>
                    <a:cubicBezTo>
                      <a:pt x="90" y="1763"/>
                      <a:pt x="90" y="1763"/>
                      <a:pt x="45" y="1733"/>
                    </a:cubicBezTo>
                    <a:cubicBezTo>
                      <a:pt x="45" y="1733"/>
                      <a:pt x="30" y="1733"/>
                      <a:pt x="30" y="1718"/>
                    </a:cubicBezTo>
                    <a:cubicBezTo>
                      <a:pt x="30" y="1703"/>
                      <a:pt x="30" y="1688"/>
                      <a:pt x="30" y="1673"/>
                    </a:cubicBezTo>
                    <a:cubicBezTo>
                      <a:pt x="15" y="1479"/>
                      <a:pt x="60" y="1121"/>
                      <a:pt x="60" y="777"/>
                    </a:cubicBezTo>
                    <a:cubicBezTo>
                      <a:pt x="75" y="374"/>
                      <a:pt x="75" y="225"/>
                      <a:pt x="0" y="15"/>
                    </a:cubicBezTo>
                    <a:lnTo>
                      <a:pt x="30" y="0"/>
                    </a:lnTo>
                    <a:cubicBezTo>
                      <a:pt x="90" y="15"/>
                      <a:pt x="150" y="60"/>
                      <a:pt x="195" y="120"/>
                    </a:cubicBezTo>
                    <a:cubicBezTo>
                      <a:pt x="239" y="180"/>
                      <a:pt x="269" y="269"/>
                      <a:pt x="314" y="329"/>
                    </a:cubicBezTo>
                    <a:cubicBezTo>
                      <a:pt x="359" y="463"/>
                      <a:pt x="389" y="628"/>
                      <a:pt x="404" y="762"/>
                    </a:cubicBezTo>
                    <a:cubicBezTo>
                      <a:pt x="374" y="807"/>
                      <a:pt x="374" y="837"/>
                      <a:pt x="374" y="837"/>
                    </a:cubicBezTo>
                    <a:close/>
                    <a:moveTo>
                      <a:pt x="195" y="1599"/>
                    </a:moveTo>
                    <a:lnTo>
                      <a:pt x="195" y="159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a:off x="-14140850" y="1126024"/>
                <a:ext cx="51817" cy="31195"/>
              </a:xfrm>
              <a:custGeom>
                <a:avLst/>
                <a:gdLst/>
                <a:ahLst/>
                <a:cxnLst/>
                <a:rect l="l" t="t" r="r" b="b"/>
                <a:pathLst>
                  <a:path w="299" h="180" extrusionOk="0">
                    <a:moveTo>
                      <a:pt x="269" y="46"/>
                    </a:moveTo>
                    <a:lnTo>
                      <a:pt x="269" y="46"/>
                    </a:lnTo>
                    <a:cubicBezTo>
                      <a:pt x="239" y="90"/>
                      <a:pt x="239" y="90"/>
                      <a:pt x="209" y="90"/>
                    </a:cubicBezTo>
                    <a:cubicBezTo>
                      <a:pt x="149" y="105"/>
                      <a:pt x="75" y="165"/>
                      <a:pt x="0" y="180"/>
                    </a:cubicBezTo>
                    <a:cubicBezTo>
                      <a:pt x="0" y="150"/>
                      <a:pt x="0" y="105"/>
                      <a:pt x="0" y="75"/>
                    </a:cubicBezTo>
                    <a:lnTo>
                      <a:pt x="254" y="16"/>
                    </a:lnTo>
                    <a:lnTo>
                      <a:pt x="299" y="1"/>
                    </a:lnTo>
                    <a:cubicBezTo>
                      <a:pt x="254" y="16"/>
                      <a:pt x="254" y="16"/>
                      <a:pt x="269" y="46"/>
                    </a:cubicBezTo>
                    <a:cubicBezTo>
                      <a:pt x="254" y="16"/>
                      <a:pt x="254" y="16"/>
                      <a:pt x="269" y="46"/>
                    </a:cubicBezTo>
                    <a:cubicBezTo>
                      <a:pt x="299" y="31"/>
                      <a:pt x="269" y="46"/>
                      <a:pt x="26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a:off x="-14138250" y="1149420"/>
                <a:ext cx="54417" cy="31195"/>
              </a:xfrm>
              <a:custGeom>
                <a:avLst/>
                <a:gdLst/>
                <a:ahLst/>
                <a:cxnLst/>
                <a:rect l="l" t="t" r="r" b="b"/>
                <a:pathLst>
                  <a:path w="314" h="180" extrusionOk="0">
                    <a:moveTo>
                      <a:pt x="314" y="30"/>
                    </a:moveTo>
                    <a:lnTo>
                      <a:pt x="314" y="30"/>
                    </a:lnTo>
                    <a:cubicBezTo>
                      <a:pt x="269" y="120"/>
                      <a:pt x="209" y="135"/>
                      <a:pt x="134" y="149"/>
                    </a:cubicBezTo>
                    <a:cubicBezTo>
                      <a:pt x="90" y="164"/>
                      <a:pt x="45" y="179"/>
                      <a:pt x="0" y="179"/>
                    </a:cubicBezTo>
                    <a:cubicBezTo>
                      <a:pt x="0" y="149"/>
                      <a:pt x="0" y="120"/>
                      <a:pt x="0" y="75"/>
                    </a:cubicBezTo>
                    <a:cubicBezTo>
                      <a:pt x="60" y="60"/>
                      <a:pt x="120" y="45"/>
                      <a:pt x="164" y="0"/>
                    </a:cubicBezTo>
                    <a:cubicBezTo>
                      <a:pt x="239" y="15"/>
                      <a:pt x="284" y="0"/>
                      <a:pt x="314" y="30"/>
                    </a:cubicBezTo>
                    <a:cubicBezTo>
                      <a:pt x="314" y="0"/>
                      <a:pt x="314" y="0"/>
                      <a:pt x="314" y="30"/>
                    </a:cubicBezTo>
                    <a:cubicBezTo>
                      <a:pt x="314" y="0"/>
                      <a:pt x="314" y="0"/>
                      <a:pt x="314" y="30"/>
                    </a:cubicBezTo>
                    <a:cubicBezTo>
                      <a:pt x="314" y="0"/>
                      <a:pt x="314" y="30"/>
                      <a:pt x="314"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14156447" y="900902"/>
                <a:ext cx="158052" cy="515236"/>
              </a:xfrm>
              <a:custGeom>
                <a:avLst/>
                <a:gdLst/>
                <a:ahLst/>
                <a:cxnLst/>
                <a:rect l="l" t="t" r="r" b="b"/>
                <a:pathLst>
                  <a:path w="912" h="2973" extrusionOk="0">
                    <a:moveTo>
                      <a:pt x="45" y="1210"/>
                    </a:moveTo>
                    <a:cubicBezTo>
                      <a:pt x="120" y="1255"/>
                      <a:pt x="150" y="1330"/>
                      <a:pt x="210" y="1419"/>
                    </a:cubicBezTo>
                    <a:cubicBezTo>
                      <a:pt x="225" y="1479"/>
                      <a:pt x="269" y="1569"/>
                      <a:pt x="269" y="1673"/>
                    </a:cubicBezTo>
                    <a:cubicBezTo>
                      <a:pt x="254" y="1793"/>
                      <a:pt x="269" y="1852"/>
                      <a:pt x="269" y="1957"/>
                    </a:cubicBezTo>
                    <a:cubicBezTo>
                      <a:pt x="269" y="2106"/>
                      <a:pt x="225" y="2226"/>
                      <a:pt x="195" y="2360"/>
                    </a:cubicBezTo>
                    <a:cubicBezTo>
                      <a:pt x="165" y="2480"/>
                      <a:pt x="150" y="2584"/>
                      <a:pt x="105" y="2674"/>
                    </a:cubicBezTo>
                    <a:cubicBezTo>
                      <a:pt x="90" y="2719"/>
                      <a:pt x="75" y="2763"/>
                      <a:pt x="60" y="2808"/>
                    </a:cubicBezTo>
                    <a:lnTo>
                      <a:pt x="60" y="2808"/>
                    </a:lnTo>
                    <a:cubicBezTo>
                      <a:pt x="75" y="2763"/>
                      <a:pt x="90" y="2719"/>
                      <a:pt x="105" y="2674"/>
                    </a:cubicBezTo>
                    <a:cubicBezTo>
                      <a:pt x="150" y="2554"/>
                      <a:pt x="150" y="2480"/>
                      <a:pt x="195" y="2360"/>
                    </a:cubicBezTo>
                    <a:cubicBezTo>
                      <a:pt x="225" y="2211"/>
                      <a:pt x="269" y="2106"/>
                      <a:pt x="269" y="1957"/>
                    </a:cubicBezTo>
                    <a:cubicBezTo>
                      <a:pt x="284" y="1852"/>
                      <a:pt x="299" y="1778"/>
                      <a:pt x="269" y="1688"/>
                    </a:cubicBezTo>
                    <a:cubicBezTo>
                      <a:pt x="269" y="1539"/>
                      <a:pt x="239" y="1449"/>
                      <a:pt x="180" y="1345"/>
                    </a:cubicBezTo>
                    <a:cubicBezTo>
                      <a:pt x="195" y="1285"/>
                      <a:pt x="150" y="1225"/>
                      <a:pt x="45" y="1210"/>
                    </a:cubicBezTo>
                    <a:cubicBezTo>
                      <a:pt x="60" y="1165"/>
                      <a:pt x="60" y="1165"/>
                      <a:pt x="45" y="1210"/>
                    </a:cubicBezTo>
                    <a:cubicBezTo>
                      <a:pt x="30" y="1180"/>
                      <a:pt x="30" y="1180"/>
                      <a:pt x="45" y="1210"/>
                    </a:cubicBezTo>
                    <a:close/>
                    <a:moveTo>
                      <a:pt x="329" y="15"/>
                    </a:moveTo>
                    <a:cubicBezTo>
                      <a:pt x="329" y="120"/>
                      <a:pt x="314" y="224"/>
                      <a:pt x="299" y="299"/>
                    </a:cubicBezTo>
                    <a:cubicBezTo>
                      <a:pt x="269" y="448"/>
                      <a:pt x="239" y="598"/>
                      <a:pt x="210" y="747"/>
                    </a:cubicBezTo>
                    <a:lnTo>
                      <a:pt x="210" y="747"/>
                    </a:lnTo>
                    <a:lnTo>
                      <a:pt x="210" y="747"/>
                    </a:lnTo>
                    <a:cubicBezTo>
                      <a:pt x="239" y="598"/>
                      <a:pt x="269" y="448"/>
                      <a:pt x="299" y="299"/>
                    </a:cubicBezTo>
                    <a:cubicBezTo>
                      <a:pt x="344" y="224"/>
                      <a:pt x="359" y="105"/>
                      <a:pt x="329" y="15"/>
                    </a:cubicBezTo>
                    <a:cubicBezTo>
                      <a:pt x="359" y="0"/>
                      <a:pt x="329" y="15"/>
                      <a:pt x="329" y="15"/>
                    </a:cubicBezTo>
                    <a:close/>
                    <a:moveTo>
                      <a:pt x="15" y="837"/>
                    </a:moveTo>
                    <a:cubicBezTo>
                      <a:pt x="180" y="896"/>
                      <a:pt x="269" y="1016"/>
                      <a:pt x="344" y="1165"/>
                    </a:cubicBezTo>
                    <a:cubicBezTo>
                      <a:pt x="419" y="1330"/>
                      <a:pt x="419" y="1464"/>
                      <a:pt x="404" y="1643"/>
                    </a:cubicBezTo>
                    <a:lnTo>
                      <a:pt x="404" y="1643"/>
                    </a:lnTo>
                    <a:lnTo>
                      <a:pt x="404" y="1643"/>
                    </a:lnTo>
                    <a:cubicBezTo>
                      <a:pt x="434" y="1494"/>
                      <a:pt x="419" y="1330"/>
                      <a:pt x="344" y="1165"/>
                    </a:cubicBezTo>
                    <a:cubicBezTo>
                      <a:pt x="299" y="1001"/>
                      <a:pt x="180" y="896"/>
                      <a:pt x="15" y="837"/>
                    </a:cubicBezTo>
                    <a:cubicBezTo>
                      <a:pt x="0" y="792"/>
                      <a:pt x="15" y="837"/>
                      <a:pt x="15" y="837"/>
                    </a:cubicBezTo>
                    <a:close/>
                    <a:moveTo>
                      <a:pt x="404" y="165"/>
                    </a:moveTo>
                    <a:cubicBezTo>
                      <a:pt x="419" y="194"/>
                      <a:pt x="389" y="239"/>
                      <a:pt x="404" y="269"/>
                    </a:cubicBezTo>
                    <a:cubicBezTo>
                      <a:pt x="389" y="344"/>
                      <a:pt x="374" y="463"/>
                      <a:pt x="359" y="538"/>
                    </a:cubicBezTo>
                    <a:lnTo>
                      <a:pt x="359" y="538"/>
                    </a:lnTo>
                    <a:lnTo>
                      <a:pt x="359" y="538"/>
                    </a:lnTo>
                    <a:cubicBezTo>
                      <a:pt x="374" y="463"/>
                      <a:pt x="389" y="389"/>
                      <a:pt x="404" y="314"/>
                    </a:cubicBezTo>
                    <a:cubicBezTo>
                      <a:pt x="404" y="269"/>
                      <a:pt x="419" y="239"/>
                      <a:pt x="404" y="165"/>
                    </a:cubicBezTo>
                    <a:lnTo>
                      <a:pt x="404" y="165"/>
                    </a:lnTo>
                    <a:lnTo>
                      <a:pt x="404" y="165"/>
                    </a:lnTo>
                    <a:close/>
                    <a:moveTo>
                      <a:pt x="897" y="45"/>
                    </a:moveTo>
                    <a:cubicBezTo>
                      <a:pt x="912" y="105"/>
                      <a:pt x="897" y="150"/>
                      <a:pt x="882" y="224"/>
                    </a:cubicBezTo>
                    <a:cubicBezTo>
                      <a:pt x="867" y="299"/>
                      <a:pt x="852" y="404"/>
                      <a:pt x="807" y="493"/>
                    </a:cubicBezTo>
                    <a:lnTo>
                      <a:pt x="658" y="1016"/>
                    </a:lnTo>
                    <a:cubicBezTo>
                      <a:pt x="553" y="1404"/>
                      <a:pt x="449" y="1808"/>
                      <a:pt x="329" y="2196"/>
                    </a:cubicBezTo>
                    <a:cubicBezTo>
                      <a:pt x="254" y="2465"/>
                      <a:pt x="180" y="2719"/>
                      <a:pt x="150" y="2973"/>
                    </a:cubicBezTo>
                    <a:lnTo>
                      <a:pt x="150" y="2973"/>
                    </a:lnTo>
                    <a:lnTo>
                      <a:pt x="150" y="2973"/>
                    </a:lnTo>
                    <a:cubicBezTo>
                      <a:pt x="225" y="2719"/>
                      <a:pt x="284" y="2450"/>
                      <a:pt x="329" y="2196"/>
                    </a:cubicBezTo>
                    <a:cubicBezTo>
                      <a:pt x="449" y="1808"/>
                      <a:pt x="553" y="1404"/>
                      <a:pt x="658" y="1016"/>
                    </a:cubicBezTo>
                    <a:lnTo>
                      <a:pt x="807" y="493"/>
                    </a:lnTo>
                    <a:cubicBezTo>
                      <a:pt x="822" y="418"/>
                      <a:pt x="867" y="299"/>
                      <a:pt x="882" y="224"/>
                    </a:cubicBezTo>
                    <a:cubicBezTo>
                      <a:pt x="897" y="150"/>
                      <a:pt x="912" y="105"/>
                      <a:pt x="897" y="45"/>
                    </a:cubicBezTo>
                    <a:lnTo>
                      <a:pt x="897" y="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14107229" y="1110600"/>
                <a:ext cx="7972" cy="7799"/>
              </a:xfrm>
              <a:custGeom>
                <a:avLst/>
                <a:gdLst/>
                <a:ahLst/>
                <a:cxnLst/>
                <a:rect l="l" t="t" r="r" b="b"/>
                <a:pathLst>
                  <a:path w="46" h="45" extrusionOk="0">
                    <a:moveTo>
                      <a:pt x="45" y="30"/>
                    </a:moveTo>
                    <a:cubicBezTo>
                      <a:pt x="45" y="0"/>
                      <a:pt x="45" y="0"/>
                      <a:pt x="45" y="30"/>
                    </a:cubicBezTo>
                    <a:cubicBezTo>
                      <a:pt x="0" y="15"/>
                      <a:pt x="0" y="15"/>
                      <a:pt x="45" y="30"/>
                    </a:cubicBezTo>
                    <a:cubicBezTo>
                      <a:pt x="0" y="15"/>
                      <a:pt x="0" y="15"/>
                      <a:pt x="45" y="30"/>
                    </a:cubicBezTo>
                    <a:cubicBezTo>
                      <a:pt x="0" y="15"/>
                      <a:pt x="0" y="15"/>
                      <a:pt x="45" y="30"/>
                    </a:cubicBezTo>
                    <a:cubicBezTo>
                      <a:pt x="0" y="15"/>
                      <a:pt x="0" y="15"/>
                      <a:pt x="45" y="30"/>
                    </a:cubicBezTo>
                    <a:cubicBezTo>
                      <a:pt x="15" y="45"/>
                      <a:pt x="15" y="45"/>
                      <a:pt x="45" y="30"/>
                    </a:cubicBezTo>
                    <a:cubicBezTo>
                      <a:pt x="15" y="45"/>
                      <a:pt x="15" y="45"/>
                      <a:pt x="45" y="30"/>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14122826" y="1110600"/>
                <a:ext cx="5372" cy="5199"/>
              </a:xfrm>
              <a:custGeom>
                <a:avLst/>
                <a:gdLst/>
                <a:ahLst/>
                <a:cxnLst/>
                <a:rect l="l" t="t" r="r" b="b"/>
                <a:pathLst>
                  <a:path w="31" h="30" extrusionOk="0">
                    <a:moveTo>
                      <a:pt x="1" y="30"/>
                    </a:moveTo>
                    <a:lnTo>
                      <a:pt x="1" y="30"/>
                    </a:lnTo>
                    <a:cubicBezTo>
                      <a:pt x="1" y="0"/>
                      <a:pt x="1" y="0"/>
                      <a:pt x="1" y="30"/>
                    </a:cubicBezTo>
                    <a:cubicBezTo>
                      <a:pt x="1" y="0"/>
                      <a:pt x="1" y="0"/>
                      <a:pt x="1" y="30"/>
                    </a:cubicBezTo>
                    <a:cubicBezTo>
                      <a:pt x="1" y="0"/>
                      <a:pt x="1" y="0"/>
                      <a:pt x="1" y="30"/>
                    </a:cubicBezTo>
                    <a:lnTo>
                      <a:pt x="1" y="30"/>
                    </a:lnTo>
                    <a:lnTo>
                      <a:pt x="1" y="30"/>
                    </a:lnTo>
                    <a:lnTo>
                      <a:pt x="1" y="30"/>
                    </a:lnTo>
                    <a:cubicBezTo>
                      <a:pt x="1" y="30"/>
                      <a:pt x="31" y="30"/>
                      <a:pt x="1" y="30"/>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14117627" y="1152020"/>
                <a:ext cx="5372" cy="5199"/>
              </a:xfrm>
              <a:custGeom>
                <a:avLst/>
                <a:gdLst/>
                <a:ahLst/>
                <a:cxnLst/>
                <a:rect l="l" t="t" r="r" b="b"/>
                <a:pathLst>
                  <a:path w="31" h="30" extrusionOk="0">
                    <a:moveTo>
                      <a:pt x="1" y="30"/>
                    </a:moveTo>
                    <a:lnTo>
                      <a:pt x="1" y="30"/>
                    </a:lnTo>
                    <a:cubicBezTo>
                      <a:pt x="30" y="30"/>
                      <a:pt x="1" y="30"/>
                      <a:pt x="1" y="30"/>
                    </a:cubicBezTo>
                    <a:cubicBezTo>
                      <a:pt x="1" y="0"/>
                      <a:pt x="1" y="0"/>
                      <a:pt x="1" y="30"/>
                    </a:cubicBezTo>
                    <a:cubicBezTo>
                      <a:pt x="1" y="0"/>
                      <a:pt x="1" y="0"/>
                      <a:pt x="1" y="30"/>
                    </a:cubicBezTo>
                    <a:lnTo>
                      <a:pt x="1" y="30"/>
                    </a:lnTo>
                    <a:lnTo>
                      <a:pt x="1" y="30"/>
                    </a:lnTo>
                    <a:lnTo>
                      <a:pt x="1" y="30"/>
                    </a:ln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15129716" y="-377911"/>
                <a:ext cx="1071876" cy="1586954"/>
              </a:xfrm>
              <a:custGeom>
                <a:avLst/>
                <a:gdLst/>
                <a:ahLst/>
                <a:cxnLst/>
                <a:rect l="l" t="t" r="r" b="b"/>
                <a:pathLst>
                  <a:path w="6185" h="9157" extrusionOk="0">
                    <a:moveTo>
                      <a:pt x="449" y="195"/>
                    </a:moveTo>
                    <a:lnTo>
                      <a:pt x="2809" y="1"/>
                    </a:lnTo>
                    <a:cubicBezTo>
                      <a:pt x="2809" y="1"/>
                      <a:pt x="3750" y="1181"/>
                      <a:pt x="3690" y="2107"/>
                    </a:cubicBezTo>
                    <a:cubicBezTo>
                      <a:pt x="3630" y="3048"/>
                      <a:pt x="3570" y="5243"/>
                      <a:pt x="3944" y="5497"/>
                    </a:cubicBezTo>
                    <a:cubicBezTo>
                      <a:pt x="4735" y="6035"/>
                      <a:pt x="6184" y="6797"/>
                      <a:pt x="5228" y="7797"/>
                    </a:cubicBezTo>
                    <a:lnTo>
                      <a:pt x="5034" y="8231"/>
                    </a:lnTo>
                    <a:cubicBezTo>
                      <a:pt x="5034" y="8231"/>
                      <a:pt x="4690" y="8738"/>
                      <a:pt x="4138" y="8499"/>
                    </a:cubicBezTo>
                    <a:cubicBezTo>
                      <a:pt x="3779" y="8350"/>
                      <a:pt x="2913" y="7379"/>
                      <a:pt x="2913" y="7379"/>
                    </a:cubicBezTo>
                    <a:cubicBezTo>
                      <a:pt x="2913" y="7379"/>
                      <a:pt x="2943" y="8036"/>
                      <a:pt x="2883" y="8470"/>
                    </a:cubicBezTo>
                    <a:cubicBezTo>
                      <a:pt x="2809" y="8918"/>
                      <a:pt x="2331" y="9142"/>
                      <a:pt x="2331" y="9142"/>
                    </a:cubicBezTo>
                    <a:lnTo>
                      <a:pt x="1390" y="9157"/>
                    </a:lnTo>
                    <a:cubicBezTo>
                      <a:pt x="1390" y="9157"/>
                      <a:pt x="359" y="9037"/>
                      <a:pt x="359" y="8290"/>
                    </a:cubicBezTo>
                    <a:cubicBezTo>
                      <a:pt x="359" y="7529"/>
                      <a:pt x="180" y="4960"/>
                      <a:pt x="105" y="3496"/>
                    </a:cubicBezTo>
                    <a:cubicBezTo>
                      <a:pt x="1" y="1569"/>
                      <a:pt x="449" y="195"/>
                      <a:pt x="449" y="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15085697" y="-326093"/>
                <a:ext cx="799964" cy="1501515"/>
              </a:xfrm>
              <a:custGeom>
                <a:avLst/>
                <a:gdLst/>
                <a:ahLst/>
                <a:cxnLst/>
                <a:rect l="l" t="t" r="r" b="b"/>
                <a:pathLst>
                  <a:path w="4616" h="8664" extrusionOk="0">
                    <a:moveTo>
                      <a:pt x="912" y="5781"/>
                    </a:moveTo>
                    <a:lnTo>
                      <a:pt x="956" y="5781"/>
                    </a:lnTo>
                    <a:cubicBezTo>
                      <a:pt x="1091" y="5766"/>
                      <a:pt x="1210" y="5736"/>
                      <a:pt x="1345" y="5736"/>
                    </a:cubicBezTo>
                    <a:cubicBezTo>
                      <a:pt x="1569" y="5721"/>
                      <a:pt x="1793" y="5706"/>
                      <a:pt x="2002" y="5706"/>
                    </a:cubicBezTo>
                    <a:cubicBezTo>
                      <a:pt x="2017" y="5706"/>
                      <a:pt x="2017" y="5706"/>
                      <a:pt x="2017" y="5706"/>
                    </a:cubicBezTo>
                    <a:cubicBezTo>
                      <a:pt x="2017" y="5691"/>
                      <a:pt x="2017" y="5691"/>
                      <a:pt x="2002" y="5691"/>
                    </a:cubicBezTo>
                    <a:cubicBezTo>
                      <a:pt x="1793" y="5691"/>
                      <a:pt x="1569" y="5676"/>
                      <a:pt x="1345" y="5691"/>
                    </a:cubicBezTo>
                    <a:cubicBezTo>
                      <a:pt x="1210" y="5706"/>
                      <a:pt x="1076" y="5706"/>
                      <a:pt x="956" y="5751"/>
                    </a:cubicBezTo>
                    <a:cubicBezTo>
                      <a:pt x="942" y="5751"/>
                      <a:pt x="927" y="5766"/>
                      <a:pt x="912" y="5766"/>
                    </a:cubicBezTo>
                    <a:cubicBezTo>
                      <a:pt x="912" y="5766"/>
                      <a:pt x="912" y="5766"/>
                      <a:pt x="912" y="5781"/>
                    </a:cubicBezTo>
                    <a:cubicBezTo>
                      <a:pt x="912" y="5781"/>
                      <a:pt x="912" y="5781"/>
                      <a:pt x="912" y="5781"/>
                    </a:cubicBezTo>
                    <a:close/>
                    <a:moveTo>
                      <a:pt x="1210" y="5422"/>
                    </a:moveTo>
                    <a:cubicBezTo>
                      <a:pt x="1240" y="5437"/>
                      <a:pt x="1285" y="5437"/>
                      <a:pt x="1315" y="5437"/>
                    </a:cubicBezTo>
                    <a:cubicBezTo>
                      <a:pt x="1434" y="5437"/>
                      <a:pt x="1569" y="5437"/>
                      <a:pt x="1703" y="5437"/>
                    </a:cubicBezTo>
                    <a:cubicBezTo>
                      <a:pt x="1703" y="5437"/>
                      <a:pt x="1703" y="5437"/>
                      <a:pt x="1703" y="5422"/>
                    </a:cubicBezTo>
                    <a:cubicBezTo>
                      <a:pt x="1703" y="5422"/>
                      <a:pt x="1703" y="5422"/>
                      <a:pt x="1703" y="5422"/>
                    </a:cubicBezTo>
                    <a:cubicBezTo>
                      <a:pt x="1599" y="5407"/>
                      <a:pt x="1509" y="5407"/>
                      <a:pt x="1405" y="5407"/>
                    </a:cubicBezTo>
                    <a:lnTo>
                      <a:pt x="1285" y="5407"/>
                    </a:lnTo>
                    <a:cubicBezTo>
                      <a:pt x="1270" y="5407"/>
                      <a:pt x="1240" y="5407"/>
                      <a:pt x="1210" y="5422"/>
                    </a:cubicBezTo>
                    <a:cubicBezTo>
                      <a:pt x="1210" y="5422"/>
                      <a:pt x="1210" y="5422"/>
                      <a:pt x="1210" y="5422"/>
                    </a:cubicBezTo>
                    <a:cubicBezTo>
                      <a:pt x="1210" y="5422"/>
                      <a:pt x="1210" y="5422"/>
                      <a:pt x="1210" y="5422"/>
                    </a:cubicBezTo>
                    <a:close/>
                    <a:moveTo>
                      <a:pt x="389" y="16"/>
                    </a:moveTo>
                    <a:cubicBezTo>
                      <a:pt x="284" y="284"/>
                      <a:pt x="195" y="568"/>
                      <a:pt x="120" y="852"/>
                    </a:cubicBezTo>
                    <a:cubicBezTo>
                      <a:pt x="30" y="1285"/>
                      <a:pt x="1" y="1733"/>
                      <a:pt x="1" y="2181"/>
                    </a:cubicBezTo>
                    <a:cubicBezTo>
                      <a:pt x="1" y="3287"/>
                      <a:pt x="210" y="4407"/>
                      <a:pt x="284" y="5482"/>
                    </a:cubicBezTo>
                    <a:cubicBezTo>
                      <a:pt x="359" y="6498"/>
                      <a:pt x="240" y="7215"/>
                      <a:pt x="269" y="7752"/>
                    </a:cubicBezTo>
                    <a:cubicBezTo>
                      <a:pt x="269" y="8126"/>
                      <a:pt x="344" y="8410"/>
                      <a:pt x="583" y="8663"/>
                    </a:cubicBezTo>
                    <a:cubicBezTo>
                      <a:pt x="583" y="8663"/>
                      <a:pt x="598" y="8663"/>
                      <a:pt x="598" y="8663"/>
                    </a:cubicBezTo>
                    <a:cubicBezTo>
                      <a:pt x="598" y="8649"/>
                      <a:pt x="598" y="8649"/>
                      <a:pt x="598" y="8649"/>
                    </a:cubicBezTo>
                    <a:cubicBezTo>
                      <a:pt x="374" y="8395"/>
                      <a:pt x="299" y="8111"/>
                      <a:pt x="284" y="7752"/>
                    </a:cubicBezTo>
                    <a:cubicBezTo>
                      <a:pt x="284" y="7215"/>
                      <a:pt x="389" y="6483"/>
                      <a:pt x="314" y="5467"/>
                    </a:cubicBezTo>
                    <a:cubicBezTo>
                      <a:pt x="240" y="4407"/>
                      <a:pt x="30" y="3272"/>
                      <a:pt x="30" y="2166"/>
                    </a:cubicBezTo>
                    <a:cubicBezTo>
                      <a:pt x="30" y="1733"/>
                      <a:pt x="75" y="1285"/>
                      <a:pt x="150" y="852"/>
                    </a:cubicBezTo>
                    <a:cubicBezTo>
                      <a:pt x="210" y="568"/>
                      <a:pt x="284" y="284"/>
                      <a:pt x="404" y="16"/>
                    </a:cubicBezTo>
                    <a:cubicBezTo>
                      <a:pt x="404" y="16"/>
                      <a:pt x="404" y="1"/>
                      <a:pt x="389" y="1"/>
                    </a:cubicBezTo>
                    <a:lnTo>
                      <a:pt x="389" y="16"/>
                    </a:lnTo>
                    <a:close/>
                    <a:moveTo>
                      <a:pt x="2674" y="7125"/>
                    </a:moveTo>
                    <a:cubicBezTo>
                      <a:pt x="2674" y="7065"/>
                      <a:pt x="2674" y="6991"/>
                      <a:pt x="2659" y="6931"/>
                    </a:cubicBezTo>
                    <a:cubicBezTo>
                      <a:pt x="2644" y="6811"/>
                      <a:pt x="2629" y="6707"/>
                      <a:pt x="2599" y="6587"/>
                    </a:cubicBezTo>
                    <a:cubicBezTo>
                      <a:pt x="2644" y="6647"/>
                      <a:pt x="2689" y="6722"/>
                      <a:pt x="2734" y="6782"/>
                    </a:cubicBezTo>
                    <a:cubicBezTo>
                      <a:pt x="2928" y="7095"/>
                      <a:pt x="3257" y="7469"/>
                      <a:pt x="3600" y="7737"/>
                    </a:cubicBezTo>
                    <a:cubicBezTo>
                      <a:pt x="3929" y="7976"/>
                      <a:pt x="4287" y="8126"/>
                      <a:pt x="4616" y="8021"/>
                    </a:cubicBezTo>
                    <a:cubicBezTo>
                      <a:pt x="4616" y="8021"/>
                      <a:pt x="4616" y="8021"/>
                      <a:pt x="4616" y="8021"/>
                    </a:cubicBezTo>
                    <a:cubicBezTo>
                      <a:pt x="4616" y="8021"/>
                      <a:pt x="4616" y="8006"/>
                      <a:pt x="4616" y="8006"/>
                    </a:cubicBezTo>
                    <a:cubicBezTo>
                      <a:pt x="4287" y="8111"/>
                      <a:pt x="3929" y="7961"/>
                      <a:pt x="3615" y="7723"/>
                    </a:cubicBezTo>
                    <a:cubicBezTo>
                      <a:pt x="3271" y="7454"/>
                      <a:pt x="2958" y="7065"/>
                      <a:pt x="2749" y="6782"/>
                    </a:cubicBezTo>
                    <a:cubicBezTo>
                      <a:pt x="2689" y="6692"/>
                      <a:pt x="2644" y="6617"/>
                      <a:pt x="2599" y="6558"/>
                    </a:cubicBezTo>
                    <a:cubicBezTo>
                      <a:pt x="2570" y="6438"/>
                      <a:pt x="2555" y="6304"/>
                      <a:pt x="2540" y="6169"/>
                    </a:cubicBezTo>
                    <a:cubicBezTo>
                      <a:pt x="2525" y="6080"/>
                      <a:pt x="2510" y="6005"/>
                      <a:pt x="2510" y="5930"/>
                    </a:cubicBezTo>
                    <a:cubicBezTo>
                      <a:pt x="2495" y="5632"/>
                      <a:pt x="2480" y="4930"/>
                      <a:pt x="2465" y="4317"/>
                    </a:cubicBezTo>
                    <a:cubicBezTo>
                      <a:pt x="2465" y="3839"/>
                      <a:pt x="2465" y="3406"/>
                      <a:pt x="2480" y="3242"/>
                    </a:cubicBezTo>
                    <a:cubicBezTo>
                      <a:pt x="2540" y="2749"/>
                      <a:pt x="2898" y="2241"/>
                      <a:pt x="2988" y="1629"/>
                    </a:cubicBezTo>
                    <a:cubicBezTo>
                      <a:pt x="3033" y="1405"/>
                      <a:pt x="3033" y="1166"/>
                      <a:pt x="2958" y="912"/>
                    </a:cubicBezTo>
                    <a:cubicBezTo>
                      <a:pt x="2958" y="897"/>
                      <a:pt x="2958" y="897"/>
                      <a:pt x="2943" y="897"/>
                    </a:cubicBezTo>
                    <a:cubicBezTo>
                      <a:pt x="2943" y="897"/>
                      <a:pt x="2943" y="912"/>
                      <a:pt x="2943" y="912"/>
                    </a:cubicBezTo>
                    <a:cubicBezTo>
                      <a:pt x="3003" y="1166"/>
                      <a:pt x="2988" y="1405"/>
                      <a:pt x="2943" y="1629"/>
                    </a:cubicBezTo>
                    <a:cubicBezTo>
                      <a:pt x="2838" y="2226"/>
                      <a:pt x="2480" y="2749"/>
                      <a:pt x="2420" y="3242"/>
                    </a:cubicBezTo>
                    <a:cubicBezTo>
                      <a:pt x="2405" y="3406"/>
                      <a:pt x="2390" y="3839"/>
                      <a:pt x="2405" y="4317"/>
                    </a:cubicBezTo>
                    <a:cubicBezTo>
                      <a:pt x="2420" y="4930"/>
                      <a:pt x="2450" y="5632"/>
                      <a:pt x="2465" y="5930"/>
                    </a:cubicBezTo>
                    <a:cubicBezTo>
                      <a:pt x="2465" y="6050"/>
                      <a:pt x="2480" y="6169"/>
                      <a:pt x="2510" y="6289"/>
                    </a:cubicBezTo>
                    <a:cubicBezTo>
                      <a:pt x="2540" y="6483"/>
                      <a:pt x="2584" y="6677"/>
                      <a:pt x="2614" y="6871"/>
                    </a:cubicBezTo>
                    <a:cubicBezTo>
                      <a:pt x="2644" y="6961"/>
                      <a:pt x="2659" y="7035"/>
                      <a:pt x="2674" y="7125"/>
                    </a:cubicBezTo>
                    <a:cubicBezTo>
                      <a:pt x="2674" y="7125"/>
                      <a:pt x="2674" y="7125"/>
                      <a:pt x="2674" y="7125"/>
                    </a:cubicBezTo>
                    <a:cubicBezTo>
                      <a:pt x="2674" y="7140"/>
                      <a:pt x="2674" y="7125"/>
                      <a:pt x="2674" y="7125"/>
                    </a:cubicBezTo>
                    <a:close/>
                    <a:moveTo>
                      <a:pt x="3496" y="5109"/>
                    </a:moveTo>
                    <a:cubicBezTo>
                      <a:pt x="3376" y="5168"/>
                      <a:pt x="3286" y="5273"/>
                      <a:pt x="3182" y="5363"/>
                    </a:cubicBezTo>
                    <a:cubicBezTo>
                      <a:pt x="3107" y="5437"/>
                      <a:pt x="3018" y="5527"/>
                      <a:pt x="2958" y="5617"/>
                    </a:cubicBezTo>
                    <a:cubicBezTo>
                      <a:pt x="2943" y="5661"/>
                      <a:pt x="2913" y="5706"/>
                      <a:pt x="2898" y="5751"/>
                    </a:cubicBezTo>
                    <a:cubicBezTo>
                      <a:pt x="2898" y="5751"/>
                      <a:pt x="2898" y="5751"/>
                      <a:pt x="2898" y="5766"/>
                    </a:cubicBezTo>
                    <a:cubicBezTo>
                      <a:pt x="2898" y="5766"/>
                      <a:pt x="2913" y="5766"/>
                      <a:pt x="2913" y="5751"/>
                    </a:cubicBezTo>
                    <a:cubicBezTo>
                      <a:pt x="2943" y="5721"/>
                      <a:pt x="2973" y="5676"/>
                      <a:pt x="3003" y="5632"/>
                    </a:cubicBezTo>
                    <a:cubicBezTo>
                      <a:pt x="3062" y="5542"/>
                      <a:pt x="3137" y="5467"/>
                      <a:pt x="3212" y="5393"/>
                    </a:cubicBezTo>
                    <a:cubicBezTo>
                      <a:pt x="3316" y="5288"/>
                      <a:pt x="3451" y="5213"/>
                      <a:pt x="3555" y="5124"/>
                    </a:cubicBezTo>
                    <a:cubicBezTo>
                      <a:pt x="3570" y="5109"/>
                      <a:pt x="3585" y="5094"/>
                      <a:pt x="3585" y="5079"/>
                    </a:cubicBezTo>
                    <a:lnTo>
                      <a:pt x="3585" y="5079"/>
                    </a:lnTo>
                    <a:lnTo>
                      <a:pt x="3585" y="5079"/>
                    </a:lnTo>
                    <a:lnTo>
                      <a:pt x="3600" y="5079"/>
                    </a:lnTo>
                    <a:cubicBezTo>
                      <a:pt x="3600" y="5079"/>
                      <a:pt x="3600" y="5079"/>
                      <a:pt x="3600" y="5079"/>
                    </a:cubicBezTo>
                    <a:cubicBezTo>
                      <a:pt x="3600" y="5079"/>
                      <a:pt x="3585" y="5079"/>
                      <a:pt x="3585" y="5079"/>
                    </a:cubicBezTo>
                    <a:cubicBezTo>
                      <a:pt x="3570" y="5064"/>
                      <a:pt x="3570" y="5064"/>
                      <a:pt x="3570" y="5064"/>
                    </a:cubicBezTo>
                    <a:lnTo>
                      <a:pt x="3555" y="5064"/>
                    </a:lnTo>
                    <a:cubicBezTo>
                      <a:pt x="3436" y="5064"/>
                      <a:pt x="3316" y="5094"/>
                      <a:pt x="3197" y="5139"/>
                    </a:cubicBezTo>
                    <a:cubicBezTo>
                      <a:pt x="3077" y="5183"/>
                      <a:pt x="2943" y="5228"/>
                      <a:pt x="2853" y="5303"/>
                    </a:cubicBezTo>
                    <a:cubicBezTo>
                      <a:pt x="2838" y="5303"/>
                      <a:pt x="2838" y="5318"/>
                      <a:pt x="2853" y="5318"/>
                    </a:cubicBezTo>
                    <a:cubicBezTo>
                      <a:pt x="2853" y="5318"/>
                      <a:pt x="2853" y="5318"/>
                      <a:pt x="2868" y="5318"/>
                    </a:cubicBezTo>
                    <a:cubicBezTo>
                      <a:pt x="2943" y="5273"/>
                      <a:pt x="3047" y="5228"/>
                      <a:pt x="3137" y="5198"/>
                    </a:cubicBezTo>
                    <a:cubicBezTo>
                      <a:pt x="3257" y="5154"/>
                      <a:pt x="3376" y="5124"/>
                      <a:pt x="3496" y="5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15600753" y="-1079274"/>
                <a:ext cx="1403057" cy="763755"/>
              </a:xfrm>
              <a:custGeom>
                <a:avLst/>
                <a:gdLst/>
                <a:ahLst/>
                <a:cxnLst/>
                <a:rect l="l" t="t" r="r" b="b"/>
                <a:pathLst>
                  <a:path w="8096" h="4407" extrusionOk="0">
                    <a:moveTo>
                      <a:pt x="4451" y="254"/>
                    </a:moveTo>
                    <a:cubicBezTo>
                      <a:pt x="4451" y="254"/>
                      <a:pt x="3630" y="0"/>
                      <a:pt x="2823" y="1046"/>
                    </a:cubicBezTo>
                    <a:cubicBezTo>
                      <a:pt x="2017" y="2091"/>
                      <a:pt x="1808" y="2196"/>
                      <a:pt x="1808" y="2196"/>
                    </a:cubicBezTo>
                    <a:cubicBezTo>
                      <a:pt x="1808" y="2196"/>
                      <a:pt x="1135" y="1763"/>
                      <a:pt x="508" y="2136"/>
                    </a:cubicBezTo>
                    <a:lnTo>
                      <a:pt x="135" y="2674"/>
                    </a:lnTo>
                    <a:cubicBezTo>
                      <a:pt x="135" y="2674"/>
                      <a:pt x="0" y="2988"/>
                      <a:pt x="254" y="3271"/>
                    </a:cubicBezTo>
                    <a:cubicBezTo>
                      <a:pt x="613" y="3704"/>
                      <a:pt x="1554" y="3943"/>
                      <a:pt x="2002" y="3943"/>
                    </a:cubicBezTo>
                    <a:cubicBezTo>
                      <a:pt x="2584" y="3928"/>
                      <a:pt x="3017" y="3465"/>
                      <a:pt x="3017" y="3465"/>
                    </a:cubicBezTo>
                    <a:cubicBezTo>
                      <a:pt x="3017" y="3465"/>
                      <a:pt x="2734" y="4227"/>
                      <a:pt x="3167" y="4406"/>
                    </a:cubicBezTo>
                    <a:lnTo>
                      <a:pt x="5766" y="4332"/>
                    </a:lnTo>
                    <a:cubicBezTo>
                      <a:pt x="6094" y="4287"/>
                      <a:pt x="5990" y="3943"/>
                      <a:pt x="5990" y="3943"/>
                    </a:cubicBezTo>
                    <a:cubicBezTo>
                      <a:pt x="5990" y="3943"/>
                      <a:pt x="6766" y="4317"/>
                      <a:pt x="7379" y="4018"/>
                    </a:cubicBezTo>
                    <a:cubicBezTo>
                      <a:pt x="7931" y="3734"/>
                      <a:pt x="8096" y="2973"/>
                      <a:pt x="7633" y="2300"/>
                    </a:cubicBezTo>
                    <a:cubicBezTo>
                      <a:pt x="7319" y="1837"/>
                      <a:pt x="6468" y="448"/>
                      <a:pt x="5870" y="344"/>
                    </a:cubicBezTo>
                    <a:cubicBezTo>
                      <a:pt x="5437" y="269"/>
                      <a:pt x="5347" y="224"/>
                      <a:pt x="5347" y="224"/>
                    </a:cubicBezTo>
                    <a:cubicBezTo>
                      <a:pt x="5347" y="224"/>
                      <a:pt x="5019" y="568"/>
                      <a:pt x="4451" y="2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15463670" y="-703896"/>
                <a:ext cx="51991" cy="51818"/>
              </a:xfrm>
              <a:custGeom>
                <a:avLst/>
                <a:gdLst/>
                <a:ahLst/>
                <a:cxnLst/>
                <a:rect l="l" t="t" r="r" b="b"/>
                <a:pathLst>
                  <a:path w="300" h="299" extrusionOk="0">
                    <a:moveTo>
                      <a:pt x="16" y="164"/>
                    </a:moveTo>
                    <a:cubicBezTo>
                      <a:pt x="16" y="209"/>
                      <a:pt x="46" y="239"/>
                      <a:pt x="76" y="254"/>
                    </a:cubicBezTo>
                    <a:cubicBezTo>
                      <a:pt x="135" y="299"/>
                      <a:pt x="225" y="269"/>
                      <a:pt x="255" y="179"/>
                    </a:cubicBezTo>
                    <a:cubicBezTo>
                      <a:pt x="300" y="90"/>
                      <a:pt x="255" y="30"/>
                      <a:pt x="195" y="15"/>
                    </a:cubicBezTo>
                    <a:cubicBezTo>
                      <a:pt x="150" y="0"/>
                      <a:pt x="76" y="0"/>
                      <a:pt x="46" y="45"/>
                    </a:cubicBezTo>
                    <a:cubicBezTo>
                      <a:pt x="31" y="75"/>
                      <a:pt x="16" y="105"/>
                      <a:pt x="1" y="134"/>
                    </a:cubicBezTo>
                    <a:cubicBezTo>
                      <a:pt x="1" y="149"/>
                      <a:pt x="1" y="164"/>
                      <a:pt x="16" y="164"/>
                    </a:cubicBezTo>
                    <a:close/>
                    <a:moveTo>
                      <a:pt x="91" y="120"/>
                    </a:moveTo>
                    <a:cubicBezTo>
                      <a:pt x="91" y="149"/>
                      <a:pt x="105" y="179"/>
                      <a:pt x="120" y="179"/>
                    </a:cubicBezTo>
                    <a:cubicBezTo>
                      <a:pt x="135" y="194"/>
                      <a:pt x="165" y="179"/>
                      <a:pt x="180" y="149"/>
                    </a:cubicBezTo>
                    <a:cubicBezTo>
                      <a:pt x="180" y="120"/>
                      <a:pt x="165" y="105"/>
                      <a:pt x="150" y="105"/>
                    </a:cubicBezTo>
                    <a:cubicBezTo>
                      <a:pt x="135" y="105"/>
                      <a:pt x="105" y="105"/>
                      <a:pt x="91"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a:off x="-15541310" y="-613432"/>
                <a:ext cx="51991" cy="49392"/>
              </a:xfrm>
              <a:custGeom>
                <a:avLst/>
                <a:gdLst/>
                <a:ahLst/>
                <a:cxnLst/>
                <a:rect l="l" t="t" r="r" b="b"/>
                <a:pathLst>
                  <a:path w="300" h="285" extrusionOk="0">
                    <a:moveTo>
                      <a:pt x="16" y="165"/>
                    </a:moveTo>
                    <a:cubicBezTo>
                      <a:pt x="31" y="195"/>
                      <a:pt x="46" y="240"/>
                      <a:pt x="76" y="255"/>
                    </a:cubicBezTo>
                    <a:cubicBezTo>
                      <a:pt x="135" y="285"/>
                      <a:pt x="225" y="270"/>
                      <a:pt x="270" y="165"/>
                    </a:cubicBezTo>
                    <a:cubicBezTo>
                      <a:pt x="300" y="90"/>
                      <a:pt x="255" y="31"/>
                      <a:pt x="195" y="16"/>
                    </a:cubicBezTo>
                    <a:cubicBezTo>
                      <a:pt x="150" y="1"/>
                      <a:pt x="90" y="1"/>
                      <a:pt x="46" y="46"/>
                    </a:cubicBezTo>
                    <a:cubicBezTo>
                      <a:pt x="31" y="75"/>
                      <a:pt x="16" y="90"/>
                      <a:pt x="1" y="135"/>
                    </a:cubicBezTo>
                    <a:cubicBezTo>
                      <a:pt x="1" y="135"/>
                      <a:pt x="16" y="150"/>
                      <a:pt x="16" y="165"/>
                    </a:cubicBezTo>
                    <a:close/>
                    <a:moveTo>
                      <a:pt x="90" y="120"/>
                    </a:moveTo>
                    <a:cubicBezTo>
                      <a:pt x="90" y="150"/>
                      <a:pt x="105" y="165"/>
                      <a:pt x="120" y="180"/>
                    </a:cubicBezTo>
                    <a:cubicBezTo>
                      <a:pt x="135" y="195"/>
                      <a:pt x="165" y="180"/>
                      <a:pt x="180" y="135"/>
                    </a:cubicBezTo>
                    <a:cubicBezTo>
                      <a:pt x="180" y="120"/>
                      <a:pt x="165" y="105"/>
                      <a:pt x="150" y="105"/>
                    </a:cubicBezTo>
                    <a:cubicBezTo>
                      <a:pt x="135" y="105"/>
                      <a:pt x="105"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a:off x="-15406654" y="-600434"/>
                <a:ext cx="49391" cy="51991"/>
              </a:xfrm>
              <a:custGeom>
                <a:avLst/>
                <a:gdLst/>
                <a:ahLst/>
                <a:cxnLst/>
                <a:rect l="l" t="t" r="r" b="b"/>
                <a:pathLst>
                  <a:path w="285" h="300" extrusionOk="0">
                    <a:moveTo>
                      <a:pt x="15" y="165"/>
                    </a:moveTo>
                    <a:cubicBezTo>
                      <a:pt x="15" y="210"/>
                      <a:pt x="45" y="239"/>
                      <a:pt x="75" y="254"/>
                    </a:cubicBezTo>
                    <a:cubicBezTo>
                      <a:pt x="135" y="299"/>
                      <a:pt x="225" y="284"/>
                      <a:pt x="254" y="180"/>
                    </a:cubicBezTo>
                    <a:cubicBezTo>
                      <a:pt x="284" y="90"/>
                      <a:pt x="239" y="45"/>
                      <a:pt x="180" y="15"/>
                    </a:cubicBezTo>
                    <a:cubicBezTo>
                      <a:pt x="135" y="0"/>
                      <a:pt x="75" y="15"/>
                      <a:pt x="30" y="60"/>
                    </a:cubicBezTo>
                    <a:cubicBezTo>
                      <a:pt x="15" y="75"/>
                      <a:pt x="1" y="105"/>
                      <a:pt x="1" y="150"/>
                    </a:cubicBezTo>
                    <a:cubicBezTo>
                      <a:pt x="1" y="150"/>
                      <a:pt x="1" y="165"/>
                      <a:pt x="15" y="165"/>
                    </a:cubicBezTo>
                    <a:close/>
                    <a:moveTo>
                      <a:pt x="90" y="135"/>
                    </a:moveTo>
                    <a:cubicBezTo>
                      <a:pt x="75" y="165"/>
                      <a:pt x="90" y="180"/>
                      <a:pt x="105" y="195"/>
                    </a:cubicBezTo>
                    <a:cubicBezTo>
                      <a:pt x="135" y="195"/>
                      <a:pt x="165" y="180"/>
                      <a:pt x="165" y="150"/>
                    </a:cubicBezTo>
                    <a:cubicBezTo>
                      <a:pt x="180" y="120"/>
                      <a:pt x="165" y="105"/>
                      <a:pt x="135" y="105"/>
                    </a:cubicBezTo>
                    <a:cubicBezTo>
                      <a:pt x="120" y="105"/>
                      <a:pt x="105" y="120"/>
                      <a:pt x="90" y="1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a:off x="-15373033" y="-489172"/>
                <a:ext cx="51991" cy="51991"/>
              </a:xfrm>
              <a:custGeom>
                <a:avLst/>
                <a:gdLst/>
                <a:ahLst/>
                <a:cxnLst/>
                <a:rect l="l" t="t" r="r" b="b"/>
                <a:pathLst>
                  <a:path w="300" h="300" extrusionOk="0">
                    <a:moveTo>
                      <a:pt x="16" y="165"/>
                    </a:moveTo>
                    <a:cubicBezTo>
                      <a:pt x="16" y="210"/>
                      <a:pt x="45" y="240"/>
                      <a:pt x="75" y="255"/>
                    </a:cubicBezTo>
                    <a:cubicBezTo>
                      <a:pt x="135" y="299"/>
                      <a:pt x="225" y="270"/>
                      <a:pt x="255" y="180"/>
                    </a:cubicBezTo>
                    <a:cubicBezTo>
                      <a:pt x="299" y="90"/>
                      <a:pt x="255" y="31"/>
                      <a:pt x="195" y="16"/>
                    </a:cubicBezTo>
                    <a:cubicBezTo>
                      <a:pt x="150" y="1"/>
                      <a:pt x="75" y="16"/>
                      <a:pt x="45" y="60"/>
                    </a:cubicBezTo>
                    <a:cubicBezTo>
                      <a:pt x="16" y="75"/>
                      <a:pt x="16" y="105"/>
                      <a:pt x="1" y="135"/>
                    </a:cubicBezTo>
                    <a:cubicBezTo>
                      <a:pt x="1" y="150"/>
                      <a:pt x="1" y="165"/>
                      <a:pt x="16" y="165"/>
                    </a:cubicBezTo>
                    <a:close/>
                    <a:moveTo>
                      <a:pt x="90" y="120"/>
                    </a:moveTo>
                    <a:cubicBezTo>
                      <a:pt x="90" y="150"/>
                      <a:pt x="90" y="180"/>
                      <a:pt x="120" y="180"/>
                    </a:cubicBezTo>
                    <a:cubicBezTo>
                      <a:pt x="135" y="195"/>
                      <a:pt x="165" y="180"/>
                      <a:pt x="180" y="150"/>
                    </a:cubicBezTo>
                    <a:cubicBezTo>
                      <a:pt x="180" y="120"/>
                      <a:pt x="165" y="105"/>
                      <a:pt x="150" y="105"/>
                    </a:cubicBezTo>
                    <a:cubicBezTo>
                      <a:pt x="120" y="105"/>
                      <a:pt x="105" y="120"/>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a:off x="-15292794" y="-660050"/>
                <a:ext cx="49391" cy="51991"/>
              </a:xfrm>
              <a:custGeom>
                <a:avLst/>
                <a:gdLst/>
                <a:ahLst/>
                <a:cxnLst/>
                <a:rect l="l" t="t" r="r" b="b"/>
                <a:pathLst>
                  <a:path w="285" h="300" extrusionOk="0">
                    <a:moveTo>
                      <a:pt x="16" y="165"/>
                    </a:moveTo>
                    <a:cubicBezTo>
                      <a:pt x="16" y="210"/>
                      <a:pt x="45" y="240"/>
                      <a:pt x="75" y="255"/>
                    </a:cubicBezTo>
                    <a:cubicBezTo>
                      <a:pt x="135" y="300"/>
                      <a:pt x="225" y="285"/>
                      <a:pt x="255" y="180"/>
                    </a:cubicBezTo>
                    <a:cubicBezTo>
                      <a:pt x="284" y="91"/>
                      <a:pt x="255" y="31"/>
                      <a:pt x="180" y="16"/>
                    </a:cubicBezTo>
                    <a:cubicBezTo>
                      <a:pt x="150" y="1"/>
                      <a:pt x="75" y="16"/>
                      <a:pt x="45" y="61"/>
                    </a:cubicBezTo>
                    <a:cubicBezTo>
                      <a:pt x="16" y="76"/>
                      <a:pt x="1" y="106"/>
                      <a:pt x="1" y="135"/>
                    </a:cubicBezTo>
                    <a:cubicBezTo>
                      <a:pt x="1" y="150"/>
                      <a:pt x="1" y="165"/>
                      <a:pt x="16" y="165"/>
                    </a:cubicBezTo>
                    <a:close/>
                    <a:moveTo>
                      <a:pt x="90" y="135"/>
                    </a:moveTo>
                    <a:cubicBezTo>
                      <a:pt x="75" y="165"/>
                      <a:pt x="90" y="180"/>
                      <a:pt x="105" y="195"/>
                    </a:cubicBezTo>
                    <a:cubicBezTo>
                      <a:pt x="135" y="195"/>
                      <a:pt x="165" y="180"/>
                      <a:pt x="165" y="150"/>
                    </a:cubicBezTo>
                    <a:cubicBezTo>
                      <a:pt x="180" y="120"/>
                      <a:pt x="165" y="106"/>
                      <a:pt x="135" y="106"/>
                    </a:cubicBezTo>
                    <a:cubicBezTo>
                      <a:pt x="120" y="106"/>
                      <a:pt x="105" y="120"/>
                      <a:pt x="90" y="1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a:off x="-15217754" y="-501997"/>
                <a:ext cx="49391" cy="49219"/>
              </a:xfrm>
              <a:custGeom>
                <a:avLst/>
                <a:gdLst/>
                <a:ahLst/>
                <a:cxnLst/>
                <a:rect l="l" t="t" r="r" b="b"/>
                <a:pathLst>
                  <a:path w="285" h="284" extrusionOk="0">
                    <a:moveTo>
                      <a:pt x="16" y="149"/>
                    </a:moveTo>
                    <a:cubicBezTo>
                      <a:pt x="16" y="194"/>
                      <a:pt x="46" y="224"/>
                      <a:pt x="75" y="254"/>
                    </a:cubicBezTo>
                    <a:cubicBezTo>
                      <a:pt x="135" y="284"/>
                      <a:pt x="225" y="269"/>
                      <a:pt x="255" y="164"/>
                    </a:cubicBezTo>
                    <a:cubicBezTo>
                      <a:pt x="285" y="90"/>
                      <a:pt x="255" y="30"/>
                      <a:pt x="180" y="0"/>
                    </a:cubicBezTo>
                    <a:cubicBezTo>
                      <a:pt x="135" y="0"/>
                      <a:pt x="75" y="0"/>
                      <a:pt x="46" y="45"/>
                    </a:cubicBezTo>
                    <a:cubicBezTo>
                      <a:pt x="16" y="60"/>
                      <a:pt x="1" y="90"/>
                      <a:pt x="1" y="134"/>
                    </a:cubicBezTo>
                    <a:cubicBezTo>
                      <a:pt x="1" y="134"/>
                      <a:pt x="1" y="149"/>
                      <a:pt x="16" y="149"/>
                    </a:cubicBezTo>
                    <a:close/>
                    <a:moveTo>
                      <a:pt x="90" y="120"/>
                    </a:moveTo>
                    <a:cubicBezTo>
                      <a:pt x="90" y="149"/>
                      <a:pt x="90" y="164"/>
                      <a:pt x="105" y="179"/>
                    </a:cubicBezTo>
                    <a:cubicBezTo>
                      <a:pt x="135" y="179"/>
                      <a:pt x="165" y="164"/>
                      <a:pt x="165" y="134"/>
                    </a:cubicBezTo>
                    <a:cubicBezTo>
                      <a:pt x="180" y="105"/>
                      <a:pt x="165" y="105"/>
                      <a:pt x="135" y="105"/>
                    </a:cubicBezTo>
                    <a:cubicBezTo>
                      <a:pt x="120" y="90"/>
                      <a:pt x="105"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a:off x="-15096095" y="-584836"/>
                <a:ext cx="51991" cy="51818"/>
              </a:xfrm>
              <a:custGeom>
                <a:avLst/>
                <a:gdLst/>
                <a:ahLst/>
                <a:cxnLst/>
                <a:rect l="l" t="t" r="r" b="b"/>
                <a:pathLst>
                  <a:path w="300" h="299" extrusionOk="0">
                    <a:moveTo>
                      <a:pt x="16" y="164"/>
                    </a:moveTo>
                    <a:cubicBezTo>
                      <a:pt x="31" y="209"/>
                      <a:pt x="46" y="239"/>
                      <a:pt x="75" y="254"/>
                    </a:cubicBezTo>
                    <a:cubicBezTo>
                      <a:pt x="135" y="299"/>
                      <a:pt x="225" y="269"/>
                      <a:pt x="270" y="179"/>
                    </a:cubicBezTo>
                    <a:cubicBezTo>
                      <a:pt x="300" y="90"/>
                      <a:pt x="255" y="30"/>
                      <a:pt x="195" y="15"/>
                    </a:cubicBezTo>
                    <a:cubicBezTo>
                      <a:pt x="150" y="0"/>
                      <a:pt x="90" y="0"/>
                      <a:pt x="46" y="60"/>
                    </a:cubicBezTo>
                    <a:cubicBezTo>
                      <a:pt x="31" y="75"/>
                      <a:pt x="16" y="105"/>
                      <a:pt x="16" y="135"/>
                    </a:cubicBezTo>
                    <a:cubicBezTo>
                      <a:pt x="1" y="149"/>
                      <a:pt x="16" y="164"/>
                      <a:pt x="16" y="164"/>
                    </a:cubicBezTo>
                    <a:close/>
                    <a:moveTo>
                      <a:pt x="90" y="120"/>
                    </a:moveTo>
                    <a:cubicBezTo>
                      <a:pt x="90" y="149"/>
                      <a:pt x="105" y="179"/>
                      <a:pt x="120" y="179"/>
                    </a:cubicBezTo>
                    <a:cubicBezTo>
                      <a:pt x="135" y="194"/>
                      <a:pt x="165" y="179"/>
                      <a:pt x="180" y="149"/>
                    </a:cubicBezTo>
                    <a:cubicBezTo>
                      <a:pt x="195" y="120"/>
                      <a:pt x="165" y="105"/>
                      <a:pt x="150" y="105"/>
                    </a:cubicBezTo>
                    <a:cubicBezTo>
                      <a:pt x="135" y="105"/>
                      <a:pt x="105" y="120"/>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a:off x="-15165936" y="-644453"/>
                <a:ext cx="49391" cy="51991"/>
              </a:xfrm>
              <a:custGeom>
                <a:avLst/>
                <a:gdLst/>
                <a:ahLst/>
                <a:cxnLst/>
                <a:rect l="l" t="t" r="r" b="b"/>
                <a:pathLst>
                  <a:path w="285" h="300" extrusionOk="0">
                    <a:moveTo>
                      <a:pt x="15" y="165"/>
                    </a:moveTo>
                    <a:cubicBezTo>
                      <a:pt x="15" y="210"/>
                      <a:pt x="45" y="240"/>
                      <a:pt x="75" y="254"/>
                    </a:cubicBezTo>
                    <a:cubicBezTo>
                      <a:pt x="135" y="299"/>
                      <a:pt x="225" y="269"/>
                      <a:pt x="254" y="180"/>
                    </a:cubicBezTo>
                    <a:cubicBezTo>
                      <a:pt x="284" y="90"/>
                      <a:pt x="240" y="30"/>
                      <a:pt x="180" y="16"/>
                    </a:cubicBezTo>
                    <a:cubicBezTo>
                      <a:pt x="135" y="1"/>
                      <a:pt x="75" y="16"/>
                      <a:pt x="30" y="60"/>
                    </a:cubicBezTo>
                    <a:cubicBezTo>
                      <a:pt x="15" y="75"/>
                      <a:pt x="1" y="105"/>
                      <a:pt x="1" y="135"/>
                    </a:cubicBezTo>
                    <a:cubicBezTo>
                      <a:pt x="1" y="150"/>
                      <a:pt x="1" y="165"/>
                      <a:pt x="15" y="165"/>
                    </a:cubicBezTo>
                    <a:close/>
                    <a:moveTo>
                      <a:pt x="90" y="120"/>
                    </a:moveTo>
                    <a:cubicBezTo>
                      <a:pt x="75" y="150"/>
                      <a:pt x="90" y="180"/>
                      <a:pt x="105" y="180"/>
                    </a:cubicBezTo>
                    <a:cubicBezTo>
                      <a:pt x="135" y="195"/>
                      <a:pt x="165" y="180"/>
                      <a:pt x="165" y="150"/>
                    </a:cubicBezTo>
                    <a:cubicBezTo>
                      <a:pt x="180" y="120"/>
                      <a:pt x="165" y="105"/>
                      <a:pt x="135" y="105"/>
                    </a:cubicBezTo>
                    <a:cubicBezTo>
                      <a:pt x="120" y="105"/>
                      <a:pt x="105"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a:off x="-15036479" y="-758314"/>
                <a:ext cx="49391" cy="51991"/>
              </a:xfrm>
              <a:custGeom>
                <a:avLst/>
                <a:gdLst/>
                <a:ahLst/>
                <a:cxnLst/>
                <a:rect l="l" t="t" r="r" b="b"/>
                <a:pathLst>
                  <a:path w="285" h="300" extrusionOk="0">
                    <a:moveTo>
                      <a:pt x="15" y="165"/>
                    </a:moveTo>
                    <a:cubicBezTo>
                      <a:pt x="15" y="210"/>
                      <a:pt x="45" y="239"/>
                      <a:pt x="75" y="254"/>
                    </a:cubicBezTo>
                    <a:cubicBezTo>
                      <a:pt x="135" y="299"/>
                      <a:pt x="224" y="284"/>
                      <a:pt x="254" y="180"/>
                    </a:cubicBezTo>
                    <a:cubicBezTo>
                      <a:pt x="284" y="90"/>
                      <a:pt x="239" y="30"/>
                      <a:pt x="180" y="15"/>
                    </a:cubicBezTo>
                    <a:cubicBezTo>
                      <a:pt x="135" y="0"/>
                      <a:pt x="75" y="15"/>
                      <a:pt x="30" y="60"/>
                    </a:cubicBezTo>
                    <a:cubicBezTo>
                      <a:pt x="15" y="75"/>
                      <a:pt x="0" y="105"/>
                      <a:pt x="0" y="135"/>
                    </a:cubicBezTo>
                    <a:cubicBezTo>
                      <a:pt x="0" y="150"/>
                      <a:pt x="0" y="165"/>
                      <a:pt x="15" y="165"/>
                    </a:cubicBezTo>
                    <a:close/>
                    <a:moveTo>
                      <a:pt x="90" y="135"/>
                    </a:moveTo>
                    <a:cubicBezTo>
                      <a:pt x="75" y="165"/>
                      <a:pt x="90" y="180"/>
                      <a:pt x="105" y="195"/>
                    </a:cubicBezTo>
                    <a:cubicBezTo>
                      <a:pt x="135" y="195"/>
                      <a:pt x="165" y="180"/>
                      <a:pt x="165" y="150"/>
                    </a:cubicBezTo>
                    <a:cubicBezTo>
                      <a:pt x="180" y="120"/>
                      <a:pt x="165" y="105"/>
                      <a:pt x="135" y="105"/>
                    </a:cubicBezTo>
                    <a:cubicBezTo>
                      <a:pt x="120" y="105"/>
                      <a:pt x="105" y="120"/>
                      <a:pt x="90" y="1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a:off x="-15077898" y="-885173"/>
                <a:ext cx="49391" cy="51992"/>
              </a:xfrm>
              <a:custGeom>
                <a:avLst/>
                <a:gdLst/>
                <a:ahLst/>
                <a:cxnLst/>
                <a:rect l="l" t="t" r="r" b="b"/>
                <a:pathLst>
                  <a:path w="285" h="300" extrusionOk="0">
                    <a:moveTo>
                      <a:pt x="15" y="165"/>
                    </a:moveTo>
                    <a:cubicBezTo>
                      <a:pt x="15" y="210"/>
                      <a:pt x="45" y="240"/>
                      <a:pt x="75" y="254"/>
                    </a:cubicBezTo>
                    <a:cubicBezTo>
                      <a:pt x="135" y="299"/>
                      <a:pt x="224" y="269"/>
                      <a:pt x="254" y="180"/>
                    </a:cubicBezTo>
                    <a:cubicBezTo>
                      <a:pt x="284" y="90"/>
                      <a:pt x="254" y="30"/>
                      <a:pt x="180" y="15"/>
                    </a:cubicBezTo>
                    <a:cubicBezTo>
                      <a:pt x="150" y="1"/>
                      <a:pt x="75" y="15"/>
                      <a:pt x="45" y="60"/>
                    </a:cubicBezTo>
                    <a:cubicBezTo>
                      <a:pt x="15" y="75"/>
                      <a:pt x="0" y="105"/>
                      <a:pt x="0" y="135"/>
                    </a:cubicBezTo>
                    <a:cubicBezTo>
                      <a:pt x="0" y="150"/>
                      <a:pt x="0" y="165"/>
                      <a:pt x="15" y="165"/>
                    </a:cubicBezTo>
                    <a:close/>
                    <a:moveTo>
                      <a:pt x="90" y="120"/>
                    </a:moveTo>
                    <a:cubicBezTo>
                      <a:pt x="90" y="150"/>
                      <a:pt x="90" y="180"/>
                      <a:pt x="105" y="195"/>
                    </a:cubicBezTo>
                    <a:cubicBezTo>
                      <a:pt x="135" y="195"/>
                      <a:pt x="165" y="180"/>
                      <a:pt x="165" y="150"/>
                    </a:cubicBezTo>
                    <a:cubicBezTo>
                      <a:pt x="180" y="120"/>
                      <a:pt x="165" y="105"/>
                      <a:pt x="135" y="105"/>
                    </a:cubicBezTo>
                    <a:cubicBezTo>
                      <a:pt x="120" y="105"/>
                      <a:pt x="105" y="120"/>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a:off x="-14943242" y="-996434"/>
                <a:ext cx="49218" cy="51991"/>
              </a:xfrm>
              <a:custGeom>
                <a:avLst/>
                <a:gdLst/>
                <a:ahLst/>
                <a:cxnLst/>
                <a:rect l="l" t="t" r="r" b="b"/>
                <a:pathLst>
                  <a:path w="284" h="300" extrusionOk="0">
                    <a:moveTo>
                      <a:pt x="15" y="165"/>
                    </a:moveTo>
                    <a:cubicBezTo>
                      <a:pt x="15" y="209"/>
                      <a:pt x="45" y="239"/>
                      <a:pt x="75" y="254"/>
                    </a:cubicBezTo>
                    <a:cubicBezTo>
                      <a:pt x="134" y="299"/>
                      <a:pt x="224" y="269"/>
                      <a:pt x="254" y="180"/>
                    </a:cubicBezTo>
                    <a:cubicBezTo>
                      <a:pt x="284" y="90"/>
                      <a:pt x="254" y="30"/>
                      <a:pt x="179" y="15"/>
                    </a:cubicBezTo>
                    <a:cubicBezTo>
                      <a:pt x="149" y="0"/>
                      <a:pt x="75" y="15"/>
                      <a:pt x="45" y="60"/>
                    </a:cubicBezTo>
                    <a:cubicBezTo>
                      <a:pt x="15" y="75"/>
                      <a:pt x="0" y="105"/>
                      <a:pt x="0" y="135"/>
                    </a:cubicBezTo>
                    <a:cubicBezTo>
                      <a:pt x="0" y="150"/>
                      <a:pt x="0" y="165"/>
                      <a:pt x="15" y="165"/>
                    </a:cubicBezTo>
                    <a:close/>
                    <a:moveTo>
                      <a:pt x="90" y="135"/>
                    </a:moveTo>
                    <a:cubicBezTo>
                      <a:pt x="90" y="165"/>
                      <a:pt x="90" y="180"/>
                      <a:pt x="120" y="194"/>
                    </a:cubicBezTo>
                    <a:cubicBezTo>
                      <a:pt x="134" y="194"/>
                      <a:pt x="164" y="180"/>
                      <a:pt x="179" y="150"/>
                    </a:cubicBezTo>
                    <a:cubicBezTo>
                      <a:pt x="179" y="120"/>
                      <a:pt x="164" y="105"/>
                      <a:pt x="149" y="105"/>
                    </a:cubicBezTo>
                    <a:cubicBezTo>
                      <a:pt x="120" y="105"/>
                      <a:pt x="105" y="120"/>
                      <a:pt x="90" y="135"/>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14943242" y="-854151"/>
                <a:ext cx="49218" cy="51991"/>
              </a:xfrm>
              <a:custGeom>
                <a:avLst/>
                <a:gdLst/>
                <a:ahLst/>
                <a:cxnLst/>
                <a:rect l="l" t="t" r="r" b="b"/>
                <a:pathLst>
                  <a:path w="284" h="300" extrusionOk="0">
                    <a:moveTo>
                      <a:pt x="15" y="165"/>
                    </a:moveTo>
                    <a:cubicBezTo>
                      <a:pt x="15" y="210"/>
                      <a:pt x="45" y="240"/>
                      <a:pt x="75" y="255"/>
                    </a:cubicBezTo>
                    <a:cubicBezTo>
                      <a:pt x="134" y="299"/>
                      <a:pt x="224" y="270"/>
                      <a:pt x="254" y="180"/>
                    </a:cubicBezTo>
                    <a:cubicBezTo>
                      <a:pt x="284" y="90"/>
                      <a:pt x="254" y="31"/>
                      <a:pt x="179" y="16"/>
                    </a:cubicBezTo>
                    <a:cubicBezTo>
                      <a:pt x="149" y="1"/>
                      <a:pt x="75" y="1"/>
                      <a:pt x="45" y="46"/>
                    </a:cubicBezTo>
                    <a:cubicBezTo>
                      <a:pt x="15" y="75"/>
                      <a:pt x="0" y="105"/>
                      <a:pt x="0" y="135"/>
                    </a:cubicBezTo>
                    <a:cubicBezTo>
                      <a:pt x="0" y="150"/>
                      <a:pt x="0" y="165"/>
                      <a:pt x="15" y="165"/>
                    </a:cubicBezTo>
                    <a:close/>
                    <a:moveTo>
                      <a:pt x="90" y="120"/>
                    </a:moveTo>
                    <a:cubicBezTo>
                      <a:pt x="90" y="150"/>
                      <a:pt x="90" y="180"/>
                      <a:pt x="120" y="180"/>
                    </a:cubicBezTo>
                    <a:cubicBezTo>
                      <a:pt x="134" y="195"/>
                      <a:pt x="164" y="180"/>
                      <a:pt x="179" y="150"/>
                    </a:cubicBezTo>
                    <a:cubicBezTo>
                      <a:pt x="179" y="120"/>
                      <a:pt x="164" y="105"/>
                      <a:pt x="149" y="105"/>
                    </a:cubicBezTo>
                    <a:cubicBezTo>
                      <a:pt x="120" y="105"/>
                      <a:pt x="105" y="105"/>
                      <a:pt x="90" y="120"/>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a:off x="-14808759" y="-965413"/>
                <a:ext cx="49391" cy="49392"/>
              </a:xfrm>
              <a:custGeom>
                <a:avLst/>
                <a:gdLst/>
                <a:ahLst/>
                <a:cxnLst/>
                <a:rect l="l" t="t" r="r" b="b"/>
                <a:pathLst>
                  <a:path w="285" h="285" extrusionOk="0">
                    <a:moveTo>
                      <a:pt x="16" y="165"/>
                    </a:moveTo>
                    <a:cubicBezTo>
                      <a:pt x="16" y="210"/>
                      <a:pt x="45" y="240"/>
                      <a:pt x="75" y="254"/>
                    </a:cubicBezTo>
                    <a:cubicBezTo>
                      <a:pt x="135" y="284"/>
                      <a:pt x="225" y="269"/>
                      <a:pt x="255" y="180"/>
                    </a:cubicBezTo>
                    <a:cubicBezTo>
                      <a:pt x="284" y="90"/>
                      <a:pt x="255" y="30"/>
                      <a:pt x="180" y="15"/>
                    </a:cubicBezTo>
                    <a:cubicBezTo>
                      <a:pt x="150" y="1"/>
                      <a:pt x="75" y="1"/>
                      <a:pt x="45" y="45"/>
                    </a:cubicBezTo>
                    <a:cubicBezTo>
                      <a:pt x="16" y="75"/>
                      <a:pt x="1" y="90"/>
                      <a:pt x="1" y="135"/>
                    </a:cubicBezTo>
                    <a:cubicBezTo>
                      <a:pt x="1" y="150"/>
                      <a:pt x="1" y="165"/>
                      <a:pt x="16" y="165"/>
                    </a:cubicBezTo>
                    <a:close/>
                    <a:moveTo>
                      <a:pt x="90" y="120"/>
                    </a:moveTo>
                    <a:cubicBezTo>
                      <a:pt x="75" y="150"/>
                      <a:pt x="90" y="165"/>
                      <a:pt x="105" y="180"/>
                    </a:cubicBezTo>
                    <a:cubicBezTo>
                      <a:pt x="135" y="195"/>
                      <a:pt x="165" y="180"/>
                      <a:pt x="165" y="150"/>
                    </a:cubicBezTo>
                    <a:cubicBezTo>
                      <a:pt x="180" y="120"/>
                      <a:pt x="165" y="105"/>
                      <a:pt x="135" y="105"/>
                    </a:cubicBezTo>
                    <a:cubicBezTo>
                      <a:pt x="120" y="105"/>
                      <a:pt x="105" y="105"/>
                      <a:pt x="90" y="120"/>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a:off x="-14808759" y="-822956"/>
                <a:ext cx="49391" cy="49219"/>
              </a:xfrm>
              <a:custGeom>
                <a:avLst/>
                <a:gdLst/>
                <a:ahLst/>
                <a:cxnLst/>
                <a:rect l="l" t="t" r="r" b="b"/>
                <a:pathLst>
                  <a:path w="285" h="284" extrusionOk="0">
                    <a:moveTo>
                      <a:pt x="16" y="164"/>
                    </a:moveTo>
                    <a:cubicBezTo>
                      <a:pt x="16" y="194"/>
                      <a:pt x="45" y="224"/>
                      <a:pt x="75" y="254"/>
                    </a:cubicBezTo>
                    <a:cubicBezTo>
                      <a:pt x="135" y="284"/>
                      <a:pt x="225" y="269"/>
                      <a:pt x="255" y="164"/>
                    </a:cubicBezTo>
                    <a:cubicBezTo>
                      <a:pt x="284" y="90"/>
                      <a:pt x="255" y="30"/>
                      <a:pt x="180" y="0"/>
                    </a:cubicBezTo>
                    <a:cubicBezTo>
                      <a:pt x="150" y="0"/>
                      <a:pt x="75" y="0"/>
                      <a:pt x="45" y="45"/>
                    </a:cubicBezTo>
                    <a:cubicBezTo>
                      <a:pt x="16" y="60"/>
                      <a:pt x="1" y="90"/>
                      <a:pt x="1" y="134"/>
                    </a:cubicBezTo>
                    <a:cubicBezTo>
                      <a:pt x="1" y="134"/>
                      <a:pt x="1" y="149"/>
                      <a:pt x="16" y="164"/>
                    </a:cubicBezTo>
                    <a:close/>
                    <a:moveTo>
                      <a:pt x="90" y="119"/>
                    </a:moveTo>
                    <a:cubicBezTo>
                      <a:pt x="75" y="149"/>
                      <a:pt x="90" y="164"/>
                      <a:pt x="105" y="179"/>
                    </a:cubicBezTo>
                    <a:cubicBezTo>
                      <a:pt x="135" y="179"/>
                      <a:pt x="165" y="179"/>
                      <a:pt x="165" y="134"/>
                    </a:cubicBezTo>
                    <a:cubicBezTo>
                      <a:pt x="180" y="105"/>
                      <a:pt x="165" y="105"/>
                      <a:pt x="135" y="105"/>
                    </a:cubicBezTo>
                    <a:cubicBezTo>
                      <a:pt x="120" y="90"/>
                      <a:pt x="105" y="105"/>
                      <a:pt x="90" y="119"/>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a:off x="-14909621" y="-711695"/>
                <a:ext cx="51817" cy="49392"/>
              </a:xfrm>
              <a:custGeom>
                <a:avLst/>
                <a:gdLst/>
                <a:ahLst/>
                <a:cxnLst/>
                <a:rect l="l" t="t" r="r" b="b"/>
                <a:pathLst>
                  <a:path w="299" h="285" extrusionOk="0">
                    <a:moveTo>
                      <a:pt x="15" y="165"/>
                    </a:moveTo>
                    <a:cubicBezTo>
                      <a:pt x="15" y="209"/>
                      <a:pt x="45" y="239"/>
                      <a:pt x="75" y="254"/>
                    </a:cubicBezTo>
                    <a:cubicBezTo>
                      <a:pt x="135" y="284"/>
                      <a:pt x="224" y="269"/>
                      <a:pt x="269" y="179"/>
                    </a:cubicBezTo>
                    <a:cubicBezTo>
                      <a:pt x="299" y="90"/>
                      <a:pt x="254" y="30"/>
                      <a:pt x="194" y="15"/>
                    </a:cubicBezTo>
                    <a:cubicBezTo>
                      <a:pt x="150" y="0"/>
                      <a:pt x="90" y="0"/>
                      <a:pt x="45" y="45"/>
                    </a:cubicBezTo>
                    <a:cubicBezTo>
                      <a:pt x="30" y="75"/>
                      <a:pt x="15" y="90"/>
                      <a:pt x="0" y="135"/>
                    </a:cubicBezTo>
                    <a:cubicBezTo>
                      <a:pt x="0" y="150"/>
                      <a:pt x="0" y="150"/>
                      <a:pt x="15" y="165"/>
                    </a:cubicBezTo>
                    <a:close/>
                    <a:moveTo>
                      <a:pt x="90" y="120"/>
                    </a:moveTo>
                    <a:cubicBezTo>
                      <a:pt x="90" y="150"/>
                      <a:pt x="105" y="165"/>
                      <a:pt x="120" y="179"/>
                    </a:cubicBezTo>
                    <a:cubicBezTo>
                      <a:pt x="135" y="194"/>
                      <a:pt x="164" y="179"/>
                      <a:pt x="179" y="150"/>
                    </a:cubicBezTo>
                    <a:cubicBezTo>
                      <a:pt x="179" y="120"/>
                      <a:pt x="164" y="105"/>
                      <a:pt x="150" y="105"/>
                    </a:cubicBezTo>
                    <a:cubicBezTo>
                      <a:pt x="135" y="105"/>
                      <a:pt x="105" y="105"/>
                      <a:pt x="90" y="120"/>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a:off x="-14961439" y="-577211"/>
                <a:ext cx="51991" cy="49392"/>
              </a:xfrm>
              <a:custGeom>
                <a:avLst/>
                <a:gdLst/>
                <a:ahLst/>
                <a:cxnLst/>
                <a:rect l="l" t="t" r="r" b="b"/>
                <a:pathLst>
                  <a:path w="300" h="285" extrusionOk="0">
                    <a:moveTo>
                      <a:pt x="15" y="165"/>
                    </a:moveTo>
                    <a:cubicBezTo>
                      <a:pt x="30" y="195"/>
                      <a:pt x="45" y="240"/>
                      <a:pt x="75" y="255"/>
                    </a:cubicBezTo>
                    <a:cubicBezTo>
                      <a:pt x="135" y="285"/>
                      <a:pt x="225" y="270"/>
                      <a:pt x="269" y="165"/>
                    </a:cubicBezTo>
                    <a:cubicBezTo>
                      <a:pt x="299" y="91"/>
                      <a:pt x="254" y="31"/>
                      <a:pt x="195" y="16"/>
                    </a:cubicBezTo>
                    <a:cubicBezTo>
                      <a:pt x="150" y="1"/>
                      <a:pt x="90" y="1"/>
                      <a:pt x="45" y="46"/>
                    </a:cubicBezTo>
                    <a:cubicBezTo>
                      <a:pt x="30" y="76"/>
                      <a:pt x="15" y="91"/>
                      <a:pt x="0" y="135"/>
                    </a:cubicBezTo>
                    <a:cubicBezTo>
                      <a:pt x="0" y="135"/>
                      <a:pt x="15" y="150"/>
                      <a:pt x="15" y="165"/>
                    </a:cubicBezTo>
                    <a:close/>
                    <a:moveTo>
                      <a:pt x="90" y="120"/>
                    </a:moveTo>
                    <a:cubicBezTo>
                      <a:pt x="90" y="150"/>
                      <a:pt x="105" y="165"/>
                      <a:pt x="120" y="180"/>
                    </a:cubicBezTo>
                    <a:cubicBezTo>
                      <a:pt x="135" y="195"/>
                      <a:pt x="165" y="180"/>
                      <a:pt x="180" y="135"/>
                    </a:cubicBezTo>
                    <a:cubicBezTo>
                      <a:pt x="180" y="120"/>
                      <a:pt x="165" y="105"/>
                      <a:pt x="150" y="105"/>
                    </a:cubicBezTo>
                    <a:cubicBezTo>
                      <a:pt x="135" y="105"/>
                      <a:pt x="105"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a:off x="-15039079" y="-445153"/>
                <a:ext cx="51991" cy="49392"/>
              </a:xfrm>
              <a:custGeom>
                <a:avLst/>
                <a:gdLst/>
                <a:ahLst/>
                <a:cxnLst/>
                <a:rect l="l" t="t" r="r" b="b"/>
                <a:pathLst>
                  <a:path w="300" h="285" extrusionOk="0">
                    <a:moveTo>
                      <a:pt x="15" y="165"/>
                    </a:moveTo>
                    <a:cubicBezTo>
                      <a:pt x="30" y="210"/>
                      <a:pt x="45" y="240"/>
                      <a:pt x="75" y="255"/>
                    </a:cubicBezTo>
                    <a:cubicBezTo>
                      <a:pt x="135" y="284"/>
                      <a:pt x="224" y="269"/>
                      <a:pt x="269" y="180"/>
                    </a:cubicBezTo>
                    <a:cubicBezTo>
                      <a:pt x="299" y="90"/>
                      <a:pt x="254" y="31"/>
                      <a:pt x="195" y="16"/>
                    </a:cubicBezTo>
                    <a:cubicBezTo>
                      <a:pt x="150" y="1"/>
                      <a:pt x="90" y="1"/>
                      <a:pt x="45" y="45"/>
                    </a:cubicBezTo>
                    <a:cubicBezTo>
                      <a:pt x="30" y="75"/>
                      <a:pt x="15" y="105"/>
                      <a:pt x="0" y="135"/>
                    </a:cubicBezTo>
                    <a:cubicBezTo>
                      <a:pt x="0" y="150"/>
                      <a:pt x="15" y="165"/>
                      <a:pt x="15" y="165"/>
                    </a:cubicBezTo>
                    <a:close/>
                    <a:moveTo>
                      <a:pt x="90" y="120"/>
                    </a:moveTo>
                    <a:cubicBezTo>
                      <a:pt x="90" y="150"/>
                      <a:pt x="105" y="180"/>
                      <a:pt x="120" y="180"/>
                    </a:cubicBezTo>
                    <a:cubicBezTo>
                      <a:pt x="135" y="195"/>
                      <a:pt x="165" y="180"/>
                      <a:pt x="180" y="150"/>
                    </a:cubicBezTo>
                    <a:cubicBezTo>
                      <a:pt x="180" y="120"/>
                      <a:pt x="165" y="105"/>
                      <a:pt x="150" y="105"/>
                    </a:cubicBezTo>
                    <a:cubicBezTo>
                      <a:pt x="135" y="105"/>
                      <a:pt x="105"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a:off x="-14876001" y="-390735"/>
                <a:ext cx="51991" cy="49392"/>
              </a:xfrm>
              <a:custGeom>
                <a:avLst/>
                <a:gdLst/>
                <a:ahLst/>
                <a:cxnLst/>
                <a:rect l="l" t="t" r="r" b="b"/>
                <a:pathLst>
                  <a:path w="300" h="285" extrusionOk="0">
                    <a:moveTo>
                      <a:pt x="15" y="165"/>
                    </a:moveTo>
                    <a:cubicBezTo>
                      <a:pt x="30" y="209"/>
                      <a:pt x="45" y="239"/>
                      <a:pt x="75" y="254"/>
                    </a:cubicBezTo>
                    <a:cubicBezTo>
                      <a:pt x="135" y="284"/>
                      <a:pt x="224" y="269"/>
                      <a:pt x="269" y="180"/>
                    </a:cubicBezTo>
                    <a:cubicBezTo>
                      <a:pt x="299" y="90"/>
                      <a:pt x="254" y="30"/>
                      <a:pt x="195" y="15"/>
                    </a:cubicBezTo>
                    <a:cubicBezTo>
                      <a:pt x="150" y="0"/>
                      <a:pt x="90" y="0"/>
                      <a:pt x="45" y="45"/>
                    </a:cubicBezTo>
                    <a:cubicBezTo>
                      <a:pt x="30" y="75"/>
                      <a:pt x="15" y="105"/>
                      <a:pt x="15" y="135"/>
                    </a:cubicBezTo>
                    <a:cubicBezTo>
                      <a:pt x="0" y="150"/>
                      <a:pt x="15" y="165"/>
                      <a:pt x="15" y="165"/>
                    </a:cubicBezTo>
                    <a:close/>
                    <a:moveTo>
                      <a:pt x="90" y="120"/>
                    </a:moveTo>
                    <a:cubicBezTo>
                      <a:pt x="90" y="150"/>
                      <a:pt x="105" y="165"/>
                      <a:pt x="120" y="180"/>
                    </a:cubicBezTo>
                    <a:cubicBezTo>
                      <a:pt x="135" y="194"/>
                      <a:pt x="165" y="180"/>
                      <a:pt x="180" y="150"/>
                    </a:cubicBezTo>
                    <a:cubicBezTo>
                      <a:pt x="195" y="120"/>
                      <a:pt x="165" y="105"/>
                      <a:pt x="150" y="105"/>
                    </a:cubicBezTo>
                    <a:cubicBezTo>
                      <a:pt x="135" y="105"/>
                      <a:pt x="105"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14839780" y="-533192"/>
                <a:ext cx="49391" cy="51991"/>
              </a:xfrm>
              <a:custGeom>
                <a:avLst/>
                <a:gdLst/>
                <a:ahLst/>
                <a:cxnLst/>
                <a:rect l="l" t="t" r="r" b="b"/>
                <a:pathLst>
                  <a:path w="285" h="300" extrusionOk="0">
                    <a:moveTo>
                      <a:pt x="15" y="165"/>
                    </a:moveTo>
                    <a:cubicBezTo>
                      <a:pt x="15" y="210"/>
                      <a:pt x="45" y="240"/>
                      <a:pt x="75" y="255"/>
                    </a:cubicBezTo>
                    <a:cubicBezTo>
                      <a:pt x="120" y="300"/>
                      <a:pt x="224" y="285"/>
                      <a:pt x="254" y="180"/>
                    </a:cubicBezTo>
                    <a:cubicBezTo>
                      <a:pt x="284" y="90"/>
                      <a:pt x="239" y="46"/>
                      <a:pt x="180" y="16"/>
                    </a:cubicBezTo>
                    <a:cubicBezTo>
                      <a:pt x="135" y="1"/>
                      <a:pt x="75" y="16"/>
                      <a:pt x="30" y="61"/>
                    </a:cubicBezTo>
                    <a:cubicBezTo>
                      <a:pt x="15" y="75"/>
                      <a:pt x="0" y="105"/>
                      <a:pt x="0" y="135"/>
                    </a:cubicBezTo>
                    <a:cubicBezTo>
                      <a:pt x="0" y="150"/>
                      <a:pt x="0" y="165"/>
                      <a:pt x="15" y="165"/>
                    </a:cubicBezTo>
                    <a:close/>
                    <a:moveTo>
                      <a:pt x="90" y="135"/>
                    </a:moveTo>
                    <a:cubicBezTo>
                      <a:pt x="75" y="165"/>
                      <a:pt x="90" y="180"/>
                      <a:pt x="105" y="195"/>
                    </a:cubicBezTo>
                    <a:cubicBezTo>
                      <a:pt x="135" y="195"/>
                      <a:pt x="150" y="180"/>
                      <a:pt x="165" y="150"/>
                    </a:cubicBezTo>
                    <a:cubicBezTo>
                      <a:pt x="180" y="120"/>
                      <a:pt x="165" y="105"/>
                      <a:pt x="135" y="105"/>
                    </a:cubicBezTo>
                    <a:cubicBezTo>
                      <a:pt x="120" y="105"/>
                      <a:pt x="105" y="120"/>
                      <a:pt x="90" y="135"/>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14790562" y="-662477"/>
                <a:ext cx="49218" cy="49219"/>
              </a:xfrm>
              <a:custGeom>
                <a:avLst/>
                <a:gdLst/>
                <a:ahLst/>
                <a:cxnLst/>
                <a:rect l="l" t="t" r="r" b="b"/>
                <a:pathLst>
                  <a:path w="284" h="284" extrusionOk="0">
                    <a:moveTo>
                      <a:pt x="15" y="164"/>
                    </a:moveTo>
                    <a:cubicBezTo>
                      <a:pt x="15" y="194"/>
                      <a:pt x="45" y="224"/>
                      <a:pt x="60" y="254"/>
                    </a:cubicBezTo>
                    <a:cubicBezTo>
                      <a:pt x="120" y="284"/>
                      <a:pt x="209" y="269"/>
                      <a:pt x="254" y="164"/>
                    </a:cubicBezTo>
                    <a:cubicBezTo>
                      <a:pt x="284" y="90"/>
                      <a:pt x="239" y="30"/>
                      <a:pt x="179" y="0"/>
                    </a:cubicBezTo>
                    <a:cubicBezTo>
                      <a:pt x="135" y="0"/>
                      <a:pt x="75" y="0"/>
                      <a:pt x="30" y="45"/>
                    </a:cubicBezTo>
                    <a:cubicBezTo>
                      <a:pt x="15" y="60"/>
                      <a:pt x="0" y="90"/>
                      <a:pt x="0" y="134"/>
                    </a:cubicBezTo>
                    <a:cubicBezTo>
                      <a:pt x="0" y="134"/>
                      <a:pt x="0" y="149"/>
                      <a:pt x="15" y="164"/>
                    </a:cubicBezTo>
                    <a:close/>
                    <a:moveTo>
                      <a:pt x="75" y="120"/>
                    </a:moveTo>
                    <a:cubicBezTo>
                      <a:pt x="75" y="149"/>
                      <a:pt x="90" y="164"/>
                      <a:pt x="105" y="179"/>
                    </a:cubicBezTo>
                    <a:cubicBezTo>
                      <a:pt x="120" y="179"/>
                      <a:pt x="150" y="179"/>
                      <a:pt x="165" y="134"/>
                    </a:cubicBezTo>
                    <a:cubicBezTo>
                      <a:pt x="179" y="120"/>
                      <a:pt x="150" y="105"/>
                      <a:pt x="135" y="105"/>
                    </a:cubicBezTo>
                    <a:cubicBezTo>
                      <a:pt x="120" y="105"/>
                      <a:pt x="105" y="105"/>
                      <a:pt x="75" y="120"/>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14718122" y="-533192"/>
                <a:ext cx="51991" cy="51991"/>
              </a:xfrm>
              <a:custGeom>
                <a:avLst/>
                <a:gdLst/>
                <a:ahLst/>
                <a:cxnLst/>
                <a:rect l="l" t="t" r="r" b="b"/>
                <a:pathLst>
                  <a:path w="300" h="300" extrusionOk="0">
                    <a:moveTo>
                      <a:pt x="15" y="165"/>
                    </a:moveTo>
                    <a:cubicBezTo>
                      <a:pt x="15" y="210"/>
                      <a:pt x="45" y="240"/>
                      <a:pt x="75" y="255"/>
                    </a:cubicBezTo>
                    <a:cubicBezTo>
                      <a:pt x="135" y="300"/>
                      <a:pt x="224" y="285"/>
                      <a:pt x="254" y="180"/>
                    </a:cubicBezTo>
                    <a:cubicBezTo>
                      <a:pt x="299" y="90"/>
                      <a:pt x="254" y="46"/>
                      <a:pt x="195" y="16"/>
                    </a:cubicBezTo>
                    <a:cubicBezTo>
                      <a:pt x="150" y="1"/>
                      <a:pt x="75" y="16"/>
                      <a:pt x="45" y="61"/>
                    </a:cubicBezTo>
                    <a:cubicBezTo>
                      <a:pt x="30" y="75"/>
                      <a:pt x="15" y="105"/>
                      <a:pt x="0" y="135"/>
                    </a:cubicBezTo>
                    <a:cubicBezTo>
                      <a:pt x="0" y="150"/>
                      <a:pt x="0" y="165"/>
                      <a:pt x="15" y="165"/>
                    </a:cubicBezTo>
                    <a:close/>
                    <a:moveTo>
                      <a:pt x="90" y="135"/>
                    </a:moveTo>
                    <a:cubicBezTo>
                      <a:pt x="90" y="165"/>
                      <a:pt x="90" y="180"/>
                      <a:pt x="120" y="195"/>
                    </a:cubicBezTo>
                    <a:cubicBezTo>
                      <a:pt x="135" y="195"/>
                      <a:pt x="165" y="180"/>
                      <a:pt x="180" y="150"/>
                    </a:cubicBezTo>
                    <a:cubicBezTo>
                      <a:pt x="180" y="120"/>
                      <a:pt x="165" y="105"/>
                      <a:pt x="150" y="105"/>
                    </a:cubicBezTo>
                    <a:cubicBezTo>
                      <a:pt x="120" y="105"/>
                      <a:pt x="105" y="120"/>
                      <a:pt x="90" y="135"/>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14718122" y="-406333"/>
                <a:ext cx="51991" cy="51991"/>
              </a:xfrm>
              <a:custGeom>
                <a:avLst/>
                <a:gdLst/>
                <a:ahLst/>
                <a:cxnLst/>
                <a:rect l="l" t="t" r="r" b="b"/>
                <a:pathLst>
                  <a:path w="300" h="300" extrusionOk="0">
                    <a:moveTo>
                      <a:pt x="15" y="165"/>
                    </a:moveTo>
                    <a:cubicBezTo>
                      <a:pt x="15" y="210"/>
                      <a:pt x="45" y="240"/>
                      <a:pt x="75" y="255"/>
                    </a:cubicBezTo>
                    <a:cubicBezTo>
                      <a:pt x="135" y="299"/>
                      <a:pt x="224" y="270"/>
                      <a:pt x="254" y="180"/>
                    </a:cubicBezTo>
                    <a:cubicBezTo>
                      <a:pt x="299" y="90"/>
                      <a:pt x="254" y="31"/>
                      <a:pt x="195" y="16"/>
                    </a:cubicBezTo>
                    <a:cubicBezTo>
                      <a:pt x="150" y="1"/>
                      <a:pt x="75" y="1"/>
                      <a:pt x="45" y="45"/>
                    </a:cubicBezTo>
                    <a:cubicBezTo>
                      <a:pt x="30" y="75"/>
                      <a:pt x="15" y="105"/>
                      <a:pt x="0" y="135"/>
                    </a:cubicBezTo>
                    <a:cubicBezTo>
                      <a:pt x="0" y="150"/>
                      <a:pt x="0" y="165"/>
                      <a:pt x="15" y="165"/>
                    </a:cubicBezTo>
                    <a:close/>
                    <a:moveTo>
                      <a:pt x="90" y="120"/>
                    </a:moveTo>
                    <a:cubicBezTo>
                      <a:pt x="90" y="150"/>
                      <a:pt x="90" y="180"/>
                      <a:pt x="120" y="180"/>
                    </a:cubicBezTo>
                    <a:cubicBezTo>
                      <a:pt x="135" y="195"/>
                      <a:pt x="165" y="180"/>
                      <a:pt x="180" y="150"/>
                    </a:cubicBezTo>
                    <a:cubicBezTo>
                      <a:pt x="180" y="120"/>
                      <a:pt x="165" y="105"/>
                      <a:pt x="150" y="105"/>
                    </a:cubicBezTo>
                    <a:cubicBezTo>
                      <a:pt x="120" y="105"/>
                      <a:pt x="105"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14604262" y="-476174"/>
                <a:ext cx="49391" cy="51991"/>
              </a:xfrm>
              <a:custGeom>
                <a:avLst/>
                <a:gdLst/>
                <a:ahLst/>
                <a:cxnLst/>
                <a:rect l="l" t="t" r="r" b="b"/>
                <a:pathLst>
                  <a:path w="285" h="300" extrusionOk="0">
                    <a:moveTo>
                      <a:pt x="16" y="165"/>
                    </a:moveTo>
                    <a:cubicBezTo>
                      <a:pt x="16" y="210"/>
                      <a:pt x="45" y="239"/>
                      <a:pt x="75" y="254"/>
                    </a:cubicBezTo>
                    <a:cubicBezTo>
                      <a:pt x="135" y="299"/>
                      <a:pt x="225" y="284"/>
                      <a:pt x="255" y="180"/>
                    </a:cubicBezTo>
                    <a:cubicBezTo>
                      <a:pt x="284" y="90"/>
                      <a:pt x="255" y="45"/>
                      <a:pt x="180" y="15"/>
                    </a:cubicBezTo>
                    <a:cubicBezTo>
                      <a:pt x="150" y="0"/>
                      <a:pt x="75" y="15"/>
                      <a:pt x="45" y="60"/>
                    </a:cubicBezTo>
                    <a:cubicBezTo>
                      <a:pt x="16" y="75"/>
                      <a:pt x="1" y="105"/>
                      <a:pt x="1" y="150"/>
                    </a:cubicBezTo>
                    <a:cubicBezTo>
                      <a:pt x="1" y="150"/>
                      <a:pt x="1" y="165"/>
                      <a:pt x="16" y="165"/>
                    </a:cubicBezTo>
                    <a:close/>
                    <a:moveTo>
                      <a:pt x="90" y="135"/>
                    </a:moveTo>
                    <a:cubicBezTo>
                      <a:pt x="90" y="165"/>
                      <a:pt x="90" y="180"/>
                      <a:pt x="120" y="195"/>
                    </a:cubicBezTo>
                    <a:cubicBezTo>
                      <a:pt x="135" y="195"/>
                      <a:pt x="165" y="180"/>
                      <a:pt x="180" y="150"/>
                    </a:cubicBezTo>
                    <a:cubicBezTo>
                      <a:pt x="180" y="120"/>
                      <a:pt x="165" y="105"/>
                      <a:pt x="150" y="105"/>
                    </a:cubicBezTo>
                    <a:cubicBezTo>
                      <a:pt x="120" y="105"/>
                      <a:pt x="105" y="120"/>
                      <a:pt x="90" y="1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14627484" y="-639254"/>
                <a:ext cx="49218" cy="51991"/>
              </a:xfrm>
              <a:custGeom>
                <a:avLst/>
                <a:gdLst/>
                <a:ahLst/>
                <a:cxnLst/>
                <a:rect l="l" t="t" r="r" b="b"/>
                <a:pathLst>
                  <a:path w="284" h="300" extrusionOk="0">
                    <a:moveTo>
                      <a:pt x="15" y="165"/>
                    </a:moveTo>
                    <a:cubicBezTo>
                      <a:pt x="15" y="210"/>
                      <a:pt x="45" y="239"/>
                      <a:pt x="75" y="254"/>
                    </a:cubicBezTo>
                    <a:cubicBezTo>
                      <a:pt x="135" y="299"/>
                      <a:pt x="224" y="284"/>
                      <a:pt x="254" y="180"/>
                    </a:cubicBezTo>
                    <a:cubicBezTo>
                      <a:pt x="284" y="90"/>
                      <a:pt x="239" y="45"/>
                      <a:pt x="179" y="15"/>
                    </a:cubicBezTo>
                    <a:cubicBezTo>
                      <a:pt x="135" y="0"/>
                      <a:pt x="75" y="15"/>
                      <a:pt x="30" y="60"/>
                    </a:cubicBezTo>
                    <a:cubicBezTo>
                      <a:pt x="15" y="75"/>
                      <a:pt x="0" y="105"/>
                      <a:pt x="0" y="135"/>
                    </a:cubicBezTo>
                    <a:cubicBezTo>
                      <a:pt x="0" y="150"/>
                      <a:pt x="0" y="165"/>
                      <a:pt x="15" y="165"/>
                    </a:cubicBezTo>
                    <a:close/>
                    <a:moveTo>
                      <a:pt x="90" y="135"/>
                    </a:moveTo>
                    <a:cubicBezTo>
                      <a:pt x="75" y="165"/>
                      <a:pt x="90" y="180"/>
                      <a:pt x="105" y="195"/>
                    </a:cubicBezTo>
                    <a:cubicBezTo>
                      <a:pt x="135" y="195"/>
                      <a:pt x="164" y="180"/>
                      <a:pt x="164" y="150"/>
                    </a:cubicBezTo>
                    <a:cubicBezTo>
                      <a:pt x="179" y="120"/>
                      <a:pt x="164" y="105"/>
                      <a:pt x="135" y="105"/>
                    </a:cubicBezTo>
                    <a:cubicBezTo>
                      <a:pt x="120" y="105"/>
                      <a:pt x="105" y="120"/>
                      <a:pt x="90" y="135"/>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14658679" y="-758314"/>
                <a:ext cx="49391" cy="49392"/>
              </a:xfrm>
              <a:custGeom>
                <a:avLst/>
                <a:gdLst/>
                <a:ahLst/>
                <a:cxnLst/>
                <a:rect l="l" t="t" r="r" b="b"/>
                <a:pathLst>
                  <a:path w="285" h="285" extrusionOk="0">
                    <a:moveTo>
                      <a:pt x="16" y="165"/>
                    </a:moveTo>
                    <a:cubicBezTo>
                      <a:pt x="16" y="210"/>
                      <a:pt x="46" y="239"/>
                      <a:pt x="76" y="254"/>
                    </a:cubicBezTo>
                    <a:cubicBezTo>
                      <a:pt x="135" y="284"/>
                      <a:pt x="225" y="269"/>
                      <a:pt x="255" y="180"/>
                    </a:cubicBezTo>
                    <a:cubicBezTo>
                      <a:pt x="285" y="90"/>
                      <a:pt x="255" y="30"/>
                      <a:pt x="180" y="15"/>
                    </a:cubicBezTo>
                    <a:cubicBezTo>
                      <a:pt x="150" y="0"/>
                      <a:pt x="76" y="0"/>
                      <a:pt x="46" y="45"/>
                    </a:cubicBezTo>
                    <a:cubicBezTo>
                      <a:pt x="16" y="75"/>
                      <a:pt x="1" y="105"/>
                      <a:pt x="1" y="135"/>
                    </a:cubicBezTo>
                    <a:cubicBezTo>
                      <a:pt x="1" y="150"/>
                      <a:pt x="1" y="165"/>
                      <a:pt x="16" y="165"/>
                    </a:cubicBezTo>
                    <a:close/>
                    <a:moveTo>
                      <a:pt x="91" y="120"/>
                    </a:moveTo>
                    <a:cubicBezTo>
                      <a:pt x="91" y="150"/>
                      <a:pt x="91" y="165"/>
                      <a:pt x="120" y="180"/>
                    </a:cubicBezTo>
                    <a:cubicBezTo>
                      <a:pt x="135" y="195"/>
                      <a:pt x="165" y="180"/>
                      <a:pt x="180" y="150"/>
                    </a:cubicBezTo>
                    <a:cubicBezTo>
                      <a:pt x="180" y="120"/>
                      <a:pt x="165" y="105"/>
                      <a:pt x="150" y="105"/>
                    </a:cubicBezTo>
                    <a:cubicBezTo>
                      <a:pt x="120" y="105"/>
                      <a:pt x="106" y="105"/>
                      <a:pt x="91" y="120"/>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14692300" y="-913595"/>
                <a:ext cx="49391" cy="51818"/>
              </a:xfrm>
              <a:custGeom>
                <a:avLst/>
                <a:gdLst/>
                <a:ahLst/>
                <a:cxnLst/>
                <a:rect l="l" t="t" r="r" b="b"/>
                <a:pathLst>
                  <a:path w="285" h="299" extrusionOk="0">
                    <a:moveTo>
                      <a:pt x="16" y="165"/>
                    </a:moveTo>
                    <a:cubicBezTo>
                      <a:pt x="16" y="209"/>
                      <a:pt x="46" y="239"/>
                      <a:pt x="75" y="254"/>
                    </a:cubicBezTo>
                    <a:cubicBezTo>
                      <a:pt x="135" y="299"/>
                      <a:pt x="225" y="269"/>
                      <a:pt x="255" y="179"/>
                    </a:cubicBezTo>
                    <a:cubicBezTo>
                      <a:pt x="285" y="90"/>
                      <a:pt x="240" y="30"/>
                      <a:pt x="180" y="15"/>
                    </a:cubicBezTo>
                    <a:cubicBezTo>
                      <a:pt x="135" y="0"/>
                      <a:pt x="75" y="0"/>
                      <a:pt x="31" y="45"/>
                    </a:cubicBezTo>
                    <a:cubicBezTo>
                      <a:pt x="16" y="75"/>
                      <a:pt x="1" y="105"/>
                      <a:pt x="1" y="135"/>
                    </a:cubicBezTo>
                    <a:cubicBezTo>
                      <a:pt x="1" y="150"/>
                      <a:pt x="1" y="165"/>
                      <a:pt x="16" y="165"/>
                    </a:cubicBezTo>
                    <a:close/>
                    <a:moveTo>
                      <a:pt x="90" y="120"/>
                    </a:moveTo>
                    <a:cubicBezTo>
                      <a:pt x="75" y="150"/>
                      <a:pt x="90" y="179"/>
                      <a:pt x="105" y="179"/>
                    </a:cubicBezTo>
                    <a:cubicBezTo>
                      <a:pt x="135" y="194"/>
                      <a:pt x="150" y="179"/>
                      <a:pt x="165" y="150"/>
                    </a:cubicBezTo>
                    <a:cubicBezTo>
                      <a:pt x="180" y="120"/>
                      <a:pt x="165" y="105"/>
                      <a:pt x="135" y="105"/>
                    </a:cubicBezTo>
                    <a:cubicBezTo>
                      <a:pt x="120" y="105"/>
                      <a:pt x="105" y="105"/>
                      <a:pt x="90" y="120"/>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14658679" y="-1009432"/>
                <a:ext cx="49391" cy="51992"/>
              </a:xfrm>
              <a:custGeom>
                <a:avLst/>
                <a:gdLst/>
                <a:ahLst/>
                <a:cxnLst/>
                <a:rect l="l" t="t" r="r" b="b"/>
                <a:pathLst>
                  <a:path w="285" h="300" extrusionOk="0">
                    <a:moveTo>
                      <a:pt x="16" y="165"/>
                    </a:moveTo>
                    <a:cubicBezTo>
                      <a:pt x="16" y="210"/>
                      <a:pt x="46" y="240"/>
                      <a:pt x="76" y="269"/>
                    </a:cubicBezTo>
                    <a:cubicBezTo>
                      <a:pt x="135" y="299"/>
                      <a:pt x="225" y="284"/>
                      <a:pt x="255" y="180"/>
                    </a:cubicBezTo>
                    <a:cubicBezTo>
                      <a:pt x="285" y="105"/>
                      <a:pt x="255" y="45"/>
                      <a:pt x="180" y="16"/>
                    </a:cubicBezTo>
                    <a:cubicBezTo>
                      <a:pt x="150" y="1"/>
                      <a:pt x="76" y="16"/>
                      <a:pt x="46" y="60"/>
                    </a:cubicBezTo>
                    <a:cubicBezTo>
                      <a:pt x="16" y="75"/>
                      <a:pt x="1" y="105"/>
                      <a:pt x="1" y="150"/>
                    </a:cubicBezTo>
                    <a:cubicBezTo>
                      <a:pt x="1" y="150"/>
                      <a:pt x="1" y="165"/>
                      <a:pt x="16" y="165"/>
                    </a:cubicBezTo>
                    <a:close/>
                    <a:moveTo>
                      <a:pt x="91" y="135"/>
                    </a:moveTo>
                    <a:cubicBezTo>
                      <a:pt x="91" y="165"/>
                      <a:pt x="91" y="180"/>
                      <a:pt x="120" y="195"/>
                    </a:cubicBezTo>
                    <a:cubicBezTo>
                      <a:pt x="135" y="195"/>
                      <a:pt x="165" y="180"/>
                      <a:pt x="180" y="150"/>
                    </a:cubicBezTo>
                    <a:cubicBezTo>
                      <a:pt x="180" y="120"/>
                      <a:pt x="165" y="120"/>
                      <a:pt x="150" y="120"/>
                    </a:cubicBezTo>
                    <a:cubicBezTo>
                      <a:pt x="120" y="105"/>
                      <a:pt x="106" y="120"/>
                      <a:pt x="91" y="135"/>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14516224" y="-929192"/>
                <a:ext cx="51991" cy="51991"/>
              </a:xfrm>
              <a:custGeom>
                <a:avLst/>
                <a:gdLst/>
                <a:ahLst/>
                <a:cxnLst/>
                <a:rect l="l" t="t" r="r" b="b"/>
                <a:pathLst>
                  <a:path w="300" h="300" extrusionOk="0">
                    <a:moveTo>
                      <a:pt x="15" y="165"/>
                    </a:moveTo>
                    <a:cubicBezTo>
                      <a:pt x="30" y="210"/>
                      <a:pt x="45" y="240"/>
                      <a:pt x="75" y="255"/>
                    </a:cubicBezTo>
                    <a:cubicBezTo>
                      <a:pt x="135" y="299"/>
                      <a:pt x="224" y="269"/>
                      <a:pt x="269" y="180"/>
                    </a:cubicBezTo>
                    <a:cubicBezTo>
                      <a:pt x="299" y="90"/>
                      <a:pt x="254" y="31"/>
                      <a:pt x="195" y="16"/>
                    </a:cubicBezTo>
                    <a:cubicBezTo>
                      <a:pt x="150" y="1"/>
                      <a:pt x="90" y="16"/>
                      <a:pt x="45" y="60"/>
                    </a:cubicBezTo>
                    <a:cubicBezTo>
                      <a:pt x="30" y="75"/>
                      <a:pt x="15" y="105"/>
                      <a:pt x="0" y="135"/>
                    </a:cubicBezTo>
                    <a:cubicBezTo>
                      <a:pt x="0" y="150"/>
                      <a:pt x="15" y="165"/>
                      <a:pt x="15" y="165"/>
                    </a:cubicBezTo>
                    <a:close/>
                    <a:moveTo>
                      <a:pt x="90" y="135"/>
                    </a:moveTo>
                    <a:cubicBezTo>
                      <a:pt x="90" y="165"/>
                      <a:pt x="105" y="180"/>
                      <a:pt x="120" y="195"/>
                    </a:cubicBezTo>
                    <a:cubicBezTo>
                      <a:pt x="135" y="195"/>
                      <a:pt x="165" y="180"/>
                      <a:pt x="180" y="150"/>
                    </a:cubicBezTo>
                    <a:cubicBezTo>
                      <a:pt x="180" y="120"/>
                      <a:pt x="165" y="105"/>
                      <a:pt x="150" y="105"/>
                    </a:cubicBezTo>
                    <a:cubicBezTo>
                      <a:pt x="135" y="105"/>
                      <a:pt x="105" y="120"/>
                      <a:pt x="90" y="1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14604262" y="-859350"/>
                <a:ext cx="49391" cy="49392"/>
              </a:xfrm>
              <a:custGeom>
                <a:avLst/>
                <a:gdLst/>
                <a:ahLst/>
                <a:cxnLst/>
                <a:rect l="l" t="t" r="r" b="b"/>
                <a:pathLst>
                  <a:path w="285" h="285" extrusionOk="0">
                    <a:moveTo>
                      <a:pt x="16" y="165"/>
                    </a:moveTo>
                    <a:cubicBezTo>
                      <a:pt x="16" y="210"/>
                      <a:pt x="45" y="240"/>
                      <a:pt x="75" y="255"/>
                    </a:cubicBezTo>
                    <a:cubicBezTo>
                      <a:pt x="135" y="285"/>
                      <a:pt x="225" y="270"/>
                      <a:pt x="255" y="180"/>
                    </a:cubicBezTo>
                    <a:cubicBezTo>
                      <a:pt x="284" y="91"/>
                      <a:pt x="255" y="31"/>
                      <a:pt x="180" y="16"/>
                    </a:cubicBezTo>
                    <a:cubicBezTo>
                      <a:pt x="150" y="1"/>
                      <a:pt x="75" y="1"/>
                      <a:pt x="45" y="46"/>
                    </a:cubicBezTo>
                    <a:cubicBezTo>
                      <a:pt x="16" y="76"/>
                      <a:pt x="1" y="91"/>
                      <a:pt x="1" y="135"/>
                    </a:cubicBezTo>
                    <a:cubicBezTo>
                      <a:pt x="1" y="150"/>
                      <a:pt x="1" y="165"/>
                      <a:pt x="16" y="165"/>
                    </a:cubicBezTo>
                    <a:close/>
                    <a:moveTo>
                      <a:pt x="90" y="120"/>
                    </a:moveTo>
                    <a:cubicBezTo>
                      <a:pt x="90" y="150"/>
                      <a:pt x="90" y="165"/>
                      <a:pt x="120" y="180"/>
                    </a:cubicBezTo>
                    <a:cubicBezTo>
                      <a:pt x="135" y="195"/>
                      <a:pt x="165" y="180"/>
                      <a:pt x="180" y="150"/>
                    </a:cubicBezTo>
                    <a:cubicBezTo>
                      <a:pt x="180" y="120"/>
                      <a:pt x="165" y="105"/>
                      <a:pt x="150" y="105"/>
                    </a:cubicBezTo>
                    <a:cubicBezTo>
                      <a:pt x="120" y="105"/>
                      <a:pt x="105" y="105"/>
                      <a:pt x="90" y="120"/>
                    </a:cubicBezTo>
                    <a:close/>
                  </a:path>
                </a:pathLst>
              </a:custGeom>
              <a:solidFill>
                <a:srgbClr val="C2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14446383" y="-812732"/>
                <a:ext cx="49391" cy="49392"/>
              </a:xfrm>
              <a:custGeom>
                <a:avLst/>
                <a:gdLst/>
                <a:ahLst/>
                <a:cxnLst/>
                <a:rect l="l" t="t" r="r" b="b"/>
                <a:pathLst>
                  <a:path w="285" h="285" extrusionOk="0">
                    <a:moveTo>
                      <a:pt x="16" y="165"/>
                    </a:moveTo>
                    <a:cubicBezTo>
                      <a:pt x="16" y="210"/>
                      <a:pt x="45" y="240"/>
                      <a:pt x="75" y="255"/>
                    </a:cubicBezTo>
                    <a:cubicBezTo>
                      <a:pt x="135" y="285"/>
                      <a:pt x="225" y="270"/>
                      <a:pt x="255" y="180"/>
                    </a:cubicBezTo>
                    <a:cubicBezTo>
                      <a:pt x="284" y="90"/>
                      <a:pt x="255" y="31"/>
                      <a:pt x="195" y="16"/>
                    </a:cubicBezTo>
                    <a:cubicBezTo>
                      <a:pt x="150" y="1"/>
                      <a:pt x="75" y="1"/>
                      <a:pt x="45" y="46"/>
                    </a:cubicBezTo>
                    <a:cubicBezTo>
                      <a:pt x="16" y="75"/>
                      <a:pt x="16" y="105"/>
                      <a:pt x="1" y="135"/>
                    </a:cubicBezTo>
                    <a:cubicBezTo>
                      <a:pt x="1" y="150"/>
                      <a:pt x="1" y="165"/>
                      <a:pt x="16" y="165"/>
                    </a:cubicBezTo>
                    <a:close/>
                    <a:moveTo>
                      <a:pt x="90" y="120"/>
                    </a:moveTo>
                    <a:cubicBezTo>
                      <a:pt x="90" y="150"/>
                      <a:pt x="90" y="180"/>
                      <a:pt x="120" y="180"/>
                    </a:cubicBezTo>
                    <a:cubicBezTo>
                      <a:pt x="135" y="195"/>
                      <a:pt x="165" y="180"/>
                      <a:pt x="180" y="150"/>
                    </a:cubicBezTo>
                    <a:cubicBezTo>
                      <a:pt x="180" y="120"/>
                      <a:pt x="165" y="105"/>
                      <a:pt x="150" y="105"/>
                    </a:cubicBezTo>
                    <a:cubicBezTo>
                      <a:pt x="120" y="105"/>
                      <a:pt x="105"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a:off x="-14524023" y="-737691"/>
                <a:ext cx="51991" cy="49392"/>
              </a:xfrm>
              <a:custGeom>
                <a:avLst/>
                <a:gdLst/>
                <a:ahLst/>
                <a:cxnLst/>
                <a:rect l="l" t="t" r="r" b="b"/>
                <a:pathLst>
                  <a:path w="300" h="285" extrusionOk="0">
                    <a:moveTo>
                      <a:pt x="16" y="165"/>
                    </a:moveTo>
                    <a:cubicBezTo>
                      <a:pt x="16" y="210"/>
                      <a:pt x="45" y="240"/>
                      <a:pt x="75" y="255"/>
                    </a:cubicBezTo>
                    <a:cubicBezTo>
                      <a:pt x="135" y="285"/>
                      <a:pt x="225" y="270"/>
                      <a:pt x="255" y="180"/>
                    </a:cubicBezTo>
                    <a:cubicBezTo>
                      <a:pt x="299" y="91"/>
                      <a:pt x="255" y="31"/>
                      <a:pt x="195" y="16"/>
                    </a:cubicBezTo>
                    <a:cubicBezTo>
                      <a:pt x="150" y="1"/>
                      <a:pt x="75" y="1"/>
                      <a:pt x="45" y="46"/>
                    </a:cubicBezTo>
                    <a:cubicBezTo>
                      <a:pt x="16" y="76"/>
                      <a:pt x="16" y="91"/>
                      <a:pt x="1" y="135"/>
                    </a:cubicBezTo>
                    <a:cubicBezTo>
                      <a:pt x="1" y="150"/>
                      <a:pt x="1" y="150"/>
                      <a:pt x="16" y="165"/>
                    </a:cubicBezTo>
                    <a:close/>
                    <a:moveTo>
                      <a:pt x="90" y="120"/>
                    </a:moveTo>
                    <a:cubicBezTo>
                      <a:pt x="90" y="150"/>
                      <a:pt x="90" y="165"/>
                      <a:pt x="120" y="180"/>
                    </a:cubicBezTo>
                    <a:cubicBezTo>
                      <a:pt x="135" y="195"/>
                      <a:pt x="165" y="180"/>
                      <a:pt x="180" y="150"/>
                    </a:cubicBezTo>
                    <a:cubicBezTo>
                      <a:pt x="180" y="120"/>
                      <a:pt x="165" y="105"/>
                      <a:pt x="150" y="105"/>
                    </a:cubicBezTo>
                    <a:cubicBezTo>
                      <a:pt x="135" y="105"/>
                      <a:pt x="105"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a:off x="-14384167" y="-729892"/>
                <a:ext cx="49218" cy="51991"/>
              </a:xfrm>
              <a:custGeom>
                <a:avLst/>
                <a:gdLst/>
                <a:ahLst/>
                <a:cxnLst/>
                <a:rect l="l" t="t" r="r" b="b"/>
                <a:pathLst>
                  <a:path w="284" h="300" extrusionOk="0">
                    <a:moveTo>
                      <a:pt x="15" y="165"/>
                    </a:moveTo>
                    <a:cubicBezTo>
                      <a:pt x="15" y="210"/>
                      <a:pt x="45" y="240"/>
                      <a:pt x="75" y="255"/>
                    </a:cubicBezTo>
                    <a:cubicBezTo>
                      <a:pt x="135" y="299"/>
                      <a:pt x="224" y="284"/>
                      <a:pt x="254" y="180"/>
                    </a:cubicBezTo>
                    <a:cubicBezTo>
                      <a:pt x="284" y="105"/>
                      <a:pt x="254" y="46"/>
                      <a:pt x="179" y="16"/>
                    </a:cubicBezTo>
                    <a:cubicBezTo>
                      <a:pt x="150" y="1"/>
                      <a:pt x="75" y="16"/>
                      <a:pt x="45" y="60"/>
                    </a:cubicBezTo>
                    <a:cubicBezTo>
                      <a:pt x="15" y="75"/>
                      <a:pt x="0" y="105"/>
                      <a:pt x="0" y="150"/>
                    </a:cubicBezTo>
                    <a:cubicBezTo>
                      <a:pt x="0" y="150"/>
                      <a:pt x="0" y="165"/>
                      <a:pt x="15" y="165"/>
                    </a:cubicBezTo>
                    <a:close/>
                    <a:moveTo>
                      <a:pt x="90" y="135"/>
                    </a:moveTo>
                    <a:cubicBezTo>
                      <a:pt x="90" y="165"/>
                      <a:pt x="90" y="180"/>
                      <a:pt x="120" y="195"/>
                    </a:cubicBezTo>
                    <a:cubicBezTo>
                      <a:pt x="135" y="195"/>
                      <a:pt x="164" y="180"/>
                      <a:pt x="179" y="150"/>
                    </a:cubicBezTo>
                    <a:cubicBezTo>
                      <a:pt x="179" y="120"/>
                      <a:pt x="164" y="120"/>
                      <a:pt x="150" y="120"/>
                    </a:cubicBezTo>
                    <a:cubicBezTo>
                      <a:pt x="120" y="105"/>
                      <a:pt x="105" y="120"/>
                      <a:pt x="90" y="1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14524023" y="-608232"/>
                <a:ext cx="51991" cy="49392"/>
              </a:xfrm>
              <a:custGeom>
                <a:avLst/>
                <a:gdLst/>
                <a:ahLst/>
                <a:cxnLst/>
                <a:rect l="l" t="t" r="r" b="b"/>
                <a:pathLst>
                  <a:path w="300" h="285" extrusionOk="0">
                    <a:moveTo>
                      <a:pt x="16" y="165"/>
                    </a:moveTo>
                    <a:cubicBezTo>
                      <a:pt x="16" y="210"/>
                      <a:pt x="45" y="240"/>
                      <a:pt x="75" y="255"/>
                    </a:cubicBezTo>
                    <a:cubicBezTo>
                      <a:pt x="135" y="284"/>
                      <a:pt x="225" y="270"/>
                      <a:pt x="255" y="180"/>
                    </a:cubicBezTo>
                    <a:cubicBezTo>
                      <a:pt x="299" y="90"/>
                      <a:pt x="255" y="31"/>
                      <a:pt x="195" y="16"/>
                    </a:cubicBezTo>
                    <a:cubicBezTo>
                      <a:pt x="150" y="1"/>
                      <a:pt x="75" y="1"/>
                      <a:pt x="45" y="45"/>
                    </a:cubicBezTo>
                    <a:cubicBezTo>
                      <a:pt x="16" y="75"/>
                      <a:pt x="16" y="105"/>
                      <a:pt x="1" y="135"/>
                    </a:cubicBezTo>
                    <a:cubicBezTo>
                      <a:pt x="1" y="150"/>
                      <a:pt x="1" y="165"/>
                      <a:pt x="16" y="165"/>
                    </a:cubicBezTo>
                    <a:close/>
                    <a:moveTo>
                      <a:pt x="90" y="120"/>
                    </a:moveTo>
                    <a:cubicBezTo>
                      <a:pt x="90" y="150"/>
                      <a:pt x="90" y="165"/>
                      <a:pt x="120" y="180"/>
                    </a:cubicBezTo>
                    <a:cubicBezTo>
                      <a:pt x="135" y="195"/>
                      <a:pt x="165" y="180"/>
                      <a:pt x="180" y="150"/>
                    </a:cubicBezTo>
                    <a:cubicBezTo>
                      <a:pt x="180" y="120"/>
                      <a:pt x="165" y="105"/>
                      <a:pt x="150" y="105"/>
                    </a:cubicBezTo>
                    <a:cubicBezTo>
                      <a:pt x="135" y="105"/>
                      <a:pt x="105"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14368743" y="-623656"/>
                <a:ext cx="51991" cy="51818"/>
              </a:xfrm>
              <a:custGeom>
                <a:avLst/>
                <a:gdLst/>
                <a:ahLst/>
                <a:cxnLst/>
                <a:rect l="l" t="t" r="r" b="b"/>
                <a:pathLst>
                  <a:path w="300" h="299" extrusionOk="0">
                    <a:moveTo>
                      <a:pt x="16" y="164"/>
                    </a:moveTo>
                    <a:cubicBezTo>
                      <a:pt x="31" y="209"/>
                      <a:pt x="46" y="239"/>
                      <a:pt x="75" y="254"/>
                    </a:cubicBezTo>
                    <a:cubicBezTo>
                      <a:pt x="135" y="299"/>
                      <a:pt x="225" y="269"/>
                      <a:pt x="270" y="179"/>
                    </a:cubicBezTo>
                    <a:cubicBezTo>
                      <a:pt x="299" y="90"/>
                      <a:pt x="255" y="30"/>
                      <a:pt x="195" y="15"/>
                    </a:cubicBezTo>
                    <a:cubicBezTo>
                      <a:pt x="150" y="0"/>
                      <a:pt x="90" y="0"/>
                      <a:pt x="46" y="45"/>
                    </a:cubicBezTo>
                    <a:cubicBezTo>
                      <a:pt x="31" y="75"/>
                      <a:pt x="16" y="105"/>
                      <a:pt x="16" y="134"/>
                    </a:cubicBezTo>
                    <a:cubicBezTo>
                      <a:pt x="1" y="149"/>
                      <a:pt x="16" y="164"/>
                      <a:pt x="16" y="164"/>
                    </a:cubicBezTo>
                    <a:close/>
                    <a:moveTo>
                      <a:pt x="90" y="120"/>
                    </a:moveTo>
                    <a:cubicBezTo>
                      <a:pt x="90" y="149"/>
                      <a:pt x="105" y="179"/>
                      <a:pt x="120" y="179"/>
                    </a:cubicBezTo>
                    <a:cubicBezTo>
                      <a:pt x="150" y="194"/>
                      <a:pt x="165" y="179"/>
                      <a:pt x="180" y="149"/>
                    </a:cubicBezTo>
                    <a:cubicBezTo>
                      <a:pt x="195" y="120"/>
                      <a:pt x="180" y="105"/>
                      <a:pt x="150" y="105"/>
                    </a:cubicBezTo>
                    <a:cubicBezTo>
                      <a:pt x="135" y="105"/>
                      <a:pt x="120"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14296303" y="-517594"/>
                <a:ext cx="49391" cy="51991"/>
              </a:xfrm>
              <a:custGeom>
                <a:avLst/>
                <a:gdLst/>
                <a:ahLst/>
                <a:cxnLst/>
                <a:rect l="l" t="t" r="r" b="b"/>
                <a:pathLst>
                  <a:path w="285" h="300" extrusionOk="0">
                    <a:moveTo>
                      <a:pt x="16" y="165"/>
                    </a:moveTo>
                    <a:cubicBezTo>
                      <a:pt x="16" y="210"/>
                      <a:pt x="46" y="239"/>
                      <a:pt x="61" y="254"/>
                    </a:cubicBezTo>
                    <a:cubicBezTo>
                      <a:pt x="120" y="299"/>
                      <a:pt x="210" y="269"/>
                      <a:pt x="255" y="180"/>
                    </a:cubicBezTo>
                    <a:cubicBezTo>
                      <a:pt x="285" y="90"/>
                      <a:pt x="240" y="30"/>
                      <a:pt x="180" y="15"/>
                    </a:cubicBezTo>
                    <a:cubicBezTo>
                      <a:pt x="135" y="0"/>
                      <a:pt x="76" y="0"/>
                      <a:pt x="31" y="45"/>
                    </a:cubicBezTo>
                    <a:cubicBezTo>
                      <a:pt x="16" y="75"/>
                      <a:pt x="1" y="105"/>
                      <a:pt x="1" y="135"/>
                    </a:cubicBezTo>
                    <a:cubicBezTo>
                      <a:pt x="1" y="150"/>
                      <a:pt x="1" y="165"/>
                      <a:pt x="16" y="165"/>
                    </a:cubicBezTo>
                    <a:close/>
                    <a:moveTo>
                      <a:pt x="76" y="120"/>
                    </a:moveTo>
                    <a:cubicBezTo>
                      <a:pt x="76" y="150"/>
                      <a:pt x="91" y="180"/>
                      <a:pt x="106" y="180"/>
                    </a:cubicBezTo>
                    <a:cubicBezTo>
                      <a:pt x="135" y="195"/>
                      <a:pt x="150" y="180"/>
                      <a:pt x="165" y="150"/>
                    </a:cubicBezTo>
                    <a:cubicBezTo>
                      <a:pt x="180" y="120"/>
                      <a:pt x="165" y="105"/>
                      <a:pt x="135" y="105"/>
                    </a:cubicBezTo>
                    <a:cubicBezTo>
                      <a:pt x="120" y="105"/>
                      <a:pt x="106" y="105"/>
                      <a:pt x="76"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8"/>
              <p:cNvSpPr/>
              <p:nvPr/>
            </p:nvSpPr>
            <p:spPr>
              <a:xfrm>
                <a:off x="-14430786" y="-548616"/>
                <a:ext cx="51991" cy="51818"/>
              </a:xfrm>
              <a:custGeom>
                <a:avLst/>
                <a:gdLst/>
                <a:ahLst/>
                <a:cxnLst/>
                <a:rect l="l" t="t" r="r" b="b"/>
                <a:pathLst>
                  <a:path w="300" h="299" extrusionOk="0">
                    <a:moveTo>
                      <a:pt x="15" y="164"/>
                    </a:moveTo>
                    <a:cubicBezTo>
                      <a:pt x="15" y="209"/>
                      <a:pt x="45" y="239"/>
                      <a:pt x="75" y="254"/>
                    </a:cubicBezTo>
                    <a:cubicBezTo>
                      <a:pt x="135" y="299"/>
                      <a:pt x="224" y="269"/>
                      <a:pt x="254" y="179"/>
                    </a:cubicBezTo>
                    <a:cubicBezTo>
                      <a:pt x="299" y="90"/>
                      <a:pt x="254" y="30"/>
                      <a:pt x="194" y="15"/>
                    </a:cubicBezTo>
                    <a:cubicBezTo>
                      <a:pt x="150" y="0"/>
                      <a:pt x="75" y="15"/>
                      <a:pt x="45" y="60"/>
                    </a:cubicBezTo>
                    <a:cubicBezTo>
                      <a:pt x="15" y="75"/>
                      <a:pt x="15" y="105"/>
                      <a:pt x="0" y="135"/>
                    </a:cubicBezTo>
                    <a:cubicBezTo>
                      <a:pt x="0" y="150"/>
                      <a:pt x="0" y="164"/>
                      <a:pt x="15" y="164"/>
                    </a:cubicBezTo>
                    <a:close/>
                    <a:moveTo>
                      <a:pt x="90" y="135"/>
                    </a:moveTo>
                    <a:cubicBezTo>
                      <a:pt x="90" y="164"/>
                      <a:pt x="105" y="179"/>
                      <a:pt x="120" y="194"/>
                    </a:cubicBezTo>
                    <a:cubicBezTo>
                      <a:pt x="135" y="194"/>
                      <a:pt x="165" y="179"/>
                      <a:pt x="180" y="150"/>
                    </a:cubicBezTo>
                    <a:cubicBezTo>
                      <a:pt x="180" y="120"/>
                      <a:pt x="165" y="105"/>
                      <a:pt x="150" y="105"/>
                    </a:cubicBezTo>
                    <a:cubicBezTo>
                      <a:pt x="135" y="105"/>
                      <a:pt x="105" y="120"/>
                      <a:pt x="90" y="1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8"/>
              <p:cNvSpPr/>
              <p:nvPr/>
            </p:nvSpPr>
            <p:spPr>
              <a:xfrm>
                <a:off x="-14448982" y="-442553"/>
                <a:ext cx="51991" cy="49392"/>
              </a:xfrm>
              <a:custGeom>
                <a:avLst/>
                <a:gdLst/>
                <a:ahLst/>
                <a:cxnLst/>
                <a:rect l="l" t="t" r="r" b="b"/>
                <a:pathLst>
                  <a:path w="300" h="285" extrusionOk="0">
                    <a:moveTo>
                      <a:pt x="16" y="165"/>
                    </a:moveTo>
                    <a:cubicBezTo>
                      <a:pt x="31" y="195"/>
                      <a:pt x="60" y="240"/>
                      <a:pt x="75" y="254"/>
                    </a:cubicBezTo>
                    <a:cubicBezTo>
                      <a:pt x="135" y="284"/>
                      <a:pt x="225" y="269"/>
                      <a:pt x="270" y="165"/>
                    </a:cubicBezTo>
                    <a:cubicBezTo>
                      <a:pt x="299" y="90"/>
                      <a:pt x="255" y="30"/>
                      <a:pt x="195" y="16"/>
                    </a:cubicBezTo>
                    <a:cubicBezTo>
                      <a:pt x="150" y="1"/>
                      <a:pt x="90" y="1"/>
                      <a:pt x="46" y="45"/>
                    </a:cubicBezTo>
                    <a:cubicBezTo>
                      <a:pt x="31" y="60"/>
                      <a:pt x="16" y="90"/>
                      <a:pt x="16" y="135"/>
                    </a:cubicBezTo>
                    <a:cubicBezTo>
                      <a:pt x="1" y="150"/>
                      <a:pt x="16" y="150"/>
                      <a:pt x="16" y="165"/>
                    </a:cubicBezTo>
                    <a:close/>
                    <a:moveTo>
                      <a:pt x="90" y="120"/>
                    </a:moveTo>
                    <a:cubicBezTo>
                      <a:pt x="90" y="150"/>
                      <a:pt x="105" y="165"/>
                      <a:pt x="120" y="180"/>
                    </a:cubicBezTo>
                    <a:cubicBezTo>
                      <a:pt x="150" y="195"/>
                      <a:pt x="165" y="180"/>
                      <a:pt x="180" y="135"/>
                    </a:cubicBezTo>
                    <a:cubicBezTo>
                      <a:pt x="195" y="120"/>
                      <a:pt x="180" y="105"/>
                      <a:pt x="150" y="105"/>
                    </a:cubicBezTo>
                    <a:cubicBezTo>
                      <a:pt x="135" y="105"/>
                      <a:pt x="120"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8"/>
              <p:cNvSpPr/>
              <p:nvPr/>
            </p:nvSpPr>
            <p:spPr>
              <a:xfrm>
                <a:off x="-15202156" y="-771312"/>
                <a:ext cx="51991" cy="49392"/>
              </a:xfrm>
              <a:custGeom>
                <a:avLst/>
                <a:gdLst/>
                <a:ahLst/>
                <a:cxnLst/>
                <a:rect l="l" t="t" r="r" b="b"/>
                <a:pathLst>
                  <a:path w="300" h="285" extrusionOk="0">
                    <a:moveTo>
                      <a:pt x="30" y="165"/>
                    </a:moveTo>
                    <a:cubicBezTo>
                      <a:pt x="30" y="195"/>
                      <a:pt x="60" y="240"/>
                      <a:pt x="75" y="255"/>
                    </a:cubicBezTo>
                    <a:cubicBezTo>
                      <a:pt x="135" y="285"/>
                      <a:pt x="224" y="270"/>
                      <a:pt x="269" y="165"/>
                    </a:cubicBezTo>
                    <a:cubicBezTo>
                      <a:pt x="299" y="90"/>
                      <a:pt x="254" y="31"/>
                      <a:pt x="195" y="16"/>
                    </a:cubicBezTo>
                    <a:cubicBezTo>
                      <a:pt x="150" y="1"/>
                      <a:pt x="90" y="1"/>
                      <a:pt x="45" y="46"/>
                    </a:cubicBezTo>
                    <a:cubicBezTo>
                      <a:pt x="30" y="60"/>
                      <a:pt x="15" y="90"/>
                      <a:pt x="15" y="135"/>
                    </a:cubicBezTo>
                    <a:cubicBezTo>
                      <a:pt x="0" y="135"/>
                      <a:pt x="15" y="150"/>
                      <a:pt x="30" y="165"/>
                    </a:cubicBezTo>
                    <a:close/>
                    <a:moveTo>
                      <a:pt x="90" y="120"/>
                    </a:moveTo>
                    <a:cubicBezTo>
                      <a:pt x="90" y="150"/>
                      <a:pt x="105" y="165"/>
                      <a:pt x="120" y="180"/>
                    </a:cubicBezTo>
                    <a:cubicBezTo>
                      <a:pt x="150" y="195"/>
                      <a:pt x="165" y="180"/>
                      <a:pt x="180" y="135"/>
                    </a:cubicBezTo>
                    <a:cubicBezTo>
                      <a:pt x="195" y="120"/>
                      <a:pt x="180" y="105"/>
                      <a:pt x="150" y="105"/>
                    </a:cubicBezTo>
                    <a:cubicBezTo>
                      <a:pt x="135" y="105"/>
                      <a:pt x="120" y="105"/>
                      <a:pt x="90" y="1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8"/>
              <p:cNvSpPr/>
              <p:nvPr/>
            </p:nvSpPr>
            <p:spPr>
              <a:xfrm>
                <a:off x="-15308218" y="-779110"/>
                <a:ext cx="815388" cy="388550"/>
              </a:xfrm>
              <a:custGeom>
                <a:avLst/>
                <a:gdLst/>
                <a:ahLst/>
                <a:cxnLst/>
                <a:rect l="l" t="t" r="r" b="b"/>
                <a:pathLst>
                  <a:path w="4705" h="2242" extrusionOk="0">
                    <a:moveTo>
                      <a:pt x="134" y="434"/>
                    </a:moveTo>
                    <a:cubicBezTo>
                      <a:pt x="134" y="449"/>
                      <a:pt x="120" y="464"/>
                      <a:pt x="120" y="479"/>
                    </a:cubicBezTo>
                    <a:cubicBezTo>
                      <a:pt x="120" y="494"/>
                      <a:pt x="105" y="524"/>
                      <a:pt x="105" y="539"/>
                    </a:cubicBezTo>
                    <a:cubicBezTo>
                      <a:pt x="75" y="643"/>
                      <a:pt x="45" y="763"/>
                      <a:pt x="15" y="867"/>
                    </a:cubicBezTo>
                    <a:cubicBezTo>
                      <a:pt x="15" y="897"/>
                      <a:pt x="0" y="927"/>
                      <a:pt x="0" y="957"/>
                    </a:cubicBezTo>
                    <a:cubicBezTo>
                      <a:pt x="0" y="957"/>
                      <a:pt x="0" y="957"/>
                      <a:pt x="0" y="957"/>
                    </a:cubicBezTo>
                    <a:lnTo>
                      <a:pt x="0" y="957"/>
                    </a:lnTo>
                    <a:cubicBezTo>
                      <a:pt x="15" y="927"/>
                      <a:pt x="30" y="897"/>
                      <a:pt x="30" y="882"/>
                    </a:cubicBezTo>
                    <a:cubicBezTo>
                      <a:pt x="75" y="763"/>
                      <a:pt x="105" y="658"/>
                      <a:pt x="134" y="539"/>
                    </a:cubicBezTo>
                    <a:lnTo>
                      <a:pt x="134" y="524"/>
                    </a:lnTo>
                    <a:cubicBezTo>
                      <a:pt x="149" y="539"/>
                      <a:pt x="149" y="554"/>
                      <a:pt x="149" y="568"/>
                    </a:cubicBezTo>
                    <a:cubicBezTo>
                      <a:pt x="179" y="658"/>
                      <a:pt x="209" y="733"/>
                      <a:pt x="224" y="822"/>
                    </a:cubicBezTo>
                    <a:cubicBezTo>
                      <a:pt x="254" y="882"/>
                      <a:pt x="269" y="927"/>
                      <a:pt x="284" y="987"/>
                    </a:cubicBezTo>
                    <a:cubicBezTo>
                      <a:pt x="284" y="1002"/>
                      <a:pt x="284" y="1002"/>
                      <a:pt x="299" y="1002"/>
                    </a:cubicBezTo>
                    <a:cubicBezTo>
                      <a:pt x="299" y="1002"/>
                      <a:pt x="299" y="1002"/>
                      <a:pt x="299" y="987"/>
                    </a:cubicBezTo>
                    <a:cubicBezTo>
                      <a:pt x="284" y="897"/>
                      <a:pt x="269" y="807"/>
                      <a:pt x="239" y="718"/>
                    </a:cubicBezTo>
                    <a:cubicBezTo>
                      <a:pt x="209" y="643"/>
                      <a:pt x="194" y="568"/>
                      <a:pt x="164" y="494"/>
                    </a:cubicBezTo>
                    <a:cubicBezTo>
                      <a:pt x="164" y="494"/>
                      <a:pt x="164" y="479"/>
                      <a:pt x="149" y="464"/>
                    </a:cubicBezTo>
                    <a:lnTo>
                      <a:pt x="149" y="434"/>
                    </a:lnTo>
                    <a:cubicBezTo>
                      <a:pt x="149" y="434"/>
                      <a:pt x="149" y="434"/>
                      <a:pt x="149" y="434"/>
                    </a:cubicBezTo>
                    <a:cubicBezTo>
                      <a:pt x="149" y="434"/>
                      <a:pt x="149" y="434"/>
                      <a:pt x="134" y="434"/>
                    </a:cubicBezTo>
                    <a:close/>
                    <a:moveTo>
                      <a:pt x="4287" y="1166"/>
                    </a:moveTo>
                    <a:cubicBezTo>
                      <a:pt x="4287" y="1226"/>
                      <a:pt x="4302" y="1270"/>
                      <a:pt x="4317" y="1330"/>
                    </a:cubicBezTo>
                    <a:cubicBezTo>
                      <a:pt x="4361" y="1480"/>
                      <a:pt x="4436" y="1644"/>
                      <a:pt x="4481" y="1793"/>
                    </a:cubicBezTo>
                    <a:cubicBezTo>
                      <a:pt x="4481" y="1808"/>
                      <a:pt x="4496" y="1808"/>
                      <a:pt x="4496" y="1808"/>
                    </a:cubicBezTo>
                    <a:cubicBezTo>
                      <a:pt x="4511" y="1808"/>
                      <a:pt x="4511" y="1793"/>
                      <a:pt x="4511" y="1793"/>
                    </a:cubicBezTo>
                    <a:lnTo>
                      <a:pt x="4331" y="1241"/>
                    </a:lnTo>
                    <a:cubicBezTo>
                      <a:pt x="4421" y="1330"/>
                      <a:pt x="4496" y="1435"/>
                      <a:pt x="4570" y="1554"/>
                    </a:cubicBezTo>
                    <a:cubicBezTo>
                      <a:pt x="4615" y="1599"/>
                      <a:pt x="4660" y="1659"/>
                      <a:pt x="4690" y="1719"/>
                    </a:cubicBezTo>
                    <a:cubicBezTo>
                      <a:pt x="4690" y="1719"/>
                      <a:pt x="4690" y="1719"/>
                      <a:pt x="4705" y="1719"/>
                    </a:cubicBezTo>
                    <a:cubicBezTo>
                      <a:pt x="4705" y="1719"/>
                      <a:pt x="4705" y="1704"/>
                      <a:pt x="4705" y="1704"/>
                    </a:cubicBezTo>
                    <a:cubicBezTo>
                      <a:pt x="4675" y="1644"/>
                      <a:pt x="4660" y="1584"/>
                      <a:pt x="4615" y="1539"/>
                    </a:cubicBezTo>
                    <a:cubicBezTo>
                      <a:pt x="4585" y="1480"/>
                      <a:pt x="4555" y="1435"/>
                      <a:pt x="4511" y="1375"/>
                    </a:cubicBezTo>
                    <a:cubicBezTo>
                      <a:pt x="4451" y="1285"/>
                      <a:pt x="4376" y="1196"/>
                      <a:pt x="4317" y="1106"/>
                    </a:cubicBezTo>
                    <a:cubicBezTo>
                      <a:pt x="4302" y="1106"/>
                      <a:pt x="4302" y="1091"/>
                      <a:pt x="4302" y="1091"/>
                    </a:cubicBezTo>
                    <a:cubicBezTo>
                      <a:pt x="4287" y="1091"/>
                      <a:pt x="4287" y="1091"/>
                      <a:pt x="4272" y="1091"/>
                    </a:cubicBezTo>
                    <a:cubicBezTo>
                      <a:pt x="4272" y="1091"/>
                      <a:pt x="4272" y="1091"/>
                      <a:pt x="4272" y="1091"/>
                    </a:cubicBezTo>
                    <a:lnTo>
                      <a:pt x="4272" y="972"/>
                    </a:lnTo>
                    <a:cubicBezTo>
                      <a:pt x="4257" y="837"/>
                      <a:pt x="4257" y="703"/>
                      <a:pt x="4272" y="554"/>
                    </a:cubicBezTo>
                    <a:cubicBezTo>
                      <a:pt x="4287" y="374"/>
                      <a:pt x="4317" y="195"/>
                      <a:pt x="4361" y="16"/>
                    </a:cubicBezTo>
                    <a:cubicBezTo>
                      <a:pt x="4361" y="16"/>
                      <a:pt x="4361" y="1"/>
                      <a:pt x="4361" y="1"/>
                    </a:cubicBezTo>
                    <a:cubicBezTo>
                      <a:pt x="4346" y="1"/>
                      <a:pt x="4346" y="1"/>
                      <a:pt x="4346" y="16"/>
                    </a:cubicBezTo>
                    <a:cubicBezTo>
                      <a:pt x="4272" y="240"/>
                      <a:pt x="4227" y="464"/>
                      <a:pt x="4227" y="703"/>
                    </a:cubicBezTo>
                    <a:cubicBezTo>
                      <a:pt x="4212" y="927"/>
                      <a:pt x="4227" y="1151"/>
                      <a:pt x="4242" y="1390"/>
                    </a:cubicBezTo>
                    <a:cubicBezTo>
                      <a:pt x="4257" y="1569"/>
                      <a:pt x="4272" y="1733"/>
                      <a:pt x="4287" y="1898"/>
                    </a:cubicBezTo>
                    <a:cubicBezTo>
                      <a:pt x="4287" y="2002"/>
                      <a:pt x="4272" y="2092"/>
                      <a:pt x="4272" y="2196"/>
                    </a:cubicBezTo>
                    <a:lnTo>
                      <a:pt x="4272" y="2241"/>
                    </a:lnTo>
                    <a:cubicBezTo>
                      <a:pt x="4272" y="2241"/>
                      <a:pt x="4272" y="2241"/>
                      <a:pt x="4272" y="2241"/>
                    </a:cubicBezTo>
                    <a:cubicBezTo>
                      <a:pt x="4272" y="2241"/>
                      <a:pt x="4272" y="2241"/>
                      <a:pt x="4272" y="2241"/>
                    </a:cubicBezTo>
                    <a:cubicBezTo>
                      <a:pt x="4287" y="2226"/>
                      <a:pt x="4287" y="2226"/>
                      <a:pt x="4287" y="2211"/>
                    </a:cubicBezTo>
                    <a:cubicBezTo>
                      <a:pt x="4317" y="2107"/>
                      <a:pt x="4317" y="2002"/>
                      <a:pt x="4317" y="1898"/>
                    </a:cubicBezTo>
                    <a:cubicBezTo>
                      <a:pt x="4317" y="1733"/>
                      <a:pt x="4287" y="1569"/>
                      <a:pt x="4287" y="1390"/>
                    </a:cubicBezTo>
                    <a:cubicBezTo>
                      <a:pt x="4272" y="1315"/>
                      <a:pt x="4272" y="1226"/>
                      <a:pt x="4272" y="1151"/>
                    </a:cubicBezTo>
                    <a:cubicBezTo>
                      <a:pt x="4272" y="1151"/>
                      <a:pt x="4287" y="1166"/>
                      <a:pt x="4287" y="11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8"/>
              <p:cNvSpPr/>
              <p:nvPr/>
            </p:nvSpPr>
            <p:spPr>
              <a:xfrm>
                <a:off x="-15080498" y="-802333"/>
                <a:ext cx="139855" cy="321134"/>
              </a:xfrm>
              <a:custGeom>
                <a:avLst/>
                <a:gdLst/>
                <a:ahLst/>
                <a:cxnLst/>
                <a:rect l="l" t="t" r="r" b="b"/>
                <a:pathLst>
                  <a:path w="807" h="1853" extrusionOk="0">
                    <a:moveTo>
                      <a:pt x="15" y="1853"/>
                    </a:moveTo>
                    <a:cubicBezTo>
                      <a:pt x="45" y="1823"/>
                      <a:pt x="60" y="1808"/>
                      <a:pt x="90" y="1793"/>
                    </a:cubicBezTo>
                    <a:cubicBezTo>
                      <a:pt x="120" y="1763"/>
                      <a:pt x="135" y="1733"/>
                      <a:pt x="165" y="1703"/>
                    </a:cubicBezTo>
                    <a:cubicBezTo>
                      <a:pt x="344" y="1509"/>
                      <a:pt x="493" y="1270"/>
                      <a:pt x="598" y="1016"/>
                    </a:cubicBezTo>
                    <a:cubicBezTo>
                      <a:pt x="732" y="688"/>
                      <a:pt x="807" y="344"/>
                      <a:pt x="807" y="15"/>
                    </a:cubicBezTo>
                    <a:cubicBezTo>
                      <a:pt x="807" y="0"/>
                      <a:pt x="807" y="0"/>
                      <a:pt x="807" y="0"/>
                    </a:cubicBezTo>
                    <a:cubicBezTo>
                      <a:pt x="807" y="0"/>
                      <a:pt x="807" y="15"/>
                      <a:pt x="807" y="15"/>
                    </a:cubicBezTo>
                    <a:cubicBezTo>
                      <a:pt x="792" y="344"/>
                      <a:pt x="717" y="688"/>
                      <a:pt x="568" y="1001"/>
                    </a:cubicBezTo>
                    <a:cubicBezTo>
                      <a:pt x="463" y="1255"/>
                      <a:pt x="329" y="1494"/>
                      <a:pt x="150" y="1688"/>
                    </a:cubicBezTo>
                    <a:cubicBezTo>
                      <a:pt x="120" y="1718"/>
                      <a:pt x="90" y="1733"/>
                      <a:pt x="75" y="1763"/>
                    </a:cubicBezTo>
                    <a:cubicBezTo>
                      <a:pt x="45" y="1793"/>
                      <a:pt x="30" y="1823"/>
                      <a:pt x="0" y="1838"/>
                    </a:cubicBezTo>
                    <a:cubicBezTo>
                      <a:pt x="0" y="1853"/>
                      <a:pt x="0" y="1853"/>
                      <a:pt x="0" y="1853"/>
                    </a:cubicBezTo>
                    <a:cubicBezTo>
                      <a:pt x="0" y="1853"/>
                      <a:pt x="0" y="1853"/>
                      <a:pt x="15" y="18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8"/>
              <p:cNvSpPr/>
              <p:nvPr/>
            </p:nvSpPr>
            <p:spPr>
              <a:xfrm>
                <a:off x="-14958839" y="-747916"/>
                <a:ext cx="33794" cy="59617"/>
              </a:xfrm>
              <a:custGeom>
                <a:avLst/>
                <a:gdLst/>
                <a:ahLst/>
                <a:cxnLst/>
                <a:rect l="l" t="t" r="r" b="b"/>
                <a:pathLst>
                  <a:path w="195" h="344" extrusionOk="0">
                    <a:moveTo>
                      <a:pt x="0" y="344"/>
                    </a:moveTo>
                    <a:cubicBezTo>
                      <a:pt x="15" y="344"/>
                      <a:pt x="30" y="329"/>
                      <a:pt x="30" y="329"/>
                    </a:cubicBezTo>
                    <a:cubicBezTo>
                      <a:pt x="60" y="299"/>
                      <a:pt x="75" y="254"/>
                      <a:pt x="90" y="224"/>
                    </a:cubicBezTo>
                    <a:cubicBezTo>
                      <a:pt x="135" y="164"/>
                      <a:pt x="180" y="90"/>
                      <a:pt x="195" y="15"/>
                    </a:cubicBezTo>
                    <a:cubicBezTo>
                      <a:pt x="195" y="15"/>
                      <a:pt x="195" y="0"/>
                      <a:pt x="195" y="0"/>
                    </a:cubicBezTo>
                    <a:cubicBezTo>
                      <a:pt x="195" y="0"/>
                      <a:pt x="180" y="0"/>
                      <a:pt x="180" y="15"/>
                    </a:cubicBezTo>
                    <a:cubicBezTo>
                      <a:pt x="165" y="45"/>
                      <a:pt x="150" y="75"/>
                      <a:pt x="135" y="105"/>
                    </a:cubicBezTo>
                    <a:cubicBezTo>
                      <a:pt x="90" y="164"/>
                      <a:pt x="60" y="224"/>
                      <a:pt x="15" y="284"/>
                    </a:cubicBezTo>
                    <a:cubicBezTo>
                      <a:pt x="15" y="299"/>
                      <a:pt x="0" y="314"/>
                      <a:pt x="0" y="344"/>
                    </a:cubicBezTo>
                    <a:cubicBezTo>
                      <a:pt x="0" y="344"/>
                      <a:pt x="0" y="344"/>
                      <a:pt x="0" y="344"/>
                    </a:cubicBezTo>
                    <a:cubicBezTo>
                      <a:pt x="0" y="344"/>
                      <a:pt x="0" y="344"/>
                      <a:pt x="0" y="344"/>
                    </a:cubicBezTo>
                    <a:close/>
                  </a:path>
                </a:pathLst>
              </a:custGeom>
              <a:solidFill>
                <a:srgbClr val="201F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8"/>
              <p:cNvSpPr/>
              <p:nvPr/>
            </p:nvSpPr>
            <p:spPr>
              <a:xfrm>
                <a:off x="-15000259" y="-1431255"/>
                <a:ext cx="489406" cy="1007075"/>
              </a:xfrm>
              <a:custGeom>
                <a:avLst/>
                <a:gdLst/>
                <a:ahLst/>
                <a:cxnLst/>
                <a:rect l="l" t="t" r="r" b="b"/>
                <a:pathLst>
                  <a:path w="2824" h="5811" extrusionOk="0">
                    <a:moveTo>
                      <a:pt x="1225" y="30"/>
                    </a:moveTo>
                    <a:cubicBezTo>
                      <a:pt x="717" y="30"/>
                      <a:pt x="224" y="433"/>
                      <a:pt x="239" y="1344"/>
                    </a:cubicBezTo>
                    <a:cubicBezTo>
                      <a:pt x="254" y="2255"/>
                      <a:pt x="284" y="2853"/>
                      <a:pt x="165" y="3495"/>
                    </a:cubicBezTo>
                    <a:cubicBezTo>
                      <a:pt x="0" y="4481"/>
                      <a:pt x="30" y="5019"/>
                      <a:pt x="329" y="5377"/>
                    </a:cubicBezTo>
                    <a:cubicBezTo>
                      <a:pt x="329" y="5377"/>
                      <a:pt x="45" y="4705"/>
                      <a:pt x="314" y="4048"/>
                    </a:cubicBezTo>
                    <a:cubicBezTo>
                      <a:pt x="314" y="4048"/>
                      <a:pt x="30" y="5168"/>
                      <a:pt x="852" y="5691"/>
                    </a:cubicBezTo>
                    <a:cubicBezTo>
                      <a:pt x="852" y="5691"/>
                      <a:pt x="732" y="5347"/>
                      <a:pt x="777" y="5048"/>
                    </a:cubicBezTo>
                    <a:cubicBezTo>
                      <a:pt x="777" y="5048"/>
                      <a:pt x="732" y="5646"/>
                      <a:pt x="1285" y="5810"/>
                    </a:cubicBezTo>
                    <a:lnTo>
                      <a:pt x="1345" y="5168"/>
                    </a:lnTo>
                    <a:lnTo>
                      <a:pt x="1434" y="5810"/>
                    </a:lnTo>
                    <a:cubicBezTo>
                      <a:pt x="1434" y="5810"/>
                      <a:pt x="2271" y="5706"/>
                      <a:pt x="2405" y="4720"/>
                    </a:cubicBezTo>
                    <a:cubicBezTo>
                      <a:pt x="2405" y="4720"/>
                      <a:pt x="2465" y="5108"/>
                      <a:pt x="2181" y="5496"/>
                    </a:cubicBezTo>
                    <a:cubicBezTo>
                      <a:pt x="2181" y="5496"/>
                      <a:pt x="2823" y="5048"/>
                      <a:pt x="2719" y="4242"/>
                    </a:cubicBezTo>
                    <a:cubicBezTo>
                      <a:pt x="2599" y="3420"/>
                      <a:pt x="2405" y="2957"/>
                      <a:pt x="2405" y="2733"/>
                    </a:cubicBezTo>
                    <a:cubicBezTo>
                      <a:pt x="2375" y="1688"/>
                      <a:pt x="2629" y="0"/>
                      <a:pt x="1225"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 name="Google Shape;2064;p48"/>
            <p:cNvSpPr/>
            <p:nvPr/>
          </p:nvSpPr>
          <p:spPr>
            <a:xfrm rot="50" flipH="1">
              <a:off x="8362794" y="1136009"/>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8"/>
            <p:cNvSpPr/>
            <p:nvPr/>
          </p:nvSpPr>
          <p:spPr>
            <a:xfrm rot="50" flipH="1">
              <a:off x="8057994" y="1440809"/>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8"/>
            <p:cNvSpPr/>
            <p:nvPr/>
          </p:nvSpPr>
          <p:spPr>
            <a:xfrm flipH="1">
              <a:off x="7948872" y="9578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8"/>
            <p:cNvSpPr/>
            <p:nvPr/>
          </p:nvSpPr>
          <p:spPr>
            <a:xfrm flipH="1">
              <a:off x="8253672" y="9578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8"/>
            <p:cNvSpPr/>
            <p:nvPr/>
          </p:nvSpPr>
          <p:spPr>
            <a:xfrm flipH="1">
              <a:off x="7796472" y="7292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8"/>
            <p:cNvSpPr/>
            <p:nvPr/>
          </p:nvSpPr>
          <p:spPr>
            <a:xfrm flipH="1">
              <a:off x="7034472" y="8816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8"/>
            <p:cNvSpPr/>
            <p:nvPr/>
          </p:nvSpPr>
          <p:spPr>
            <a:xfrm flipH="1">
              <a:off x="7339272" y="98643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8"/>
            <p:cNvSpPr/>
            <p:nvPr/>
          </p:nvSpPr>
          <p:spPr>
            <a:xfrm flipH="1">
              <a:off x="6729672" y="7292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8"/>
            <p:cNvSpPr/>
            <p:nvPr/>
          </p:nvSpPr>
          <p:spPr>
            <a:xfrm flipH="1">
              <a:off x="5815272" y="10340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8"/>
            <p:cNvSpPr/>
            <p:nvPr/>
          </p:nvSpPr>
          <p:spPr>
            <a:xfrm flipH="1">
              <a:off x="5967672" y="8816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8"/>
            <p:cNvSpPr/>
            <p:nvPr/>
          </p:nvSpPr>
          <p:spPr>
            <a:xfrm flipH="1">
              <a:off x="6120072" y="11102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8"/>
            <p:cNvSpPr/>
            <p:nvPr/>
          </p:nvSpPr>
          <p:spPr>
            <a:xfrm flipH="1">
              <a:off x="6653472" y="11102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8"/>
            <p:cNvSpPr/>
            <p:nvPr/>
          </p:nvSpPr>
          <p:spPr>
            <a:xfrm flipH="1">
              <a:off x="4672272" y="7292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8"/>
            <p:cNvSpPr/>
            <p:nvPr/>
          </p:nvSpPr>
          <p:spPr>
            <a:xfrm flipH="1">
              <a:off x="5053272" y="8054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8"/>
            <p:cNvSpPr/>
            <p:nvPr/>
          </p:nvSpPr>
          <p:spPr>
            <a:xfrm flipH="1">
              <a:off x="5434272" y="88165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8"/>
            <p:cNvSpPr/>
            <p:nvPr/>
          </p:nvSpPr>
          <p:spPr>
            <a:xfrm rot="50" flipH="1">
              <a:off x="8030582" y="700759"/>
              <a:ext cx="135950" cy="163878"/>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44502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NEW WORDS</a:t>
            </a:r>
            <a:endParaRPr dirty="0"/>
          </a:p>
        </p:txBody>
      </p:sp>
      <p:sp>
        <p:nvSpPr>
          <p:cNvPr id="3" name="Rectangle: Rounded Corners 2">
            <a:extLst>
              <a:ext uri="{FF2B5EF4-FFF2-40B4-BE49-F238E27FC236}">
                <a16:creationId xmlns:a16="http://schemas.microsoft.com/office/drawing/2014/main" id="{1F9F3928-CBDD-5F2C-567D-BE273E86478F}"/>
              </a:ext>
            </a:extLst>
          </p:cNvPr>
          <p:cNvSpPr/>
          <p:nvPr/>
        </p:nvSpPr>
        <p:spPr>
          <a:xfrm>
            <a:off x="667294" y="1988098"/>
            <a:ext cx="3492195" cy="188263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lnSpc>
                <a:spcPct val="150000"/>
              </a:lnSpc>
            </a:pPr>
            <a:r>
              <a:rPr lang="en-US" sz="2800" dirty="0">
                <a:solidFill>
                  <a:srgbClr val="000000"/>
                </a:solidFill>
                <a:latin typeface="Comic Sans MS" panose="030F0702030302020204" pitchFamily="66" charset="0"/>
              </a:rPr>
              <a:t>Associated (adj)</a:t>
            </a:r>
            <a:endParaRPr lang="en-US" sz="2800" b="0" i="0" dirty="0">
              <a:solidFill>
                <a:srgbClr val="1D2A57"/>
              </a:solidFill>
              <a:effectLst/>
              <a:latin typeface="Arial" panose="020B0604020202020204" pitchFamily="34" charset="0"/>
            </a:endParaRPr>
          </a:p>
          <a:p>
            <a:pPr algn="ctr">
              <a:lnSpc>
                <a:spcPct val="150000"/>
              </a:lnSpc>
            </a:pPr>
            <a:r>
              <a:rPr lang="en-US" sz="2800" b="0" i="0" dirty="0">
                <a:solidFill>
                  <a:srgbClr val="1D2A57"/>
                </a:solidFill>
                <a:effectLst/>
                <a:latin typeface="Arial" panose="020B0604020202020204" pitchFamily="34" charset="0"/>
              </a:rPr>
              <a:t>/</a:t>
            </a:r>
            <a:r>
              <a:rPr lang="en-US" sz="2800" b="0" i="0" dirty="0" err="1">
                <a:solidFill>
                  <a:srgbClr val="1D2A57"/>
                </a:solidFill>
                <a:effectLst/>
                <a:latin typeface="Arial" panose="020B0604020202020204" pitchFamily="34" charset="0"/>
              </a:rPr>
              <a:t>əˈsəʊsieɪtɪd</a:t>
            </a:r>
            <a:r>
              <a:rPr lang="en-US" sz="2800" b="0" i="0" dirty="0">
                <a:solidFill>
                  <a:srgbClr val="1D2A57"/>
                </a:solidFill>
                <a:effectLst/>
                <a:latin typeface="Arial" panose="020B0604020202020204" pitchFamily="34" charset="0"/>
              </a:rPr>
              <a:t>/</a:t>
            </a:r>
          </a:p>
          <a:p>
            <a:pPr algn="ctr">
              <a:lnSpc>
                <a:spcPct val="150000"/>
              </a:lnSpc>
            </a:pPr>
            <a:r>
              <a:rPr lang="en-US" sz="2800" dirty="0" err="1">
                <a:solidFill>
                  <a:schemeClr val="tx1"/>
                </a:solidFill>
                <a:latin typeface="Calibri" panose="020F0502020204030204" pitchFamily="34" charset="0"/>
                <a:cs typeface="Calibri" panose="020F0502020204030204" pitchFamily="34" charset="0"/>
              </a:rPr>
              <a:t>liên</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kết</a:t>
            </a:r>
            <a:r>
              <a:rPr lang="en-US" sz="2800" dirty="0">
                <a:solidFill>
                  <a:schemeClr val="tx1"/>
                </a:solidFill>
                <a:latin typeface="Calibri" panose="020F0502020204030204" pitchFamily="34" charset="0"/>
                <a:cs typeface="Calibri" panose="020F0502020204030204" pitchFamily="34" charset="0"/>
              </a:rPr>
              <a:t> </a:t>
            </a:r>
          </a:p>
        </p:txBody>
      </p:sp>
      <p:pic>
        <p:nvPicPr>
          <p:cNvPr id="15" name="associated__gb_2">
            <a:hlinkClick r:id="" action="ppaction://media"/>
            <a:extLst>
              <a:ext uri="{FF2B5EF4-FFF2-40B4-BE49-F238E27FC236}">
                <a16:creationId xmlns:a16="http://schemas.microsoft.com/office/drawing/2014/main" id="{52BB823E-51AA-000B-87FC-9EB81B7BA5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346" y="2718806"/>
            <a:ext cx="511314" cy="511314"/>
          </a:xfrm>
          <a:prstGeom prst="rect">
            <a:avLst/>
          </a:prstGeom>
        </p:spPr>
      </p:pic>
      <p:pic>
        <p:nvPicPr>
          <p:cNvPr id="2052" name="Picture 4" descr="Hình nền Nền Hình ảnh Mọi Người Chia Sẻ để Kết Nối Với Nhau Nền, Minh Họa  3d Kết Xuất 3d Quan Hệ Kinh Doanh Kết Nối ý Tưởng, ảnh Chụp ảnh">
            <a:extLst>
              <a:ext uri="{FF2B5EF4-FFF2-40B4-BE49-F238E27FC236}">
                <a16:creationId xmlns:a16="http://schemas.microsoft.com/office/drawing/2014/main" id="{60DF9E40-AE4F-A105-C288-70FDD119F9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8883" y="1442570"/>
            <a:ext cx="3751320" cy="25524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67D0F7-68F1-0105-06A5-D1BB359B0CF9}"/>
              </a:ext>
            </a:extLst>
          </p:cNvPr>
          <p:cNvSpPr txBox="1"/>
          <p:nvPr/>
        </p:nvSpPr>
        <p:spPr>
          <a:xfrm>
            <a:off x="5707165" y="4099879"/>
            <a:ext cx="2154757" cy="523220"/>
          </a:xfrm>
          <a:prstGeom prst="rect">
            <a:avLst/>
          </a:prstGeom>
          <a:noFill/>
        </p:spPr>
        <p:txBody>
          <a:bodyPr wrap="none" rtlCol="0">
            <a:spAutoFit/>
          </a:bodyPr>
          <a:lstStyle/>
          <a:p>
            <a:r>
              <a:rPr lang="en-US" sz="2800" dirty="0"/>
              <a:t>= connected</a:t>
            </a:r>
          </a:p>
        </p:txBody>
      </p:sp>
    </p:spTree>
    <p:extLst>
      <p:ext uri="{BB962C8B-B14F-4D97-AF65-F5344CB8AC3E}">
        <p14:creationId xmlns:p14="http://schemas.microsoft.com/office/powerpoint/2010/main" val="3464407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358" fill="hold"/>
                                        <p:tgtEl>
                                          <p:spTgt spid="15"/>
                                        </p:tgtEl>
                                      </p:cBhvr>
                                    </p:cmd>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5"/>
                </p:tgtEl>
              </p:cMediaNode>
            </p:audio>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44502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NEW WORDS</a:t>
            </a:r>
            <a:endParaRPr dirty="0"/>
          </a:p>
        </p:txBody>
      </p:sp>
      <p:sp>
        <p:nvSpPr>
          <p:cNvPr id="4" name="Rectangle: Rounded Corners 3">
            <a:extLst>
              <a:ext uri="{FF2B5EF4-FFF2-40B4-BE49-F238E27FC236}">
                <a16:creationId xmlns:a16="http://schemas.microsoft.com/office/drawing/2014/main" id="{4ADA8119-4C49-A0FD-7206-ECF7849F8E44}"/>
              </a:ext>
            </a:extLst>
          </p:cNvPr>
          <p:cNvSpPr/>
          <p:nvPr/>
        </p:nvSpPr>
        <p:spPr>
          <a:xfrm>
            <a:off x="720000" y="1875402"/>
            <a:ext cx="3608160" cy="198031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lnSpc>
                <a:spcPct val="150000"/>
              </a:lnSpc>
            </a:pPr>
            <a:r>
              <a:rPr lang="en-US" sz="2800" dirty="0">
                <a:solidFill>
                  <a:schemeClr val="tx1"/>
                </a:solidFill>
                <a:latin typeface="Comic Sans MS" panose="030F0702030302020204" pitchFamily="66" charset="0"/>
              </a:rPr>
              <a:t>Ingredient (n)</a:t>
            </a:r>
          </a:p>
          <a:p>
            <a:pPr algn="ctr">
              <a:lnSpc>
                <a:spcPct val="150000"/>
              </a:lnSpc>
            </a:pPr>
            <a:r>
              <a:rPr lang="en-US" sz="2800" b="0" i="0" dirty="0">
                <a:solidFill>
                  <a:srgbClr val="1D2A57"/>
                </a:solidFill>
                <a:effectLst/>
                <a:latin typeface="Arial" panose="020B0604020202020204" pitchFamily="34" charset="0"/>
              </a:rPr>
              <a:t>/</a:t>
            </a:r>
            <a:r>
              <a:rPr lang="en-US" sz="2800" b="0" i="0" dirty="0" err="1">
                <a:solidFill>
                  <a:srgbClr val="1D2A57"/>
                </a:solidFill>
                <a:effectLst/>
                <a:latin typeface="Arial" panose="020B0604020202020204" pitchFamily="34" charset="0"/>
              </a:rPr>
              <a:t>ɪnˈɡriːdiənt</a:t>
            </a:r>
            <a:r>
              <a:rPr lang="en-US" sz="2800" b="0" i="0" dirty="0">
                <a:solidFill>
                  <a:srgbClr val="1D2A57"/>
                </a:solidFill>
                <a:effectLst/>
                <a:latin typeface="Arial" panose="020B0604020202020204" pitchFamily="34" charset="0"/>
              </a:rPr>
              <a:t>/</a:t>
            </a:r>
          </a:p>
          <a:p>
            <a:pPr algn="ctr">
              <a:lnSpc>
                <a:spcPct val="150000"/>
              </a:lnSpc>
            </a:pPr>
            <a:r>
              <a:rPr lang="en-US" sz="2800" dirty="0" err="1">
                <a:solidFill>
                  <a:schemeClr val="tx1"/>
                </a:solidFill>
                <a:latin typeface="Calibri" panose="020F0502020204030204" pitchFamily="34" charset="0"/>
                <a:cs typeface="Calibri" panose="020F0502020204030204" pitchFamily="34" charset="0"/>
              </a:rPr>
              <a:t>nguyên</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liệu</a:t>
            </a:r>
            <a:endParaRPr lang="en-US" sz="2800" dirty="0">
              <a:solidFill>
                <a:schemeClr val="tx1"/>
              </a:solidFill>
              <a:latin typeface="Calibri" panose="020F0502020204030204" pitchFamily="34" charset="0"/>
              <a:cs typeface="Calibri" panose="020F0502020204030204" pitchFamily="34" charset="0"/>
            </a:endParaRPr>
          </a:p>
        </p:txBody>
      </p:sp>
      <p:pic>
        <p:nvPicPr>
          <p:cNvPr id="16" name="ingredient__gb_1">
            <a:hlinkClick r:id="" action="ppaction://media"/>
            <a:extLst>
              <a:ext uri="{FF2B5EF4-FFF2-40B4-BE49-F238E27FC236}">
                <a16:creationId xmlns:a16="http://schemas.microsoft.com/office/drawing/2014/main" id="{464B9628-B877-3C80-CE24-09F2459224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4182" y="2579708"/>
            <a:ext cx="573253" cy="600796"/>
          </a:xfrm>
          <a:prstGeom prst="rect">
            <a:avLst/>
          </a:prstGeom>
        </p:spPr>
      </p:pic>
      <p:pic>
        <p:nvPicPr>
          <p:cNvPr id="3074" name="Picture 2" descr="Ingredient Applications | Food Business News">
            <a:extLst>
              <a:ext uri="{FF2B5EF4-FFF2-40B4-BE49-F238E27FC236}">
                <a16:creationId xmlns:a16="http://schemas.microsoft.com/office/drawing/2014/main" id="{4B6FAEA7-03C6-E053-982A-58FBEC8A1F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406331"/>
            <a:ext cx="4377690" cy="291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900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280" fill="hold"/>
                                        <p:tgtEl>
                                          <p:spTgt spid="16"/>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5"/>
          <p:cNvSpPr txBox="1">
            <a:spLocks noGrp="1"/>
          </p:cNvSpPr>
          <p:nvPr>
            <p:ph type="title"/>
          </p:nvPr>
        </p:nvSpPr>
        <p:spPr>
          <a:xfrm>
            <a:off x="720000" y="445025"/>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NEW WORDS</a:t>
            </a:r>
            <a:endParaRPr dirty="0"/>
          </a:p>
        </p:txBody>
      </p:sp>
      <p:graphicFrame>
        <p:nvGraphicFramePr>
          <p:cNvPr id="2" name="Table 1">
            <a:extLst>
              <a:ext uri="{FF2B5EF4-FFF2-40B4-BE49-F238E27FC236}">
                <a16:creationId xmlns:a16="http://schemas.microsoft.com/office/drawing/2014/main" id="{DA6D8AF2-9DA9-1FA2-9483-5B057312F23A}"/>
              </a:ext>
            </a:extLst>
          </p:cNvPr>
          <p:cNvGraphicFramePr>
            <a:graphicFrameLocks noGrp="1"/>
          </p:cNvGraphicFramePr>
          <p:nvPr>
            <p:extLst>
              <p:ext uri="{D42A27DB-BD31-4B8C-83A1-F6EECF244321}">
                <p14:modId xmlns:p14="http://schemas.microsoft.com/office/powerpoint/2010/main" val="3702193254"/>
              </p:ext>
            </p:extLst>
          </p:nvPr>
        </p:nvGraphicFramePr>
        <p:xfrm>
          <a:off x="863600" y="1236435"/>
          <a:ext cx="7560399" cy="3135217"/>
        </p:xfrm>
        <a:graphic>
          <a:graphicData uri="http://schemas.openxmlformats.org/drawingml/2006/table">
            <a:tbl>
              <a:tblPr firstRow="1" bandRow="1">
                <a:tableStyleId>{3B4B98B0-60AC-42C2-AFA5-B58CD77FA1E5}</a:tableStyleId>
              </a:tblPr>
              <a:tblGrid>
                <a:gridCol w="2520133">
                  <a:extLst>
                    <a:ext uri="{9D8B030D-6E8A-4147-A177-3AD203B41FA5}">
                      <a16:colId xmlns:a16="http://schemas.microsoft.com/office/drawing/2014/main" val="3765789946"/>
                    </a:ext>
                  </a:extLst>
                </a:gridCol>
                <a:gridCol w="2520133">
                  <a:extLst>
                    <a:ext uri="{9D8B030D-6E8A-4147-A177-3AD203B41FA5}">
                      <a16:colId xmlns:a16="http://schemas.microsoft.com/office/drawing/2014/main" val="1092879658"/>
                    </a:ext>
                  </a:extLst>
                </a:gridCol>
                <a:gridCol w="2520133">
                  <a:extLst>
                    <a:ext uri="{9D8B030D-6E8A-4147-A177-3AD203B41FA5}">
                      <a16:colId xmlns:a16="http://schemas.microsoft.com/office/drawing/2014/main" val="591270457"/>
                    </a:ext>
                  </a:extLst>
                </a:gridCol>
              </a:tblGrid>
              <a:tr h="791079">
                <a:tc>
                  <a:txBody>
                    <a:bodyPr/>
                    <a:lstStyle/>
                    <a:p>
                      <a:pPr algn="ctr"/>
                      <a:r>
                        <a:rPr lang="en-US" sz="2200" dirty="0">
                          <a:latin typeface="Bahnschrift" panose="020B0502040204020203" pitchFamily="34" charset="0"/>
                        </a:rPr>
                        <a:t>Words </a:t>
                      </a:r>
                    </a:p>
                  </a:txBody>
                  <a:tcPr anchor="ctr"/>
                </a:tc>
                <a:tc>
                  <a:txBody>
                    <a:bodyPr/>
                    <a:lstStyle/>
                    <a:p>
                      <a:pPr algn="ctr"/>
                      <a:r>
                        <a:rPr lang="en-US" sz="2200" dirty="0">
                          <a:latin typeface="Bahnschrift" panose="020B0502040204020203" pitchFamily="34" charset="0"/>
                        </a:rPr>
                        <a:t>Pronunciation </a:t>
                      </a:r>
                    </a:p>
                  </a:txBody>
                  <a:tcPr anchor="ctr"/>
                </a:tc>
                <a:tc>
                  <a:txBody>
                    <a:bodyPr/>
                    <a:lstStyle/>
                    <a:p>
                      <a:pPr algn="ctr"/>
                      <a:r>
                        <a:rPr lang="en-US" sz="2200" dirty="0">
                          <a:latin typeface="Bahnschrift" panose="020B0502040204020203" pitchFamily="34" charset="0"/>
                        </a:rPr>
                        <a:t>Meanings </a:t>
                      </a:r>
                    </a:p>
                  </a:txBody>
                  <a:tcPr anchor="ctr"/>
                </a:tc>
                <a:extLst>
                  <a:ext uri="{0D108BD9-81ED-4DB2-BD59-A6C34878D82A}">
                    <a16:rowId xmlns:a16="http://schemas.microsoft.com/office/drawing/2014/main" val="3921563129"/>
                  </a:ext>
                </a:extLst>
              </a:tr>
              <a:tr h="791079">
                <a:tc>
                  <a:txBody>
                    <a:bodyPr/>
                    <a:lstStyle/>
                    <a:p>
                      <a:endParaRPr lang="en-US" sz="2200" dirty="0">
                        <a:solidFill>
                          <a:schemeClr val="bg2">
                            <a:lumMod val="10000"/>
                          </a:schemeClr>
                        </a:solidFill>
                        <a:latin typeface="Nunito"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200" dirty="0">
                        <a:solidFill>
                          <a:schemeClr val="bg2">
                            <a:lumMod val="10000"/>
                          </a:schemeClr>
                        </a:solidFill>
                        <a:latin typeface="Nunito" pitchFamily="2" charset="0"/>
                      </a:endParaRPr>
                    </a:p>
                  </a:txBody>
                  <a:tcPr anchor="ctr"/>
                </a:tc>
                <a:tc>
                  <a:txBody>
                    <a:bodyPr/>
                    <a:lstStyle/>
                    <a:p>
                      <a:pPr algn="ctr" rtl="0">
                        <a:spcBef>
                          <a:spcPts val="0"/>
                        </a:spcBef>
                        <a:spcAft>
                          <a:spcPts val="0"/>
                        </a:spcAft>
                      </a:pPr>
                      <a:r>
                        <a:rPr lang="en-US" sz="2400" b="0" i="0" u="none" strike="noStrike" dirty="0" err="1">
                          <a:solidFill>
                            <a:srgbClr val="000000"/>
                          </a:solidFill>
                          <a:effectLst/>
                          <a:latin typeface="Nunito" pitchFamily="2" charset="0"/>
                        </a:rPr>
                        <a:t>lâu</a:t>
                      </a:r>
                      <a:r>
                        <a:rPr lang="en-US" sz="2400" b="0" i="0" u="none" strike="noStrike" dirty="0">
                          <a:solidFill>
                            <a:srgbClr val="000000"/>
                          </a:solidFill>
                          <a:effectLst/>
                          <a:latin typeface="Nunito" pitchFamily="2" charset="0"/>
                        </a:rPr>
                        <a:t> </a:t>
                      </a:r>
                      <a:r>
                        <a:rPr lang="en-US" sz="2400" b="0" i="0" u="none" strike="noStrike" dirty="0" err="1">
                          <a:solidFill>
                            <a:srgbClr val="000000"/>
                          </a:solidFill>
                          <a:effectLst/>
                          <a:latin typeface="Nunito" pitchFamily="2" charset="0"/>
                        </a:rPr>
                        <a:t>đời</a:t>
                      </a:r>
                      <a:r>
                        <a:rPr lang="en-US" sz="2400" b="0" i="0" u="none" strike="noStrike" dirty="0">
                          <a:solidFill>
                            <a:srgbClr val="000000"/>
                          </a:solidFill>
                          <a:effectLst/>
                          <a:latin typeface="Nunito" pitchFamily="2" charset="0"/>
                        </a:rPr>
                        <a:t>, </a:t>
                      </a:r>
                      <a:r>
                        <a:rPr lang="en-US" sz="2400" b="0" i="0" u="none" strike="noStrike" dirty="0" err="1">
                          <a:solidFill>
                            <a:srgbClr val="000000"/>
                          </a:solidFill>
                          <a:effectLst/>
                          <a:latin typeface="Nunito" pitchFamily="2" charset="0"/>
                        </a:rPr>
                        <a:t>ăn</a:t>
                      </a:r>
                      <a:r>
                        <a:rPr lang="en-US" sz="2400" b="0" i="0" u="none" strike="noStrike" dirty="0">
                          <a:solidFill>
                            <a:srgbClr val="000000"/>
                          </a:solidFill>
                          <a:effectLst/>
                          <a:latin typeface="Nunito" pitchFamily="2" charset="0"/>
                        </a:rPr>
                        <a:t> </a:t>
                      </a:r>
                      <a:r>
                        <a:rPr lang="en-US" sz="2400" b="0" i="0" u="none" strike="noStrike" dirty="0" err="1">
                          <a:solidFill>
                            <a:srgbClr val="000000"/>
                          </a:solidFill>
                          <a:effectLst/>
                          <a:latin typeface="Nunito" pitchFamily="2" charset="0"/>
                        </a:rPr>
                        <a:t>sâu</a:t>
                      </a:r>
                      <a:r>
                        <a:rPr lang="en-US" sz="2400" b="0" i="0" u="none" strike="noStrike" dirty="0">
                          <a:solidFill>
                            <a:srgbClr val="000000"/>
                          </a:solidFill>
                          <a:effectLst/>
                          <a:latin typeface="Nunito" pitchFamily="2" charset="0"/>
                        </a:rPr>
                        <a:t> </a:t>
                      </a:r>
                      <a:r>
                        <a:rPr lang="en-US" sz="2400" b="0" i="0" u="none" strike="noStrike" dirty="0" err="1">
                          <a:solidFill>
                            <a:srgbClr val="000000"/>
                          </a:solidFill>
                          <a:effectLst/>
                          <a:latin typeface="Nunito" pitchFamily="2" charset="0"/>
                        </a:rPr>
                        <a:t>bén</a:t>
                      </a:r>
                      <a:r>
                        <a:rPr lang="en-US" sz="2400" b="0" i="0" u="none" strike="noStrike" dirty="0">
                          <a:solidFill>
                            <a:srgbClr val="000000"/>
                          </a:solidFill>
                          <a:effectLst/>
                          <a:latin typeface="Nunito" pitchFamily="2" charset="0"/>
                        </a:rPr>
                        <a:t> </a:t>
                      </a:r>
                      <a:r>
                        <a:rPr lang="en-US" sz="2400" b="0" i="0" u="none" strike="noStrike" dirty="0" err="1">
                          <a:solidFill>
                            <a:srgbClr val="000000"/>
                          </a:solidFill>
                          <a:effectLst/>
                          <a:latin typeface="Nunito" pitchFamily="2" charset="0"/>
                        </a:rPr>
                        <a:t>rễ</a:t>
                      </a:r>
                      <a:endParaRPr lang="en-US" sz="3200" b="0" dirty="0">
                        <a:effectLst/>
                        <a:latin typeface="Nunito" pitchFamily="2" charset="0"/>
                      </a:endParaRPr>
                    </a:p>
                  </a:txBody>
                  <a:tcPr anchor="ctr"/>
                </a:tc>
                <a:extLst>
                  <a:ext uri="{0D108BD9-81ED-4DB2-BD59-A6C34878D82A}">
                    <a16:rowId xmlns:a16="http://schemas.microsoft.com/office/drawing/2014/main" val="2755332370"/>
                  </a:ext>
                </a:extLst>
              </a:tr>
              <a:tr h="73009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200" dirty="0">
                        <a:solidFill>
                          <a:schemeClr val="bg2">
                            <a:lumMod val="10000"/>
                          </a:schemeClr>
                        </a:solidFill>
                        <a:latin typeface="Nunito"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200" dirty="0">
                        <a:solidFill>
                          <a:schemeClr val="bg2">
                            <a:lumMod val="10000"/>
                          </a:schemeClr>
                        </a:solidFill>
                        <a:latin typeface="Nunito"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0" u="none" strike="noStrike" dirty="0" err="1">
                          <a:solidFill>
                            <a:srgbClr val="000000"/>
                          </a:solidFill>
                          <a:effectLst/>
                          <a:latin typeface="Nunito" pitchFamily="2" charset="0"/>
                        </a:rPr>
                        <a:t>liên</a:t>
                      </a:r>
                      <a:r>
                        <a:rPr lang="en-US" sz="2200" b="0" u="none" strike="noStrike" dirty="0">
                          <a:solidFill>
                            <a:srgbClr val="000000"/>
                          </a:solidFill>
                          <a:effectLst/>
                          <a:latin typeface="Nunito" pitchFamily="2" charset="0"/>
                        </a:rPr>
                        <a:t> </a:t>
                      </a:r>
                      <a:r>
                        <a:rPr lang="en-US" sz="2200" b="0" u="none" strike="noStrike" dirty="0" err="1">
                          <a:solidFill>
                            <a:srgbClr val="000000"/>
                          </a:solidFill>
                          <a:effectLst/>
                          <a:latin typeface="Nunito" pitchFamily="2" charset="0"/>
                        </a:rPr>
                        <a:t>kết</a:t>
                      </a:r>
                      <a:r>
                        <a:rPr lang="en-US" sz="2200" b="0" u="none" strike="noStrike" dirty="0">
                          <a:solidFill>
                            <a:srgbClr val="000000"/>
                          </a:solidFill>
                          <a:effectLst/>
                          <a:latin typeface="Nunito" pitchFamily="2" charset="0"/>
                        </a:rPr>
                        <a:t> </a:t>
                      </a:r>
                      <a:endParaRPr lang="en-US" sz="2200" dirty="0">
                        <a:solidFill>
                          <a:schemeClr val="bg2">
                            <a:lumMod val="10000"/>
                          </a:schemeClr>
                        </a:solidFill>
                        <a:latin typeface="Nunito" pitchFamily="2" charset="0"/>
                      </a:endParaRPr>
                    </a:p>
                  </a:txBody>
                  <a:tcPr anchor="ctr"/>
                </a:tc>
                <a:extLst>
                  <a:ext uri="{0D108BD9-81ED-4DB2-BD59-A6C34878D82A}">
                    <a16:rowId xmlns:a16="http://schemas.microsoft.com/office/drawing/2014/main" val="981472402"/>
                  </a:ext>
                </a:extLst>
              </a:tr>
              <a:tr h="7910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200" dirty="0">
                        <a:solidFill>
                          <a:schemeClr val="bg2">
                            <a:lumMod val="10000"/>
                          </a:schemeClr>
                        </a:solidFill>
                        <a:latin typeface="Nunito"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200" dirty="0">
                        <a:solidFill>
                          <a:schemeClr val="bg2">
                            <a:lumMod val="10000"/>
                          </a:schemeClr>
                        </a:solidFill>
                        <a:latin typeface="Nunito"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dirty="0" err="1">
                          <a:solidFill>
                            <a:schemeClr val="bg2">
                              <a:lumMod val="10000"/>
                            </a:schemeClr>
                          </a:solidFill>
                          <a:latin typeface="Nunito" pitchFamily="2" charset="0"/>
                        </a:rPr>
                        <a:t>nguyên</a:t>
                      </a:r>
                      <a:r>
                        <a:rPr lang="en-US" sz="2200" dirty="0">
                          <a:solidFill>
                            <a:schemeClr val="bg2">
                              <a:lumMod val="10000"/>
                            </a:schemeClr>
                          </a:solidFill>
                          <a:latin typeface="Nunito" pitchFamily="2" charset="0"/>
                        </a:rPr>
                        <a:t> </a:t>
                      </a:r>
                      <a:r>
                        <a:rPr lang="en-US" sz="2200" dirty="0" err="1">
                          <a:solidFill>
                            <a:schemeClr val="bg2">
                              <a:lumMod val="10000"/>
                            </a:schemeClr>
                          </a:solidFill>
                          <a:latin typeface="Nunito" pitchFamily="2" charset="0"/>
                        </a:rPr>
                        <a:t>liệu</a:t>
                      </a:r>
                      <a:endParaRPr lang="en-US" sz="2200" dirty="0">
                        <a:solidFill>
                          <a:schemeClr val="bg2">
                            <a:lumMod val="10000"/>
                          </a:schemeClr>
                        </a:solidFill>
                        <a:latin typeface="Nunito" pitchFamily="2" charset="0"/>
                      </a:endParaRPr>
                    </a:p>
                  </a:txBody>
                  <a:tcPr anchor="ctr"/>
                </a:tc>
                <a:extLst>
                  <a:ext uri="{0D108BD9-81ED-4DB2-BD59-A6C34878D82A}">
                    <a16:rowId xmlns:a16="http://schemas.microsoft.com/office/drawing/2014/main" val="2465381628"/>
                  </a:ext>
                </a:extLst>
              </a:tr>
            </a:tbl>
          </a:graphicData>
        </a:graphic>
      </p:graphicFrame>
      <p:graphicFrame>
        <p:nvGraphicFramePr>
          <p:cNvPr id="3" name="Table 2">
            <a:extLst>
              <a:ext uri="{FF2B5EF4-FFF2-40B4-BE49-F238E27FC236}">
                <a16:creationId xmlns:a16="http://schemas.microsoft.com/office/drawing/2014/main" id="{EA8DF8FB-7193-09A9-DE01-F826D06EBACA}"/>
              </a:ext>
            </a:extLst>
          </p:cNvPr>
          <p:cNvGraphicFramePr>
            <a:graphicFrameLocks noGrp="1"/>
          </p:cNvGraphicFramePr>
          <p:nvPr>
            <p:extLst>
              <p:ext uri="{D42A27DB-BD31-4B8C-83A1-F6EECF244321}">
                <p14:modId xmlns:p14="http://schemas.microsoft.com/office/powerpoint/2010/main" val="3605763063"/>
              </p:ext>
            </p:extLst>
          </p:nvPr>
        </p:nvGraphicFramePr>
        <p:xfrm>
          <a:off x="863600" y="2081259"/>
          <a:ext cx="5040266" cy="791079"/>
        </p:xfrm>
        <a:graphic>
          <a:graphicData uri="http://schemas.openxmlformats.org/drawingml/2006/table">
            <a:tbl>
              <a:tblPr firstRow="1" bandRow="1">
                <a:tableStyleId>{3B4B98B0-60AC-42C2-AFA5-B58CD77FA1E5}</a:tableStyleId>
              </a:tblPr>
              <a:tblGrid>
                <a:gridCol w="2520133">
                  <a:extLst>
                    <a:ext uri="{9D8B030D-6E8A-4147-A177-3AD203B41FA5}">
                      <a16:colId xmlns:a16="http://schemas.microsoft.com/office/drawing/2014/main" val="3707757489"/>
                    </a:ext>
                  </a:extLst>
                </a:gridCol>
                <a:gridCol w="2520133">
                  <a:extLst>
                    <a:ext uri="{9D8B030D-6E8A-4147-A177-3AD203B41FA5}">
                      <a16:colId xmlns:a16="http://schemas.microsoft.com/office/drawing/2014/main" val="1301610151"/>
                    </a:ext>
                  </a:extLst>
                </a:gridCol>
              </a:tblGrid>
              <a:tr h="791079">
                <a:tc>
                  <a:txBody>
                    <a:bodyPr/>
                    <a:lstStyle/>
                    <a:p>
                      <a:r>
                        <a:rPr lang="en-US" sz="2200" b="0" dirty="0">
                          <a:solidFill>
                            <a:schemeClr val="bg2">
                              <a:lumMod val="10000"/>
                            </a:schemeClr>
                          </a:solidFill>
                          <a:latin typeface="Nunito" pitchFamily="2" charset="0"/>
                        </a:rPr>
                        <a:t>deep-rooted (adj)</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0" dirty="0">
                          <a:solidFill>
                            <a:schemeClr val="bg2">
                              <a:lumMod val="10000"/>
                            </a:schemeClr>
                          </a:solidFill>
                          <a:latin typeface="Nunito" pitchFamily="2" charset="0"/>
                        </a:rPr>
                        <a:t>/ˌ</a:t>
                      </a:r>
                      <a:r>
                        <a:rPr lang="en-US" sz="2200" b="0" dirty="0" err="1">
                          <a:solidFill>
                            <a:schemeClr val="bg2">
                              <a:lumMod val="10000"/>
                            </a:schemeClr>
                          </a:solidFill>
                          <a:latin typeface="Nunito" pitchFamily="2" charset="0"/>
                        </a:rPr>
                        <a:t>diːp</a:t>
                      </a:r>
                      <a:r>
                        <a:rPr lang="en-US" sz="2200" b="0" dirty="0">
                          <a:solidFill>
                            <a:schemeClr val="bg2">
                              <a:lumMod val="10000"/>
                            </a:schemeClr>
                          </a:solidFill>
                          <a:latin typeface="Nunito" pitchFamily="2" charset="0"/>
                        </a:rPr>
                        <a:t> ˈ</a:t>
                      </a:r>
                      <a:r>
                        <a:rPr lang="en-US" sz="2200" b="0" dirty="0" err="1">
                          <a:solidFill>
                            <a:schemeClr val="bg2">
                              <a:lumMod val="10000"/>
                            </a:schemeClr>
                          </a:solidFill>
                          <a:latin typeface="Nunito" pitchFamily="2" charset="0"/>
                        </a:rPr>
                        <a:t>ruːtɪd</a:t>
                      </a:r>
                      <a:r>
                        <a:rPr lang="en-US" sz="2200" b="0" dirty="0">
                          <a:solidFill>
                            <a:schemeClr val="bg2">
                              <a:lumMod val="10000"/>
                            </a:schemeClr>
                          </a:solidFill>
                          <a:latin typeface="Nunito" pitchFamily="2" charset="0"/>
                        </a:rPr>
                        <a:t>/</a:t>
                      </a:r>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4686503"/>
                  </a:ext>
                </a:extLst>
              </a:tr>
            </a:tbl>
          </a:graphicData>
        </a:graphic>
      </p:graphicFrame>
      <p:graphicFrame>
        <p:nvGraphicFramePr>
          <p:cNvPr id="4" name="Table 3">
            <a:extLst>
              <a:ext uri="{FF2B5EF4-FFF2-40B4-BE49-F238E27FC236}">
                <a16:creationId xmlns:a16="http://schemas.microsoft.com/office/drawing/2014/main" id="{8D1D0263-04BE-7F06-CD38-0A88A80DF76E}"/>
              </a:ext>
            </a:extLst>
          </p:cNvPr>
          <p:cNvGraphicFramePr>
            <a:graphicFrameLocks noGrp="1"/>
          </p:cNvGraphicFramePr>
          <p:nvPr>
            <p:extLst>
              <p:ext uri="{D42A27DB-BD31-4B8C-83A1-F6EECF244321}">
                <p14:modId xmlns:p14="http://schemas.microsoft.com/office/powerpoint/2010/main" val="4105161231"/>
              </p:ext>
            </p:extLst>
          </p:nvPr>
        </p:nvGraphicFramePr>
        <p:xfrm>
          <a:off x="863600" y="2872338"/>
          <a:ext cx="5040266" cy="730099"/>
        </p:xfrm>
        <a:graphic>
          <a:graphicData uri="http://schemas.openxmlformats.org/drawingml/2006/table">
            <a:tbl>
              <a:tblPr firstRow="1" bandRow="1">
                <a:tableStyleId>{3B4B98B0-60AC-42C2-AFA5-B58CD77FA1E5}</a:tableStyleId>
              </a:tblPr>
              <a:tblGrid>
                <a:gridCol w="2520133">
                  <a:extLst>
                    <a:ext uri="{9D8B030D-6E8A-4147-A177-3AD203B41FA5}">
                      <a16:colId xmlns:a16="http://schemas.microsoft.com/office/drawing/2014/main" val="3721705029"/>
                    </a:ext>
                  </a:extLst>
                </a:gridCol>
                <a:gridCol w="2520133">
                  <a:extLst>
                    <a:ext uri="{9D8B030D-6E8A-4147-A177-3AD203B41FA5}">
                      <a16:colId xmlns:a16="http://schemas.microsoft.com/office/drawing/2014/main" val="3206111771"/>
                    </a:ext>
                  </a:extLst>
                </a:gridCol>
              </a:tblGrid>
              <a:tr h="73009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dirty="0">
                          <a:solidFill>
                            <a:schemeClr val="bg2">
                              <a:lumMod val="10000"/>
                            </a:schemeClr>
                          </a:solidFill>
                          <a:latin typeface="Nunito" pitchFamily="2" charset="0"/>
                        </a:rPr>
                        <a:t>associated (adj)</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0" dirty="0">
                          <a:solidFill>
                            <a:schemeClr val="bg2">
                              <a:lumMod val="10000"/>
                            </a:schemeClr>
                          </a:solidFill>
                          <a:latin typeface="Nunito" pitchFamily="2" charset="0"/>
                        </a:rPr>
                        <a:t>/</a:t>
                      </a:r>
                      <a:r>
                        <a:rPr lang="en-US" sz="2200" b="0" dirty="0" err="1">
                          <a:solidFill>
                            <a:schemeClr val="bg2">
                              <a:lumMod val="10000"/>
                            </a:schemeClr>
                          </a:solidFill>
                          <a:latin typeface="Nunito" pitchFamily="2" charset="0"/>
                        </a:rPr>
                        <a:t>əˈsəʊsieɪtɪd</a:t>
                      </a:r>
                      <a:r>
                        <a:rPr lang="en-US" sz="2200" b="0" dirty="0">
                          <a:solidFill>
                            <a:schemeClr val="bg2">
                              <a:lumMod val="10000"/>
                            </a:schemeClr>
                          </a:solidFill>
                          <a:latin typeface="Nunito" pitchFamily="2" charset="0"/>
                        </a:rPr>
                        <a:t>/</a:t>
                      </a:r>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22130237"/>
                  </a:ext>
                </a:extLst>
              </a:tr>
            </a:tbl>
          </a:graphicData>
        </a:graphic>
      </p:graphicFrame>
      <p:graphicFrame>
        <p:nvGraphicFramePr>
          <p:cNvPr id="5" name="Table 4">
            <a:extLst>
              <a:ext uri="{FF2B5EF4-FFF2-40B4-BE49-F238E27FC236}">
                <a16:creationId xmlns:a16="http://schemas.microsoft.com/office/drawing/2014/main" id="{B8F3C370-F823-565F-7FEB-EA83E1802213}"/>
              </a:ext>
            </a:extLst>
          </p:cNvPr>
          <p:cNvGraphicFramePr>
            <a:graphicFrameLocks noGrp="1"/>
          </p:cNvGraphicFramePr>
          <p:nvPr>
            <p:extLst>
              <p:ext uri="{D42A27DB-BD31-4B8C-83A1-F6EECF244321}">
                <p14:modId xmlns:p14="http://schemas.microsoft.com/office/powerpoint/2010/main" val="1343962740"/>
              </p:ext>
            </p:extLst>
          </p:nvPr>
        </p:nvGraphicFramePr>
        <p:xfrm>
          <a:off x="863600" y="3591505"/>
          <a:ext cx="5040266" cy="791079"/>
        </p:xfrm>
        <a:graphic>
          <a:graphicData uri="http://schemas.openxmlformats.org/drawingml/2006/table">
            <a:tbl>
              <a:tblPr firstRow="1" bandRow="1">
                <a:tableStyleId>{3B4B98B0-60AC-42C2-AFA5-B58CD77FA1E5}</a:tableStyleId>
              </a:tblPr>
              <a:tblGrid>
                <a:gridCol w="2520133">
                  <a:extLst>
                    <a:ext uri="{9D8B030D-6E8A-4147-A177-3AD203B41FA5}">
                      <a16:colId xmlns:a16="http://schemas.microsoft.com/office/drawing/2014/main" val="429592397"/>
                    </a:ext>
                  </a:extLst>
                </a:gridCol>
                <a:gridCol w="2520133">
                  <a:extLst>
                    <a:ext uri="{9D8B030D-6E8A-4147-A177-3AD203B41FA5}">
                      <a16:colId xmlns:a16="http://schemas.microsoft.com/office/drawing/2014/main" val="3803257390"/>
                    </a:ext>
                  </a:extLst>
                </a:gridCol>
              </a:tblGrid>
              <a:tr h="7910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0" dirty="0">
                          <a:solidFill>
                            <a:schemeClr val="bg2">
                              <a:lumMod val="10000"/>
                            </a:schemeClr>
                          </a:solidFill>
                          <a:latin typeface="Nunito" pitchFamily="2" charset="0"/>
                        </a:rPr>
                        <a:t>ingredient (n)</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0" dirty="0">
                          <a:solidFill>
                            <a:schemeClr val="bg2">
                              <a:lumMod val="10000"/>
                            </a:schemeClr>
                          </a:solidFill>
                          <a:latin typeface="Nunito" pitchFamily="2" charset="0"/>
                        </a:rPr>
                        <a:t>/</a:t>
                      </a:r>
                      <a:r>
                        <a:rPr lang="en-US" sz="2200" b="0" dirty="0" err="1">
                          <a:solidFill>
                            <a:schemeClr val="bg2">
                              <a:lumMod val="10000"/>
                            </a:schemeClr>
                          </a:solidFill>
                          <a:latin typeface="Nunito" pitchFamily="2" charset="0"/>
                        </a:rPr>
                        <a:t>ɪnˈɡriːdiənt</a:t>
                      </a:r>
                      <a:r>
                        <a:rPr lang="en-US" sz="2200" b="0" dirty="0">
                          <a:solidFill>
                            <a:schemeClr val="bg2">
                              <a:lumMod val="10000"/>
                            </a:schemeClr>
                          </a:solidFill>
                          <a:latin typeface="Nunito" pitchFamily="2" charset="0"/>
                        </a:rPr>
                        <a:t>/</a:t>
                      </a:r>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52147541"/>
                  </a:ext>
                </a:extLst>
              </a:tr>
            </a:tbl>
          </a:graphicData>
        </a:graphic>
      </p:graphicFrame>
    </p:spTree>
    <p:extLst>
      <p:ext uri="{BB962C8B-B14F-4D97-AF65-F5344CB8AC3E}">
        <p14:creationId xmlns:p14="http://schemas.microsoft.com/office/powerpoint/2010/main" val="159501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1"/>
        <p:cNvGrpSpPr/>
        <p:nvPr/>
      </p:nvGrpSpPr>
      <p:grpSpPr>
        <a:xfrm>
          <a:off x="0" y="0"/>
          <a:ext cx="0" cy="0"/>
          <a:chOff x="0" y="0"/>
          <a:chExt cx="0" cy="0"/>
        </a:xfrm>
      </p:grpSpPr>
      <p:grpSp>
        <p:nvGrpSpPr>
          <p:cNvPr id="2174" name="Google Shape;2174;p53"/>
          <p:cNvGrpSpPr/>
          <p:nvPr/>
        </p:nvGrpSpPr>
        <p:grpSpPr>
          <a:xfrm>
            <a:off x="4691610" y="-65764"/>
            <a:ext cx="4452392" cy="4737059"/>
            <a:chOff x="4691610" y="-65764"/>
            <a:chExt cx="4452392" cy="4737059"/>
          </a:xfrm>
        </p:grpSpPr>
        <p:sp>
          <p:nvSpPr>
            <p:cNvPr id="2175" name="Google Shape;2175;p53"/>
            <p:cNvSpPr/>
            <p:nvPr/>
          </p:nvSpPr>
          <p:spPr>
            <a:xfrm flipH="1">
              <a:off x="6433243" y="14783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6" name="Google Shape;2176;p53"/>
            <p:cNvGrpSpPr/>
            <p:nvPr/>
          </p:nvGrpSpPr>
          <p:grpSpPr>
            <a:xfrm>
              <a:off x="4691610" y="2357"/>
              <a:ext cx="4452392" cy="3987280"/>
              <a:chOff x="64923" y="-6"/>
              <a:chExt cx="4632378" cy="4148464"/>
            </a:xfrm>
          </p:grpSpPr>
          <p:sp>
            <p:nvSpPr>
              <p:cNvPr id="2177" name="Google Shape;2177;p53"/>
              <p:cNvSpPr/>
              <p:nvPr/>
            </p:nvSpPr>
            <p:spPr>
              <a:xfrm>
                <a:off x="64923" y="-6"/>
                <a:ext cx="4632378" cy="4148464"/>
              </a:xfrm>
              <a:custGeom>
                <a:avLst/>
                <a:gdLst/>
                <a:ahLst/>
                <a:cxnLst/>
                <a:rect l="l" t="t" r="r" b="b"/>
                <a:pathLst>
                  <a:path w="15862" h="14205" extrusionOk="0">
                    <a:moveTo>
                      <a:pt x="45" y="0"/>
                    </a:moveTo>
                    <a:cubicBezTo>
                      <a:pt x="0" y="687"/>
                      <a:pt x="1673" y="1135"/>
                      <a:pt x="2211" y="2196"/>
                    </a:cubicBezTo>
                    <a:cubicBezTo>
                      <a:pt x="2539" y="2808"/>
                      <a:pt x="2539" y="4347"/>
                      <a:pt x="3062" y="4810"/>
                    </a:cubicBezTo>
                    <a:cubicBezTo>
                      <a:pt x="4003" y="5646"/>
                      <a:pt x="5765" y="5302"/>
                      <a:pt x="6542" y="6288"/>
                    </a:cubicBezTo>
                    <a:cubicBezTo>
                      <a:pt x="7349" y="7274"/>
                      <a:pt x="7095" y="8200"/>
                      <a:pt x="7767" y="9275"/>
                    </a:cubicBezTo>
                    <a:cubicBezTo>
                      <a:pt x="8275" y="10067"/>
                      <a:pt x="9365" y="10859"/>
                      <a:pt x="8991" y="11740"/>
                    </a:cubicBezTo>
                    <a:cubicBezTo>
                      <a:pt x="8782" y="12263"/>
                      <a:pt x="8065" y="12487"/>
                      <a:pt x="7841" y="13741"/>
                    </a:cubicBezTo>
                    <a:cubicBezTo>
                      <a:pt x="8215" y="13920"/>
                      <a:pt x="8633" y="14085"/>
                      <a:pt x="9260" y="14204"/>
                    </a:cubicBezTo>
                    <a:cubicBezTo>
                      <a:pt x="9141" y="13816"/>
                      <a:pt x="9111" y="13428"/>
                      <a:pt x="9425" y="13159"/>
                    </a:cubicBezTo>
                    <a:cubicBezTo>
                      <a:pt x="9738" y="12905"/>
                      <a:pt x="10127" y="12726"/>
                      <a:pt x="10366" y="12397"/>
                    </a:cubicBezTo>
                    <a:cubicBezTo>
                      <a:pt x="10649" y="11979"/>
                      <a:pt x="10664" y="11426"/>
                      <a:pt x="10605" y="10933"/>
                    </a:cubicBezTo>
                    <a:cubicBezTo>
                      <a:pt x="10545" y="10425"/>
                      <a:pt x="10455" y="9903"/>
                      <a:pt x="10590" y="9410"/>
                    </a:cubicBezTo>
                    <a:cubicBezTo>
                      <a:pt x="10769" y="8693"/>
                      <a:pt x="11396" y="8185"/>
                      <a:pt x="11964" y="7692"/>
                    </a:cubicBezTo>
                    <a:cubicBezTo>
                      <a:pt x="12516" y="7199"/>
                      <a:pt x="13069" y="6572"/>
                      <a:pt x="13039" y="5825"/>
                    </a:cubicBezTo>
                    <a:cubicBezTo>
                      <a:pt x="13024" y="5467"/>
                      <a:pt x="12890" y="5138"/>
                      <a:pt x="12845" y="4780"/>
                    </a:cubicBezTo>
                    <a:cubicBezTo>
                      <a:pt x="12740" y="3809"/>
                      <a:pt x="13427" y="2943"/>
                      <a:pt x="14129" y="2285"/>
                    </a:cubicBezTo>
                    <a:cubicBezTo>
                      <a:pt x="14831" y="1613"/>
                      <a:pt x="15623" y="956"/>
                      <a:pt x="15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3"/>
              <p:cNvSpPr/>
              <p:nvPr/>
            </p:nvSpPr>
            <p:spPr>
              <a:xfrm>
                <a:off x="732239" y="606857"/>
                <a:ext cx="3406968" cy="1617915"/>
              </a:xfrm>
              <a:custGeom>
                <a:avLst/>
                <a:gdLst/>
                <a:ahLst/>
                <a:cxnLst/>
                <a:rect l="l" t="t" r="r" b="b"/>
                <a:pathLst>
                  <a:path w="11666" h="5540" extrusionOk="0">
                    <a:moveTo>
                      <a:pt x="8583" y="1"/>
                    </a:moveTo>
                    <a:cubicBezTo>
                      <a:pt x="7805" y="1"/>
                      <a:pt x="7025" y="54"/>
                      <a:pt x="6258" y="118"/>
                    </a:cubicBezTo>
                    <a:cubicBezTo>
                      <a:pt x="5293" y="186"/>
                      <a:pt x="4402" y="378"/>
                      <a:pt x="3438" y="378"/>
                    </a:cubicBezTo>
                    <a:cubicBezTo>
                      <a:pt x="3344" y="378"/>
                      <a:pt x="3248" y="376"/>
                      <a:pt x="3152" y="372"/>
                    </a:cubicBezTo>
                    <a:cubicBezTo>
                      <a:pt x="2341" y="325"/>
                      <a:pt x="1511" y="268"/>
                      <a:pt x="678" y="268"/>
                    </a:cubicBezTo>
                    <a:cubicBezTo>
                      <a:pt x="452" y="268"/>
                      <a:pt x="226" y="273"/>
                      <a:pt x="0" y="282"/>
                    </a:cubicBezTo>
                    <a:cubicBezTo>
                      <a:pt x="254" y="984"/>
                      <a:pt x="299" y="2313"/>
                      <a:pt x="777" y="2732"/>
                    </a:cubicBezTo>
                    <a:cubicBezTo>
                      <a:pt x="1718" y="3568"/>
                      <a:pt x="3480" y="3224"/>
                      <a:pt x="4257" y="4210"/>
                    </a:cubicBezTo>
                    <a:cubicBezTo>
                      <a:pt x="4615" y="4658"/>
                      <a:pt x="4765" y="5091"/>
                      <a:pt x="4884" y="5539"/>
                    </a:cubicBezTo>
                    <a:cubicBezTo>
                      <a:pt x="6229" y="4793"/>
                      <a:pt x="7588" y="4106"/>
                      <a:pt x="8977" y="3508"/>
                    </a:cubicBezTo>
                    <a:cubicBezTo>
                      <a:pt x="9514" y="3269"/>
                      <a:pt x="10037" y="3045"/>
                      <a:pt x="10575" y="2821"/>
                    </a:cubicBezTo>
                    <a:cubicBezTo>
                      <a:pt x="10575" y="2776"/>
                      <a:pt x="10560" y="2746"/>
                      <a:pt x="10560" y="2702"/>
                    </a:cubicBezTo>
                    <a:cubicBezTo>
                      <a:pt x="10455" y="1820"/>
                      <a:pt x="11023" y="1014"/>
                      <a:pt x="11665" y="387"/>
                    </a:cubicBezTo>
                    <a:cubicBezTo>
                      <a:pt x="10665" y="96"/>
                      <a:pt x="9625" y="1"/>
                      <a:pt x="8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3"/>
              <p:cNvSpPr/>
              <p:nvPr/>
            </p:nvSpPr>
            <p:spPr>
              <a:xfrm>
                <a:off x="1674367" y="1090479"/>
                <a:ext cx="2207257" cy="3057977"/>
              </a:xfrm>
              <a:custGeom>
                <a:avLst/>
                <a:gdLst/>
                <a:ahLst/>
                <a:cxnLst/>
                <a:rect l="l" t="t" r="r" b="b"/>
                <a:pathLst>
                  <a:path w="7558" h="10471" extrusionOk="0">
                    <a:moveTo>
                      <a:pt x="7498" y="0"/>
                    </a:moveTo>
                    <a:lnTo>
                      <a:pt x="7498" y="0"/>
                    </a:lnTo>
                    <a:cubicBezTo>
                      <a:pt x="6975" y="299"/>
                      <a:pt x="6348" y="448"/>
                      <a:pt x="5721" y="508"/>
                    </a:cubicBezTo>
                    <a:cubicBezTo>
                      <a:pt x="4825" y="613"/>
                      <a:pt x="3899" y="568"/>
                      <a:pt x="3003" y="762"/>
                    </a:cubicBezTo>
                    <a:cubicBezTo>
                      <a:pt x="2017" y="971"/>
                      <a:pt x="1136" y="1464"/>
                      <a:pt x="195" y="1837"/>
                    </a:cubicBezTo>
                    <a:cubicBezTo>
                      <a:pt x="135" y="1867"/>
                      <a:pt x="60" y="1897"/>
                      <a:pt x="0" y="1912"/>
                    </a:cubicBezTo>
                    <a:cubicBezTo>
                      <a:pt x="404" y="2046"/>
                      <a:pt x="777" y="2226"/>
                      <a:pt x="1031" y="2554"/>
                    </a:cubicBezTo>
                    <a:cubicBezTo>
                      <a:pt x="1838" y="3540"/>
                      <a:pt x="1584" y="4466"/>
                      <a:pt x="2256" y="5541"/>
                    </a:cubicBezTo>
                    <a:cubicBezTo>
                      <a:pt x="2764" y="6333"/>
                      <a:pt x="3854" y="7125"/>
                      <a:pt x="3480" y="8006"/>
                    </a:cubicBezTo>
                    <a:cubicBezTo>
                      <a:pt x="3271" y="8529"/>
                      <a:pt x="2554" y="8753"/>
                      <a:pt x="2330" y="10007"/>
                    </a:cubicBezTo>
                    <a:cubicBezTo>
                      <a:pt x="2704" y="10186"/>
                      <a:pt x="3122" y="10351"/>
                      <a:pt x="3749" y="10470"/>
                    </a:cubicBezTo>
                    <a:cubicBezTo>
                      <a:pt x="3630" y="10082"/>
                      <a:pt x="3600" y="9694"/>
                      <a:pt x="3914" y="9440"/>
                    </a:cubicBezTo>
                    <a:cubicBezTo>
                      <a:pt x="4227" y="9171"/>
                      <a:pt x="4616" y="8992"/>
                      <a:pt x="4855" y="8663"/>
                    </a:cubicBezTo>
                    <a:cubicBezTo>
                      <a:pt x="5138" y="8245"/>
                      <a:pt x="5153" y="7692"/>
                      <a:pt x="5094" y="7199"/>
                    </a:cubicBezTo>
                    <a:cubicBezTo>
                      <a:pt x="5034" y="6691"/>
                      <a:pt x="4944" y="6169"/>
                      <a:pt x="5079" y="5676"/>
                    </a:cubicBezTo>
                    <a:cubicBezTo>
                      <a:pt x="5258" y="4959"/>
                      <a:pt x="5885" y="4451"/>
                      <a:pt x="6453" y="3958"/>
                    </a:cubicBezTo>
                    <a:cubicBezTo>
                      <a:pt x="7005" y="3465"/>
                      <a:pt x="7558" y="2838"/>
                      <a:pt x="7528" y="2091"/>
                    </a:cubicBezTo>
                    <a:cubicBezTo>
                      <a:pt x="7513" y="1733"/>
                      <a:pt x="7379" y="1404"/>
                      <a:pt x="7334" y="1046"/>
                    </a:cubicBezTo>
                    <a:cubicBezTo>
                      <a:pt x="7289" y="687"/>
                      <a:pt x="7364" y="329"/>
                      <a:pt x="7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53"/>
            <p:cNvGrpSpPr/>
            <p:nvPr/>
          </p:nvGrpSpPr>
          <p:grpSpPr>
            <a:xfrm>
              <a:off x="5357520" y="2084203"/>
              <a:ext cx="3120519" cy="2587091"/>
              <a:chOff x="11463231" y="935451"/>
              <a:chExt cx="4424962" cy="3668550"/>
            </a:xfrm>
          </p:grpSpPr>
          <p:sp>
            <p:nvSpPr>
              <p:cNvPr id="2181" name="Google Shape;2181;p53"/>
              <p:cNvSpPr/>
              <p:nvPr/>
            </p:nvSpPr>
            <p:spPr>
              <a:xfrm>
                <a:off x="12578634" y="3602776"/>
                <a:ext cx="3041288" cy="874935"/>
              </a:xfrm>
              <a:custGeom>
                <a:avLst/>
                <a:gdLst/>
                <a:ahLst/>
                <a:cxnLst/>
                <a:rect l="l" t="t" r="r" b="b"/>
                <a:pathLst>
                  <a:path w="16087" h="4628" extrusionOk="0">
                    <a:moveTo>
                      <a:pt x="14508" y="0"/>
                    </a:moveTo>
                    <a:cubicBezTo>
                      <a:pt x="13379" y="0"/>
                      <a:pt x="11807" y="98"/>
                      <a:pt x="11262" y="98"/>
                    </a:cubicBezTo>
                    <a:cubicBezTo>
                      <a:pt x="9514" y="128"/>
                      <a:pt x="7782" y="173"/>
                      <a:pt x="6034" y="292"/>
                    </a:cubicBezTo>
                    <a:cubicBezTo>
                      <a:pt x="5034" y="337"/>
                      <a:pt x="4048" y="412"/>
                      <a:pt x="3047" y="501"/>
                    </a:cubicBezTo>
                    <a:cubicBezTo>
                      <a:pt x="2285" y="576"/>
                      <a:pt x="1494" y="665"/>
                      <a:pt x="822" y="1054"/>
                    </a:cubicBezTo>
                    <a:cubicBezTo>
                      <a:pt x="598" y="1173"/>
                      <a:pt x="389" y="1338"/>
                      <a:pt x="254" y="1547"/>
                    </a:cubicBezTo>
                    <a:cubicBezTo>
                      <a:pt x="45" y="1845"/>
                      <a:pt x="0" y="2204"/>
                      <a:pt x="15" y="2562"/>
                    </a:cubicBezTo>
                    <a:cubicBezTo>
                      <a:pt x="60" y="3324"/>
                      <a:pt x="478" y="4086"/>
                      <a:pt x="1165" y="4414"/>
                    </a:cubicBezTo>
                    <a:cubicBezTo>
                      <a:pt x="1518" y="4582"/>
                      <a:pt x="1906" y="4627"/>
                      <a:pt x="2296" y="4627"/>
                    </a:cubicBezTo>
                    <a:cubicBezTo>
                      <a:pt x="2533" y="4627"/>
                      <a:pt x="2771" y="4611"/>
                      <a:pt x="3002" y="4594"/>
                    </a:cubicBezTo>
                    <a:cubicBezTo>
                      <a:pt x="7319" y="4235"/>
                      <a:pt x="11605" y="3772"/>
                      <a:pt x="15892" y="3190"/>
                    </a:cubicBezTo>
                    <a:cubicBezTo>
                      <a:pt x="15922" y="3190"/>
                      <a:pt x="15952" y="3190"/>
                      <a:pt x="15997" y="3160"/>
                    </a:cubicBezTo>
                    <a:cubicBezTo>
                      <a:pt x="16056" y="3115"/>
                      <a:pt x="16086" y="3010"/>
                      <a:pt x="16056" y="2936"/>
                    </a:cubicBezTo>
                    <a:cubicBezTo>
                      <a:pt x="15668" y="2025"/>
                      <a:pt x="15593" y="1681"/>
                      <a:pt x="15713" y="1084"/>
                    </a:cubicBezTo>
                    <a:cubicBezTo>
                      <a:pt x="15758" y="845"/>
                      <a:pt x="15892" y="292"/>
                      <a:pt x="15728" y="128"/>
                    </a:cubicBezTo>
                    <a:cubicBezTo>
                      <a:pt x="15636" y="31"/>
                      <a:pt x="15142" y="0"/>
                      <a:pt x="1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3"/>
              <p:cNvSpPr/>
              <p:nvPr/>
            </p:nvSpPr>
            <p:spPr>
              <a:xfrm>
                <a:off x="11463231" y="3265131"/>
                <a:ext cx="4218707" cy="1338870"/>
              </a:xfrm>
              <a:custGeom>
                <a:avLst/>
                <a:gdLst/>
                <a:ahLst/>
                <a:cxnLst/>
                <a:rect l="l" t="t" r="r" b="b"/>
                <a:pathLst>
                  <a:path w="22315" h="7082" extrusionOk="0">
                    <a:moveTo>
                      <a:pt x="18257" y="0"/>
                    </a:moveTo>
                    <a:cubicBezTo>
                      <a:pt x="18243" y="0"/>
                      <a:pt x="18257" y="22"/>
                      <a:pt x="18279" y="33"/>
                    </a:cubicBezTo>
                    <a:lnTo>
                      <a:pt x="18279" y="33"/>
                    </a:lnTo>
                    <a:lnTo>
                      <a:pt x="957" y="435"/>
                    </a:lnTo>
                    <a:cubicBezTo>
                      <a:pt x="1" y="599"/>
                      <a:pt x="314" y="2168"/>
                      <a:pt x="314" y="2168"/>
                    </a:cubicBezTo>
                    <a:cubicBezTo>
                      <a:pt x="374" y="2765"/>
                      <a:pt x="598" y="3363"/>
                      <a:pt x="1046" y="3766"/>
                    </a:cubicBezTo>
                    <a:cubicBezTo>
                      <a:pt x="1225" y="3930"/>
                      <a:pt x="1434" y="4050"/>
                      <a:pt x="1644" y="4169"/>
                    </a:cubicBezTo>
                    <a:cubicBezTo>
                      <a:pt x="3316" y="5125"/>
                      <a:pt x="6438" y="7082"/>
                      <a:pt x="8230" y="7082"/>
                    </a:cubicBezTo>
                    <a:cubicBezTo>
                      <a:pt x="8619" y="7082"/>
                      <a:pt x="9007" y="7067"/>
                      <a:pt x="9395" y="7022"/>
                    </a:cubicBezTo>
                    <a:cubicBezTo>
                      <a:pt x="13458" y="6559"/>
                      <a:pt x="17520" y="6081"/>
                      <a:pt x="21583" y="5618"/>
                    </a:cubicBezTo>
                    <a:cubicBezTo>
                      <a:pt x="21911" y="5573"/>
                      <a:pt x="22315" y="5439"/>
                      <a:pt x="22315" y="5110"/>
                    </a:cubicBezTo>
                    <a:cubicBezTo>
                      <a:pt x="22300" y="4878"/>
                      <a:pt x="22102" y="4631"/>
                      <a:pt x="21886" y="4631"/>
                    </a:cubicBezTo>
                    <a:cubicBezTo>
                      <a:pt x="21879" y="4631"/>
                      <a:pt x="21873" y="4632"/>
                      <a:pt x="21867" y="4632"/>
                    </a:cubicBezTo>
                    <a:cubicBezTo>
                      <a:pt x="20179" y="4722"/>
                      <a:pt x="18491" y="4841"/>
                      <a:pt x="16818" y="5050"/>
                    </a:cubicBezTo>
                    <a:cubicBezTo>
                      <a:pt x="13995" y="5409"/>
                      <a:pt x="11173" y="5752"/>
                      <a:pt x="8365" y="6111"/>
                    </a:cubicBezTo>
                    <a:cubicBezTo>
                      <a:pt x="8207" y="6134"/>
                      <a:pt x="8046" y="6154"/>
                      <a:pt x="7886" y="6154"/>
                    </a:cubicBezTo>
                    <a:cubicBezTo>
                      <a:pt x="7744" y="6154"/>
                      <a:pt x="7603" y="6138"/>
                      <a:pt x="7469" y="6096"/>
                    </a:cubicBezTo>
                    <a:cubicBezTo>
                      <a:pt x="7095" y="5976"/>
                      <a:pt x="6841" y="5663"/>
                      <a:pt x="6692" y="5319"/>
                    </a:cubicBezTo>
                    <a:cubicBezTo>
                      <a:pt x="6543" y="4976"/>
                      <a:pt x="6498" y="4587"/>
                      <a:pt x="6468" y="4229"/>
                    </a:cubicBezTo>
                    <a:cubicBezTo>
                      <a:pt x="6438" y="3915"/>
                      <a:pt x="6423" y="3587"/>
                      <a:pt x="6602" y="3348"/>
                    </a:cubicBezTo>
                    <a:cubicBezTo>
                      <a:pt x="6826" y="3079"/>
                      <a:pt x="7230" y="3019"/>
                      <a:pt x="7573" y="3004"/>
                    </a:cubicBezTo>
                    <a:cubicBezTo>
                      <a:pt x="12263" y="2720"/>
                      <a:pt x="16968" y="2690"/>
                      <a:pt x="21628" y="2168"/>
                    </a:cubicBezTo>
                    <a:cubicBezTo>
                      <a:pt x="21822" y="2138"/>
                      <a:pt x="22076" y="2078"/>
                      <a:pt x="22135" y="1869"/>
                    </a:cubicBezTo>
                    <a:cubicBezTo>
                      <a:pt x="22195" y="1645"/>
                      <a:pt x="21926" y="1481"/>
                      <a:pt x="21702" y="1376"/>
                    </a:cubicBezTo>
                    <a:cubicBezTo>
                      <a:pt x="20552" y="913"/>
                      <a:pt x="19417" y="465"/>
                      <a:pt x="18267" y="2"/>
                    </a:cubicBezTo>
                    <a:cubicBezTo>
                      <a:pt x="18263" y="1"/>
                      <a:pt x="18260" y="0"/>
                      <a:pt x="18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3"/>
              <p:cNvSpPr/>
              <p:nvPr/>
            </p:nvSpPr>
            <p:spPr>
              <a:xfrm>
                <a:off x="11714480" y="3432063"/>
                <a:ext cx="960387" cy="406652"/>
              </a:xfrm>
              <a:custGeom>
                <a:avLst/>
                <a:gdLst/>
                <a:ahLst/>
                <a:cxnLst/>
                <a:rect l="l" t="t" r="r" b="b"/>
                <a:pathLst>
                  <a:path w="5080" h="2151" extrusionOk="0">
                    <a:moveTo>
                      <a:pt x="46" y="0"/>
                    </a:moveTo>
                    <a:lnTo>
                      <a:pt x="1" y="105"/>
                    </a:lnTo>
                    <a:cubicBezTo>
                      <a:pt x="404" y="329"/>
                      <a:pt x="822" y="508"/>
                      <a:pt x="1241" y="687"/>
                    </a:cubicBezTo>
                    <a:cubicBezTo>
                      <a:pt x="2495" y="1180"/>
                      <a:pt x="3795" y="1613"/>
                      <a:pt x="5034" y="2151"/>
                    </a:cubicBezTo>
                    <a:lnTo>
                      <a:pt x="5079" y="2061"/>
                    </a:lnTo>
                    <a:cubicBezTo>
                      <a:pt x="4661" y="1897"/>
                      <a:pt x="4243" y="1718"/>
                      <a:pt x="3824" y="1539"/>
                    </a:cubicBezTo>
                    <a:cubicBezTo>
                      <a:pt x="2555" y="1016"/>
                      <a:pt x="1360" y="374"/>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3"/>
              <p:cNvSpPr/>
              <p:nvPr/>
            </p:nvSpPr>
            <p:spPr>
              <a:xfrm>
                <a:off x="12917414" y="3762336"/>
                <a:ext cx="2541433" cy="196615"/>
              </a:xfrm>
              <a:custGeom>
                <a:avLst/>
                <a:gdLst/>
                <a:ahLst/>
                <a:cxnLst/>
                <a:rect l="l" t="t" r="r" b="b"/>
                <a:pathLst>
                  <a:path w="13443" h="1040" extrusionOk="0">
                    <a:moveTo>
                      <a:pt x="13383" y="1"/>
                    </a:moveTo>
                    <a:lnTo>
                      <a:pt x="11725" y="120"/>
                    </a:lnTo>
                    <a:cubicBezTo>
                      <a:pt x="9321" y="314"/>
                      <a:pt x="5796" y="598"/>
                      <a:pt x="3391" y="807"/>
                    </a:cubicBezTo>
                    <a:cubicBezTo>
                      <a:pt x="2564" y="884"/>
                      <a:pt x="1744" y="929"/>
                      <a:pt x="921" y="929"/>
                    </a:cubicBezTo>
                    <a:cubicBezTo>
                      <a:pt x="630" y="929"/>
                      <a:pt x="338" y="924"/>
                      <a:pt x="45" y="912"/>
                    </a:cubicBezTo>
                    <a:cubicBezTo>
                      <a:pt x="16" y="912"/>
                      <a:pt x="1" y="927"/>
                      <a:pt x="1" y="957"/>
                    </a:cubicBezTo>
                    <a:cubicBezTo>
                      <a:pt x="1" y="986"/>
                      <a:pt x="16" y="1001"/>
                      <a:pt x="45" y="1001"/>
                    </a:cubicBezTo>
                    <a:cubicBezTo>
                      <a:pt x="392" y="1028"/>
                      <a:pt x="766" y="1040"/>
                      <a:pt x="1157" y="1040"/>
                    </a:cubicBezTo>
                    <a:cubicBezTo>
                      <a:pt x="2954" y="1040"/>
                      <a:pt x="5115" y="798"/>
                      <a:pt x="6722" y="688"/>
                    </a:cubicBezTo>
                    <a:cubicBezTo>
                      <a:pt x="8604" y="523"/>
                      <a:pt x="11531" y="270"/>
                      <a:pt x="13398" y="90"/>
                    </a:cubicBezTo>
                    <a:cubicBezTo>
                      <a:pt x="13428" y="90"/>
                      <a:pt x="13443" y="75"/>
                      <a:pt x="13428" y="46"/>
                    </a:cubicBezTo>
                    <a:cubicBezTo>
                      <a:pt x="13428" y="16"/>
                      <a:pt x="13413" y="1"/>
                      <a:pt x="1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3"/>
              <p:cNvSpPr/>
              <p:nvPr/>
            </p:nvSpPr>
            <p:spPr>
              <a:xfrm>
                <a:off x="12996437" y="3878224"/>
                <a:ext cx="2425733" cy="240097"/>
              </a:xfrm>
              <a:custGeom>
                <a:avLst/>
                <a:gdLst/>
                <a:ahLst/>
                <a:cxnLst/>
                <a:rect l="l" t="t" r="r" b="b"/>
                <a:pathLst>
                  <a:path w="12831" h="1270" extrusionOk="0">
                    <a:moveTo>
                      <a:pt x="12771" y="0"/>
                    </a:moveTo>
                    <a:lnTo>
                      <a:pt x="6408" y="598"/>
                    </a:lnTo>
                    <a:cubicBezTo>
                      <a:pt x="4586" y="777"/>
                      <a:pt x="1853" y="1046"/>
                      <a:pt x="46" y="1165"/>
                    </a:cubicBezTo>
                    <a:cubicBezTo>
                      <a:pt x="16" y="1180"/>
                      <a:pt x="1" y="1195"/>
                      <a:pt x="1" y="1225"/>
                    </a:cubicBezTo>
                    <a:cubicBezTo>
                      <a:pt x="1" y="1255"/>
                      <a:pt x="16" y="1270"/>
                      <a:pt x="46" y="1270"/>
                    </a:cubicBezTo>
                    <a:cubicBezTo>
                      <a:pt x="4213" y="1031"/>
                      <a:pt x="8634" y="538"/>
                      <a:pt x="12786" y="90"/>
                    </a:cubicBezTo>
                    <a:cubicBezTo>
                      <a:pt x="12816" y="75"/>
                      <a:pt x="12831" y="60"/>
                      <a:pt x="12816" y="30"/>
                    </a:cubicBezTo>
                    <a:cubicBezTo>
                      <a:pt x="12816" y="15"/>
                      <a:pt x="12801" y="0"/>
                      <a:pt x="12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3"/>
              <p:cNvSpPr/>
              <p:nvPr/>
            </p:nvSpPr>
            <p:spPr>
              <a:xfrm>
                <a:off x="12934429" y="4027764"/>
                <a:ext cx="2482070" cy="279798"/>
              </a:xfrm>
              <a:custGeom>
                <a:avLst/>
                <a:gdLst/>
                <a:ahLst/>
                <a:cxnLst/>
                <a:rect l="l" t="t" r="r" b="b"/>
                <a:pathLst>
                  <a:path w="13129" h="1480" extrusionOk="0">
                    <a:moveTo>
                      <a:pt x="13084" y="1"/>
                    </a:moveTo>
                    <a:cubicBezTo>
                      <a:pt x="11979" y="45"/>
                      <a:pt x="10903" y="180"/>
                      <a:pt x="9813" y="329"/>
                    </a:cubicBezTo>
                    <a:cubicBezTo>
                      <a:pt x="6691" y="762"/>
                      <a:pt x="3211" y="1076"/>
                      <a:pt x="60" y="1375"/>
                    </a:cubicBezTo>
                    <a:cubicBezTo>
                      <a:pt x="15" y="1375"/>
                      <a:pt x="0" y="1405"/>
                      <a:pt x="0" y="1435"/>
                    </a:cubicBezTo>
                    <a:cubicBezTo>
                      <a:pt x="0" y="1464"/>
                      <a:pt x="30" y="1479"/>
                      <a:pt x="60" y="1479"/>
                    </a:cubicBezTo>
                    <a:cubicBezTo>
                      <a:pt x="2181" y="1330"/>
                      <a:pt x="4481" y="1121"/>
                      <a:pt x="6587" y="897"/>
                    </a:cubicBezTo>
                    <a:cubicBezTo>
                      <a:pt x="8753" y="658"/>
                      <a:pt x="10918" y="255"/>
                      <a:pt x="13084" y="90"/>
                    </a:cubicBezTo>
                    <a:cubicBezTo>
                      <a:pt x="13114" y="75"/>
                      <a:pt x="13129" y="60"/>
                      <a:pt x="13129" y="45"/>
                    </a:cubicBezTo>
                    <a:cubicBezTo>
                      <a:pt x="13129" y="16"/>
                      <a:pt x="13099" y="1"/>
                      <a:pt x="1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3"/>
              <p:cNvSpPr/>
              <p:nvPr/>
            </p:nvSpPr>
            <p:spPr>
              <a:xfrm>
                <a:off x="13021959" y="3078726"/>
                <a:ext cx="2798355" cy="540312"/>
              </a:xfrm>
              <a:custGeom>
                <a:avLst/>
                <a:gdLst/>
                <a:ahLst/>
                <a:cxnLst/>
                <a:rect l="l" t="t" r="r" b="b"/>
                <a:pathLst>
                  <a:path w="14802" h="2858" extrusionOk="0">
                    <a:moveTo>
                      <a:pt x="8604" y="1"/>
                    </a:moveTo>
                    <a:cubicBezTo>
                      <a:pt x="7612" y="1"/>
                      <a:pt x="6619" y="14"/>
                      <a:pt x="5631" y="32"/>
                    </a:cubicBezTo>
                    <a:cubicBezTo>
                      <a:pt x="4720" y="47"/>
                      <a:pt x="3794" y="77"/>
                      <a:pt x="2883" y="122"/>
                    </a:cubicBezTo>
                    <a:cubicBezTo>
                      <a:pt x="2166" y="152"/>
                      <a:pt x="1434" y="196"/>
                      <a:pt x="792" y="450"/>
                    </a:cubicBezTo>
                    <a:cubicBezTo>
                      <a:pt x="583" y="525"/>
                      <a:pt x="389" y="630"/>
                      <a:pt x="254" y="764"/>
                    </a:cubicBezTo>
                    <a:cubicBezTo>
                      <a:pt x="60" y="958"/>
                      <a:pt x="0" y="1197"/>
                      <a:pt x="0" y="1436"/>
                    </a:cubicBezTo>
                    <a:cubicBezTo>
                      <a:pt x="15" y="1944"/>
                      <a:pt x="374" y="2467"/>
                      <a:pt x="1001" y="2691"/>
                    </a:cubicBezTo>
                    <a:cubicBezTo>
                      <a:pt x="1345" y="2822"/>
                      <a:pt x="1730" y="2858"/>
                      <a:pt x="2119" y="2858"/>
                    </a:cubicBezTo>
                    <a:cubicBezTo>
                      <a:pt x="2304" y="2858"/>
                      <a:pt x="2491" y="2850"/>
                      <a:pt x="2674" y="2840"/>
                    </a:cubicBezTo>
                    <a:cubicBezTo>
                      <a:pt x="6662" y="2706"/>
                      <a:pt x="10634" y="2482"/>
                      <a:pt x="14607" y="2168"/>
                    </a:cubicBezTo>
                    <a:cubicBezTo>
                      <a:pt x="14637" y="2168"/>
                      <a:pt x="14667" y="2168"/>
                      <a:pt x="14697" y="2153"/>
                    </a:cubicBezTo>
                    <a:cubicBezTo>
                      <a:pt x="14757" y="2123"/>
                      <a:pt x="14802" y="2063"/>
                      <a:pt x="14757" y="2019"/>
                    </a:cubicBezTo>
                    <a:cubicBezTo>
                      <a:pt x="14428" y="1391"/>
                      <a:pt x="14383" y="1167"/>
                      <a:pt x="14518" y="764"/>
                    </a:cubicBezTo>
                    <a:cubicBezTo>
                      <a:pt x="14578" y="600"/>
                      <a:pt x="14712" y="241"/>
                      <a:pt x="14563" y="122"/>
                    </a:cubicBezTo>
                    <a:cubicBezTo>
                      <a:pt x="14446" y="30"/>
                      <a:pt x="13425" y="13"/>
                      <a:pt x="12407" y="13"/>
                    </a:cubicBezTo>
                    <a:cubicBezTo>
                      <a:pt x="11786" y="13"/>
                      <a:pt x="11165" y="19"/>
                      <a:pt x="10752" y="19"/>
                    </a:cubicBezTo>
                    <a:cubicBezTo>
                      <a:pt x="10627" y="19"/>
                      <a:pt x="10522" y="19"/>
                      <a:pt x="10440" y="17"/>
                    </a:cubicBezTo>
                    <a:cubicBezTo>
                      <a:pt x="9830" y="6"/>
                      <a:pt x="9217" y="1"/>
                      <a:pt x="8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3"/>
              <p:cNvSpPr/>
              <p:nvPr/>
            </p:nvSpPr>
            <p:spPr>
              <a:xfrm>
                <a:off x="11641128" y="2793826"/>
                <a:ext cx="4247064" cy="922576"/>
              </a:xfrm>
              <a:custGeom>
                <a:avLst/>
                <a:gdLst/>
                <a:ahLst/>
                <a:cxnLst/>
                <a:rect l="l" t="t" r="r" b="b"/>
                <a:pathLst>
                  <a:path w="22465" h="4880" extrusionOk="0">
                    <a:moveTo>
                      <a:pt x="14175" y="1"/>
                    </a:moveTo>
                    <a:lnTo>
                      <a:pt x="3929" y="120"/>
                    </a:lnTo>
                    <a:lnTo>
                      <a:pt x="1210" y="270"/>
                    </a:lnTo>
                    <a:cubicBezTo>
                      <a:pt x="1210" y="270"/>
                      <a:pt x="1137" y="262"/>
                      <a:pt x="1026" y="262"/>
                    </a:cubicBezTo>
                    <a:cubicBezTo>
                      <a:pt x="692" y="262"/>
                      <a:pt x="23" y="329"/>
                      <a:pt x="1" y="867"/>
                    </a:cubicBezTo>
                    <a:lnTo>
                      <a:pt x="45" y="1793"/>
                    </a:lnTo>
                    <a:cubicBezTo>
                      <a:pt x="60" y="2181"/>
                      <a:pt x="299" y="2525"/>
                      <a:pt x="643" y="2689"/>
                    </a:cubicBezTo>
                    <a:cubicBezTo>
                      <a:pt x="1330" y="3003"/>
                      <a:pt x="2077" y="3182"/>
                      <a:pt x="2809" y="3376"/>
                    </a:cubicBezTo>
                    <a:lnTo>
                      <a:pt x="7588" y="4586"/>
                    </a:lnTo>
                    <a:cubicBezTo>
                      <a:pt x="7932" y="4691"/>
                      <a:pt x="8514" y="4780"/>
                      <a:pt x="8872" y="4810"/>
                    </a:cubicBezTo>
                    <a:cubicBezTo>
                      <a:pt x="9565" y="4859"/>
                      <a:pt x="10258" y="4880"/>
                      <a:pt x="10950" y="4880"/>
                    </a:cubicBezTo>
                    <a:cubicBezTo>
                      <a:pt x="13229" y="4880"/>
                      <a:pt x="15506" y="4651"/>
                      <a:pt x="17774" y="4422"/>
                    </a:cubicBezTo>
                    <a:lnTo>
                      <a:pt x="22135" y="3989"/>
                    </a:lnTo>
                    <a:cubicBezTo>
                      <a:pt x="22225" y="3974"/>
                      <a:pt x="22315" y="3929"/>
                      <a:pt x="22359" y="3824"/>
                    </a:cubicBezTo>
                    <a:cubicBezTo>
                      <a:pt x="22464" y="3600"/>
                      <a:pt x="22106" y="3466"/>
                      <a:pt x="21852" y="3466"/>
                    </a:cubicBezTo>
                    <a:cubicBezTo>
                      <a:pt x="18175" y="3521"/>
                      <a:pt x="14511" y="4198"/>
                      <a:pt x="10836" y="4198"/>
                    </a:cubicBezTo>
                    <a:cubicBezTo>
                      <a:pt x="10525" y="4198"/>
                      <a:pt x="10214" y="4193"/>
                      <a:pt x="9903" y="4183"/>
                    </a:cubicBezTo>
                    <a:cubicBezTo>
                      <a:pt x="9724" y="4183"/>
                      <a:pt x="9530" y="4168"/>
                      <a:pt x="9380" y="4048"/>
                    </a:cubicBezTo>
                    <a:cubicBezTo>
                      <a:pt x="9186" y="3899"/>
                      <a:pt x="9156" y="3630"/>
                      <a:pt x="9156" y="3391"/>
                    </a:cubicBezTo>
                    <a:cubicBezTo>
                      <a:pt x="9156" y="3137"/>
                      <a:pt x="9186" y="2868"/>
                      <a:pt x="9321" y="2644"/>
                    </a:cubicBezTo>
                    <a:cubicBezTo>
                      <a:pt x="9574" y="2256"/>
                      <a:pt x="10112" y="2166"/>
                      <a:pt x="10590" y="2122"/>
                    </a:cubicBezTo>
                    <a:cubicBezTo>
                      <a:pt x="14324" y="1733"/>
                      <a:pt x="18073" y="1763"/>
                      <a:pt x="21822" y="1659"/>
                    </a:cubicBezTo>
                    <a:cubicBezTo>
                      <a:pt x="21971" y="1644"/>
                      <a:pt x="22135" y="1644"/>
                      <a:pt x="22255" y="1524"/>
                    </a:cubicBezTo>
                    <a:cubicBezTo>
                      <a:pt x="22315" y="1464"/>
                      <a:pt x="22345" y="1360"/>
                      <a:pt x="22315" y="1285"/>
                    </a:cubicBezTo>
                    <a:cubicBezTo>
                      <a:pt x="22270" y="1181"/>
                      <a:pt x="22165" y="1166"/>
                      <a:pt x="22061" y="1136"/>
                    </a:cubicBezTo>
                    <a:cubicBezTo>
                      <a:pt x="19447" y="703"/>
                      <a:pt x="16818" y="314"/>
                      <a:pt x="1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3"/>
              <p:cNvSpPr/>
              <p:nvPr/>
            </p:nvSpPr>
            <p:spPr>
              <a:xfrm>
                <a:off x="13634675" y="3172306"/>
                <a:ext cx="2069936" cy="104546"/>
              </a:xfrm>
              <a:custGeom>
                <a:avLst/>
                <a:gdLst/>
                <a:ahLst/>
                <a:cxnLst/>
                <a:rect l="l" t="t" r="r" b="b"/>
                <a:pathLst>
                  <a:path w="10949" h="553" extrusionOk="0">
                    <a:moveTo>
                      <a:pt x="10903" y="0"/>
                    </a:moveTo>
                    <a:cubicBezTo>
                      <a:pt x="10112" y="45"/>
                      <a:pt x="8977" y="105"/>
                      <a:pt x="8185" y="135"/>
                    </a:cubicBezTo>
                    <a:cubicBezTo>
                      <a:pt x="5825" y="224"/>
                      <a:pt x="2763" y="388"/>
                      <a:pt x="404" y="433"/>
                    </a:cubicBezTo>
                    <a:lnTo>
                      <a:pt x="60" y="433"/>
                    </a:lnTo>
                    <a:cubicBezTo>
                      <a:pt x="30" y="433"/>
                      <a:pt x="0" y="448"/>
                      <a:pt x="0" y="478"/>
                    </a:cubicBezTo>
                    <a:cubicBezTo>
                      <a:pt x="0" y="508"/>
                      <a:pt x="30" y="523"/>
                      <a:pt x="60" y="523"/>
                    </a:cubicBezTo>
                    <a:cubicBezTo>
                      <a:pt x="150" y="538"/>
                      <a:pt x="314" y="553"/>
                      <a:pt x="404" y="553"/>
                    </a:cubicBezTo>
                    <a:cubicBezTo>
                      <a:pt x="3899" y="523"/>
                      <a:pt x="7423" y="344"/>
                      <a:pt x="10903" y="105"/>
                    </a:cubicBezTo>
                    <a:cubicBezTo>
                      <a:pt x="10933" y="105"/>
                      <a:pt x="10948" y="75"/>
                      <a:pt x="10948" y="45"/>
                    </a:cubicBezTo>
                    <a:cubicBezTo>
                      <a:pt x="10948" y="15"/>
                      <a:pt x="10918" y="0"/>
                      <a:pt x="10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3"/>
              <p:cNvSpPr/>
              <p:nvPr/>
            </p:nvSpPr>
            <p:spPr>
              <a:xfrm>
                <a:off x="13708027" y="3251330"/>
                <a:ext cx="1973897" cy="145759"/>
              </a:xfrm>
              <a:custGeom>
                <a:avLst/>
                <a:gdLst/>
                <a:ahLst/>
                <a:cxnLst/>
                <a:rect l="l" t="t" r="r" b="b"/>
                <a:pathLst>
                  <a:path w="10441" h="771" extrusionOk="0">
                    <a:moveTo>
                      <a:pt x="10396" y="0"/>
                    </a:moveTo>
                    <a:lnTo>
                      <a:pt x="9097" y="90"/>
                    </a:lnTo>
                    <a:cubicBezTo>
                      <a:pt x="8275" y="150"/>
                      <a:pt x="6065" y="314"/>
                      <a:pt x="5213" y="374"/>
                    </a:cubicBezTo>
                    <a:cubicBezTo>
                      <a:pt x="3496" y="508"/>
                      <a:pt x="1778" y="672"/>
                      <a:pt x="45" y="672"/>
                    </a:cubicBezTo>
                    <a:cubicBezTo>
                      <a:pt x="16" y="672"/>
                      <a:pt x="1" y="687"/>
                      <a:pt x="1" y="717"/>
                    </a:cubicBezTo>
                    <a:cubicBezTo>
                      <a:pt x="1" y="747"/>
                      <a:pt x="16" y="762"/>
                      <a:pt x="45" y="762"/>
                    </a:cubicBezTo>
                    <a:cubicBezTo>
                      <a:pt x="260" y="768"/>
                      <a:pt x="474" y="770"/>
                      <a:pt x="688" y="770"/>
                    </a:cubicBezTo>
                    <a:cubicBezTo>
                      <a:pt x="2206" y="770"/>
                      <a:pt x="3723" y="641"/>
                      <a:pt x="5228" y="523"/>
                    </a:cubicBezTo>
                    <a:cubicBezTo>
                      <a:pt x="6692" y="419"/>
                      <a:pt x="8962" y="224"/>
                      <a:pt x="10396" y="90"/>
                    </a:cubicBezTo>
                    <a:cubicBezTo>
                      <a:pt x="10426" y="90"/>
                      <a:pt x="10441" y="75"/>
                      <a:pt x="10441" y="45"/>
                    </a:cubicBezTo>
                    <a:cubicBezTo>
                      <a:pt x="10441" y="15"/>
                      <a:pt x="10411" y="0"/>
                      <a:pt x="10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3"/>
              <p:cNvSpPr/>
              <p:nvPr/>
            </p:nvSpPr>
            <p:spPr>
              <a:xfrm>
                <a:off x="13620496" y="3353040"/>
                <a:ext cx="2055757" cy="165421"/>
              </a:xfrm>
              <a:custGeom>
                <a:avLst/>
                <a:gdLst/>
                <a:ahLst/>
                <a:cxnLst/>
                <a:rect l="l" t="t" r="r" b="b"/>
                <a:pathLst>
                  <a:path w="10874" h="875" extrusionOk="0">
                    <a:moveTo>
                      <a:pt x="10829" y="0"/>
                    </a:moveTo>
                    <a:lnTo>
                      <a:pt x="9470" y="105"/>
                    </a:lnTo>
                    <a:cubicBezTo>
                      <a:pt x="8619" y="164"/>
                      <a:pt x="6333" y="358"/>
                      <a:pt x="5437" y="433"/>
                    </a:cubicBezTo>
                    <a:cubicBezTo>
                      <a:pt x="3762" y="573"/>
                      <a:pt x="2086" y="765"/>
                      <a:pt x="398" y="765"/>
                    </a:cubicBezTo>
                    <a:cubicBezTo>
                      <a:pt x="281" y="765"/>
                      <a:pt x="163" y="764"/>
                      <a:pt x="45" y="762"/>
                    </a:cubicBezTo>
                    <a:cubicBezTo>
                      <a:pt x="16" y="762"/>
                      <a:pt x="1" y="777"/>
                      <a:pt x="1" y="807"/>
                    </a:cubicBezTo>
                    <a:cubicBezTo>
                      <a:pt x="1" y="836"/>
                      <a:pt x="16" y="851"/>
                      <a:pt x="45" y="851"/>
                    </a:cubicBezTo>
                    <a:cubicBezTo>
                      <a:pt x="363" y="867"/>
                      <a:pt x="680" y="874"/>
                      <a:pt x="997" y="874"/>
                    </a:cubicBezTo>
                    <a:cubicBezTo>
                      <a:pt x="2483" y="874"/>
                      <a:pt x="3963" y="721"/>
                      <a:pt x="5452" y="597"/>
                    </a:cubicBezTo>
                    <a:cubicBezTo>
                      <a:pt x="6961" y="448"/>
                      <a:pt x="9335" y="239"/>
                      <a:pt x="10829" y="90"/>
                    </a:cubicBezTo>
                    <a:cubicBezTo>
                      <a:pt x="10844" y="90"/>
                      <a:pt x="10874" y="75"/>
                      <a:pt x="10874" y="30"/>
                    </a:cubicBezTo>
                    <a:cubicBezTo>
                      <a:pt x="10874" y="15"/>
                      <a:pt x="10844" y="0"/>
                      <a:pt x="10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3"/>
              <p:cNvSpPr/>
              <p:nvPr/>
            </p:nvSpPr>
            <p:spPr>
              <a:xfrm>
                <a:off x="12872231" y="3152456"/>
                <a:ext cx="316474" cy="522541"/>
              </a:xfrm>
              <a:custGeom>
                <a:avLst/>
                <a:gdLst/>
                <a:ahLst/>
                <a:cxnLst/>
                <a:rect l="l" t="t" r="r" b="b"/>
                <a:pathLst>
                  <a:path w="1674" h="2764" extrusionOk="0">
                    <a:moveTo>
                      <a:pt x="434" y="1"/>
                    </a:moveTo>
                    <a:cubicBezTo>
                      <a:pt x="195" y="673"/>
                      <a:pt x="1" y="1718"/>
                      <a:pt x="16" y="2435"/>
                    </a:cubicBezTo>
                    <a:cubicBezTo>
                      <a:pt x="434" y="2540"/>
                      <a:pt x="852" y="2659"/>
                      <a:pt x="1330" y="2764"/>
                    </a:cubicBezTo>
                    <a:cubicBezTo>
                      <a:pt x="1285" y="2017"/>
                      <a:pt x="1405" y="912"/>
                      <a:pt x="1673" y="210"/>
                    </a:cubicBezTo>
                    <a:cubicBezTo>
                      <a:pt x="1210" y="150"/>
                      <a:pt x="912" y="75"/>
                      <a:pt x="4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3"/>
              <p:cNvSpPr/>
              <p:nvPr/>
            </p:nvSpPr>
            <p:spPr>
              <a:xfrm>
                <a:off x="11816190" y="2901207"/>
                <a:ext cx="319310" cy="505526"/>
              </a:xfrm>
              <a:custGeom>
                <a:avLst/>
                <a:gdLst/>
                <a:ahLst/>
                <a:cxnLst/>
                <a:rect l="l" t="t" r="r" b="b"/>
                <a:pathLst>
                  <a:path w="1689" h="2674" extrusionOk="0">
                    <a:moveTo>
                      <a:pt x="434" y="0"/>
                    </a:moveTo>
                    <a:cubicBezTo>
                      <a:pt x="180" y="672"/>
                      <a:pt x="1" y="1539"/>
                      <a:pt x="16" y="2256"/>
                    </a:cubicBezTo>
                    <a:cubicBezTo>
                      <a:pt x="464" y="2405"/>
                      <a:pt x="897" y="2569"/>
                      <a:pt x="1345" y="2674"/>
                    </a:cubicBezTo>
                    <a:cubicBezTo>
                      <a:pt x="1300" y="1912"/>
                      <a:pt x="1420" y="1001"/>
                      <a:pt x="1688" y="299"/>
                    </a:cubicBezTo>
                    <a:cubicBezTo>
                      <a:pt x="1225" y="254"/>
                      <a:pt x="912" y="75"/>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p:cNvSpPr/>
              <p:nvPr/>
            </p:nvSpPr>
            <p:spPr>
              <a:xfrm>
                <a:off x="11872716" y="2887028"/>
                <a:ext cx="1516390" cy="338971"/>
              </a:xfrm>
              <a:custGeom>
                <a:avLst/>
                <a:gdLst/>
                <a:ahLst/>
                <a:cxnLst/>
                <a:rect l="l" t="t" r="r" b="b"/>
                <a:pathLst>
                  <a:path w="8021" h="1793" extrusionOk="0">
                    <a:moveTo>
                      <a:pt x="75" y="1"/>
                    </a:moveTo>
                    <a:cubicBezTo>
                      <a:pt x="45" y="1"/>
                      <a:pt x="15" y="16"/>
                      <a:pt x="15" y="30"/>
                    </a:cubicBezTo>
                    <a:cubicBezTo>
                      <a:pt x="0" y="60"/>
                      <a:pt x="15" y="90"/>
                      <a:pt x="45" y="105"/>
                    </a:cubicBezTo>
                    <a:cubicBezTo>
                      <a:pt x="672" y="344"/>
                      <a:pt x="1315" y="538"/>
                      <a:pt x="1972" y="718"/>
                    </a:cubicBezTo>
                    <a:cubicBezTo>
                      <a:pt x="3928" y="1210"/>
                      <a:pt x="5945" y="1494"/>
                      <a:pt x="7931" y="1793"/>
                    </a:cubicBezTo>
                    <a:cubicBezTo>
                      <a:pt x="8006" y="1793"/>
                      <a:pt x="8021" y="1688"/>
                      <a:pt x="7946" y="1688"/>
                    </a:cubicBezTo>
                    <a:cubicBezTo>
                      <a:pt x="7289" y="1614"/>
                      <a:pt x="6632" y="1509"/>
                      <a:pt x="5960" y="1390"/>
                    </a:cubicBezTo>
                    <a:cubicBezTo>
                      <a:pt x="3973" y="1031"/>
                      <a:pt x="2047" y="419"/>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p:cNvSpPr/>
              <p:nvPr/>
            </p:nvSpPr>
            <p:spPr>
              <a:xfrm>
                <a:off x="12767685" y="3174008"/>
                <a:ext cx="93392" cy="383209"/>
              </a:xfrm>
              <a:custGeom>
                <a:avLst/>
                <a:gdLst/>
                <a:ahLst/>
                <a:cxnLst/>
                <a:rect l="l" t="t" r="r" b="b"/>
                <a:pathLst>
                  <a:path w="494" h="2027" extrusionOk="0">
                    <a:moveTo>
                      <a:pt x="416" y="0"/>
                    </a:moveTo>
                    <a:cubicBezTo>
                      <a:pt x="384" y="0"/>
                      <a:pt x="356" y="17"/>
                      <a:pt x="345" y="51"/>
                    </a:cubicBezTo>
                    <a:cubicBezTo>
                      <a:pt x="270" y="200"/>
                      <a:pt x="225" y="350"/>
                      <a:pt x="180" y="499"/>
                    </a:cubicBezTo>
                    <a:cubicBezTo>
                      <a:pt x="135" y="663"/>
                      <a:pt x="106" y="828"/>
                      <a:pt x="76" y="977"/>
                    </a:cubicBezTo>
                    <a:cubicBezTo>
                      <a:pt x="61" y="1052"/>
                      <a:pt x="46" y="1141"/>
                      <a:pt x="31" y="1216"/>
                    </a:cubicBezTo>
                    <a:cubicBezTo>
                      <a:pt x="31" y="1291"/>
                      <a:pt x="16" y="1380"/>
                      <a:pt x="16" y="1455"/>
                    </a:cubicBezTo>
                    <a:cubicBezTo>
                      <a:pt x="1" y="1604"/>
                      <a:pt x="1" y="1768"/>
                      <a:pt x="1" y="1933"/>
                    </a:cubicBezTo>
                    <a:cubicBezTo>
                      <a:pt x="1" y="1978"/>
                      <a:pt x="31" y="2007"/>
                      <a:pt x="76" y="2022"/>
                    </a:cubicBezTo>
                    <a:cubicBezTo>
                      <a:pt x="83" y="2025"/>
                      <a:pt x="91" y="2026"/>
                      <a:pt x="99" y="2026"/>
                    </a:cubicBezTo>
                    <a:cubicBezTo>
                      <a:pt x="135" y="2026"/>
                      <a:pt x="168" y="1997"/>
                      <a:pt x="180" y="1948"/>
                    </a:cubicBezTo>
                    <a:cubicBezTo>
                      <a:pt x="225" y="1798"/>
                      <a:pt x="255" y="1634"/>
                      <a:pt x="285" y="1485"/>
                    </a:cubicBezTo>
                    <a:cubicBezTo>
                      <a:pt x="300" y="1410"/>
                      <a:pt x="300" y="1335"/>
                      <a:pt x="315" y="1261"/>
                    </a:cubicBezTo>
                    <a:lnTo>
                      <a:pt x="359" y="1022"/>
                    </a:lnTo>
                    <a:lnTo>
                      <a:pt x="434" y="559"/>
                    </a:lnTo>
                    <a:cubicBezTo>
                      <a:pt x="449" y="409"/>
                      <a:pt x="479" y="245"/>
                      <a:pt x="494" y="96"/>
                    </a:cubicBezTo>
                    <a:cubicBezTo>
                      <a:pt x="494" y="66"/>
                      <a:pt x="479" y="21"/>
                      <a:pt x="449" y="6"/>
                    </a:cubicBezTo>
                    <a:cubicBezTo>
                      <a:pt x="438" y="2"/>
                      <a:pt x="427"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p:cNvSpPr/>
              <p:nvPr/>
            </p:nvSpPr>
            <p:spPr>
              <a:xfrm>
                <a:off x="12609638" y="3140168"/>
                <a:ext cx="93392" cy="383209"/>
              </a:xfrm>
              <a:custGeom>
                <a:avLst/>
                <a:gdLst/>
                <a:ahLst/>
                <a:cxnLst/>
                <a:rect l="l" t="t" r="r" b="b"/>
                <a:pathLst>
                  <a:path w="494" h="2027" extrusionOk="0">
                    <a:moveTo>
                      <a:pt x="430" y="0"/>
                    </a:moveTo>
                    <a:cubicBezTo>
                      <a:pt x="393" y="0"/>
                      <a:pt x="356" y="20"/>
                      <a:pt x="344" y="66"/>
                    </a:cubicBezTo>
                    <a:cubicBezTo>
                      <a:pt x="269" y="200"/>
                      <a:pt x="225" y="364"/>
                      <a:pt x="180" y="514"/>
                    </a:cubicBezTo>
                    <a:cubicBezTo>
                      <a:pt x="135" y="663"/>
                      <a:pt x="105" y="827"/>
                      <a:pt x="75" y="992"/>
                    </a:cubicBezTo>
                    <a:cubicBezTo>
                      <a:pt x="60" y="1066"/>
                      <a:pt x="45" y="1141"/>
                      <a:pt x="30" y="1231"/>
                    </a:cubicBezTo>
                    <a:cubicBezTo>
                      <a:pt x="30" y="1305"/>
                      <a:pt x="16" y="1380"/>
                      <a:pt x="16" y="1470"/>
                    </a:cubicBezTo>
                    <a:cubicBezTo>
                      <a:pt x="1" y="1619"/>
                      <a:pt x="1" y="1783"/>
                      <a:pt x="1" y="1947"/>
                    </a:cubicBezTo>
                    <a:cubicBezTo>
                      <a:pt x="1" y="1977"/>
                      <a:pt x="30" y="2022"/>
                      <a:pt x="75" y="2022"/>
                    </a:cubicBezTo>
                    <a:cubicBezTo>
                      <a:pt x="83" y="2025"/>
                      <a:pt x="92" y="2026"/>
                      <a:pt x="100" y="2026"/>
                    </a:cubicBezTo>
                    <a:cubicBezTo>
                      <a:pt x="140" y="2026"/>
                      <a:pt x="182" y="1999"/>
                      <a:pt x="195" y="1962"/>
                    </a:cubicBezTo>
                    <a:cubicBezTo>
                      <a:pt x="225" y="1798"/>
                      <a:pt x="254" y="1649"/>
                      <a:pt x="284" y="1499"/>
                    </a:cubicBezTo>
                    <a:cubicBezTo>
                      <a:pt x="299" y="1425"/>
                      <a:pt x="299" y="1335"/>
                      <a:pt x="314" y="1260"/>
                    </a:cubicBezTo>
                    <a:lnTo>
                      <a:pt x="359" y="1036"/>
                    </a:lnTo>
                    <a:lnTo>
                      <a:pt x="434" y="573"/>
                    </a:lnTo>
                    <a:cubicBezTo>
                      <a:pt x="464" y="409"/>
                      <a:pt x="479" y="260"/>
                      <a:pt x="493" y="110"/>
                    </a:cubicBezTo>
                    <a:cubicBezTo>
                      <a:pt x="493" y="66"/>
                      <a:pt x="479" y="36"/>
                      <a:pt x="464" y="6"/>
                    </a:cubicBezTo>
                    <a:cubicBezTo>
                      <a:pt x="453" y="2"/>
                      <a:pt x="442" y="0"/>
                      <a:pt x="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p:cNvSpPr/>
              <p:nvPr/>
            </p:nvSpPr>
            <p:spPr>
              <a:xfrm>
                <a:off x="12451591" y="3108974"/>
                <a:ext cx="96039" cy="383209"/>
              </a:xfrm>
              <a:custGeom>
                <a:avLst/>
                <a:gdLst/>
                <a:ahLst/>
                <a:cxnLst/>
                <a:rect l="l" t="t" r="r" b="b"/>
                <a:pathLst>
                  <a:path w="508" h="2027" extrusionOk="0">
                    <a:moveTo>
                      <a:pt x="428" y="1"/>
                    </a:moveTo>
                    <a:cubicBezTo>
                      <a:pt x="391" y="1"/>
                      <a:pt x="355" y="18"/>
                      <a:pt x="344" y="51"/>
                    </a:cubicBezTo>
                    <a:cubicBezTo>
                      <a:pt x="269" y="201"/>
                      <a:pt x="224" y="350"/>
                      <a:pt x="179" y="514"/>
                    </a:cubicBezTo>
                    <a:cubicBezTo>
                      <a:pt x="135" y="664"/>
                      <a:pt x="105" y="828"/>
                      <a:pt x="75" y="977"/>
                    </a:cubicBezTo>
                    <a:cubicBezTo>
                      <a:pt x="60" y="1052"/>
                      <a:pt x="45" y="1142"/>
                      <a:pt x="30" y="1216"/>
                    </a:cubicBezTo>
                    <a:cubicBezTo>
                      <a:pt x="30" y="1291"/>
                      <a:pt x="15" y="1381"/>
                      <a:pt x="15" y="1455"/>
                    </a:cubicBezTo>
                    <a:cubicBezTo>
                      <a:pt x="0" y="1620"/>
                      <a:pt x="0" y="1769"/>
                      <a:pt x="0" y="1933"/>
                    </a:cubicBezTo>
                    <a:cubicBezTo>
                      <a:pt x="0" y="1978"/>
                      <a:pt x="30" y="2008"/>
                      <a:pt x="75" y="2023"/>
                    </a:cubicBezTo>
                    <a:cubicBezTo>
                      <a:pt x="85" y="2025"/>
                      <a:pt x="95" y="2027"/>
                      <a:pt x="104" y="2027"/>
                    </a:cubicBezTo>
                    <a:cubicBezTo>
                      <a:pt x="149" y="2027"/>
                      <a:pt x="182" y="1998"/>
                      <a:pt x="194" y="1948"/>
                    </a:cubicBezTo>
                    <a:cubicBezTo>
                      <a:pt x="224" y="1799"/>
                      <a:pt x="254" y="1649"/>
                      <a:pt x="284" y="1485"/>
                    </a:cubicBezTo>
                    <a:cubicBezTo>
                      <a:pt x="299" y="1411"/>
                      <a:pt x="314" y="1336"/>
                      <a:pt x="329" y="1261"/>
                    </a:cubicBezTo>
                    <a:lnTo>
                      <a:pt x="359" y="1022"/>
                    </a:lnTo>
                    <a:lnTo>
                      <a:pt x="433" y="559"/>
                    </a:lnTo>
                    <a:cubicBezTo>
                      <a:pt x="463" y="410"/>
                      <a:pt x="478" y="260"/>
                      <a:pt x="493" y="96"/>
                    </a:cubicBezTo>
                    <a:cubicBezTo>
                      <a:pt x="508" y="66"/>
                      <a:pt x="478" y="36"/>
                      <a:pt x="463" y="7"/>
                    </a:cubicBezTo>
                    <a:cubicBezTo>
                      <a:pt x="452" y="3"/>
                      <a:pt x="44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p:cNvSpPr/>
              <p:nvPr/>
            </p:nvSpPr>
            <p:spPr>
              <a:xfrm>
                <a:off x="12296191" y="3063791"/>
                <a:ext cx="93392" cy="381508"/>
              </a:xfrm>
              <a:custGeom>
                <a:avLst/>
                <a:gdLst/>
                <a:ahLst/>
                <a:cxnLst/>
                <a:rect l="l" t="t" r="r" b="b"/>
                <a:pathLst>
                  <a:path w="494" h="2018" extrusionOk="0">
                    <a:moveTo>
                      <a:pt x="422" y="1"/>
                    </a:moveTo>
                    <a:cubicBezTo>
                      <a:pt x="383" y="1"/>
                      <a:pt x="355" y="18"/>
                      <a:pt x="344" y="51"/>
                    </a:cubicBezTo>
                    <a:cubicBezTo>
                      <a:pt x="270" y="201"/>
                      <a:pt x="225" y="350"/>
                      <a:pt x="180" y="499"/>
                    </a:cubicBezTo>
                    <a:cubicBezTo>
                      <a:pt x="135" y="664"/>
                      <a:pt x="105" y="813"/>
                      <a:pt x="75" y="977"/>
                    </a:cubicBezTo>
                    <a:cubicBezTo>
                      <a:pt x="60" y="1052"/>
                      <a:pt x="46" y="1142"/>
                      <a:pt x="31" y="1216"/>
                    </a:cubicBezTo>
                    <a:cubicBezTo>
                      <a:pt x="31" y="1291"/>
                      <a:pt x="16" y="1381"/>
                      <a:pt x="16" y="1455"/>
                    </a:cubicBezTo>
                    <a:cubicBezTo>
                      <a:pt x="1" y="1605"/>
                      <a:pt x="1" y="1769"/>
                      <a:pt x="1" y="1933"/>
                    </a:cubicBezTo>
                    <a:cubicBezTo>
                      <a:pt x="1" y="1963"/>
                      <a:pt x="31" y="2008"/>
                      <a:pt x="75" y="2008"/>
                    </a:cubicBezTo>
                    <a:cubicBezTo>
                      <a:pt x="85" y="2015"/>
                      <a:pt x="96" y="2018"/>
                      <a:pt x="106" y="2018"/>
                    </a:cubicBezTo>
                    <a:cubicBezTo>
                      <a:pt x="140" y="2018"/>
                      <a:pt x="172" y="1983"/>
                      <a:pt x="195" y="1948"/>
                    </a:cubicBezTo>
                    <a:cubicBezTo>
                      <a:pt x="225" y="1784"/>
                      <a:pt x="255" y="1635"/>
                      <a:pt x="284" y="1485"/>
                    </a:cubicBezTo>
                    <a:cubicBezTo>
                      <a:pt x="299" y="1411"/>
                      <a:pt x="299" y="1321"/>
                      <a:pt x="314" y="1246"/>
                    </a:cubicBezTo>
                    <a:lnTo>
                      <a:pt x="359" y="1022"/>
                    </a:lnTo>
                    <a:lnTo>
                      <a:pt x="434" y="559"/>
                    </a:lnTo>
                    <a:cubicBezTo>
                      <a:pt x="464" y="395"/>
                      <a:pt x="479" y="246"/>
                      <a:pt x="494" y="96"/>
                    </a:cubicBezTo>
                    <a:cubicBezTo>
                      <a:pt x="494" y="51"/>
                      <a:pt x="479" y="21"/>
                      <a:pt x="464" y="7"/>
                    </a:cubicBezTo>
                    <a:cubicBezTo>
                      <a:pt x="449" y="3"/>
                      <a:pt x="43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3"/>
              <p:cNvSpPr/>
              <p:nvPr/>
            </p:nvSpPr>
            <p:spPr>
              <a:xfrm>
                <a:off x="12138144" y="3027115"/>
                <a:ext cx="96228" cy="383209"/>
              </a:xfrm>
              <a:custGeom>
                <a:avLst/>
                <a:gdLst/>
                <a:ahLst/>
                <a:cxnLst/>
                <a:rect l="l" t="t" r="r" b="b"/>
                <a:pathLst>
                  <a:path w="509" h="2027" extrusionOk="0">
                    <a:moveTo>
                      <a:pt x="430" y="1"/>
                    </a:moveTo>
                    <a:cubicBezTo>
                      <a:pt x="398" y="1"/>
                      <a:pt x="370" y="18"/>
                      <a:pt x="359" y="51"/>
                    </a:cubicBezTo>
                    <a:cubicBezTo>
                      <a:pt x="284" y="201"/>
                      <a:pt x="239" y="350"/>
                      <a:pt x="194" y="499"/>
                    </a:cubicBezTo>
                    <a:cubicBezTo>
                      <a:pt x="150" y="664"/>
                      <a:pt x="120" y="813"/>
                      <a:pt x="75" y="977"/>
                    </a:cubicBezTo>
                    <a:cubicBezTo>
                      <a:pt x="60" y="1052"/>
                      <a:pt x="45" y="1142"/>
                      <a:pt x="45" y="1216"/>
                    </a:cubicBezTo>
                    <a:cubicBezTo>
                      <a:pt x="30" y="1291"/>
                      <a:pt x="30" y="1380"/>
                      <a:pt x="15" y="1455"/>
                    </a:cubicBezTo>
                    <a:cubicBezTo>
                      <a:pt x="0" y="1605"/>
                      <a:pt x="0" y="1769"/>
                      <a:pt x="15" y="1933"/>
                    </a:cubicBezTo>
                    <a:cubicBezTo>
                      <a:pt x="15" y="1963"/>
                      <a:pt x="45" y="2008"/>
                      <a:pt x="75" y="2023"/>
                    </a:cubicBezTo>
                    <a:cubicBezTo>
                      <a:pt x="85" y="2025"/>
                      <a:pt x="95" y="2027"/>
                      <a:pt x="104" y="2027"/>
                    </a:cubicBezTo>
                    <a:cubicBezTo>
                      <a:pt x="149" y="2027"/>
                      <a:pt x="182" y="1998"/>
                      <a:pt x="194" y="1948"/>
                    </a:cubicBezTo>
                    <a:cubicBezTo>
                      <a:pt x="239" y="1799"/>
                      <a:pt x="254" y="1634"/>
                      <a:pt x="284" y="1485"/>
                    </a:cubicBezTo>
                    <a:cubicBezTo>
                      <a:pt x="299" y="1410"/>
                      <a:pt x="314" y="1336"/>
                      <a:pt x="329" y="1246"/>
                    </a:cubicBezTo>
                    <a:lnTo>
                      <a:pt x="374" y="1022"/>
                    </a:lnTo>
                    <a:lnTo>
                      <a:pt x="448" y="559"/>
                    </a:lnTo>
                    <a:cubicBezTo>
                      <a:pt x="463" y="410"/>
                      <a:pt x="493" y="245"/>
                      <a:pt x="508" y="96"/>
                    </a:cubicBezTo>
                    <a:cubicBezTo>
                      <a:pt x="508" y="51"/>
                      <a:pt x="493" y="21"/>
                      <a:pt x="463" y="6"/>
                    </a:cubicBezTo>
                    <a:cubicBezTo>
                      <a:pt x="452" y="3"/>
                      <a:pt x="441"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3"/>
              <p:cNvSpPr/>
              <p:nvPr/>
            </p:nvSpPr>
            <p:spPr>
              <a:xfrm>
                <a:off x="11618631" y="3605045"/>
                <a:ext cx="926357" cy="586630"/>
              </a:xfrm>
              <a:custGeom>
                <a:avLst/>
                <a:gdLst/>
                <a:ahLst/>
                <a:cxnLst/>
                <a:rect l="l" t="t" r="r" b="b"/>
                <a:pathLst>
                  <a:path w="4900" h="3103" extrusionOk="0">
                    <a:moveTo>
                      <a:pt x="782" y="0"/>
                    </a:moveTo>
                    <a:cubicBezTo>
                      <a:pt x="515" y="0"/>
                      <a:pt x="269" y="93"/>
                      <a:pt x="135" y="370"/>
                    </a:cubicBezTo>
                    <a:cubicBezTo>
                      <a:pt x="0" y="609"/>
                      <a:pt x="90" y="907"/>
                      <a:pt x="239" y="1131"/>
                    </a:cubicBezTo>
                    <a:cubicBezTo>
                      <a:pt x="403" y="1341"/>
                      <a:pt x="642" y="1490"/>
                      <a:pt x="881" y="1624"/>
                    </a:cubicBezTo>
                    <a:cubicBezTo>
                      <a:pt x="1763" y="2132"/>
                      <a:pt x="2689" y="2580"/>
                      <a:pt x="3630" y="2954"/>
                    </a:cubicBezTo>
                    <a:cubicBezTo>
                      <a:pt x="3809" y="3013"/>
                      <a:pt x="3988" y="3088"/>
                      <a:pt x="4182" y="3103"/>
                    </a:cubicBezTo>
                    <a:cubicBezTo>
                      <a:pt x="4361" y="3103"/>
                      <a:pt x="4570" y="3043"/>
                      <a:pt x="4705" y="2909"/>
                    </a:cubicBezTo>
                    <a:cubicBezTo>
                      <a:pt x="4780" y="2804"/>
                      <a:pt x="4809" y="2700"/>
                      <a:pt x="4839" y="2580"/>
                    </a:cubicBezTo>
                    <a:cubicBezTo>
                      <a:pt x="4899" y="2252"/>
                      <a:pt x="4795" y="1893"/>
                      <a:pt x="4585" y="1639"/>
                    </a:cubicBezTo>
                    <a:cubicBezTo>
                      <a:pt x="4346" y="1355"/>
                      <a:pt x="3988" y="1206"/>
                      <a:pt x="3659" y="1072"/>
                    </a:cubicBezTo>
                    <a:cubicBezTo>
                      <a:pt x="2957" y="788"/>
                      <a:pt x="2226" y="519"/>
                      <a:pt x="1553" y="190"/>
                    </a:cubicBezTo>
                    <a:cubicBezTo>
                      <a:pt x="1337" y="93"/>
                      <a:pt x="1049" y="0"/>
                      <a:pt x="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3"/>
              <p:cNvSpPr/>
              <p:nvPr/>
            </p:nvSpPr>
            <p:spPr>
              <a:xfrm>
                <a:off x="13751438" y="1813973"/>
                <a:ext cx="980048" cy="548063"/>
              </a:xfrm>
              <a:custGeom>
                <a:avLst/>
                <a:gdLst/>
                <a:ahLst/>
                <a:cxnLst/>
                <a:rect l="l" t="t" r="r" b="b"/>
                <a:pathLst>
                  <a:path w="5184" h="2899" extrusionOk="0">
                    <a:moveTo>
                      <a:pt x="3451" y="1"/>
                    </a:moveTo>
                    <a:lnTo>
                      <a:pt x="971" y="150"/>
                    </a:lnTo>
                    <a:cubicBezTo>
                      <a:pt x="971" y="150"/>
                      <a:pt x="165" y="554"/>
                      <a:pt x="75" y="1554"/>
                    </a:cubicBezTo>
                    <a:cubicBezTo>
                      <a:pt x="1" y="2540"/>
                      <a:pt x="658" y="2899"/>
                      <a:pt x="658" y="2899"/>
                    </a:cubicBezTo>
                    <a:lnTo>
                      <a:pt x="4825" y="2899"/>
                    </a:lnTo>
                    <a:lnTo>
                      <a:pt x="5183" y="1091"/>
                    </a:lnTo>
                    <a:cubicBezTo>
                      <a:pt x="4944" y="539"/>
                      <a:pt x="4138" y="315"/>
                      <a:pt x="3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3"/>
              <p:cNvSpPr/>
              <p:nvPr/>
            </p:nvSpPr>
            <p:spPr>
              <a:xfrm>
                <a:off x="14611692" y="3931726"/>
                <a:ext cx="214764" cy="76566"/>
              </a:xfrm>
              <a:custGeom>
                <a:avLst/>
                <a:gdLst/>
                <a:ahLst/>
                <a:cxnLst/>
                <a:rect l="l" t="t" r="r" b="b"/>
                <a:pathLst>
                  <a:path w="1136" h="405" extrusionOk="0">
                    <a:moveTo>
                      <a:pt x="1135" y="1"/>
                    </a:moveTo>
                    <a:lnTo>
                      <a:pt x="0" y="16"/>
                    </a:lnTo>
                    <a:lnTo>
                      <a:pt x="30" y="359"/>
                    </a:lnTo>
                    <a:lnTo>
                      <a:pt x="1135" y="404"/>
                    </a:lnTo>
                    <a:lnTo>
                      <a:pt x="11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3"/>
              <p:cNvSpPr/>
              <p:nvPr/>
            </p:nvSpPr>
            <p:spPr>
              <a:xfrm>
                <a:off x="15038003" y="3906393"/>
                <a:ext cx="211928" cy="87720"/>
              </a:xfrm>
              <a:custGeom>
                <a:avLst/>
                <a:gdLst/>
                <a:ahLst/>
                <a:cxnLst/>
                <a:rect l="l" t="t" r="r" b="b"/>
                <a:pathLst>
                  <a:path w="1121" h="464" extrusionOk="0">
                    <a:moveTo>
                      <a:pt x="1121" y="0"/>
                    </a:moveTo>
                    <a:lnTo>
                      <a:pt x="0" y="75"/>
                    </a:lnTo>
                    <a:lnTo>
                      <a:pt x="0" y="419"/>
                    </a:lnTo>
                    <a:lnTo>
                      <a:pt x="1121" y="463"/>
                    </a:lnTo>
                    <a:lnTo>
                      <a:pt x="11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3"/>
              <p:cNvSpPr/>
              <p:nvPr/>
            </p:nvSpPr>
            <p:spPr>
              <a:xfrm>
                <a:off x="15009834" y="3934561"/>
                <a:ext cx="296623" cy="313449"/>
              </a:xfrm>
              <a:custGeom>
                <a:avLst/>
                <a:gdLst/>
                <a:ahLst/>
                <a:cxnLst/>
                <a:rect l="l" t="t" r="r" b="b"/>
                <a:pathLst>
                  <a:path w="1569" h="1658" extrusionOk="0">
                    <a:moveTo>
                      <a:pt x="164" y="1"/>
                    </a:moveTo>
                    <a:cubicBezTo>
                      <a:pt x="105" y="165"/>
                      <a:pt x="60" y="344"/>
                      <a:pt x="30" y="524"/>
                    </a:cubicBezTo>
                    <a:cubicBezTo>
                      <a:pt x="15" y="613"/>
                      <a:pt x="0" y="703"/>
                      <a:pt x="30" y="777"/>
                    </a:cubicBezTo>
                    <a:cubicBezTo>
                      <a:pt x="60" y="852"/>
                      <a:pt x="119" y="927"/>
                      <a:pt x="179" y="987"/>
                    </a:cubicBezTo>
                    <a:cubicBezTo>
                      <a:pt x="433" y="1226"/>
                      <a:pt x="732" y="1435"/>
                      <a:pt x="1046" y="1584"/>
                    </a:cubicBezTo>
                    <a:cubicBezTo>
                      <a:pt x="1135" y="1624"/>
                      <a:pt x="1231" y="1657"/>
                      <a:pt x="1317" y="1657"/>
                    </a:cubicBezTo>
                    <a:cubicBezTo>
                      <a:pt x="1359" y="1657"/>
                      <a:pt x="1399" y="1649"/>
                      <a:pt x="1434" y="1629"/>
                    </a:cubicBezTo>
                    <a:cubicBezTo>
                      <a:pt x="1509" y="1569"/>
                      <a:pt x="1553" y="1494"/>
                      <a:pt x="1568" y="1405"/>
                    </a:cubicBezTo>
                    <a:cubicBezTo>
                      <a:pt x="1568" y="1315"/>
                      <a:pt x="1553" y="1240"/>
                      <a:pt x="1538" y="1151"/>
                    </a:cubicBezTo>
                    <a:cubicBezTo>
                      <a:pt x="1479" y="852"/>
                      <a:pt x="1374" y="598"/>
                      <a:pt x="1270" y="314"/>
                    </a:cubicBez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3"/>
              <p:cNvSpPr/>
              <p:nvPr/>
            </p:nvSpPr>
            <p:spPr>
              <a:xfrm>
                <a:off x="15196050" y="4044778"/>
                <a:ext cx="51044" cy="27413"/>
              </a:xfrm>
              <a:custGeom>
                <a:avLst/>
                <a:gdLst/>
                <a:ahLst/>
                <a:cxnLst/>
                <a:rect l="l" t="t" r="r" b="b"/>
                <a:pathLst>
                  <a:path w="270" h="145" extrusionOk="0">
                    <a:moveTo>
                      <a:pt x="176" y="0"/>
                    </a:moveTo>
                    <a:cubicBezTo>
                      <a:pt x="124" y="0"/>
                      <a:pt x="61" y="15"/>
                      <a:pt x="31" y="30"/>
                    </a:cubicBezTo>
                    <a:cubicBezTo>
                      <a:pt x="1" y="45"/>
                      <a:pt x="1" y="90"/>
                      <a:pt x="31" y="120"/>
                    </a:cubicBezTo>
                    <a:cubicBezTo>
                      <a:pt x="57" y="136"/>
                      <a:pt x="88" y="144"/>
                      <a:pt x="118" y="144"/>
                    </a:cubicBezTo>
                    <a:cubicBezTo>
                      <a:pt x="173" y="144"/>
                      <a:pt x="226" y="117"/>
                      <a:pt x="255" y="60"/>
                    </a:cubicBezTo>
                    <a:cubicBezTo>
                      <a:pt x="270" y="15"/>
                      <a:pt x="22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3"/>
              <p:cNvSpPr/>
              <p:nvPr/>
            </p:nvSpPr>
            <p:spPr>
              <a:xfrm>
                <a:off x="15218736" y="4085992"/>
                <a:ext cx="36865" cy="27791"/>
              </a:xfrm>
              <a:custGeom>
                <a:avLst/>
                <a:gdLst/>
                <a:ahLst/>
                <a:cxnLst/>
                <a:rect l="l" t="t" r="r" b="b"/>
                <a:pathLst>
                  <a:path w="195" h="147" extrusionOk="0">
                    <a:moveTo>
                      <a:pt x="104" y="1"/>
                    </a:moveTo>
                    <a:cubicBezTo>
                      <a:pt x="75" y="1"/>
                      <a:pt x="53" y="18"/>
                      <a:pt x="30" y="51"/>
                    </a:cubicBezTo>
                    <a:cubicBezTo>
                      <a:pt x="0" y="66"/>
                      <a:pt x="15" y="111"/>
                      <a:pt x="30" y="126"/>
                    </a:cubicBezTo>
                    <a:cubicBezTo>
                      <a:pt x="49" y="140"/>
                      <a:pt x="70" y="147"/>
                      <a:pt x="90" y="147"/>
                    </a:cubicBezTo>
                    <a:cubicBezTo>
                      <a:pt x="133" y="147"/>
                      <a:pt x="174" y="117"/>
                      <a:pt x="194" y="66"/>
                    </a:cubicBezTo>
                    <a:cubicBezTo>
                      <a:pt x="194" y="36"/>
                      <a:pt x="165" y="6"/>
                      <a:pt x="135" y="6"/>
                    </a:cubicBezTo>
                    <a:cubicBezTo>
                      <a:pt x="123" y="3"/>
                      <a:pt x="113"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3"/>
              <p:cNvSpPr/>
              <p:nvPr/>
            </p:nvSpPr>
            <p:spPr>
              <a:xfrm>
                <a:off x="15235562" y="4128339"/>
                <a:ext cx="37054" cy="26656"/>
              </a:xfrm>
              <a:custGeom>
                <a:avLst/>
                <a:gdLst/>
                <a:ahLst/>
                <a:cxnLst/>
                <a:rect l="l" t="t" r="r" b="b"/>
                <a:pathLst>
                  <a:path w="196" h="141" extrusionOk="0">
                    <a:moveTo>
                      <a:pt x="110" y="1"/>
                    </a:moveTo>
                    <a:cubicBezTo>
                      <a:pt x="75" y="1"/>
                      <a:pt x="49" y="18"/>
                      <a:pt x="16" y="51"/>
                    </a:cubicBezTo>
                    <a:cubicBezTo>
                      <a:pt x="1" y="66"/>
                      <a:pt x="1" y="111"/>
                      <a:pt x="31" y="126"/>
                    </a:cubicBezTo>
                    <a:cubicBezTo>
                      <a:pt x="45" y="135"/>
                      <a:pt x="64" y="140"/>
                      <a:pt x="83" y="140"/>
                    </a:cubicBezTo>
                    <a:cubicBezTo>
                      <a:pt x="125" y="140"/>
                      <a:pt x="170" y="117"/>
                      <a:pt x="180" y="66"/>
                    </a:cubicBezTo>
                    <a:cubicBezTo>
                      <a:pt x="195" y="36"/>
                      <a:pt x="180" y="6"/>
                      <a:pt x="150" y="6"/>
                    </a:cubicBezTo>
                    <a:cubicBezTo>
                      <a:pt x="135" y="3"/>
                      <a:pt x="122"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3"/>
              <p:cNvSpPr/>
              <p:nvPr/>
            </p:nvSpPr>
            <p:spPr>
              <a:xfrm>
                <a:off x="15027605" y="4054609"/>
                <a:ext cx="183759" cy="152565"/>
              </a:xfrm>
              <a:custGeom>
                <a:avLst/>
                <a:gdLst/>
                <a:ahLst/>
                <a:cxnLst/>
                <a:rect l="l" t="t" r="r" b="b"/>
                <a:pathLst>
                  <a:path w="972" h="807" extrusionOk="0">
                    <a:moveTo>
                      <a:pt x="54" y="1"/>
                    </a:moveTo>
                    <a:cubicBezTo>
                      <a:pt x="29" y="1"/>
                      <a:pt x="1" y="24"/>
                      <a:pt x="11" y="53"/>
                    </a:cubicBezTo>
                    <a:cubicBezTo>
                      <a:pt x="55" y="262"/>
                      <a:pt x="220" y="396"/>
                      <a:pt x="384" y="516"/>
                    </a:cubicBezTo>
                    <a:cubicBezTo>
                      <a:pt x="533" y="635"/>
                      <a:pt x="698" y="740"/>
                      <a:pt x="892" y="800"/>
                    </a:cubicBezTo>
                    <a:cubicBezTo>
                      <a:pt x="899" y="804"/>
                      <a:pt x="906" y="807"/>
                      <a:pt x="913" y="807"/>
                    </a:cubicBezTo>
                    <a:cubicBezTo>
                      <a:pt x="948" y="807"/>
                      <a:pt x="972" y="750"/>
                      <a:pt x="922" y="725"/>
                    </a:cubicBezTo>
                    <a:cubicBezTo>
                      <a:pt x="772" y="620"/>
                      <a:pt x="608" y="516"/>
                      <a:pt x="459" y="396"/>
                    </a:cubicBezTo>
                    <a:cubicBezTo>
                      <a:pt x="324" y="292"/>
                      <a:pt x="175" y="187"/>
                      <a:pt x="85" y="23"/>
                    </a:cubicBezTo>
                    <a:cubicBezTo>
                      <a:pt x="80" y="7"/>
                      <a:pt x="68"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3"/>
              <p:cNvSpPr/>
              <p:nvPr/>
            </p:nvSpPr>
            <p:spPr>
              <a:xfrm>
                <a:off x="14591842" y="3957248"/>
                <a:ext cx="302295" cy="303996"/>
              </a:xfrm>
              <a:custGeom>
                <a:avLst/>
                <a:gdLst/>
                <a:ahLst/>
                <a:cxnLst/>
                <a:rect l="l" t="t" r="r" b="b"/>
                <a:pathLst>
                  <a:path w="1599" h="1608" extrusionOk="0">
                    <a:moveTo>
                      <a:pt x="135" y="0"/>
                    </a:moveTo>
                    <a:cubicBezTo>
                      <a:pt x="90" y="180"/>
                      <a:pt x="45" y="359"/>
                      <a:pt x="15" y="538"/>
                    </a:cubicBezTo>
                    <a:cubicBezTo>
                      <a:pt x="1" y="628"/>
                      <a:pt x="1" y="702"/>
                      <a:pt x="30" y="792"/>
                    </a:cubicBezTo>
                    <a:cubicBezTo>
                      <a:pt x="60" y="867"/>
                      <a:pt x="120" y="926"/>
                      <a:pt x="195" y="986"/>
                    </a:cubicBezTo>
                    <a:cubicBezTo>
                      <a:pt x="464" y="1210"/>
                      <a:pt x="777" y="1404"/>
                      <a:pt x="1091" y="1539"/>
                    </a:cubicBezTo>
                    <a:cubicBezTo>
                      <a:pt x="1175" y="1576"/>
                      <a:pt x="1265" y="1608"/>
                      <a:pt x="1346" y="1608"/>
                    </a:cubicBezTo>
                    <a:cubicBezTo>
                      <a:pt x="1395" y="1608"/>
                      <a:pt x="1440" y="1596"/>
                      <a:pt x="1479" y="1569"/>
                    </a:cubicBezTo>
                    <a:cubicBezTo>
                      <a:pt x="1554" y="1509"/>
                      <a:pt x="1584" y="1419"/>
                      <a:pt x="1599" y="1345"/>
                    </a:cubicBezTo>
                    <a:cubicBezTo>
                      <a:pt x="1599" y="1255"/>
                      <a:pt x="1584" y="1165"/>
                      <a:pt x="1554" y="1091"/>
                    </a:cubicBezTo>
                    <a:cubicBezTo>
                      <a:pt x="1479" y="792"/>
                      <a:pt x="1360" y="553"/>
                      <a:pt x="1240" y="269"/>
                    </a:cubicBezTo>
                    <a:lnTo>
                      <a:pt x="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3"/>
              <p:cNvSpPr/>
              <p:nvPr/>
            </p:nvSpPr>
            <p:spPr>
              <a:xfrm>
                <a:off x="14781082" y="4053853"/>
                <a:ext cx="51989" cy="28925"/>
              </a:xfrm>
              <a:custGeom>
                <a:avLst/>
                <a:gdLst/>
                <a:ahLst/>
                <a:cxnLst/>
                <a:rect l="l" t="t" r="r" b="b"/>
                <a:pathLst>
                  <a:path w="275" h="153" extrusionOk="0">
                    <a:moveTo>
                      <a:pt x="191" y="0"/>
                    </a:moveTo>
                    <a:cubicBezTo>
                      <a:pt x="133" y="0"/>
                      <a:pt x="55" y="26"/>
                      <a:pt x="30" y="42"/>
                    </a:cubicBezTo>
                    <a:cubicBezTo>
                      <a:pt x="0" y="57"/>
                      <a:pt x="0" y="102"/>
                      <a:pt x="30" y="132"/>
                    </a:cubicBezTo>
                    <a:cubicBezTo>
                      <a:pt x="54" y="146"/>
                      <a:pt x="83" y="153"/>
                      <a:pt x="111" y="153"/>
                    </a:cubicBezTo>
                    <a:cubicBezTo>
                      <a:pt x="172" y="153"/>
                      <a:pt x="234" y="123"/>
                      <a:pt x="254" y="72"/>
                    </a:cubicBezTo>
                    <a:cubicBezTo>
                      <a:pt x="274" y="18"/>
                      <a:pt x="240"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3"/>
              <p:cNvSpPr/>
              <p:nvPr/>
            </p:nvSpPr>
            <p:spPr>
              <a:xfrm>
                <a:off x="14806415" y="4097335"/>
                <a:ext cx="36865" cy="28547"/>
              </a:xfrm>
              <a:custGeom>
                <a:avLst/>
                <a:gdLst/>
                <a:ahLst/>
                <a:cxnLst/>
                <a:rect l="l" t="t" r="r" b="b"/>
                <a:pathLst>
                  <a:path w="195" h="151" extrusionOk="0">
                    <a:moveTo>
                      <a:pt x="97" y="1"/>
                    </a:moveTo>
                    <a:cubicBezTo>
                      <a:pt x="61" y="1"/>
                      <a:pt x="38" y="20"/>
                      <a:pt x="16" y="66"/>
                    </a:cubicBezTo>
                    <a:cubicBezTo>
                      <a:pt x="1" y="81"/>
                      <a:pt x="1" y="126"/>
                      <a:pt x="31" y="141"/>
                    </a:cubicBezTo>
                    <a:cubicBezTo>
                      <a:pt x="47" y="147"/>
                      <a:pt x="63" y="150"/>
                      <a:pt x="79" y="150"/>
                    </a:cubicBezTo>
                    <a:cubicBezTo>
                      <a:pt x="135" y="150"/>
                      <a:pt x="183" y="112"/>
                      <a:pt x="195" y="66"/>
                    </a:cubicBezTo>
                    <a:cubicBezTo>
                      <a:pt x="195" y="21"/>
                      <a:pt x="165" y="6"/>
                      <a:pt x="135" y="6"/>
                    </a:cubicBezTo>
                    <a:cubicBezTo>
                      <a:pt x="121" y="3"/>
                      <a:pt x="109"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3"/>
              <p:cNvSpPr/>
              <p:nvPr/>
            </p:nvSpPr>
            <p:spPr>
              <a:xfrm>
                <a:off x="14823430" y="4139682"/>
                <a:ext cx="39701" cy="28925"/>
              </a:xfrm>
              <a:custGeom>
                <a:avLst/>
                <a:gdLst/>
                <a:ahLst/>
                <a:cxnLst/>
                <a:rect l="l" t="t" r="r" b="b"/>
                <a:pathLst>
                  <a:path w="210" h="153" extrusionOk="0">
                    <a:moveTo>
                      <a:pt x="112" y="1"/>
                    </a:moveTo>
                    <a:cubicBezTo>
                      <a:pt x="76" y="1"/>
                      <a:pt x="53" y="20"/>
                      <a:pt x="30" y="66"/>
                    </a:cubicBezTo>
                    <a:cubicBezTo>
                      <a:pt x="0" y="81"/>
                      <a:pt x="15" y="126"/>
                      <a:pt x="45" y="141"/>
                    </a:cubicBezTo>
                    <a:cubicBezTo>
                      <a:pt x="61" y="149"/>
                      <a:pt x="78" y="152"/>
                      <a:pt x="95" y="152"/>
                    </a:cubicBezTo>
                    <a:cubicBezTo>
                      <a:pt x="142" y="152"/>
                      <a:pt x="187" y="125"/>
                      <a:pt x="209" y="81"/>
                    </a:cubicBezTo>
                    <a:cubicBezTo>
                      <a:pt x="209" y="51"/>
                      <a:pt x="179" y="6"/>
                      <a:pt x="150" y="6"/>
                    </a:cubicBezTo>
                    <a:cubicBezTo>
                      <a:pt x="135" y="3"/>
                      <a:pt x="12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3"/>
              <p:cNvSpPr/>
              <p:nvPr/>
            </p:nvSpPr>
            <p:spPr>
              <a:xfrm>
                <a:off x="14606966" y="4080131"/>
                <a:ext cx="189809" cy="144058"/>
              </a:xfrm>
              <a:custGeom>
                <a:avLst/>
                <a:gdLst/>
                <a:ahLst/>
                <a:cxnLst/>
                <a:rect l="l" t="t" r="r" b="b"/>
                <a:pathLst>
                  <a:path w="1004" h="762" extrusionOk="0">
                    <a:moveTo>
                      <a:pt x="54" y="0"/>
                    </a:moveTo>
                    <a:cubicBezTo>
                      <a:pt x="29" y="0"/>
                      <a:pt x="0" y="23"/>
                      <a:pt x="10" y="52"/>
                    </a:cubicBezTo>
                    <a:cubicBezTo>
                      <a:pt x="70" y="246"/>
                      <a:pt x="249" y="381"/>
                      <a:pt x="398" y="500"/>
                    </a:cubicBezTo>
                    <a:cubicBezTo>
                      <a:pt x="563" y="605"/>
                      <a:pt x="742" y="695"/>
                      <a:pt x="936" y="754"/>
                    </a:cubicBezTo>
                    <a:cubicBezTo>
                      <a:pt x="943" y="759"/>
                      <a:pt x="950" y="761"/>
                      <a:pt x="956" y="761"/>
                    </a:cubicBezTo>
                    <a:cubicBezTo>
                      <a:pt x="989" y="761"/>
                      <a:pt x="1004" y="705"/>
                      <a:pt x="966" y="680"/>
                    </a:cubicBezTo>
                    <a:cubicBezTo>
                      <a:pt x="802" y="590"/>
                      <a:pt x="637" y="485"/>
                      <a:pt x="488" y="381"/>
                    </a:cubicBezTo>
                    <a:cubicBezTo>
                      <a:pt x="339" y="276"/>
                      <a:pt x="174" y="172"/>
                      <a:pt x="85" y="22"/>
                    </a:cubicBezTo>
                    <a:cubicBezTo>
                      <a:pt x="80" y="7"/>
                      <a:pt x="67"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3"/>
              <p:cNvSpPr/>
              <p:nvPr/>
            </p:nvSpPr>
            <p:spPr>
              <a:xfrm>
                <a:off x="14312235" y="2641450"/>
                <a:ext cx="1016724" cy="1335656"/>
              </a:xfrm>
              <a:custGeom>
                <a:avLst/>
                <a:gdLst/>
                <a:ahLst/>
                <a:cxnLst/>
                <a:rect l="l" t="t" r="r" b="b"/>
                <a:pathLst>
                  <a:path w="5378" h="7065" extrusionOk="0">
                    <a:moveTo>
                      <a:pt x="4317" y="0"/>
                    </a:moveTo>
                    <a:lnTo>
                      <a:pt x="4317" y="0"/>
                    </a:lnTo>
                    <a:cubicBezTo>
                      <a:pt x="3856" y="158"/>
                      <a:pt x="3151" y="205"/>
                      <a:pt x="2476" y="205"/>
                    </a:cubicBezTo>
                    <a:cubicBezTo>
                      <a:pt x="1490" y="205"/>
                      <a:pt x="568" y="105"/>
                      <a:pt x="568" y="105"/>
                    </a:cubicBezTo>
                    <a:cubicBezTo>
                      <a:pt x="195" y="777"/>
                      <a:pt x="1" y="1748"/>
                      <a:pt x="285" y="2465"/>
                    </a:cubicBezTo>
                    <a:cubicBezTo>
                      <a:pt x="434" y="2868"/>
                      <a:pt x="852" y="3077"/>
                      <a:pt x="972" y="3570"/>
                    </a:cubicBezTo>
                    <a:cubicBezTo>
                      <a:pt x="1211" y="4541"/>
                      <a:pt x="1136" y="5571"/>
                      <a:pt x="1330" y="6557"/>
                    </a:cubicBezTo>
                    <a:cubicBezTo>
                      <a:pt x="1360" y="6721"/>
                      <a:pt x="1405" y="6886"/>
                      <a:pt x="1539" y="6960"/>
                    </a:cubicBezTo>
                    <a:cubicBezTo>
                      <a:pt x="1614" y="7020"/>
                      <a:pt x="1718" y="7020"/>
                      <a:pt x="1823" y="7035"/>
                    </a:cubicBezTo>
                    <a:cubicBezTo>
                      <a:pt x="2077" y="7050"/>
                      <a:pt x="2331" y="7065"/>
                      <a:pt x="2585" y="7065"/>
                    </a:cubicBezTo>
                    <a:cubicBezTo>
                      <a:pt x="2913" y="7065"/>
                      <a:pt x="2958" y="6886"/>
                      <a:pt x="2973" y="6766"/>
                    </a:cubicBezTo>
                    <a:cubicBezTo>
                      <a:pt x="3152" y="5721"/>
                      <a:pt x="3122" y="4615"/>
                      <a:pt x="3063" y="3555"/>
                    </a:cubicBezTo>
                    <a:lnTo>
                      <a:pt x="3063" y="3555"/>
                    </a:lnTo>
                    <a:cubicBezTo>
                      <a:pt x="3063" y="3555"/>
                      <a:pt x="3063" y="3555"/>
                      <a:pt x="3063" y="3555"/>
                    </a:cubicBezTo>
                    <a:cubicBezTo>
                      <a:pt x="3063" y="3555"/>
                      <a:pt x="3062" y="3554"/>
                      <a:pt x="3062" y="3551"/>
                    </a:cubicBezTo>
                    <a:lnTo>
                      <a:pt x="3062" y="3551"/>
                    </a:lnTo>
                    <a:lnTo>
                      <a:pt x="3063" y="3555"/>
                    </a:lnTo>
                    <a:cubicBezTo>
                      <a:pt x="3212" y="4705"/>
                      <a:pt x="3511" y="5960"/>
                      <a:pt x="3675" y="6930"/>
                    </a:cubicBezTo>
                    <a:cubicBezTo>
                      <a:pt x="3733" y="6933"/>
                      <a:pt x="3792" y="6933"/>
                      <a:pt x="3849" y="6933"/>
                    </a:cubicBezTo>
                    <a:cubicBezTo>
                      <a:pt x="4206" y="6933"/>
                      <a:pt x="4557" y="6898"/>
                      <a:pt x="4930" y="6886"/>
                    </a:cubicBezTo>
                    <a:cubicBezTo>
                      <a:pt x="5064" y="6886"/>
                      <a:pt x="5184" y="6856"/>
                      <a:pt x="5228" y="6587"/>
                    </a:cubicBezTo>
                    <a:cubicBezTo>
                      <a:pt x="5243" y="5855"/>
                      <a:pt x="5243" y="5855"/>
                      <a:pt x="5258" y="5123"/>
                    </a:cubicBezTo>
                    <a:lnTo>
                      <a:pt x="5288" y="4690"/>
                    </a:lnTo>
                    <a:cubicBezTo>
                      <a:pt x="5378" y="3510"/>
                      <a:pt x="5169" y="2300"/>
                      <a:pt x="4676" y="1240"/>
                    </a:cubicBezTo>
                    <a:cubicBezTo>
                      <a:pt x="4497" y="852"/>
                      <a:pt x="4258" y="433"/>
                      <a:pt x="43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3"/>
              <p:cNvSpPr/>
              <p:nvPr/>
            </p:nvSpPr>
            <p:spPr>
              <a:xfrm>
                <a:off x="14371597" y="1035648"/>
                <a:ext cx="802150" cy="798369"/>
              </a:xfrm>
              <a:custGeom>
                <a:avLst/>
                <a:gdLst/>
                <a:ahLst/>
                <a:cxnLst/>
                <a:rect l="l" t="t" r="r" b="b"/>
                <a:pathLst>
                  <a:path w="4243" h="4223" extrusionOk="0">
                    <a:moveTo>
                      <a:pt x="2138" y="1"/>
                    </a:moveTo>
                    <a:cubicBezTo>
                      <a:pt x="1071" y="1"/>
                      <a:pt x="288" y="644"/>
                      <a:pt x="60" y="1758"/>
                    </a:cubicBezTo>
                    <a:cubicBezTo>
                      <a:pt x="60" y="1758"/>
                      <a:pt x="1" y="2266"/>
                      <a:pt x="150" y="2819"/>
                    </a:cubicBezTo>
                    <a:cubicBezTo>
                      <a:pt x="150" y="2819"/>
                      <a:pt x="269" y="3580"/>
                      <a:pt x="1136" y="3998"/>
                    </a:cubicBezTo>
                    <a:cubicBezTo>
                      <a:pt x="1390" y="4118"/>
                      <a:pt x="1643" y="4178"/>
                      <a:pt x="1882" y="4208"/>
                    </a:cubicBezTo>
                    <a:cubicBezTo>
                      <a:pt x="1983" y="4218"/>
                      <a:pt x="2079" y="4222"/>
                      <a:pt x="2171" y="4222"/>
                    </a:cubicBezTo>
                    <a:cubicBezTo>
                      <a:pt x="3732" y="4222"/>
                      <a:pt x="4078" y="2863"/>
                      <a:pt x="4078" y="2863"/>
                    </a:cubicBezTo>
                    <a:cubicBezTo>
                      <a:pt x="4242" y="2296"/>
                      <a:pt x="4183" y="1788"/>
                      <a:pt x="4183" y="1788"/>
                    </a:cubicBezTo>
                    <a:cubicBezTo>
                      <a:pt x="4183" y="1788"/>
                      <a:pt x="4063" y="235"/>
                      <a:pt x="2510" y="26"/>
                    </a:cubicBezTo>
                    <a:cubicBezTo>
                      <a:pt x="2382" y="9"/>
                      <a:pt x="2258" y="1"/>
                      <a:pt x="2138" y="1"/>
                    </a:cubicBezTo>
                    <a:close/>
                  </a:path>
                </a:pathLst>
              </a:custGeom>
              <a:solidFill>
                <a:srgbClr val="BB9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3"/>
              <p:cNvSpPr/>
              <p:nvPr/>
            </p:nvSpPr>
            <p:spPr>
              <a:xfrm>
                <a:off x="14295409" y="1856509"/>
                <a:ext cx="946019" cy="408353"/>
              </a:xfrm>
              <a:custGeom>
                <a:avLst/>
                <a:gdLst/>
                <a:ahLst/>
                <a:cxnLst/>
                <a:rect l="l" t="t" r="r" b="b"/>
                <a:pathLst>
                  <a:path w="5004" h="2160" extrusionOk="0">
                    <a:moveTo>
                      <a:pt x="1942" y="0"/>
                    </a:moveTo>
                    <a:cubicBezTo>
                      <a:pt x="553" y="0"/>
                      <a:pt x="0" y="911"/>
                      <a:pt x="0" y="1016"/>
                    </a:cubicBezTo>
                    <a:cubicBezTo>
                      <a:pt x="44" y="1864"/>
                      <a:pt x="902" y="2159"/>
                      <a:pt x="1897" y="2159"/>
                    </a:cubicBezTo>
                    <a:cubicBezTo>
                      <a:pt x="2601" y="2159"/>
                      <a:pt x="3373" y="2011"/>
                      <a:pt x="3973" y="1807"/>
                    </a:cubicBezTo>
                    <a:cubicBezTo>
                      <a:pt x="4630" y="1583"/>
                      <a:pt x="5004" y="956"/>
                      <a:pt x="5004" y="956"/>
                    </a:cubicBezTo>
                    <a:cubicBezTo>
                      <a:pt x="4959" y="687"/>
                      <a:pt x="4347" y="90"/>
                      <a:pt x="3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3"/>
              <p:cNvSpPr/>
              <p:nvPr/>
            </p:nvSpPr>
            <p:spPr>
              <a:xfrm>
                <a:off x="14662358" y="1723795"/>
                <a:ext cx="240286" cy="154078"/>
              </a:xfrm>
              <a:custGeom>
                <a:avLst/>
                <a:gdLst/>
                <a:ahLst/>
                <a:cxnLst/>
                <a:rect l="l" t="t" r="r" b="b"/>
                <a:pathLst>
                  <a:path w="1271" h="815" extrusionOk="0">
                    <a:moveTo>
                      <a:pt x="1" y="0"/>
                    </a:moveTo>
                    <a:lnTo>
                      <a:pt x="1" y="702"/>
                    </a:lnTo>
                    <a:cubicBezTo>
                      <a:pt x="1" y="702"/>
                      <a:pt x="200" y="815"/>
                      <a:pt x="576" y="815"/>
                    </a:cubicBezTo>
                    <a:cubicBezTo>
                      <a:pt x="764" y="815"/>
                      <a:pt x="997" y="787"/>
                      <a:pt x="1270" y="702"/>
                    </a:cubicBezTo>
                    <a:lnTo>
                      <a:pt x="1270" y="75"/>
                    </a:lnTo>
                    <a:lnTo>
                      <a:pt x="1" y="0"/>
                    </a:lnTo>
                    <a:close/>
                  </a:path>
                </a:pathLst>
              </a:custGeom>
              <a:solidFill>
                <a:srgbClr val="BB9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3"/>
              <p:cNvSpPr/>
              <p:nvPr/>
            </p:nvSpPr>
            <p:spPr>
              <a:xfrm>
                <a:off x="14659522" y="1480486"/>
                <a:ext cx="39890" cy="42915"/>
              </a:xfrm>
              <a:custGeom>
                <a:avLst/>
                <a:gdLst/>
                <a:ahLst/>
                <a:cxnLst/>
                <a:rect l="l" t="t" r="r" b="b"/>
                <a:pathLst>
                  <a:path w="211" h="227" extrusionOk="0">
                    <a:moveTo>
                      <a:pt x="91" y="0"/>
                    </a:moveTo>
                    <a:cubicBezTo>
                      <a:pt x="52" y="0"/>
                      <a:pt x="16" y="54"/>
                      <a:pt x="16" y="107"/>
                    </a:cubicBezTo>
                    <a:cubicBezTo>
                      <a:pt x="1" y="167"/>
                      <a:pt x="46" y="227"/>
                      <a:pt x="91" y="227"/>
                    </a:cubicBezTo>
                    <a:cubicBezTo>
                      <a:pt x="150" y="227"/>
                      <a:pt x="195" y="182"/>
                      <a:pt x="195" y="122"/>
                    </a:cubicBezTo>
                    <a:cubicBezTo>
                      <a:pt x="210" y="62"/>
                      <a:pt x="165" y="3"/>
                      <a:pt x="106" y="3"/>
                    </a:cubicBezTo>
                    <a:cubicBezTo>
                      <a:pt x="101" y="1"/>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3"/>
              <p:cNvSpPr/>
              <p:nvPr/>
            </p:nvSpPr>
            <p:spPr>
              <a:xfrm>
                <a:off x="14998491" y="1478028"/>
                <a:ext cx="36865" cy="45373"/>
              </a:xfrm>
              <a:custGeom>
                <a:avLst/>
                <a:gdLst/>
                <a:ahLst/>
                <a:cxnLst/>
                <a:rect l="l" t="t" r="r" b="b"/>
                <a:pathLst>
                  <a:path w="195" h="240" extrusionOk="0">
                    <a:moveTo>
                      <a:pt x="105" y="1"/>
                    </a:moveTo>
                    <a:cubicBezTo>
                      <a:pt x="45" y="1"/>
                      <a:pt x="15" y="60"/>
                      <a:pt x="0" y="120"/>
                    </a:cubicBezTo>
                    <a:cubicBezTo>
                      <a:pt x="0" y="180"/>
                      <a:pt x="30" y="225"/>
                      <a:pt x="90" y="240"/>
                    </a:cubicBezTo>
                    <a:cubicBezTo>
                      <a:pt x="135" y="240"/>
                      <a:pt x="179" y="195"/>
                      <a:pt x="179" y="135"/>
                    </a:cubicBezTo>
                    <a:cubicBezTo>
                      <a:pt x="194" y="75"/>
                      <a:pt x="150" y="16"/>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3"/>
              <p:cNvSpPr/>
              <p:nvPr/>
            </p:nvSpPr>
            <p:spPr>
              <a:xfrm>
                <a:off x="14812087" y="1472735"/>
                <a:ext cx="66546" cy="62387"/>
              </a:xfrm>
              <a:custGeom>
                <a:avLst/>
                <a:gdLst/>
                <a:ahLst/>
                <a:cxnLst/>
                <a:rect l="l" t="t" r="r" b="b"/>
                <a:pathLst>
                  <a:path w="352" h="330" extrusionOk="0">
                    <a:moveTo>
                      <a:pt x="140" y="0"/>
                    </a:moveTo>
                    <a:cubicBezTo>
                      <a:pt x="103" y="0"/>
                      <a:pt x="64" y="13"/>
                      <a:pt x="30" y="44"/>
                    </a:cubicBezTo>
                    <a:cubicBezTo>
                      <a:pt x="1" y="58"/>
                      <a:pt x="1" y="118"/>
                      <a:pt x="45" y="133"/>
                    </a:cubicBezTo>
                    <a:cubicBezTo>
                      <a:pt x="75" y="133"/>
                      <a:pt x="120" y="133"/>
                      <a:pt x="120" y="148"/>
                    </a:cubicBezTo>
                    <a:cubicBezTo>
                      <a:pt x="135" y="148"/>
                      <a:pt x="135" y="163"/>
                      <a:pt x="135" y="178"/>
                    </a:cubicBezTo>
                    <a:cubicBezTo>
                      <a:pt x="135" y="193"/>
                      <a:pt x="120" y="238"/>
                      <a:pt x="120" y="253"/>
                    </a:cubicBezTo>
                    <a:cubicBezTo>
                      <a:pt x="107" y="279"/>
                      <a:pt x="129" y="330"/>
                      <a:pt x="155" y="330"/>
                    </a:cubicBezTo>
                    <a:cubicBezTo>
                      <a:pt x="158" y="330"/>
                      <a:pt x="162" y="329"/>
                      <a:pt x="165" y="327"/>
                    </a:cubicBezTo>
                    <a:cubicBezTo>
                      <a:pt x="210" y="327"/>
                      <a:pt x="269" y="283"/>
                      <a:pt x="284" y="238"/>
                    </a:cubicBezTo>
                    <a:cubicBezTo>
                      <a:pt x="351" y="115"/>
                      <a:pt x="251"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3"/>
              <p:cNvSpPr/>
              <p:nvPr/>
            </p:nvSpPr>
            <p:spPr>
              <a:xfrm>
                <a:off x="14800743" y="1553649"/>
                <a:ext cx="75999" cy="37432"/>
              </a:xfrm>
              <a:custGeom>
                <a:avLst/>
                <a:gdLst/>
                <a:ahLst/>
                <a:cxnLst/>
                <a:rect l="l" t="t" r="r" b="b"/>
                <a:pathLst>
                  <a:path w="402" h="198" extrusionOk="0">
                    <a:moveTo>
                      <a:pt x="342" y="1"/>
                    </a:moveTo>
                    <a:cubicBezTo>
                      <a:pt x="338" y="1"/>
                      <a:pt x="333" y="2"/>
                      <a:pt x="329" y="4"/>
                    </a:cubicBezTo>
                    <a:cubicBezTo>
                      <a:pt x="225" y="34"/>
                      <a:pt x="150" y="64"/>
                      <a:pt x="46" y="79"/>
                    </a:cubicBezTo>
                    <a:cubicBezTo>
                      <a:pt x="16" y="93"/>
                      <a:pt x="1" y="153"/>
                      <a:pt x="31" y="168"/>
                    </a:cubicBezTo>
                    <a:cubicBezTo>
                      <a:pt x="69" y="188"/>
                      <a:pt x="113" y="198"/>
                      <a:pt x="157" y="198"/>
                    </a:cubicBezTo>
                    <a:cubicBezTo>
                      <a:pt x="247" y="198"/>
                      <a:pt x="339" y="154"/>
                      <a:pt x="389" y="64"/>
                    </a:cubicBezTo>
                    <a:cubicBezTo>
                      <a:pt x="402" y="38"/>
                      <a:pt x="370"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3"/>
              <p:cNvSpPr/>
              <p:nvPr/>
            </p:nvSpPr>
            <p:spPr>
              <a:xfrm>
                <a:off x="14600349" y="1534555"/>
                <a:ext cx="84885" cy="56716"/>
              </a:xfrm>
              <a:custGeom>
                <a:avLst/>
                <a:gdLst/>
                <a:ahLst/>
                <a:cxnLst/>
                <a:rect l="l" t="t" r="r" b="b"/>
                <a:pathLst>
                  <a:path w="449" h="300" extrusionOk="0">
                    <a:moveTo>
                      <a:pt x="224" y="0"/>
                    </a:moveTo>
                    <a:cubicBezTo>
                      <a:pt x="105" y="0"/>
                      <a:pt x="0" y="75"/>
                      <a:pt x="0" y="150"/>
                    </a:cubicBezTo>
                    <a:cubicBezTo>
                      <a:pt x="0" y="224"/>
                      <a:pt x="105" y="299"/>
                      <a:pt x="224" y="299"/>
                    </a:cubicBezTo>
                    <a:cubicBezTo>
                      <a:pt x="344" y="299"/>
                      <a:pt x="448" y="224"/>
                      <a:pt x="448" y="150"/>
                    </a:cubicBezTo>
                    <a:cubicBezTo>
                      <a:pt x="448" y="75"/>
                      <a:pt x="344" y="0"/>
                      <a:pt x="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3"/>
              <p:cNvSpPr/>
              <p:nvPr/>
            </p:nvSpPr>
            <p:spPr>
              <a:xfrm>
                <a:off x="15015317" y="1531719"/>
                <a:ext cx="82238" cy="53880"/>
              </a:xfrm>
              <a:custGeom>
                <a:avLst/>
                <a:gdLst/>
                <a:ahLst/>
                <a:cxnLst/>
                <a:rect l="l" t="t" r="r" b="b"/>
                <a:pathLst>
                  <a:path w="435" h="285" extrusionOk="0">
                    <a:moveTo>
                      <a:pt x="210" y="0"/>
                    </a:moveTo>
                    <a:cubicBezTo>
                      <a:pt x="90" y="0"/>
                      <a:pt x="1" y="75"/>
                      <a:pt x="1" y="150"/>
                    </a:cubicBezTo>
                    <a:cubicBezTo>
                      <a:pt x="1" y="224"/>
                      <a:pt x="105" y="284"/>
                      <a:pt x="225" y="284"/>
                    </a:cubicBezTo>
                    <a:cubicBezTo>
                      <a:pt x="344" y="284"/>
                      <a:pt x="434" y="209"/>
                      <a:pt x="434" y="135"/>
                    </a:cubicBezTo>
                    <a:cubicBezTo>
                      <a:pt x="434" y="60"/>
                      <a:pt x="329" y="0"/>
                      <a:pt x="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3"/>
              <p:cNvSpPr/>
              <p:nvPr/>
            </p:nvSpPr>
            <p:spPr>
              <a:xfrm>
                <a:off x="14315071" y="935451"/>
                <a:ext cx="926357" cy="531805"/>
              </a:xfrm>
              <a:custGeom>
                <a:avLst/>
                <a:gdLst/>
                <a:ahLst/>
                <a:cxnLst/>
                <a:rect l="l" t="t" r="r" b="b"/>
                <a:pathLst>
                  <a:path w="4900" h="2813" extrusionOk="0">
                    <a:moveTo>
                      <a:pt x="3542" y="1"/>
                    </a:moveTo>
                    <a:cubicBezTo>
                      <a:pt x="3314" y="1"/>
                      <a:pt x="3094" y="97"/>
                      <a:pt x="2913" y="242"/>
                    </a:cubicBezTo>
                    <a:cubicBezTo>
                      <a:pt x="2674" y="94"/>
                      <a:pt x="2400" y="7"/>
                      <a:pt x="2125" y="7"/>
                    </a:cubicBezTo>
                    <a:cubicBezTo>
                      <a:pt x="2039" y="7"/>
                      <a:pt x="1953" y="15"/>
                      <a:pt x="1868" y="33"/>
                    </a:cubicBezTo>
                    <a:cubicBezTo>
                      <a:pt x="1524" y="107"/>
                      <a:pt x="1211" y="376"/>
                      <a:pt x="1151" y="720"/>
                    </a:cubicBezTo>
                    <a:cubicBezTo>
                      <a:pt x="1104" y="711"/>
                      <a:pt x="1058" y="706"/>
                      <a:pt x="1011" y="706"/>
                    </a:cubicBezTo>
                    <a:cubicBezTo>
                      <a:pt x="687" y="706"/>
                      <a:pt x="380" y="923"/>
                      <a:pt x="210" y="1198"/>
                    </a:cubicBezTo>
                    <a:cubicBezTo>
                      <a:pt x="16" y="1511"/>
                      <a:pt x="1" y="1885"/>
                      <a:pt x="31" y="2258"/>
                    </a:cubicBezTo>
                    <a:cubicBezTo>
                      <a:pt x="61" y="2512"/>
                      <a:pt x="61" y="2572"/>
                      <a:pt x="120" y="2676"/>
                    </a:cubicBezTo>
                    <a:cubicBezTo>
                      <a:pt x="165" y="2765"/>
                      <a:pt x="184" y="2813"/>
                      <a:pt x="241" y="2813"/>
                    </a:cubicBezTo>
                    <a:cubicBezTo>
                      <a:pt x="260" y="2813"/>
                      <a:pt x="284" y="2807"/>
                      <a:pt x="314" y="2796"/>
                    </a:cubicBezTo>
                    <a:cubicBezTo>
                      <a:pt x="777" y="2602"/>
                      <a:pt x="1091" y="2109"/>
                      <a:pt x="1076" y="1616"/>
                    </a:cubicBezTo>
                    <a:lnTo>
                      <a:pt x="1076" y="1616"/>
                    </a:lnTo>
                    <a:cubicBezTo>
                      <a:pt x="1151" y="1870"/>
                      <a:pt x="1345" y="2094"/>
                      <a:pt x="1614" y="2154"/>
                    </a:cubicBezTo>
                    <a:cubicBezTo>
                      <a:pt x="1664" y="2165"/>
                      <a:pt x="1716" y="2170"/>
                      <a:pt x="1768" y="2170"/>
                    </a:cubicBezTo>
                    <a:cubicBezTo>
                      <a:pt x="1991" y="2170"/>
                      <a:pt x="2215" y="2070"/>
                      <a:pt x="2361" y="1900"/>
                    </a:cubicBezTo>
                    <a:cubicBezTo>
                      <a:pt x="2504" y="2143"/>
                      <a:pt x="2770" y="2304"/>
                      <a:pt x="3042" y="2304"/>
                    </a:cubicBezTo>
                    <a:cubicBezTo>
                      <a:pt x="3054" y="2304"/>
                      <a:pt x="3066" y="2304"/>
                      <a:pt x="3078" y="2303"/>
                    </a:cubicBezTo>
                    <a:cubicBezTo>
                      <a:pt x="3376" y="2288"/>
                      <a:pt x="3645" y="2109"/>
                      <a:pt x="3780" y="1855"/>
                    </a:cubicBezTo>
                    <a:cubicBezTo>
                      <a:pt x="3846" y="1885"/>
                      <a:pt x="3915" y="1896"/>
                      <a:pt x="3985" y="1896"/>
                    </a:cubicBezTo>
                    <a:cubicBezTo>
                      <a:pt x="4089" y="1896"/>
                      <a:pt x="4196" y="1873"/>
                      <a:pt x="4302" y="1855"/>
                    </a:cubicBezTo>
                    <a:cubicBezTo>
                      <a:pt x="4795" y="1750"/>
                      <a:pt x="4900" y="780"/>
                      <a:pt x="4183" y="645"/>
                    </a:cubicBezTo>
                    <a:cubicBezTo>
                      <a:pt x="4228" y="346"/>
                      <a:pt x="3989" y="78"/>
                      <a:pt x="3705" y="18"/>
                    </a:cubicBezTo>
                    <a:cubicBezTo>
                      <a:pt x="3650" y="6"/>
                      <a:pt x="3596"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3"/>
              <p:cNvSpPr/>
              <p:nvPr/>
            </p:nvSpPr>
            <p:spPr>
              <a:xfrm>
                <a:off x="14275559" y="1384259"/>
                <a:ext cx="127232" cy="129123"/>
              </a:xfrm>
              <a:custGeom>
                <a:avLst/>
                <a:gdLst/>
                <a:ahLst/>
                <a:cxnLst/>
                <a:rect l="l" t="t" r="r" b="b"/>
                <a:pathLst>
                  <a:path w="673" h="683" extrusionOk="0">
                    <a:moveTo>
                      <a:pt x="260" y="1"/>
                    </a:moveTo>
                    <a:cubicBezTo>
                      <a:pt x="166" y="1"/>
                      <a:pt x="70" y="47"/>
                      <a:pt x="31" y="138"/>
                    </a:cubicBezTo>
                    <a:cubicBezTo>
                      <a:pt x="16" y="168"/>
                      <a:pt x="16" y="198"/>
                      <a:pt x="16" y="228"/>
                    </a:cubicBezTo>
                    <a:cubicBezTo>
                      <a:pt x="16" y="273"/>
                      <a:pt x="1" y="317"/>
                      <a:pt x="16" y="362"/>
                    </a:cubicBezTo>
                    <a:cubicBezTo>
                      <a:pt x="31" y="512"/>
                      <a:pt x="150" y="646"/>
                      <a:pt x="284" y="676"/>
                    </a:cubicBezTo>
                    <a:cubicBezTo>
                      <a:pt x="307" y="680"/>
                      <a:pt x="329" y="682"/>
                      <a:pt x="352" y="682"/>
                    </a:cubicBezTo>
                    <a:cubicBezTo>
                      <a:pt x="481" y="682"/>
                      <a:pt x="609" y="613"/>
                      <a:pt x="673" y="512"/>
                    </a:cubicBezTo>
                    <a:lnTo>
                      <a:pt x="658" y="153"/>
                    </a:lnTo>
                    <a:cubicBezTo>
                      <a:pt x="583" y="93"/>
                      <a:pt x="404" y="4"/>
                      <a:pt x="299" y="4"/>
                    </a:cubicBezTo>
                    <a:cubicBezTo>
                      <a:pt x="286" y="2"/>
                      <a:pt x="273" y="1"/>
                      <a:pt x="260" y="1"/>
                    </a:cubicBezTo>
                    <a:close/>
                  </a:path>
                </a:pathLst>
              </a:custGeom>
              <a:solidFill>
                <a:srgbClr val="BB9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3"/>
              <p:cNvSpPr/>
              <p:nvPr/>
            </p:nvSpPr>
            <p:spPr>
              <a:xfrm>
                <a:off x="14295598" y="1428119"/>
                <a:ext cx="76188" cy="45751"/>
              </a:xfrm>
              <a:custGeom>
                <a:avLst/>
                <a:gdLst/>
                <a:ahLst/>
                <a:cxnLst/>
                <a:rect l="l" t="t" r="r" b="b"/>
                <a:pathLst>
                  <a:path w="403" h="242" extrusionOk="0">
                    <a:moveTo>
                      <a:pt x="101" y="0"/>
                    </a:moveTo>
                    <a:cubicBezTo>
                      <a:pt x="77" y="0"/>
                      <a:pt x="53" y="4"/>
                      <a:pt x="29" y="11"/>
                    </a:cubicBezTo>
                    <a:cubicBezTo>
                      <a:pt x="23" y="8"/>
                      <a:pt x="19" y="7"/>
                      <a:pt x="15" y="7"/>
                    </a:cubicBezTo>
                    <a:cubicBezTo>
                      <a:pt x="0" y="7"/>
                      <a:pt x="5" y="28"/>
                      <a:pt x="29" y="41"/>
                    </a:cubicBezTo>
                    <a:cubicBezTo>
                      <a:pt x="44" y="48"/>
                      <a:pt x="55" y="48"/>
                      <a:pt x="65" y="48"/>
                    </a:cubicBezTo>
                    <a:cubicBezTo>
                      <a:pt x="74" y="48"/>
                      <a:pt x="81" y="48"/>
                      <a:pt x="89" y="56"/>
                    </a:cubicBezTo>
                    <a:cubicBezTo>
                      <a:pt x="193" y="70"/>
                      <a:pt x="283" y="145"/>
                      <a:pt x="358" y="235"/>
                    </a:cubicBezTo>
                    <a:cubicBezTo>
                      <a:pt x="358" y="235"/>
                      <a:pt x="364" y="241"/>
                      <a:pt x="373" y="241"/>
                    </a:cubicBezTo>
                    <a:cubicBezTo>
                      <a:pt x="378" y="241"/>
                      <a:pt x="383" y="240"/>
                      <a:pt x="388" y="235"/>
                    </a:cubicBezTo>
                    <a:cubicBezTo>
                      <a:pt x="388" y="235"/>
                      <a:pt x="403" y="220"/>
                      <a:pt x="388" y="205"/>
                    </a:cubicBezTo>
                    <a:cubicBezTo>
                      <a:pt x="337" y="92"/>
                      <a:pt x="224" y="0"/>
                      <a:pt x="101" y="0"/>
                    </a:cubicBezTo>
                    <a:close/>
                  </a:path>
                </a:pathLst>
              </a:custGeom>
              <a:solidFill>
                <a:srgbClr val="DA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p:cNvSpPr/>
              <p:nvPr/>
            </p:nvSpPr>
            <p:spPr>
              <a:xfrm>
                <a:off x="14303916" y="1438517"/>
                <a:ext cx="39701" cy="42537"/>
              </a:xfrm>
              <a:custGeom>
                <a:avLst/>
                <a:gdLst/>
                <a:ahLst/>
                <a:cxnLst/>
                <a:rect l="l" t="t" r="r" b="b"/>
                <a:pathLst>
                  <a:path w="210" h="225" extrusionOk="0">
                    <a:moveTo>
                      <a:pt x="164" y="1"/>
                    </a:moveTo>
                    <a:cubicBezTo>
                      <a:pt x="75" y="1"/>
                      <a:pt x="0" y="120"/>
                      <a:pt x="45" y="210"/>
                    </a:cubicBezTo>
                    <a:cubicBezTo>
                      <a:pt x="45" y="210"/>
                      <a:pt x="45" y="225"/>
                      <a:pt x="60" y="225"/>
                    </a:cubicBezTo>
                    <a:cubicBezTo>
                      <a:pt x="75" y="225"/>
                      <a:pt x="90" y="210"/>
                      <a:pt x="90" y="195"/>
                    </a:cubicBezTo>
                    <a:cubicBezTo>
                      <a:pt x="105" y="135"/>
                      <a:pt x="120" y="90"/>
                      <a:pt x="179" y="45"/>
                    </a:cubicBezTo>
                    <a:cubicBezTo>
                      <a:pt x="209" y="30"/>
                      <a:pt x="194" y="1"/>
                      <a:pt x="164" y="1"/>
                    </a:cubicBezTo>
                    <a:close/>
                  </a:path>
                </a:pathLst>
              </a:custGeom>
              <a:solidFill>
                <a:srgbClr val="DA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p:cNvSpPr/>
              <p:nvPr/>
            </p:nvSpPr>
            <p:spPr>
              <a:xfrm>
                <a:off x="15086022" y="1163825"/>
                <a:ext cx="110218" cy="320066"/>
              </a:xfrm>
              <a:custGeom>
                <a:avLst/>
                <a:gdLst/>
                <a:ahLst/>
                <a:cxnLst/>
                <a:rect l="l" t="t" r="r" b="b"/>
                <a:pathLst>
                  <a:path w="583" h="1693" extrusionOk="0">
                    <a:moveTo>
                      <a:pt x="143" y="1"/>
                    </a:moveTo>
                    <a:cubicBezTo>
                      <a:pt x="131" y="1"/>
                      <a:pt x="118" y="2"/>
                      <a:pt x="105" y="5"/>
                    </a:cubicBezTo>
                    <a:cubicBezTo>
                      <a:pt x="60" y="5"/>
                      <a:pt x="30" y="50"/>
                      <a:pt x="15" y="94"/>
                    </a:cubicBezTo>
                    <a:cubicBezTo>
                      <a:pt x="0" y="139"/>
                      <a:pt x="0" y="184"/>
                      <a:pt x="15" y="229"/>
                    </a:cubicBezTo>
                    <a:cubicBezTo>
                      <a:pt x="30" y="363"/>
                      <a:pt x="105" y="468"/>
                      <a:pt x="165" y="587"/>
                    </a:cubicBezTo>
                    <a:cubicBezTo>
                      <a:pt x="314" y="931"/>
                      <a:pt x="359" y="1319"/>
                      <a:pt x="389" y="1692"/>
                    </a:cubicBezTo>
                    <a:cubicBezTo>
                      <a:pt x="433" y="1692"/>
                      <a:pt x="463" y="1663"/>
                      <a:pt x="478" y="1633"/>
                    </a:cubicBezTo>
                    <a:cubicBezTo>
                      <a:pt x="553" y="1454"/>
                      <a:pt x="583" y="1259"/>
                      <a:pt x="568" y="1050"/>
                    </a:cubicBezTo>
                    <a:cubicBezTo>
                      <a:pt x="568" y="856"/>
                      <a:pt x="523" y="662"/>
                      <a:pt x="478" y="468"/>
                    </a:cubicBezTo>
                    <a:cubicBezTo>
                      <a:pt x="433" y="333"/>
                      <a:pt x="389" y="184"/>
                      <a:pt x="284" y="64"/>
                    </a:cubicBezTo>
                    <a:cubicBezTo>
                      <a:pt x="247" y="28"/>
                      <a:pt x="200"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3"/>
              <p:cNvSpPr/>
              <p:nvPr/>
            </p:nvSpPr>
            <p:spPr>
              <a:xfrm>
                <a:off x="14755560" y="1819644"/>
                <a:ext cx="147083" cy="25522"/>
              </a:xfrm>
              <a:custGeom>
                <a:avLst/>
                <a:gdLst/>
                <a:ahLst/>
                <a:cxnLst/>
                <a:rect l="l" t="t" r="r" b="b"/>
                <a:pathLst>
                  <a:path w="778" h="135" extrusionOk="0">
                    <a:moveTo>
                      <a:pt x="777" y="1"/>
                    </a:moveTo>
                    <a:cubicBezTo>
                      <a:pt x="777" y="1"/>
                      <a:pt x="625" y="39"/>
                      <a:pt x="288" y="39"/>
                    </a:cubicBezTo>
                    <a:cubicBezTo>
                      <a:pt x="204" y="39"/>
                      <a:pt x="108" y="37"/>
                      <a:pt x="1" y="31"/>
                    </a:cubicBezTo>
                    <a:lnTo>
                      <a:pt x="1" y="31"/>
                    </a:lnTo>
                    <a:cubicBezTo>
                      <a:pt x="1" y="31"/>
                      <a:pt x="219" y="134"/>
                      <a:pt x="559" y="134"/>
                    </a:cubicBezTo>
                    <a:cubicBezTo>
                      <a:pt x="627" y="134"/>
                      <a:pt x="700" y="130"/>
                      <a:pt x="777" y="120"/>
                    </a:cubicBezTo>
                    <a:lnTo>
                      <a:pt x="7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3"/>
              <p:cNvSpPr/>
              <p:nvPr/>
            </p:nvSpPr>
            <p:spPr>
              <a:xfrm>
                <a:off x="14817758" y="2887028"/>
                <a:ext cx="76377" cy="426502"/>
              </a:xfrm>
              <a:custGeom>
                <a:avLst/>
                <a:gdLst/>
                <a:ahLst/>
                <a:cxnLst/>
                <a:rect l="l" t="t" r="r" b="b"/>
                <a:pathLst>
                  <a:path w="404" h="2256" extrusionOk="0">
                    <a:moveTo>
                      <a:pt x="0" y="1"/>
                    </a:moveTo>
                    <a:cubicBezTo>
                      <a:pt x="254" y="732"/>
                      <a:pt x="239" y="1494"/>
                      <a:pt x="314" y="2256"/>
                    </a:cubicBezTo>
                    <a:cubicBezTo>
                      <a:pt x="404" y="1509"/>
                      <a:pt x="404" y="65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p:cNvSpPr/>
              <p:nvPr/>
            </p:nvSpPr>
            <p:spPr>
              <a:xfrm>
                <a:off x="13826562" y="1338508"/>
                <a:ext cx="711783" cy="611207"/>
              </a:xfrm>
              <a:custGeom>
                <a:avLst/>
                <a:gdLst/>
                <a:ahLst/>
                <a:cxnLst/>
                <a:rect l="l" t="t" r="r" b="b"/>
                <a:pathLst>
                  <a:path w="3765" h="3233" extrusionOk="0">
                    <a:moveTo>
                      <a:pt x="1764" y="0"/>
                    </a:moveTo>
                    <a:cubicBezTo>
                      <a:pt x="1132" y="0"/>
                      <a:pt x="540" y="316"/>
                      <a:pt x="240" y="903"/>
                    </a:cubicBezTo>
                    <a:cubicBezTo>
                      <a:pt x="91" y="1187"/>
                      <a:pt x="31" y="1515"/>
                      <a:pt x="16" y="1829"/>
                    </a:cubicBezTo>
                    <a:cubicBezTo>
                      <a:pt x="1" y="2143"/>
                      <a:pt x="31" y="2501"/>
                      <a:pt x="255" y="2725"/>
                    </a:cubicBezTo>
                    <a:cubicBezTo>
                      <a:pt x="344" y="2830"/>
                      <a:pt x="748" y="3233"/>
                      <a:pt x="1763" y="3233"/>
                    </a:cubicBezTo>
                    <a:cubicBezTo>
                      <a:pt x="2211" y="3233"/>
                      <a:pt x="2704" y="3039"/>
                      <a:pt x="3078" y="2785"/>
                    </a:cubicBezTo>
                    <a:cubicBezTo>
                      <a:pt x="3586" y="2426"/>
                      <a:pt x="3765" y="1799"/>
                      <a:pt x="3541" y="1202"/>
                    </a:cubicBezTo>
                    <a:cubicBezTo>
                      <a:pt x="3317" y="619"/>
                      <a:pt x="2764" y="186"/>
                      <a:pt x="2137" y="37"/>
                    </a:cubicBezTo>
                    <a:cubicBezTo>
                      <a:pt x="2012" y="12"/>
                      <a:pt x="1887" y="0"/>
                      <a:pt x="1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3"/>
              <p:cNvSpPr/>
              <p:nvPr/>
            </p:nvSpPr>
            <p:spPr>
              <a:xfrm>
                <a:off x="13950958" y="1856509"/>
                <a:ext cx="468850" cy="116267"/>
              </a:xfrm>
              <a:custGeom>
                <a:avLst/>
                <a:gdLst/>
                <a:ahLst/>
                <a:cxnLst/>
                <a:rect l="l" t="t" r="r" b="b"/>
                <a:pathLst>
                  <a:path w="2480" h="615" extrusionOk="0">
                    <a:moveTo>
                      <a:pt x="2479" y="0"/>
                    </a:moveTo>
                    <a:cubicBezTo>
                      <a:pt x="2464" y="15"/>
                      <a:pt x="2435" y="30"/>
                      <a:pt x="2420" y="45"/>
                    </a:cubicBezTo>
                    <a:cubicBezTo>
                      <a:pt x="2046" y="299"/>
                      <a:pt x="1553" y="493"/>
                      <a:pt x="1105" y="493"/>
                    </a:cubicBezTo>
                    <a:cubicBezTo>
                      <a:pt x="583" y="493"/>
                      <a:pt x="239" y="403"/>
                      <a:pt x="0" y="284"/>
                    </a:cubicBezTo>
                    <a:lnTo>
                      <a:pt x="0" y="284"/>
                    </a:lnTo>
                    <a:cubicBezTo>
                      <a:pt x="0" y="284"/>
                      <a:pt x="59" y="614"/>
                      <a:pt x="859" y="614"/>
                    </a:cubicBezTo>
                    <a:cubicBezTo>
                      <a:pt x="959" y="614"/>
                      <a:pt x="1070" y="609"/>
                      <a:pt x="1195" y="597"/>
                    </a:cubicBezTo>
                    <a:cubicBezTo>
                      <a:pt x="2315" y="478"/>
                      <a:pt x="2479" y="0"/>
                      <a:pt x="2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3"/>
              <p:cNvSpPr/>
              <p:nvPr/>
            </p:nvSpPr>
            <p:spPr>
              <a:xfrm>
                <a:off x="13956440" y="1710561"/>
                <a:ext cx="68059" cy="45184"/>
              </a:xfrm>
              <a:custGeom>
                <a:avLst/>
                <a:gdLst/>
                <a:ahLst/>
                <a:cxnLst/>
                <a:rect l="l" t="t" r="r" b="b"/>
                <a:pathLst>
                  <a:path w="360" h="239" extrusionOk="0">
                    <a:moveTo>
                      <a:pt x="208" y="1"/>
                    </a:moveTo>
                    <a:cubicBezTo>
                      <a:pt x="190" y="1"/>
                      <a:pt x="170" y="4"/>
                      <a:pt x="150" y="10"/>
                    </a:cubicBezTo>
                    <a:cubicBezTo>
                      <a:pt x="61" y="25"/>
                      <a:pt x="1" y="85"/>
                      <a:pt x="1" y="145"/>
                    </a:cubicBezTo>
                    <a:cubicBezTo>
                      <a:pt x="13" y="207"/>
                      <a:pt x="78" y="238"/>
                      <a:pt x="151" y="238"/>
                    </a:cubicBezTo>
                    <a:cubicBezTo>
                      <a:pt x="165" y="238"/>
                      <a:pt x="180" y="237"/>
                      <a:pt x="195" y="234"/>
                    </a:cubicBezTo>
                    <a:cubicBezTo>
                      <a:pt x="285" y="219"/>
                      <a:pt x="359" y="145"/>
                      <a:pt x="344" y="85"/>
                    </a:cubicBezTo>
                    <a:cubicBezTo>
                      <a:pt x="333" y="38"/>
                      <a:pt x="276" y="1"/>
                      <a:pt x="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3"/>
              <p:cNvSpPr/>
              <p:nvPr/>
            </p:nvSpPr>
            <p:spPr>
              <a:xfrm>
                <a:off x="14368761" y="1632861"/>
                <a:ext cx="68059" cy="43104"/>
              </a:xfrm>
              <a:custGeom>
                <a:avLst/>
                <a:gdLst/>
                <a:ahLst/>
                <a:cxnLst/>
                <a:rect l="l" t="t" r="r" b="b"/>
                <a:pathLst>
                  <a:path w="360" h="228" extrusionOk="0">
                    <a:moveTo>
                      <a:pt x="200" y="0"/>
                    </a:moveTo>
                    <a:cubicBezTo>
                      <a:pt x="188" y="0"/>
                      <a:pt x="177" y="1"/>
                      <a:pt x="165" y="3"/>
                    </a:cubicBezTo>
                    <a:cubicBezTo>
                      <a:pt x="75" y="3"/>
                      <a:pt x="1" y="63"/>
                      <a:pt x="1" y="123"/>
                    </a:cubicBezTo>
                    <a:cubicBezTo>
                      <a:pt x="16" y="197"/>
                      <a:pt x="105" y="227"/>
                      <a:pt x="195" y="227"/>
                    </a:cubicBezTo>
                    <a:cubicBezTo>
                      <a:pt x="284" y="212"/>
                      <a:pt x="359" y="152"/>
                      <a:pt x="344" y="93"/>
                    </a:cubicBezTo>
                    <a:cubicBezTo>
                      <a:pt x="344" y="41"/>
                      <a:pt x="277"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3"/>
              <p:cNvSpPr/>
              <p:nvPr/>
            </p:nvSpPr>
            <p:spPr>
              <a:xfrm>
                <a:off x="14010131" y="1661030"/>
                <a:ext cx="31383" cy="40835"/>
              </a:xfrm>
              <a:custGeom>
                <a:avLst/>
                <a:gdLst/>
                <a:ahLst/>
                <a:cxnLst/>
                <a:rect l="l" t="t" r="r" b="b"/>
                <a:pathLst>
                  <a:path w="166" h="216" extrusionOk="0">
                    <a:moveTo>
                      <a:pt x="73" y="1"/>
                    </a:moveTo>
                    <a:cubicBezTo>
                      <a:pt x="69" y="1"/>
                      <a:pt x="64" y="1"/>
                      <a:pt x="60" y="3"/>
                    </a:cubicBezTo>
                    <a:cubicBezTo>
                      <a:pt x="16" y="18"/>
                      <a:pt x="1" y="63"/>
                      <a:pt x="16" y="123"/>
                    </a:cubicBezTo>
                    <a:cubicBezTo>
                      <a:pt x="29" y="175"/>
                      <a:pt x="53" y="215"/>
                      <a:pt x="88" y="215"/>
                    </a:cubicBezTo>
                    <a:cubicBezTo>
                      <a:pt x="94" y="215"/>
                      <a:pt x="99" y="215"/>
                      <a:pt x="105" y="213"/>
                    </a:cubicBezTo>
                    <a:cubicBezTo>
                      <a:pt x="150" y="213"/>
                      <a:pt x="165" y="153"/>
                      <a:pt x="150" y="93"/>
                    </a:cubicBezTo>
                    <a:cubicBezTo>
                      <a:pt x="137" y="41"/>
                      <a:pt x="102"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3"/>
              <p:cNvSpPr/>
              <p:nvPr/>
            </p:nvSpPr>
            <p:spPr>
              <a:xfrm>
                <a:off x="14165531" y="1652712"/>
                <a:ext cx="51044" cy="31572"/>
              </a:xfrm>
              <a:custGeom>
                <a:avLst/>
                <a:gdLst/>
                <a:ahLst/>
                <a:cxnLst/>
                <a:rect l="l" t="t" r="r" b="b"/>
                <a:pathLst>
                  <a:path w="270" h="167" extrusionOk="0">
                    <a:moveTo>
                      <a:pt x="188" y="0"/>
                    </a:moveTo>
                    <a:cubicBezTo>
                      <a:pt x="144" y="0"/>
                      <a:pt x="92" y="9"/>
                      <a:pt x="75" y="18"/>
                    </a:cubicBezTo>
                    <a:cubicBezTo>
                      <a:pt x="45" y="18"/>
                      <a:pt x="15" y="47"/>
                      <a:pt x="15" y="62"/>
                    </a:cubicBezTo>
                    <a:cubicBezTo>
                      <a:pt x="0" y="77"/>
                      <a:pt x="15" y="92"/>
                      <a:pt x="15" y="107"/>
                    </a:cubicBezTo>
                    <a:cubicBezTo>
                      <a:pt x="30" y="122"/>
                      <a:pt x="30" y="122"/>
                      <a:pt x="45" y="137"/>
                    </a:cubicBezTo>
                    <a:cubicBezTo>
                      <a:pt x="75" y="152"/>
                      <a:pt x="105" y="167"/>
                      <a:pt x="135" y="167"/>
                    </a:cubicBezTo>
                    <a:cubicBezTo>
                      <a:pt x="164" y="167"/>
                      <a:pt x="194" y="137"/>
                      <a:pt x="224" y="122"/>
                    </a:cubicBezTo>
                    <a:cubicBezTo>
                      <a:pt x="239" y="107"/>
                      <a:pt x="254" y="92"/>
                      <a:pt x="269" y="77"/>
                    </a:cubicBezTo>
                    <a:cubicBezTo>
                      <a:pt x="269" y="62"/>
                      <a:pt x="269" y="33"/>
                      <a:pt x="254" y="18"/>
                    </a:cubicBezTo>
                    <a:cubicBezTo>
                      <a:pt x="248" y="5"/>
                      <a:pt x="220"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3"/>
              <p:cNvSpPr/>
              <p:nvPr/>
            </p:nvSpPr>
            <p:spPr>
              <a:xfrm>
                <a:off x="14337757" y="1598832"/>
                <a:ext cx="28358" cy="40835"/>
              </a:xfrm>
              <a:custGeom>
                <a:avLst/>
                <a:gdLst/>
                <a:ahLst/>
                <a:cxnLst/>
                <a:rect l="l" t="t" r="r" b="b"/>
                <a:pathLst>
                  <a:path w="150" h="216" extrusionOk="0">
                    <a:moveTo>
                      <a:pt x="72" y="1"/>
                    </a:moveTo>
                    <a:cubicBezTo>
                      <a:pt x="68" y="1"/>
                      <a:pt x="64" y="2"/>
                      <a:pt x="60" y="4"/>
                    </a:cubicBezTo>
                    <a:cubicBezTo>
                      <a:pt x="15" y="4"/>
                      <a:pt x="0" y="64"/>
                      <a:pt x="15" y="123"/>
                    </a:cubicBezTo>
                    <a:cubicBezTo>
                      <a:pt x="28" y="175"/>
                      <a:pt x="52" y="216"/>
                      <a:pt x="88" y="216"/>
                    </a:cubicBezTo>
                    <a:cubicBezTo>
                      <a:pt x="93" y="216"/>
                      <a:pt x="99" y="215"/>
                      <a:pt x="105" y="213"/>
                    </a:cubicBezTo>
                    <a:cubicBezTo>
                      <a:pt x="135" y="213"/>
                      <a:pt x="150" y="153"/>
                      <a:pt x="150" y="93"/>
                    </a:cubicBezTo>
                    <a:cubicBezTo>
                      <a:pt x="137" y="42"/>
                      <a:pt x="101"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3"/>
              <p:cNvSpPr/>
              <p:nvPr/>
            </p:nvSpPr>
            <p:spPr>
              <a:xfrm>
                <a:off x="14179521" y="1694681"/>
                <a:ext cx="34219" cy="17204"/>
              </a:xfrm>
              <a:custGeom>
                <a:avLst/>
                <a:gdLst/>
                <a:ahLst/>
                <a:cxnLst/>
                <a:rect l="l" t="t" r="r" b="b"/>
                <a:pathLst>
                  <a:path w="181" h="91" extrusionOk="0">
                    <a:moveTo>
                      <a:pt x="159" y="1"/>
                    </a:moveTo>
                    <a:cubicBezTo>
                      <a:pt x="156" y="1"/>
                      <a:pt x="153" y="2"/>
                      <a:pt x="150" y="5"/>
                    </a:cubicBezTo>
                    <a:cubicBezTo>
                      <a:pt x="105" y="20"/>
                      <a:pt x="76" y="20"/>
                      <a:pt x="31" y="20"/>
                    </a:cubicBezTo>
                    <a:cubicBezTo>
                      <a:pt x="16" y="20"/>
                      <a:pt x="1" y="49"/>
                      <a:pt x="16" y="64"/>
                    </a:cubicBezTo>
                    <a:cubicBezTo>
                      <a:pt x="33" y="82"/>
                      <a:pt x="58" y="90"/>
                      <a:pt x="83" y="90"/>
                    </a:cubicBezTo>
                    <a:cubicBezTo>
                      <a:pt x="122" y="90"/>
                      <a:pt x="162" y="71"/>
                      <a:pt x="180" y="35"/>
                    </a:cubicBezTo>
                    <a:cubicBezTo>
                      <a:pt x="180" y="22"/>
                      <a:pt x="170"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3"/>
              <p:cNvSpPr/>
              <p:nvPr/>
            </p:nvSpPr>
            <p:spPr>
              <a:xfrm>
                <a:off x="13990469" y="1026196"/>
                <a:ext cx="310802" cy="380185"/>
              </a:xfrm>
              <a:custGeom>
                <a:avLst/>
                <a:gdLst/>
                <a:ahLst/>
                <a:cxnLst/>
                <a:rect l="l" t="t" r="r" b="b"/>
                <a:pathLst>
                  <a:path w="1644" h="2011" extrusionOk="0">
                    <a:moveTo>
                      <a:pt x="448" y="1"/>
                    </a:moveTo>
                    <a:cubicBezTo>
                      <a:pt x="329" y="1"/>
                      <a:pt x="179" y="31"/>
                      <a:pt x="105" y="135"/>
                    </a:cubicBezTo>
                    <a:cubicBezTo>
                      <a:pt x="0" y="255"/>
                      <a:pt x="45" y="449"/>
                      <a:pt x="150" y="554"/>
                    </a:cubicBezTo>
                    <a:cubicBezTo>
                      <a:pt x="254" y="673"/>
                      <a:pt x="403" y="748"/>
                      <a:pt x="553" y="807"/>
                    </a:cubicBezTo>
                    <a:cubicBezTo>
                      <a:pt x="687" y="882"/>
                      <a:pt x="822" y="957"/>
                      <a:pt x="971" y="1031"/>
                    </a:cubicBezTo>
                    <a:cubicBezTo>
                      <a:pt x="1061" y="1091"/>
                      <a:pt x="1165" y="1151"/>
                      <a:pt x="1240" y="1226"/>
                    </a:cubicBezTo>
                    <a:cubicBezTo>
                      <a:pt x="1374" y="1375"/>
                      <a:pt x="1449" y="1584"/>
                      <a:pt x="1419" y="1778"/>
                    </a:cubicBezTo>
                    <a:cubicBezTo>
                      <a:pt x="1404" y="1838"/>
                      <a:pt x="1389" y="1898"/>
                      <a:pt x="1419" y="1943"/>
                    </a:cubicBezTo>
                    <a:cubicBezTo>
                      <a:pt x="1437" y="1992"/>
                      <a:pt x="1455" y="2010"/>
                      <a:pt x="1472" y="2010"/>
                    </a:cubicBezTo>
                    <a:cubicBezTo>
                      <a:pt x="1511" y="2010"/>
                      <a:pt x="1543" y="1910"/>
                      <a:pt x="1554" y="1868"/>
                    </a:cubicBezTo>
                    <a:cubicBezTo>
                      <a:pt x="1583" y="1719"/>
                      <a:pt x="1598" y="1584"/>
                      <a:pt x="1613" y="1450"/>
                    </a:cubicBezTo>
                    <a:cubicBezTo>
                      <a:pt x="1643" y="1181"/>
                      <a:pt x="1628" y="912"/>
                      <a:pt x="1509" y="658"/>
                    </a:cubicBezTo>
                    <a:cubicBezTo>
                      <a:pt x="1315" y="270"/>
                      <a:pt x="881" y="1"/>
                      <a:pt x="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3"/>
              <p:cNvSpPr/>
              <p:nvPr/>
            </p:nvSpPr>
            <p:spPr>
              <a:xfrm>
                <a:off x="13691012" y="1081966"/>
                <a:ext cx="324981" cy="335568"/>
              </a:xfrm>
              <a:custGeom>
                <a:avLst/>
                <a:gdLst/>
                <a:ahLst/>
                <a:cxnLst/>
                <a:rect l="l" t="t" r="r" b="b"/>
                <a:pathLst>
                  <a:path w="1719" h="1775" extrusionOk="0">
                    <a:moveTo>
                      <a:pt x="350" y="1"/>
                    </a:moveTo>
                    <a:cubicBezTo>
                      <a:pt x="328" y="1"/>
                      <a:pt x="306" y="2"/>
                      <a:pt x="285" y="5"/>
                    </a:cubicBezTo>
                    <a:cubicBezTo>
                      <a:pt x="165" y="20"/>
                      <a:pt x="31" y="109"/>
                      <a:pt x="16" y="229"/>
                    </a:cubicBezTo>
                    <a:cubicBezTo>
                      <a:pt x="1" y="303"/>
                      <a:pt x="16" y="378"/>
                      <a:pt x="61" y="438"/>
                    </a:cubicBezTo>
                    <a:cubicBezTo>
                      <a:pt x="150" y="602"/>
                      <a:pt x="330" y="707"/>
                      <a:pt x="509" y="766"/>
                    </a:cubicBezTo>
                    <a:cubicBezTo>
                      <a:pt x="688" y="826"/>
                      <a:pt x="867" y="856"/>
                      <a:pt x="1046" y="916"/>
                    </a:cubicBezTo>
                    <a:cubicBezTo>
                      <a:pt x="1226" y="990"/>
                      <a:pt x="1390" y="1095"/>
                      <a:pt x="1480" y="1259"/>
                    </a:cubicBezTo>
                    <a:cubicBezTo>
                      <a:pt x="1554" y="1394"/>
                      <a:pt x="1569" y="1558"/>
                      <a:pt x="1584" y="1722"/>
                    </a:cubicBezTo>
                    <a:cubicBezTo>
                      <a:pt x="1590" y="1760"/>
                      <a:pt x="1603" y="1775"/>
                      <a:pt x="1618" y="1775"/>
                    </a:cubicBezTo>
                    <a:cubicBezTo>
                      <a:pt x="1645" y="1775"/>
                      <a:pt x="1679" y="1730"/>
                      <a:pt x="1689" y="1692"/>
                    </a:cubicBezTo>
                    <a:cubicBezTo>
                      <a:pt x="1719" y="1588"/>
                      <a:pt x="1719" y="1498"/>
                      <a:pt x="1719" y="1394"/>
                    </a:cubicBezTo>
                    <a:cubicBezTo>
                      <a:pt x="1719" y="1199"/>
                      <a:pt x="1644" y="990"/>
                      <a:pt x="1539" y="796"/>
                    </a:cubicBezTo>
                    <a:cubicBezTo>
                      <a:pt x="1465" y="647"/>
                      <a:pt x="1375" y="497"/>
                      <a:pt x="1241" y="378"/>
                    </a:cubicBezTo>
                    <a:cubicBezTo>
                      <a:pt x="1076" y="229"/>
                      <a:pt x="867" y="139"/>
                      <a:pt x="658" y="64"/>
                    </a:cubicBezTo>
                    <a:cubicBezTo>
                      <a:pt x="560" y="27"/>
                      <a:pt x="451" y="1"/>
                      <a:pt x="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3"/>
              <p:cNvSpPr/>
              <p:nvPr/>
            </p:nvSpPr>
            <p:spPr>
              <a:xfrm>
                <a:off x="14055314" y="1279713"/>
                <a:ext cx="161262" cy="102466"/>
              </a:xfrm>
              <a:custGeom>
                <a:avLst/>
                <a:gdLst/>
                <a:ahLst/>
                <a:cxnLst/>
                <a:rect l="l" t="t" r="r" b="b"/>
                <a:pathLst>
                  <a:path w="853" h="542" extrusionOk="0">
                    <a:moveTo>
                      <a:pt x="478" y="0"/>
                    </a:moveTo>
                    <a:cubicBezTo>
                      <a:pt x="433" y="0"/>
                      <a:pt x="399" y="27"/>
                      <a:pt x="374" y="64"/>
                    </a:cubicBezTo>
                    <a:cubicBezTo>
                      <a:pt x="344" y="109"/>
                      <a:pt x="329" y="153"/>
                      <a:pt x="314" y="213"/>
                    </a:cubicBezTo>
                    <a:cubicBezTo>
                      <a:pt x="304" y="192"/>
                      <a:pt x="278" y="171"/>
                      <a:pt x="248" y="171"/>
                    </a:cubicBezTo>
                    <a:cubicBezTo>
                      <a:pt x="236" y="171"/>
                      <a:pt x="223" y="175"/>
                      <a:pt x="210" y="183"/>
                    </a:cubicBezTo>
                    <a:cubicBezTo>
                      <a:pt x="180" y="198"/>
                      <a:pt x="150" y="228"/>
                      <a:pt x="135" y="258"/>
                    </a:cubicBezTo>
                    <a:cubicBezTo>
                      <a:pt x="61" y="347"/>
                      <a:pt x="16" y="451"/>
                      <a:pt x="1" y="540"/>
                    </a:cubicBezTo>
                    <a:lnTo>
                      <a:pt x="1" y="540"/>
                    </a:lnTo>
                    <a:cubicBezTo>
                      <a:pt x="11" y="510"/>
                      <a:pt x="285" y="467"/>
                      <a:pt x="314" y="452"/>
                    </a:cubicBezTo>
                    <a:cubicBezTo>
                      <a:pt x="434" y="437"/>
                      <a:pt x="553" y="422"/>
                      <a:pt x="673" y="392"/>
                    </a:cubicBezTo>
                    <a:cubicBezTo>
                      <a:pt x="762" y="392"/>
                      <a:pt x="807" y="392"/>
                      <a:pt x="822" y="303"/>
                    </a:cubicBezTo>
                    <a:cubicBezTo>
                      <a:pt x="852" y="243"/>
                      <a:pt x="837" y="94"/>
                      <a:pt x="747" y="79"/>
                    </a:cubicBezTo>
                    <a:cubicBezTo>
                      <a:pt x="703" y="79"/>
                      <a:pt x="658" y="139"/>
                      <a:pt x="628" y="183"/>
                    </a:cubicBezTo>
                    <a:cubicBezTo>
                      <a:pt x="628" y="109"/>
                      <a:pt x="598" y="19"/>
                      <a:pt x="509" y="4"/>
                    </a:cubicBezTo>
                    <a:cubicBezTo>
                      <a:pt x="498" y="1"/>
                      <a:pt x="488" y="0"/>
                      <a:pt x="478" y="0"/>
                    </a:cubicBezTo>
                    <a:close/>
                    <a:moveTo>
                      <a:pt x="1" y="540"/>
                    </a:moveTo>
                    <a:cubicBezTo>
                      <a:pt x="1" y="541"/>
                      <a:pt x="1" y="541"/>
                      <a:pt x="1" y="542"/>
                    </a:cubicBezTo>
                    <a:cubicBezTo>
                      <a:pt x="1" y="541"/>
                      <a:pt x="1" y="541"/>
                      <a:pt x="1" y="5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3"/>
              <p:cNvSpPr/>
              <p:nvPr/>
            </p:nvSpPr>
            <p:spPr>
              <a:xfrm>
                <a:off x="14483515" y="1374050"/>
                <a:ext cx="317419" cy="288305"/>
              </a:xfrm>
              <a:custGeom>
                <a:avLst/>
                <a:gdLst/>
                <a:ahLst/>
                <a:cxnLst/>
                <a:rect l="l" t="t" r="r" b="b"/>
                <a:pathLst>
                  <a:path w="1679" h="1525" extrusionOk="0">
                    <a:moveTo>
                      <a:pt x="810" y="126"/>
                    </a:moveTo>
                    <a:cubicBezTo>
                      <a:pt x="943" y="126"/>
                      <a:pt x="1079" y="169"/>
                      <a:pt x="1201" y="267"/>
                    </a:cubicBezTo>
                    <a:cubicBezTo>
                      <a:pt x="1470" y="476"/>
                      <a:pt x="1529" y="894"/>
                      <a:pt x="1320" y="1163"/>
                    </a:cubicBezTo>
                    <a:cubicBezTo>
                      <a:pt x="1186" y="1331"/>
                      <a:pt x="1000" y="1406"/>
                      <a:pt x="815" y="1406"/>
                    </a:cubicBezTo>
                    <a:cubicBezTo>
                      <a:pt x="506" y="1406"/>
                      <a:pt x="202" y="1195"/>
                      <a:pt x="155" y="849"/>
                    </a:cubicBezTo>
                    <a:cubicBezTo>
                      <a:pt x="123" y="436"/>
                      <a:pt x="454" y="126"/>
                      <a:pt x="810" y="126"/>
                    </a:cubicBezTo>
                    <a:close/>
                    <a:moveTo>
                      <a:pt x="833" y="0"/>
                    </a:moveTo>
                    <a:cubicBezTo>
                      <a:pt x="406" y="0"/>
                      <a:pt x="0" y="369"/>
                      <a:pt x="66" y="849"/>
                    </a:cubicBezTo>
                    <a:cubicBezTo>
                      <a:pt x="122" y="1264"/>
                      <a:pt x="477" y="1524"/>
                      <a:pt x="835" y="1524"/>
                    </a:cubicBezTo>
                    <a:cubicBezTo>
                      <a:pt x="1045" y="1524"/>
                      <a:pt x="1256" y="1436"/>
                      <a:pt x="1410" y="1238"/>
                    </a:cubicBezTo>
                    <a:cubicBezTo>
                      <a:pt x="1679" y="924"/>
                      <a:pt x="1619" y="401"/>
                      <a:pt x="1290" y="162"/>
                    </a:cubicBezTo>
                    <a:cubicBezTo>
                      <a:pt x="1150" y="50"/>
                      <a:pt x="990" y="0"/>
                      <a:pt x="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3"/>
              <p:cNvSpPr/>
              <p:nvPr/>
            </p:nvSpPr>
            <p:spPr>
              <a:xfrm>
                <a:off x="14870314" y="1357225"/>
                <a:ext cx="317419" cy="288872"/>
              </a:xfrm>
              <a:custGeom>
                <a:avLst/>
                <a:gdLst/>
                <a:ahLst/>
                <a:cxnLst/>
                <a:rect l="l" t="t" r="r" b="b"/>
                <a:pathLst>
                  <a:path w="1679" h="1528" extrusionOk="0">
                    <a:moveTo>
                      <a:pt x="803" y="128"/>
                    </a:moveTo>
                    <a:cubicBezTo>
                      <a:pt x="983" y="128"/>
                      <a:pt x="1163" y="204"/>
                      <a:pt x="1291" y="371"/>
                    </a:cubicBezTo>
                    <a:cubicBezTo>
                      <a:pt x="1500" y="640"/>
                      <a:pt x="1455" y="1058"/>
                      <a:pt x="1186" y="1267"/>
                    </a:cubicBezTo>
                    <a:cubicBezTo>
                      <a:pt x="1068" y="1365"/>
                      <a:pt x="932" y="1408"/>
                      <a:pt x="798" y="1408"/>
                    </a:cubicBezTo>
                    <a:cubicBezTo>
                      <a:pt x="440" y="1408"/>
                      <a:pt x="97" y="1101"/>
                      <a:pt x="141" y="699"/>
                    </a:cubicBezTo>
                    <a:cubicBezTo>
                      <a:pt x="197" y="343"/>
                      <a:pt x="500" y="128"/>
                      <a:pt x="803" y="128"/>
                    </a:cubicBezTo>
                    <a:close/>
                    <a:moveTo>
                      <a:pt x="827" y="1"/>
                    </a:moveTo>
                    <a:cubicBezTo>
                      <a:pt x="462" y="1"/>
                      <a:pt x="104" y="255"/>
                      <a:pt x="66" y="669"/>
                    </a:cubicBezTo>
                    <a:cubicBezTo>
                      <a:pt x="1" y="1158"/>
                      <a:pt x="385" y="1528"/>
                      <a:pt x="806" y="1528"/>
                    </a:cubicBezTo>
                    <a:cubicBezTo>
                      <a:pt x="965" y="1528"/>
                      <a:pt x="1129" y="1475"/>
                      <a:pt x="1276" y="1357"/>
                    </a:cubicBezTo>
                    <a:cubicBezTo>
                      <a:pt x="1619" y="1118"/>
                      <a:pt x="1679" y="595"/>
                      <a:pt x="1410" y="281"/>
                    </a:cubicBezTo>
                    <a:cubicBezTo>
                      <a:pt x="1256" y="88"/>
                      <a:pt x="1040"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3"/>
              <p:cNvSpPr/>
              <p:nvPr/>
            </p:nvSpPr>
            <p:spPr>
              <a:xfrm>
                <a:off x="14764067" y="1416019"/>
                <a:ext cx="127232" cy="56527"/>
              </a:xfrm>
              <a:custGeom>
                <a:avLst/>
                <a:gdLst/>
                <a:ahLst/>
                <a:cxnLst/>
                <a:rect l="l" t="t" r="r" b="b"/>
                <a:pathLst>
                  <a:path w="673" h="299" fill="none" extrusionOk="0">
                    <a:moveTo>
                      <a:pt x="673" y="299"/>
                    </a:moveTo>
                    <a:cubicBezTo>
                      <a:pt x="673" y="299"/>
                      <a:pt x="404" y="0"/>
                      <a:pt x="1" y="29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3"/>
              <p:cNvSpPr/>
              <p:nvPr/>
            </p:nvSpPr>
            <p:spPr>
              <a:xfrm>
                <a:off x="14419616" y="1435681"/>
                <a:ext cx="82049" cy="68059"/>
              </a:xfrm>
              <a:custGeom>
                <a:avLst/>
                <a:gdLst/>
                <a:ahLst/>
                <a:cxnLst/>
                <a:rect l="l" t="t" r="r" b="b"/>
                <a:pathLst>
                  <a:path w="434" h="360" fill="none" extrusionOk="0">
                    <a:moveTo>
                      <a:pt x="434" y="359"/>
                    </a:moveTo>
                    <a:lnTo>
                      <a:pt x="0"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3"/>
              <p:cNvSpPr/>
              <p:nvPr/>
            </p:nvSpPr>
            <p:spPr>
              <a:xfrm>
                <a:off x="13863427" y="1816808"/>
                <a:ext cx="1793163" cy="362414"/>
              </a:xfrm>
              <a:custGeom>
                <a:avLst/>
                <a:gdLst/>
                <a:ahLst/>
                <a:cxnLst/>
                <a:rect l="l" t="t" r="r" b="b"/>
                <a:pathLst>
                  <a:path w="9485" h="1917" extrusionOk="0">
                    <a:moveTo>
                      <a:pt x="284" y="1"/>
                    </a:moveTo>
                    <a:cubicBezTo>
                      <a:pt x="45" y="643"/>
                      <a:pt x="284" y="1"/>
                      <a:pt x="0" y="912"/>
                    </a:cubicBezTo>
                    <a:cubicBezTo>
                      <a:pt x="0" y="912"/>
                      <a:pt x="3361" y="1917"/>
                      <a:pt x="5157" y="1917"/>
                    </a:cubicBezTo>
                    <a:cubicBezTo>
                      <a:pt x="5295" y="1917"/>
                      <a:pt x="5424" y="1911"/>
                      <a:pt x="5541" y="1898"/>
                    </a:cubicBezTo>
                    <a:cubicBezTo>
                      <a:pt x="7169" y="1733"/>
                      <a:pt x="9484" y="1076"/>
                      <a:pt x="9484" y="1076"/>
                    </a:cubicBezTo>
                    <a:cubicBezTo>
                      <a:pt x="9484" y="884"/>
                      <a:pt x="9265" y="240"/>
                      <a:pt x="9246" y="240"/>
                    </a:cubicBezTo>
                    <a:cubicBezTo>
                      <a:pt x="9246" y="240"/>
                      <a:pt x="9245" y="240"/>
                      <a:pt x="9245" y="240"/>
                    </a:cubicBezTo>
                    <a:cubicBezTo>
                      <a:pt x="8170" y="927"/>
                      <a:pt x="6019" y="210"/>
                      <a:pt x="5272" y="1420"/>
                    </a:cubicBezTo>
                    <a:cubicBezTo>
                      <a:pt x="4809" y="882"/>
                      <a:pt x="4048" y="852"/>
                      <a:pt x="3839" y="852"/>
                    </a:cubicBezTo>
                    <a:cubicBezTo>
                      <a:pt x="2569" y="822"/>
                      <a:pt x="1404" y="539"/>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3"/>
              <p:cNvSpPr/>
              <p:nvPr/>
            </p:nvSpPr>
            <p:spPr>
              <a:xfrm>
                <a:off x="14713213" y="2124584"/>
                <a:ext cx="288305" cy="1004814"/>
              </a:xfrm>
              <a:custGeom>
                <a:avLst/>
                <a:gdLst/>
                <a:ahLst/>
                <a:cxnLst/>
                <a:rect l="l" t="t" r="r" b="b"/>
                <a:pathLst>
                  <a:path w="1525" h="5315" extrusionOk="0">
                    <a:moveTo>
                      <a:pt x="1509" y="1"/>
                    </a:moveTo>
                    <a:cubicBezTo>
                      <a:pt x="1282" y="92"/>
                      <a:pt x="1017" y="120"/>
                      <a:pt x="777" y="120"/>
                    </a:cubicBezTo>
                    <a:cubicBezTo>
                      <a:pt x="387" y="120"/>
                      <a:pt x="60" y="46"/>
                      <a:pt x="60" y="46"/>
                    </a:cubicBezTo>
                    <a:lnTo>
                      <a:pt x="1" y="5169"/>
                    </a:lnTo>
                    <a:cubicBezTo>
                      <a:pt x="293" y="5277"/>
                      <a:pt x="552" y="5314"/>
                      <a:pt x="770" y="5314"/>
                    </a:cubicBezTo>
                    <a:cubicBezTo>
                      <a:pt x="1244" y="5314"/>
                      <a:pt x="1524" y="5139"/>
                      <a:pt x="1524" y="5139"/>
                    </a:cubicBezTo>
                    <a:lnTo>
                      <a:pt x="15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3"/>
              <p:cNvSpPr/>
              <p:nvPr/>
            </p:nvSpPr>
            <p:spPr>
              <a:xfrm>
                <a:off x="14998491" y="1972209"/>
                <a:ext cx="674917" cy="1121081"/>
              </a:xfrm>
              <a:custGeom>
                <a:avLst/>
                <a:gdLst/>
                <a:ahLst/>
                <a:cxnLst/>
                <a:rect l="l" t="t" r="r" b="b"/>
                <a:pathLst>
                  <a:path w="3570" h="5930" extrusionOk="0">
                    <a:moveTo>
                      <a:pt x="3570" y="0"/>
                    </a:moveTo>
                    <a:lnTo>
                      <a:pt x="0" y="807"/>
                    </a:lnTo>
                    <a:lnTo>
                      <a:pt x="15" y="5930"/>
                    </a:lnTo>
                    <a:lnTo>
                      <a:pt x="3495" y="5362"/>
                    </a:lnTo>
                    <a:lnTo>
                      <a:pt x="35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3"/>
              <p:cNvSpPr/>
              <p:nvPr/>
            </p:nvSpPr>
            <p:spPr>
              <a:xfrm>
                <a:off x="13829398" y="1949522"/>
                <a:ext cx="895353" cy="1152275"/>
              </a:xfrm>
              <a:custGeom>
                <a:avLst/>
                <a:gdLst/>
                <a:ahLst/>
                <a:cxnLst/>
                <a:rect l="l" t="t" r="r" b="b"/>
                <a:pathLst>
                  <a:path w="4736" h="6095" extrusionOk="0">
                    <a:moveTo>
                      <a:pt x="46" y="1"/>
                    </a:moveTo>
                    <a:lnTo>
                      <a:pt x="1" y="5303"/>
                    </a:lnTo>
                    <a:lnTo>
                      <a:pt x="4676" y="6095"/>
                    </a:lnTo>
                    <a:lnTo>
                      <a:pt x="4735" y="972"/>
                    </a:lnTo>
                    <a:lnTo>
                      <a:pt x="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3"/>
              <p:cNvSpPr/>
              <p:nvPr/>
            </p:nvSpPr>
            <p:spPr>
              <a:xfrm>
                <a:off x="14783918" y="2251815"/>
                <a:ext cx="172416" cy="25522"/>
              </a:xfrm>
              <a:custGeom>
                <a:avLst/>
                <a:gdLst/>
                <a:ahLst/>
                <a:cxnLst/>
                <a:rect l="l" t="t" r="r" b="b"/>
                <a:pathLst>
                  <a:path w="912" h="135" extrusionOk="0">
                    <a:moveTo>
                      <a:pt x="45" y="0"/>
                    </a:moveTo>
                    <a:cubicBezTo>
                      <a:pt x="30" y="0"/>
                      <a:pt x="15" y="0"/>
                      <a:pt x="15" y="15"/>
                    </a:cubicBezTo>
                    <a:cubicBezTo>
                      <a:pt x="0" y="30"/>
                      <a:pt x="15" y="45"/>
                      <a:pt x="30" y="60"/>
                    </a:cubicBezTo>
                    <a:cubicBezTo>
                      <a:pt x="164" y="105"/>
                      <a:pt x="314" y="134"/>
                      <a:pt x="463" y="134"/>
                    </a:cubicBezTo>
                    <a:cubicBezTo>
                      <a:pt x="598" y="134"/>
                      <a:pt x="747" y="105"/>
                      <a:pt x="896" y="60"/>
                    </a:cubicBezTo>
                    <a:cubicBezTo>
                      <a:pt x="911" y="60"/>
                      <a:pt x="911" y="45"/>
                      <a:pt x="911" y="30"/>
                    </a:cubicBezTo>
                    <a:cubicBezTo>
                      <a:pt x="911" y="15"/>
                      <a:pt x="896" y="15"/>
                      <a:pt x="881" y="15"/>
                    </a:cubicBezTo>
                    <a:cubicBezTo>
                      <a:pt x="732" y="30"/>
                      <a:pt x="598" y="45"/>
                      <a:pt x="463" y="45"/>
                    </a:cubicBezTo>
                    <a:cubicBezTo>
                      <a:pt x="314" y="30"/>
                      <a:pt x="179" y="3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3"/>
              <p:cNvSpPr/>
              <p:nvPr/>
            </p:nvSpPr>
            <p:spPr>
              <a:xfrm>
                <a:off x="14783918" y="2199826"/>
                <a:ext cx="172416" cy="23821"/>
              </a:xfrm>
              <a:custGeom>
                <a:avLst/>
                <a:gdLst/>
                <a:ahLst/>
                <a:cxnLst/>
                <a:rect l="l" t="t" r="r" b="b"/>
                <a:pathLst>
                  <a:path w="912" h="126" extrusionOk="0">
                    <a:moveTo>
                      <a:pt x="32" y="0"/>
                    </a:moveTo>
                    <a:cubicBezTo>
                      <a:pt x="23" y="0"/>
                      <a:pt x="15" y="11"/>
                      <a:pt x="15" y="21"/>
                    </a:cubicBezTo>
                    <a:cubicBezTo>
                      <a:pt x="0" y="36"/>
                      <a:pt x="15" y="51"/>
                      <a:pt x="30" y="51"/>
                    </a:cubicBezTo>
                    <a:cubicBezTo>
                      <a:pt x="164" y="96"/>
                      <a:pt x="314" y="126"/>
                      <a:pt x="463" y="126"/>
                    </a:cubicBezTo>
                    <a:cubicBezTo>
                      <a:pt x="598" y="126"/>
                      <a:pt x="747" y="96"/>
                      <a:pt x="896" y="51"/>
                    </a:cubicBezTo>
                    <a:cubicBezTo>
                      <a:pt x="911" y="51"/>
                      <a:pt x="911" y="36"/>
                      <a:pt x="911" y="36"/>
                    </a:cubicBezTo>
                    <a:cubicBezTo>
                      <a:pt x="911" y="21"/>
                      <a:pt x="896" y="6"/>
                      <a:pt x="881" y="6"/>
                    </a:cubicBezTo>
                    <a:cubicBezTo>
                      <a:pt x="732" y="36"/>
                      <a:pt x="598" y="36"/>
                      <a:pt x="463" y="36"/>
                    </a:cubicBezTo>
                    <a:cubicBezTo>
                      <a:pt x="314" y="36"/>
                      <a:pt x="179" y="21"/>
                      <a:pt x="45" y="6"/>
                    </a:cubicBezTo>
                    <a:cubicBezTo>
                      <a:pt x="41" y="2"/>
                      <a:pt x="36"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3"/>
              <p:cNvSpPr/>
              <p:nvPr/>
            </p:nvSpPr>
            <p:spPr>
              <a:xfrm>
                <a:off x="14783918" y="2316660"/>
                <a:ext cx="169580" cy="22875"/>
              </a:xfrm>
              <a:custGeom>
                <a:avLst/>
                <a:gdLst/>
                <a:ahLst/>
                <a:cxnLst/>
                <a:rect l="l" t="t" r="r" b="b"/>
                <a:pathLst>
                  <a:path w="897" h="121" extrusionOk="0">
                    <a:moveTo>
                      <a:pt x="30" y="1"/>
                    </a:moveTo>
                    <a:cubicBezTo>
                      <a:pt x="15" y="1"/>
                      <a:pt x="15" y="1"/>
                      <a:pt x="0" y="15"/>
                    </a:cubicBezTo>
                    <a:cubicBezTo>
                      <a:pt x="0" y="30"/>
                      <a:pt x="0" y="45"/>
                      <a:pt x="15" y="60"/>
                    </a:cubicBezTo>
                    <a:cubicBezTo>
                      <a:pt x="150" y="105"/>
                      <a:pt x="299" y="120"/>
                      <a:pt x="448" y="120"/>
                    </a:cubicBezTo>
                    <a:cubicBezTo>
                      <a:pt x="598" y="120"/>
                      <a:pt x="747" y="105"/>
                      <a:pt x="881" y="60"/>
                    </a:cubicBezTo>
                    <a:cubicBezTo>
                      <a:pt x="896" y="60"/>
                      <a:pt x="896" y="45"/>
                      <a:pt x="896" y="30"/>
                    </a:cubicBezTo>
                    <a:cubicBezTo>
                      <a:pt x="896" y="15"/>
                      <a:pt x="881" y="15"/>
                      <a:pt x="866" y="15"/>
                    </a:cubicBezTo>
                    <a:cubicBezTo>
                      <a:pt x="732" y="30"/>
                      <a:pt x="583" y="45"/>
                      <a:pt x="448" y="45"/>
                    </a:cubicBezTo>
                    <a:cubicBezTo>
                      <a:pt x="314" y="30"/>
                      <a:pt x="179" y="30"/>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3"/>
              <p:cNvSpPr/>
              <p:nvPr/>
            </p:nvSpPr>
            <p:spPr>
              <a:xfrm>
                <a:off x="14783918" y="2380370"/>
                <a:ext cx="169580" cy="24010"/>
              </a:xfrm>
              <a:custGeom>
                <a:avLst/>
                <a:gdLst/>
                <a:ahLst/>
                <a:cxnLst/>
                <a:rect l="l" t="t" r="r" b="b"/>
                <a:pathLst>
                  <a:path w="897" h="127" extrusionOk="0">
                    <a:moveTo>
                      <a:pt x="20" y="1"/>
                    </a:moveTo>
                    <a:cubicBezTo>
                      <a:pt x="14" y="1"/>
                      <a:pt x="11" y="11"/>
                      <a:pt x="0" y="22"/>
                    </a:cubicBezTo>
                    <a:cubicBezTo>
                      <a:pt x="0" y="37"/>
                      <a:pt x="0" y="52"/>
                      <a:pt x="15" y="52"/>
                    </a:cubicBezTo>
                    <a:cubicBezTo>
                      <a:pt x="150" y="97"/>
                      <a:pt x="299" y="127"/>
                      <a:pt x="448" y="127"/>
                    </a:cubicBezTo>
                    <a:cubicBezTo>
                      <a:pt x="598" y="127"/>
                      <a:pt x="747" y="97"/>
                      <a:pt x="881" y="52"/>
                    </a:cubicBezTo>
                    <a:cubicBezTo>
                      <a:pt x="896" y="52"/>
                      <a:pt x="896" y="37"/>
                      <a:pt x="896" y="37"/>
                    </a:cubicBezTo>
                    <a:cubicBezTo>
                      <a:pt x="896" y="22"/>
                      <a:pt x="881" y="7"/>
                      <a:pt x="866" y="7"/>
                    </a:cubicBezTo>
                    <a:cubicBezTo>
                      <a:pt x="732" y="37"/>
                      <a:pt x="583" y="37"/>
                      <a:pt x="448" y="37"/>
                    </a:cubicBezTo>
                    <a:cubicBezTo>
                      <a:pt x="314" y="37"/>
                      <a:pt x="179" y="22"/>
                      <a:pt x="30" y="7"/>
                    </a:cubicBezTo>
                    <a:cubicBezTo>
                      <a:pt x="26" y="3"/>
                      <a:pt x="23"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3"/>
              <p:cNvSpPr/>
              <p:nvPr/>
            </p:nvSpPr>
            <p:spPr>
              <a:xfrm>
                <a:off x="14783918" y="2443703"/>
                <a:ext cx="169580" cy="25711"/>
              </a:xfrm>
              <a:custGeom>
                <a:avLst/>
                <a:gdLst/>
                <a:ahLst/>
                <a:cxnLst/>
                <a:rect l="l" t="t" r="r" b="b"/>
                <a:pathLst>
                  <a:path w="897" h="136" extrusionOk="0">
                    <a:moveTo>
                      <a:pt x="30" y="1"/>
                    </a:moveTo>
                    <a:cubicBezTo>
                      <a:pt x="15" y="1"/>
                      <a:pt x="15" y="1"/>
                      <a:pt x="0" y="31"/>
                    </a:cubicBezTo>
                    <a:cubicBezTo>
                      <a:pt x="0" y="45"/>
                      <a:pt x="0" y="60"/>
                      <a:pt x="15" y="60"/>
                    </a:cubicBezTo>
                    <a:cubicBezTo>
                      <a:pt x="150" y="105"/>
                      <a:pt x="299" y="135"/>
                      <a:pt x="448" y="135"/>
                    </a:cubicBezTo>
                    <a:cubicBezTo>
                      <a:pt x="598" y="135"/>
                      <a:pt x="747" y="105"/>
                      <a:pt x="881" y="60"/>
                    </a:cubicBezTo>
                    <a:cubicBezTo>
                      <a:pt x="896" y="60"/>
                      <a:pt x="896" y="45"/>
                      <a:pt x="896" y="45"/>
                    </a:cubicBezTo>
                    <a:cubicBezTo>
                      <a:pt x="896" y="31"/>
                      <a:pt x="881" y="16"/>
                      <a:pt x="866" y="16"/>
                    </a:cubicBezTo>
                    <a:cubicBezTo>
                      <a:pt x="732" y="45"/>
                      <a:pt x="583" y="45"/>
                      <a:pt x="448" y="45"/>
                    </a:cubicBezTo>
                    <a:cubicBezTo>
                      <a:pt x="314" y="45"/>
                      <a:pt x="179" y="3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3"/>
              <p:cNvSpPr/>
              <p:nvPr/>
            </p:nvSpPr>
            <p:spPr>
              <a:xfrm>
                <a:off x="14786754" y="2508736"/>
                <a:ext cx="172416" cy="22686"/>
              </a:xfrm>
              <a:custGeom>
                <a:avLst/>
                <a:gdLst/>
                <a:ahLst/>
                <a:cxnLst/>
                <a:rect l="l" t="t" r="r" b="b"/>
                <a:pathLst>
                  <a:path w="912" h="120" extrusionOk="0">
                    <a:moveTo>
                      <a:pt x="30" y="0"/>
                    </a:moveTo>
                    <a:cubicBezTo>
                      <a:pt x="15" y="0"/>
                      <a:pt x="15" y="0"/>
                      <a:pt x="0" y="15"/>
                    </a:cubicBezTo>
                    <a:cubicBezTo>
                      <a:pt x="0" y="30"/>
                      <a:pt x="0" y="45"/>
                      <a:pt x="15" y="60"/>
                    </a:cubicBezTo>
                    <a:cubicBezTo>
                      <a:pt x="164" y="105"/>
                      <a:pt x="299" y="120"/>
                      <a:pt x="448" y="120"/>
                    </a:cubicBezTo>
                    <a:cubicBezTo>
                      <a:pt x="598" y="120"/>
                      <a:pt x="747" y="105"/>
                      <a:pt x="881" y="60"/>
                    </a:cubicBezTo>
                    <a:cubicBezTo>
                      <a:pt x="896" y="45"/>
                      <a:pt x="911" y="45"/>
                      <a:pt x="896" y="30"/>
                    </a:cubicBezTo>
                    <a:cubicBezTo>
                      <a:pt x="896" y="15"/>
                      <a:pt x="881" y="15"/>
                      <a:pt x="866" y="15"/>
                    </a:cubicBezTo>
                    <a:cubicBezTo>
                      <a:pt x="732" y="30"/>
                      <a:pt x="583" y="45"/>
                      <a:pt x="448" y="45"/>
                    </a:cubicBezTo>
                    <a:cubicBezTo>
                      <a:pt x="314" y="30"/>
                      <a:pt x="179" y="3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3"/>
              <p:cNvSpPr/>
              <p:nvPr/>
            </p:nvSpPr>
            <p:spPr>
              <a:xfrm>
                <a:off x="14778246" y="2572447"/>
                <a:ext cx="172416" cy="24010"/>
              </a:xfrm>
              <a:custGeom>
                <a:avLst/>
                <a:gdLst/>
                <a:ahLst/>
                <a:cxnLst/>
                <a:rect l="l" t="t" r="r" b="b"/>
                <a:pathLst>
                  <a:path w="912" h="127" extrusionOk="0">
                    <a:moveTo>
                      <a:pt x="32" y="1"/>
                    </a:moveTo>
                    <a:cubicBezTo>
                      <a:pt x="23" y="1"/>
                      <a:pt x="15" y="11"/>
                      <a:pt x="15" y="22"/>
                    </a:cubicBezTo>
                    <a:cubicBezTo>
                      <a:pt x="0" y="37"/>
                      <a:pt x="15" y="52"/>
                      <a:pt x="30" y="66"/>
                    </a:cubicBezTo>
                    <a:cubicBezTo>
                      <a:pt x="165" y="111"/>
                      <a:pt x="314" y="126"/>
                      <a:pt x="463" y="126"/>
                    </a:cubicBezTo>
                    <a:cubicBezTo>
                      <a:pt x="598" y="126"/>
                      <a:pt x="747" y="111"/>
                      <a:pt x="881" y="66"/>
                    </a:cubicBezTo>
                    <a:cubicBezTo>
                      <a:pt x="896" y="52"/>
                      <a:pt x="911" y="52"/>
                      <a:pt x="911" y="37"/>
                    </a:cubicBezTo>
                    <a:cubicBezTo>
                      <a:pt x="911" y="22"/>
                      <a:pt x="881" y="7"/>
                      <a:pt x="867" y="7"/>
                    </a:cubicBezTo>
                    <a:cubicBezTo>
                      <a:pt x="732" y="37"/>
                      <a:pt x="598" y="52"/>
                      <a:pt x="463" y="52"/>
                    </a:cubicBezTo>
                    <a:cubicBezTo>
                      <a:pt x="314" y="37"/>
                      <a:pt x="180" y="37"/>
                      <a:pt x="45" y="7"/>
                    </a:cubicBezTo>
                    <a:cubicBezTo>
                      <a:pt x="41" y="2"/>
                      <a:pt x="36"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3"/>
              <p:cNvSpPr/>
              <p:nvPr/>
            </p:nvSpPr>
            <p:spPr>
              <a:xfrm>
                <a:off x="14778246" y="2635779"/>
                <a:ext cx="172416" cy="22686"/>
              </a:xfrm>
              <a:custGeom>
                <a:avLst/>
                <a:gdLst/>
                <a:ahLst/>
                <a:cxnLst/>
                <a:rect l="l" t="t" r="r" b="b"/>
                <a:pathLst>
                  <a:path w="912" h="120" extrusionOk="0">
                    <a:moveTo>
                      <a:pt x="45" y="0"/>
                    </a:moveTo>
                    <a:cubicBezTo>
                      <a:pt x="30" y="0"/>
                      <a:pt x="15" y="0"/>
                      <a:pt x="15" y="15"/>
                    </a:cubicBezTo>
                    <a:cubicBezTo>
                      <a:pt x="0" y="30"/>
                      <a:pt x="15" y="45"/>
                      <a:pt x="30" y="60"/>
                    </a:cubicBezTo>
                    <a:cubicBezTo>
                      <a:pt x="165" y="105"/>
                      <a:pt x="314" y="120"/>
                      <a:pt x="463" y="120"/>
                    </a:cubicBezTo>
                    <a:cubicBezTo>
                      <a:pt x="598" y="120"/>
                      <a:pt x="747" y="105"/>
                      <a:pt x="881" y="60"/>
                    </a:cubicBezTo>
                    <a:cubicBezTo>
                      <a:pt x="896" y="60"/>
                      <a:pt x="911" y="45"/>
                      <a:pt x="911" y="30"/>
                    </a:cubicBezTo>
                    <a:cubicBezTo>
                      <a:pt x="911" y="15"/>
                      <a:pt x="881" y="15"/>
                      <a:pt x="867" y="15"/>
                    </a:cubicBezTo>
                    <a:cubicBezTo>
                      <a:pt x="732" y="30"/>
                      <a:pt x="598" y="45"/>
                      <a:pt x="463" y="45"/>
                    </a:cubicBezTo>
                    <a:cubicBezTo>
                      <a:pt x="314" y="30"/>
                      <a:pt x="180" y="3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3"/>
              <p:cNvSpPr/>
              <p:nvPr/>
            </p:nvSpPr>
            <p:spPr>
              <a:xfrm>
                <a:off x="14778246" y="2699489"/>
                <a:ext cx="172416" cy="24010"/>
              </a:xfrm>
              <a:custGeom>
                <a:avLst/>
                <a:gdLst/>
                <a:ahLst/>
                <a:cxnLst/>
                <a:rect l="l" t="t" r="r" b="b"/>
                <a:pathLst>
                  <a:path w="912" h="127" extrusionOk="0">
                    <a:moveTo>
                      <a:pt x="32" y="1"/>
                    </a:moveTo>
                    <a:cubicBezTo>
                      <a:pt x="23" y="1"/>
                      <a:pt x="15" y="11"/>
                      <a:pt x="15" y="22"/>
                    </a:cubicBezTo>
                    <a:cubicBezTo>
                      <a:pt x="0" y="37"/>
                      <a:pt x="15" y="52"/>
                      <a:pt x="30" y="67"/>
                    </a:cubicBezTo>
                    <a:cubicBezTo>
                      <a:pt x="165" y="111"/>
                      <a:pt x="314" y="126"/>
                      <a:pt x="463" y="126"/>
                    </a:cubicBezTo>
                    <a:cubicBezTo>
                      <a:pt x="598" y="126"/>
                      <a:pt x="747" y="111"/>
                      <a:pt x="881" y="67"/>
                    </a:cubicBezTo>
                    <a:cubicBezTo>
                      <a:pt x="896" y="67"/>
                      <a:pt x="911" y="52"/>
                      <a:pt x="911" y="37"/>
                    </a:cubicBezTo>
                    <a:cubicBezTo>
                      <a:pt x="911" y="22"/>
                      <a:pt x="881" y="7"/>
                      <a:pt x="867" y="7"/>
                    </a:cubicBezTo>
                    <a:cubicBezTo>
                      <a:pt x="732" y="37"/>
                      <a:pt x="598" y="52"/>
                      <a:pt x="463" y="52"/>
                    </a:cubicBezTo>
                    <a:cubicBezTo>
                      <a:pt x="314" y="37"/>
                      <a:pt x="180" y="22"/>
                      <a:pt x="45" y="7"/>
                    </a:cubicBezTo>
                    <a:cubicBezTo>
                      <a:pt x="41" y="2"/>
                      <a:pt x="36"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3"/>
              <p:cNvSpPr/>
              <p:nvPr/>
            </p:nvSpPr>
            <p:spPr>
              <a:xfrm>
                <a:off x="14786754" y="2764523"/>
                <a:ext cx="172416" cy="23821"/>
              </a:xfrm>
              <a:custGeom>
                <a:avLst/>
                <a:gdLst/>
                <a:ahLst/>
                <a:cxnLst/>
                <a:rect l="l" t="t" r="r" b="b"/>
                <a:pathLst>
                  <a:path w="912" h="126" extrusionOk="0">
                    <a:moveTo>
                      <a:pt x="20" y="0"/>
                    </a:moveTo>
                    <a:cubicBezTo>
                      <a:pt x="14" y="0"/>
                      <a:pt x="11" y="11"/>
                      <a:pt x="0" y="21"/>
                    </a:cubicBezTo>
                    <a:cubicBezTo>
                      <a:pt x="0" y="36"/>
                      <a:pt x="0" y="51"/>
                      <a:pt x="15" y="51"/>
                    </a:cubicBezTo>
                    <a:cubicBezTo>
                      <a:pt x="164" y="96"/>
                      <a:pt x="299" y="126"/>
                      <a:pt x="448" y="126"/>
                    </a:cubicBezTo>
                    <a:cubicBezTo>
                      <a:pt x="598" y="126"/>
                      <a:pt x="747" y="96"/>
                      <a:pt x="881" y="51"/>
                    </a:cubicBezTo>
                    <a:cubicBezTo>
                      <a:pt x="896" y="51"/>
                      <a:pt x="911" y="36"/>
                      <a:pt x="896" y="36"/>
                    </a:cubicBezTo>
                    <a:cubicBezTo>
                      <a:pt x="896" y="21"/>
                      <a:pt x="881" y="6"/>
                      <a:pt x="866" y="6"/>
                    </a:cubicBezTo>
                    <a:cubicBezTo>
                      <a:pt x="732" y="36"/>
                      <a:pt x="583" y="36"/>
                      <a:pt x="448" y="36"/>
                    </a:cubicBezTo>
                    <a:cubicBezTo>
                      <a:pt x="314" y="36"/>
                      <a:pt x="179" y="21"/>
                      <a:pt x="30" y="6"/>
                    </a:cubicBezTo>
                    <a:cubicBezTo>
                      <a:pt x="26" y="2"/>
                      <a:pt x="22"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3"/>
              <p:cNvSpPr/>
              <p:nvPr/>
            </p:nvSpPr>
            <p:spPr>
              <a:xfrm>
                <a:off x="14778246" y="2827666"/>
                <a:ext cx="172416" cy="25711"/>
              </a:xfrm>
              <a:custGeom>
                <a:avLst/>
                <a:gdLst/>
                <a:ahLst/>
                <a:cxnLst/>
                <a:rect l="l" t="t" r="r" b="b"/>
                <a:pathLst>
                  <a:path w="912" h="136" extrusionOk="0">
                    <a:moveTo>
                      <a:pt x="45" y="1"/>
                    </a:moveTo>
                    <a:cubicBezTo>
                      <a:pt x="30" y="1"/>
                      <a:pt x="15" y="1"/>
                      <a:pt x="15" y="16"/>
                    </a:cubicBezTo>
                    <a:cubicBezTo>
                      <a:pt x="0" y="31"/>
                      <a:pt x="15" y="46"/>
                      <a:pt x="30" y="61"/>
                    </a:cubicBezTo>
                    <a:cubicBezTo>
                      <a:pt x="165" y="106"/>
                      <a:pt x="314" y="135"/>
                      <a:pt x="463" y="135"/>
                    </a:cubicBezTo>
                    <a:cubicBezTo>
                      <a:pt x="598" y="135"/>
                      <a:pt x="747" y="106"/>
                      <a:pt x="881" y="61"/>
                    </a:cubicBezTo>
                    <a:cubicBezTo>
                      <a:pt x="911" y="61"/>
                      <a:pt x="911" y="46"/>
                      <a:pt x="911" y="31"/>
                    </a:cubicBezTo>
                    <a:cubicBezTo>
                      <a:pt x="911" y="16"/>
                      <a:pt x="881" y="16"/>
                      <a:pt x="867" y="16"/>
                    </a:cubicBezTo>
                    <a:cubicBezTo>
                      <a:pt x="732" y="31"/>
                      <a:pt x="598" y="46"/>
                      <a:pt x="463" y="46"/>
                    </a:cubicBezTo>
                    <a:cubicBezTo>
                      <a:pt x="314" y="31"/>
                      <a:pt x="180" y="3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3"/>
              <p:cNvSpPr/>
              <p:nvPr/>
            </p:nvSpPr>
            <p:spPr>
              <a:xfrm>
                <a:off x="14778246" y="2891565"/>
                <a:ext cx="172416" cy="23821"/>
              </a:xfrm>
              <a:custGeom>
                <a:avLst/>
                <a:gdLst/>
                <a:ahLst/>
                <a:cxnLst/>
                <a:rect l="l" t="t" r="r" b="b"/>
                <a:pathLst>
                  <a:path w="912" h="126" extrusionOk="0">
                    <a:moveTo>
                      <a:pt x="32" y="0"/>
                    </a:moveTo>
                    <a:cubicBezTo>
                      <a:pt x="23" y="0"/>
                      <a:pt x="15" y="11"/>
                      <a:pt x="15" y="21"/>
                    </a:cubicBezTo>
                    <a:cubicBezTo>
                      <a:pt x="0" y="36"/>
                      <a:pt x="15" y="51"/>
                      <a:pt x="30" y="51"/>
                    </a:cubicBezTo>
                    <a:cubicBezTo>
                      <a:pt x="165" y="96"/>
                      <a:pt x="314" y="126"/>
                      <a:pt x="463" y="126"/>
                    </a:cubicBezTo>
                    <a:cubicBezTo>
                      <a:pt x="598" y="126"/>
                      <a:pt x="747" y="96"/>
                      <a:pt x="881" y="51"/>
                    </a:cubicBezTo>
                    <a:cubicBezTo>
                      <a:pt x="911" y="51"/>
                      <a:pt x="911" y="36"/>
                      <a:pt x="911" y="36"/>
                    </a:cubicBezTo>
                    <a:cubicBezTo>
                      <a:pt x="911" y="21"/>
                      <a:pt x="881" y="6"/>
                      <a:pt x="867" y="6"/>
                    </a:cubicBezTo>
                    <a:cubicBezTo>
                      <a:pt x="732" y="36"/>
                      <a:pt x="598" y="36"/>
                      <a:pt x="463" y="36"/>
                    </a:cubicBezTo>
                    <a:cubicBezTo>
                      <a:pt x="314" y="36"/>
                      <a:pt x="180" y="21"/>
                      <a:pt x="45" y="6"/>
                    </a:cubicBezTo>
                    <a:cubicBezTo>
                      <a:pt x="41" y="2"/>
                      <a:pt x="36"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3"/>
              <p:cNvSpPr/>
              <p:nvPr/>
            </p:nvSpPr>
            <p:spPr>
              <a:xfrm>
                <a:off x="14778246" y="2954897"/>
                <a:ext cx="172416" cy="25522"/>
              </a:xfrm>
              <a:custGeom>
                <a:avLst/>
                <a:gdLst/>
                <a:ahLst/>
                <a:cxnLst/>
                <a:rect l="l" t="t" r="r" b="b"/>
                <a:pathLst>
                  <a:path w="912" h="135" extrusionOk="0">
                    <a:moveTo>
                      <a:pt x="45" y="0"/>
                    </a:moveTo>
                    <a:cubicBezTo>
                      <a:pt x="30" y="0"/>
                      <a:pt x="15" y="0"/>
                      <a:pt x="15" y="15"/>
                    </a:cubicBezTo>
                    <a:cubicBezTo>
                      <a:pt x="0" y="30"/>
                      <a:pt x="15" y="45"/>
                      <a:pt x="30" y="60"/>
                    </a:cubicBezTo>
                    <a:cubicBezTo>
                      <a:pt x="165" y="105"/>
                      <a:pt x="314" y="134"/>
                      <a:pt x="463" y="134"/>
                    </a:cubicBezTo>
                    <a:cubicBezTo>
                      <a:pt x="598" y="134"/>
                      <a:pt x="747" y="105"/>
                      <a:pt x="881" y="60"/>
                    </a:cubicBezTo>
                    <a:cubicBezTo>
                      <a:pt x="911" y="60"/>
                      <a:pt x="911" y="45"/>
                      <a:pt x="911" y="30"/>
                    </a:cubicBezTo>
                    <a:cubicBezTo>
                      <a:pt x="911" y="15"/>
                      <a:pt x="881" y="15"/>
                      <a:pt x="867" y="15"/>
                    </a:cubicBezTo>
                    <a:cubicBezTo>
                      <a:pt x="732" y="30"/>
                      <a:pt x="598" y="45"/>
                      <a:pt x="463" y="45"/>
                    </a:cubicBezTo>
                    <a:cubicBezTo>
                      <a:pt x="314" y="30"/>
                      <a:pt x="180" y="3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3"/>
              <p:cNvSpPr/>
              <p:nvPr/>
            </p:nvSpPr>
            <p:spPr>
              <a:xfrm>
                <a:off x="14778246" y="3008399"/>
                <a:ext cx="172416" cy="25711"/>
              </a:xfrm>
              <a:custGeom>
                <a:avLst/>
                <a:gdLst/>
                <a:ahLst/>
                <a:cxnLst/>
                <a:rect l="l" t="t" r="r" b="b"/>
                <a:pathLst>
                  <a:path w="912" h="136" extrusionOk="0">
                    <a:moveTo>
                      <a:pt x="45" y="1"/>
                    </a:moveTo>
                    <a:cubicBezTo>
                      <a:pt x="30" y="1"/>
                      <a:pt x="15" y="1"/>
                      <a:pt x="15" y="31"/>
                    </a:cubicBezTo>
                    <a:cubicBezTo>
                      <a:pt x="0" y="46"/>
                      <a:pt x="15" y="61"/>
                      <a:pt x="30" y="61"/>
                    </a:cubicBezTo>
                    <a:cubicBezTo>
                      <a:pt x="165" y="105"/>
                      <a:pt x="314" y="135"/>
                      <a:pt x="463" y="135"/>
                    </a:cubicBezTo>
                    <a:cubicBezTo>
                      <a:pt x="598" y="135"/>
                      <a:pt x="747" y="105"/>
                      <a:pt x="881" y="61"/>
                    </a:cubicBezTo>
                    <a:cubicBezTo>
                      <a:pt x="911" y="61"/>
                      <a:pt x="911" y="46"/>
                      <a:pt x="911" y="46"/>
                    </a:cubicBezTo>
                    <a:cubicBezTo>
                      <a:pt x="911" y="31"/>
                      <a:pt x="881" y="16"/>
                      <a:pt x="867" y="16"/>
                    </a:cubicBezTo>
                    <a:cubicBezTo>
                      <a:pt x="732" y="46"/>
                      <a:pt x="598" y="46"/>
                      <a:pt x="463" y="46"/>
                    </a:cubicBezTo>
                    <a:cubicBezTo>
                      <a:pt x="314" y="46"/>
                      <a:pt x="180" y="3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3"/>
              <p:cNvSpPr/>
              <p:nvPr/>
            </p:nvSpPr>
            <p:spPr>
              <a:xfrm>
                <a:off x="13945853" y="1869743"/>
                <a:ext cx="863592" cy="247848"/>
              </a:xfrm>
              <a:custGeom>
                <a:avLst/>
                <a:gdLst/>
                <a:ahLst/>
                <a:cxnLst/>
                <a:rect l="l" t="t" r="r" b="b"/>
                <a:pathLst>
                  <a:path w="4568" h="1311" extrusionOk="0">
                    <a:moveTo>
                      <a:pt x="18" y="1"/>
                    </a:moveTo>
                    <a:cubicBezTo>
                      <a:pt x="7" y="1"/>
                      <a:pt x="0" y="20"/>
                      <a:pt x="12" y="20"/>
                    </a:cubicBezTo>
                    <a:cubicBezTo>
                      <a:pt x="565" y="259"/>
                      <a:pt x="1147" y="453"/>
                      <a:pt x="1730" y="572"/>
                    </a:cubicBezTo>
                    <a:cubicBezTo>
                      <a:pt x="2327" y="677"/>
                      <a:pt x="2925" y="707"/>
                      <a:pt x="3522" y="811"/>
                    </a:cubicBezTo>
                    <a:cubicBezTo>
                      <a:pt x="3881" y="901"/>
                      <a:pt x="4388" y="916"/>
                      <a:pt x="4553" y="1304"/>
                    </a:cubicBezTo>
                    <a:cubicBezTo>
                      <a:pt x="4553" y="1308"/>
                      <a:pt x="4554" y="1310"/>
                      <a:pt x="4556" y="1310"/>
                    </a:cubicBezTo>
                    <a:cubicBezTo>
                      <a:pt x="4560" y="1310"/>
                      <a:pt x="4568" y="1300"/>
                      <a:pt x="4568" y="1289"/>
                    </a:cubicBezTo>
                    <a:cubicBezTo>
                      <a:pt x="4538" y="1185"/>
                      <a:pt x="4478" y="1095"/>
                      <a:pt x="4403" y="1035"/>
                    </a:cubicBezTo>
                    <a:cubicBezTo>
                      <a:pt x="4149" y="856"/>
                      <a:pt x="3821" y="811"/>
                      <a:pt x="3537" y="751"/>
                    </a:cubicBezTo>
                    <a:cubicBezTo>
                      <a:pt x="3134" y="692"/>
                      <a:pt x="2730" y="662"/>
                      <a:pt x="2342" y="617"/>
                    </a:cubicBezTo>
                    <a:cubicBezTo>
                      <a:pt x="1536" y="557"/>
                      <a:pt x="759" y="333"/>
                      <a:pt x="27" y="5"/>
                    </a:cubicBezTo>
                    <a:cubicBezTo>
                      <a:pt x="24" y="2"/>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3"/>
              <p:cNvSpPr/>
              <p:nvPr/>
            </p:nvSpPr>
            <p:spPr>
              <a:xfrm>
                <a:off x="13911824" y="1923433"/>
                <a:ext cx="824269" cy="195858"/>
              </a:xfrm>
              <a:custGeom>
                <a:avLst/>
                <a:gdLst/>
                <a:ahLst/>
                <a:cxnLst/>
                <a:rect l="l" t="t" r="r" b="b"/>
                <a:pathLst>
                  <a:path w="4360" h="1036" extrusionOk="0">
                    <a:moveTo>
                      <a:pt x="20" y="0"/>
                    </a:moveTo>
                    <a:cubicBezTo>
                      <a:pt x="8" y="0"/>
                      <a:pt x="1" y="22"/>
                      <a:pt x="13" y="34"/>
                    </a:cubicBezTo>
                    <a:cubicBezTo>
                      <a:pt x="715" y="318"/>
                      <a:pt x="1462" y="423"/>
                      <a:pt x="2194" y="527"/>
                    </a:cubicBezTo>
                    <a:cubicBezTo>
                      <a:pt x="2746" y="587"/>
                      <a:pt x="3299" y="662"/>
                      <a:pt x="3836" y="811"/>
                    </a:cubicBezTo>
                    <a:cubicBezTo>
                      <a:pt x="4016" y="856"/>
                      <a:pt x="4195" y="901"/>
                      <a:pt x="4329" y="1035"/>
                    </a:cubicBezTo>
                    <a:lnTo>
                      <a:pt x="4344" y="1035"/>
                    </a:lnTo>
                    <a:cubicBezTo>
                      <a:pt x="4359" y="1020"/>
                      <a:pt x="4359" y="1020"/>
                      <a:pt x="4344" y="1005"/>
                    </a:cubicBezTo>
                    <a:cubicBezTo>
                      <a:pt x="4285" y="931"/>
                      <a:pt x="4195" y="871"/>
                      <a:pt x="4120" y="841"/>
                    </a:cubicBezTo>
                    <a:cubicBezTo>
                      <a:pt x="2806" y="363"/>
                      <a:pt x="1312" y="557"/>
                      <a:pt x="28" y="4"/>
                    </a:cubicBezTo>
                    <a:cubicBezTo>
                      <a:pt x="25" y="2"/>
                      <a:pt x="22"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3"/>
              <p:cNvSpPr/>
              <p:nvPr/>
            </p:nvSpPr>
            <p:spPr>
              <a:xfrm>
                <a:off x="14879767" y="1911712"/>
                <a:ext cx="725773" cy="214386"/>
              </a:xfrm>
              <a:custGeom>
                <a:avLst/>
                <a:gdLst/>
                <a:ahLst/>
                <a:cxnLst/>
                <a:rect l="l" t="t" r="r" b="b"/>
                <a:pathLst>
                  <a:path w="3839" h="1134" extrusionOk="0">
                    <a:moveTo>
                      <a:pt x="3829" y="1"/>
                    </a:moveTo>
                    <a:cubicBezTo>
                      <a:pt x="3825" y="1"/>
                      <a:pt x="3818" y="2"/>
                      <a:pt x="3810" y="7"/>
                    </a:cubicBezTo>
                    <a:cubicBezTo>
                      <a:pt x="3496" y="141"/>
                      <a:pt x="3167" y="231"/>
                      <a:pt x="2839" y="276"/>
                    </a:cubicBezTo>
                    <a:cubicBezTo>
                      <a:pt x="2002" y="410"/>
                      <a:pt x="1106" y="291"/>
                      <a:pt x="344" y="739"/>
                    </a:cubicBezTo>
                    <a:cubicBezTo>
                      <a:pt x="195" y="828"/>
                      <a:pt x="46" y="933"/>
                      <a:pt x="1" y="1112"/>
                    </a:cubicBezTo>
                    <a:cubicBezTo>
                      <a:pt x="1" y="1123"/>
                      <a:pt x="16" y="1133"/>
                      <a:pt x="25" y="1133"/>
                    </a:cubicBezTo>
                    <a:cubicBezTo>
                      <a:pt x="28" y="1133"/>
                      <a:pt x="31" y="1131"/>
                      <a:pt x="31" y="1127"/>
                    </a:cubicBezTo>
                    <a:cubicBezTo>
                      <a:pt x="76" y="963"/>
                      <a:pt x="225" y="858"/>
                      <a:pt x="374" y="783"/>
                    </a:cubicBezTo>
                    <a:cubicBezTo>
                      <a:pt x="822" y="544"/>
                      <a:pt x="1330" y="440"/>
                      <a:pt x="1838" y="410"/>
                    </a:cubicBezTo>
                    <a:cubicBezTo>
                      <a:pt x="2510" y="365"/>
                      <a:pt x="3197" y="305"/>
                      <a:pt x="3825" y="22"/>
                    </a:cubicBezTo>
                    <a:cubicBezTo>
                      <a:pt x="3835" y="11"/>
                      <a:pt x="3838" y="1"/>
                      <a:pt x="3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3"/>
              <p:cNvSpPr/>
              <p:nvPr/>
            </p:nvSpPr>
            <p:spPr>
              <a:xfrm>
                <a:off x="14939129" y="1943095"/>
                <a:ext cx="683047" cy="175441"/>
              </a:xfrm>
              <a:custGeom>
                <a:avLst/>
                <a:gdLst/>
                <a:ahLst/>
                <a:cxnLst/>
                <a:rect l="l" t="t" r="r" b="b"/>
                <a:pathLst>
                  <a:path w="3613" h="928" extrusionOk="0">
                    <a:moveTo>
                      <a:pt x="3594" y="1"/>
                    </a:moveTo>
                    <a:cubicBezTo>
                      <a:pt x="3591" y="1"/>
                      <a:pt x="3588" y="2"/>
                      <a:pt x="3585" y="5"/>
                    </a:cubicBezTo>
                    <a:cubicBezTo>
                      <a:pt x="3316" y="139"/>
                      <a:pt x="3003" y="214"/>
                      <a:pt x="2704" y="274"/>
                    </a:cubicBezTo>
                    <a:cubicBezTo>
                      <a:pt x="1868" y="453"/>
                      <a:pt x="1001" y="438"/>
                      <a:pt x="195" y="752"/>
                    </a:cubicBezTo>
                    <a:cubicBezTo>
                      <a:pt x="135" y="797"/>
                      <a:pt x="60" y="841"/>
                      <a:pt x="16" y="901"/>
                    </a:cubicBezTo>
                    <a:cubicBezTo>
                      <a:pt x="1" y="916"/>
                      <a:pt x="1" y="916"/>
                      <a:pt x="16" y="916"/>
                    </a:cubicBezTo>
                    <a:cubicBezTo>
                      <a:pt x="16" y="924"/>
                      <a:pt x="16" y="927"/>
                      <a:pt x="17" y="927"/>
                    </a:cubicBezTo>
                    <a:cubicBezTo>
                      <a:pt x="19" y="927"/>
                      <a:pt x="23" y="924"/>
                      <a:pt x="30" y="916"/>
                    </a:cubicBezTo>
                    <a:cubicBezTo>
                      <a:pt x="135" y="797"/>
                      <a:pt x="284" y="752"/>
                      <a:pt x="434" y="722"/>
                    </a:cubicBezTo>
                    <a:cubicBezTo>
                      <a:pt x="583" y="677"/>
                      <a:pt x="718" y="647"/>
                      <a:pt x="882" y="617"/>
                    </a:cubicBezTo>
                    <a:cubicBezTo>
                      <a:pt x="1778" y="423"/>
                      <a:pt x="2734" y="408"/>
                      <a:pt x="3600" y="20"/>
                    </a:cubicBezTo>
                    <a:cubicBezTo>
                      <a:pt x="3612" y="20"/>
                      <a:pt x="3605" y="1"/>
                      <a:pt x="3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3"/>
              <p:cNvSpPr/>
              <p:nvPr/>
            </p:nvSpPr>
            <p:spPr>
              <a:xfrm>
                <a:off x="15599863" y="2347665"/>
                <a:ext cx="138575" cy="192266"/>
              </a:xfrm>
              <a:custGeom>
                <a:avLst/>
                <a:gdLst/>
                <a:ahLst/>
                <a:cxnLst/>
                <a:rect l="l" t="t" r="r" b="b"/>
                <a:pathLst>
                  <a:path w="733" h="1017" extrusionOk="0">
                    <a:moveTo>
                      <a:pt x="359" y="1"/>
                    </a:moveTo>
                    <a:lnTo>
                      <a:pt x="359" y="255"/>
                    </a:lnTo>
                    <a:cubicBezTo>
                      <a:pt x="299" y="240"/>
                      <a:pt x="254" y="225"/>
                      <a:pt x="195" y="195"/>
                    </a:cubicBezTo>
                    <a:cubicBezTo>
                      <a:pt x="165" y="180"/>
                      <a:pt x="135" y="165"/>
                      <a:pt x="90" y="165"/>
                    </a:cubicBezTo>
                    <a:cubicBezTo>
                      <a:pt x="60" y="165"/>
                      <a:pt x="30" y="195"/>
                      <a:pt x="16" y="225"/>
                    </a:cubicBezTo>
                    <a:cubicBezTo>
                      <a:pt x="1" y="255"/>
                      <a:pt x="30" y="285"/>
                      <a:pt x="45" y="315"/>
                    </a:cubicBezTo>
                    <a:cubicBezTo>
                      <a:pt x="90" y="359"/>
                      <a:pt x="150" y="389"/>
                      <a:pt x="210" y="404"/>
                    </a:cubicBezTo>
                    <a:cubicBezTo>
                      <a:pt x="180" y="419"/>
                      <a:pt x="135" y="419"/>
                      <a:pt x="90" y="419"/>
                    </a:cubicBezTo>
                    <a:cubicBezTo>
                      <a:pt x="75" y="419"/>
                      <a:pt x="60" y="419"/>
                      <a:pt x="60" y="434"/>
                    </a:cubicBezTo>
                    <a:cubicBezTo>
                      <a:pt x="45" y="449"/>
                      <a:pt x="45" y="464"/>
                      <a:pt x="45" y="479"/>
                    </a:cubicBezTo>
                    <a:cubicBezTo>
                      <a:pt x="60" y="553"/>
                      <a:pt x="135" y="598"/>
                      <a:pt x="210" y="628"/>
                    </a:cubicBezTo>
                    <a:lnTo>
                      <a:pt x="120" y="628"/>
                    </a:lnTo>
                    <a:cubicBezTo>
                      <a:pt x="90" y="643"/>
                      <a:pt x="60" y="673"/>
                      <a:pt x="75" y="703"/>
                    </a:cubicBezTo>
                    <a:cubicBezTo>
                      <a:pt x="75" y="718"/>
                      <a:pt x="90" y="733"/>
                      <a:pt x="105" y="748"/>
                    </a:cubicBezTo>
                    <a:cubicBezTo>
                      <a:pt x="150" y="792"/>
                      <a:pt x="195" y="822"/>
                      <a:pt x="269" y="822"/>
                    </a:cubicBezTo>
                    <a:cubicBezTo>
                      <a:pt x="210" y="837"/>
                      <a:pt x="150" y="867"/>
                      <a:pt x="150" y="912"/>
                    </a:cubicBezTo>
                    <a:cubicBezTo>
                      <a:pt x="150" y="927"/>
                      <a:pt x="165" y="942"/>
                      <a:pt x="180" y="957"/>
                    </a:cubicBezTo>
                    <a:cubicBezTo>
                      <a:pt x="240" y="1016"/>
                      <a:pt x="314" y="1016"/>
                      <a:pt x="374" y="1016"/>
                    </a:cubicBezTo>
                    <a:cubicBezTo>
                      <a:pt x="434" y="1016"/>
                      <a:pt x="493" y="1016"/>
                      <a:pt x="538" y="987"/>
                    </a:cubicBezTo>
                    <a:cubicBezTo>
                      <a:pt x="583" y="957"/>
                      <a:pt x="643" y="897"/>
                      <a:pt x="673" y="852"/>
                    </a:cubicBezTo>
                    <a:cubicBezTo>
                      <a:pt x="732" y="703"/>
                      <a:pt x="703" y="539"/>
                      <a:pt x="658" y="389"/>
                    </a:cubicBezTo>
                    <a:cubicBezTo>
                      <a:pt x="598" y="225"/>
                      <a:pt x="508" y="90"/>
                      <a:pt x="359" y="1"/>
                    </a:cubicBezTo>
                    <a:close/>
                  </a:path>
                </a:pathLst>
              </a:custGeom>
              <a:solidFill>
                <a:srgbClr val="C4A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3"/>
              <p:cNvSpPr/>
              <p:nvPr/>
            </p:nvSpPr>
            <p:spPr>
              <a:xfrm>
                <a:off x="13665679" y="1842330"/>
                <a:ext cx="319310" cy="564889"/>
              </a:xfrm>
              <a:custGeom>
                <a:avLst/>
                <a:gdLst/>
                <a:ahLst/>
                <a:cxnLst/>
                <a:rect l="l" t="t" r="r" b="b"/>
                <a:pathLst>
                  <a:path w="1689" h="2988" extrusionOk="0">
                    <a:moveTo>
                      <a:pt x="1210" y="0"/>
                    </a:moveTo>
                    <a:cubicBezTo>
                      <a:pt x="404" y="448"/>
                      <a:pt x="1" y="1374"/>
                      <a:pt x="269" y="2166"/>
                    </a:cubicBezTo>
                    <a:cubicBezTo>
                      <a:pt x="359" y="2405"/>
                      <a:pt x="493" y="2644"/>
                      <a:pt x="717" y="2808"/>
                    </a:cubicBezTo>
                    <a:cubicBezTo>
                      <a:pt x="852" y="2913"/>
                      <a:pt x="1031" y="2988"/>
                      <a:pt x="1210" y="2988"/>
                    </a:cubicBezTo>
                    <a:cubicBezTo>
                      <a:pt x="1390" y="2973"/>
                      <a:pt x="1569" y="2883"/>
                      <a:pt x="1629" y="2734"/>
                    </a:cubicBezTo>
                    <a:cubicBezTo>
                      <a:pt x="1688" y="2584"/>
                      <a:pt x="1599" y="2405"/>
                      <a:pt x="1479" y="2286"/>
                    </a:cubicBezTo>
                    <a:cubicBezTo>
                      <a:pt x="1345" y="2166"/>
                      <a:pt x="1180" y="2076"/>
                      <a:pt x="1046" y="1957"/>
                    </a:cubicBezTo>
                    <a:cubicBezTo>
                      <a:pt x="717" y="1658"/>
                      <a:pt x="658" y="1195"/>
                      <a:pt x="912" y="837"/>
                    </a:cubicBezTo>
                    <a:lnTo>
                      <a:pt x="912" y="583"/>
                    </a:lnTo>
                    <a:lnTo>
                      <a:pt x="1001" y="598"/>
                    </a:lnTo>
                    <a:lnTo>
                      <a:pt x="1240" y="120"/>
                    </a:lnTo>
                    <a:lnTo>
                      <a:pt x="12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0" name="Google Shape;2270;p53"/>
            <p:cNvGrpSpPr/>
            <p:nvPr/>
          </p:nvGrpSpPr>
          <p:grpSpPr>
            <a:xfrm>
              <a:off x="7420453" y="-65764"/>
              <a:ext cx="1723489" cy="1178064"/>
              <a:chOff x="-2185716" y="-616535"/>
              <a:chExt cx="1060192" cy="724639"/>
            </a:xfrm>
          </p:grpSpPr>
          <p:sp>
            <p:nvSpPr>
              <p:cNvPr id="2271" name="Google Shape;2271;p53"/>
              <p:cNvSpPr/>
              <p:nvPr/>
            </p:nvSpPr>
            <p:spPr>
              <a:xfrm flipH="1">
                <a:off x="-2000348" y="-616535"/>
                <a:ext cx="693591" cy="724639"/>
              </a:xfrm>
              <a:custGeom>
                <a:avLst/>
                <a:gdLst/>
                <a:ahLst/>
                <a:cxnLst/>
                <a:rect l="l" t="t" r="r" b="b"/>
                <a:pathLst>
                  <a:path w="2346" h="2451" extrusionOk="0">
                    <a:moveTo>
                      <a:pt x="1180" y="1"/>
                    </a:moveTo>
                    <a:cubicBezTo>
                      <a:pt x="523" y="1"/>
                      <a:pt x="0" y="553"/>
                      <a:pt x="0" y="1225"/>
                    </a:cubicBezTo>
                    <a:cubicBezTo>
                      <a:pt x="0" y="1898"/>
                      <a:pt x="523" y="2450"/>
                      <a:pt x="1180" y="2450"/>
                    </a:cubicBezTo>
                    <a:cubicBezTo>
                      <a:pt x="1822" y="2450"/>
                      <a:pt x="2345" y="1898"/>
                      <a:pt x="2345" y="1225"/>
                    </a:cubicBezTo>
                    <a:cubicBezTo>
                      <a:pt x="2345" y="553"/>
                      <a:pt x="1822" y="1"/>
                      <a:pt x="1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3"/>
              <p:cNvSpPr/>
              <p:nvPr/>
            </p:nvSpPr>
            <p:spPr>
              <a:xfrm flipH="1">
                <a:off x="-2185716" y="-489997"/>
                <a:ext cx="1060192" cy="467718"/>
              </a:xfrm>
              <a:custGeom>
                <a:avLst/>
                <a:gdLst/>
                <a:ahLst/>
                <a:cxnLst/>
                <a:rect l="l" t="t" r="r" b="b"/>
                <a:pathLst>
                  <a:path w="3586" h="1582" extrusionOk="0">
                    <a:moveTo>
                      <a:pt x="759" y="1"/>
                    </a:moveTo>
                    <a:cubicBezTo>
                      <a:pt x="615" y="1"/>
                      <a:pt x="465" y="23"/>
                      <a:pt x="314" y="81"/>
                    </a:cubicBezTo>
                    <a:cubicBezTo>
                      <a:pt x="240" y="125"/>
                      <a:pt x="165" y="170"/>
                      <a:pt x="105" y="230"/>
                    </a:cubicBezTo>
                    <a:cubicBezTo>
                      <a:pt x="61" y="305"/>
                      <a:pt x="1" y="409"/>
                      <a:pt x="1" y="499"/>
                    </a:cubicBezTo>
                    <a:cubicBezTo>
                      <a:pt x="1" y="678"/>
                      <a:pt x="120" y="812"/>
                      <a:pt x="225" y="902"/>
                    </a:cubicBezTo>
                    <a:cubicBezTo>
                      <a:pt x="538" y="1156"/>
                      <a:pt x="897" y="1261"/>
                      <a:pt x="1270" y="1350"/>
                    </a:cubicBezTo>
                    <a:cubicBezTo>
                      <a:pt x="1629" y="1425"/>
                      <a:pt x="2002" y="1499"/>
                      <a:pt x="2376" y="1544"/>
                    </a:cubicBezTo>
                    <a:cubicBezTo>
                      <a:pt x="2510" y="1567"/>
                      <a:pt x="2644" y="1582"/>
                      <a:pt x="2779" y="1582"/>
                    </a:cubicBezTo>
                    <a:cubicBezTo>
                      <a:pt x="2913" y="1582"/>
                      <a:pt x="3048" y="1567"/>
                      <a:pt x="3182" y="1529"/>
                    </a:cubicBezTo>
                    <a:cubicBezTo>
                      <a:pt x="3272" y="1499"/>
                      <a:pt x="3361" y="1470"/>
                      <a:pt x="3436" y="1395"/>
                    </a:cubicBezTo>
                    <a:cubicBezTo>
                      <a:pt x="3511" y="1305"/>
                      <a:pt x="3570" y="1201"/>
                      <a:pt x="3570" y="1081"/>
                    </a:cubicBezTo>
                    <a:cubicBezTo>
                      <a:pt x="3585" y="872"/>
                      <a:pt x="3451" y="678"/>
                      <a:pt x="3302" y="588"/>
                    </a:cubicBezTo>
                    <a:cubicBezTo>
                      <a:pt x="3152" y="499"/>
                      <a:pt x="2898" y="409"/>
                      <a:pt x="2898" y="409"/>
                    </a:cubicBezTo>
                    <a:lnTo>
                      <a:pt x="2898" y="409"/>
                    </a:lnTo>
                    <a:cubicBezTo>
                      <a:pt x="2928" y="499"/>
                      <a:pt x="2943" y="544"/>
                      <a:pt x="2973" y="738"/>
                    </a:cubicBezTo>
                    <a:cubicBezTo>
                      <a:pt x="3048" y="768"/>
                      <a:pt x="3033" y="768"/>
                      <a:pt x="3152" y="887"/>
                    </a:cubicBezTo>
                    <a:cubicBezTo>
                      <a:pt x="3182" y="917"/>
                      <a:pt x="3212" y="962"/>
                      <a:pt x="3227" y="1007"/>
                    </a:cubicBezTo>
                    <a:cubicBezTo>
                      <a:pt x="3242" y="1081"/>
                      <a:pt x="3197" y="1171"/>
                      <a:pt x="3137" y="1201"/>
                    </a:cubicBezTo>
                    <a:cubicBezTo>
                      <a:pt x="3115" y="1216"/>
                      <a:pt x="3085" y="1219"/>
                      <a:pt x="3053" y="1219"/>
                    </a:cubicBezTo>
                    <a:cubicBezTo>
                      <a:pt x="3022" y="1219"/>
                      <a:pt x="2988" y="1216"/>
                      <a:pt x="2958" y="1216"/>
                    </a:cubicBezTo>
                    <a:cubicBezTo>
                      <a:pt x="2256" y="1171"/>
                      <a:pt x="1554" y="1051"/>
                      <a:pt x="852" y="932"/>
                    </a:cubicBezTo>
                    <a:cubicBezTo>
                      <a:pt x="733" y="917"/>
                      <a:pt x="598" y="902"/>
                      <a:pt x="479" y="827"/>
                    </a:cubicBezTo>
                    <a:cubicBezTo>
                      <a:pt x="434" y="783"/>
                      <a:pt x="374" y="738"/>
                      <a:pt x="359" y="663"/>
                    </a:cubicBezTo>
                    <a:cubicBezTo>
                      <a:pt x="345" y="551"/>
                      <a:pt x="527" y="453"/>
                      <a:pt x="637" y="453"/>
                    </a:cubicBezTo>
                    <a:cubicBezTo>
                      <a:pt x="644" y="453"/>
                      <a:pt x="651" y="453"/>
                      <a:pt x="658" y="454"/>
                    </a:cubicBezTo>
                    <a:cubicBezTo>
                      <a:pt x="673" y="454"/>
                      <a:pt x="688" y="275"/>
                      <a:pt x="882" y="6"/>
                    </a:cubicBezTo>
                    <a:cubicBezTo>
                      <a:pt x="842" y="3"/>
                      <a:pt x="801"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3" name="Google Shape;2273;p53"/>
            <p:cNvGrpSpPr/>
            <p:nvPr/>
          </p:nvGrpSpPr>
          <p:grpSpPr>
            <a:xfrm>
              <a:off x="5022911" y="46334"/>
              <a:ext cx="1357630" cy="1374559"/>
              <a:chOff x="1276030" y="-3548792"/>
              <a:chExt cx="1038314" cy="1051331"/>
            </a:xfrm>
          </p:grpSpPr>
          <p:sp>
            <p:nvSpPr>
              <p:cNvPr id="2274" name="Google Shape;2274;p53"/>
              <p:cNvSpPr/>
              <p:nvPr/>
            </p:nvSpPr>
            <p:spPr>
              <a:xfrm flipH="1">
                <a:off x="1276030" y="-3548792"/>
                <a:ext cx="1038314" cy="1051331"/>
              </a:xfrm>
              <a:custGeom>
                <a:avLst/>
                <a:gdLst/>
                <a:ahLst/>
                <a:cxnLst/>
                <a:rect l="l" t="t" r="r" b="b"/>
                <a:pathLst>
                  <a:path w="3512" h="3556" extrusionOk="0">
                    <a:moveTo>
                      <a:pt x="1300" y="1"/>
                    </a:moveTo>
                    <a:lnTo>
                      <a:pt x="1300" y="1"/>
                    </a:lnTo>
                    <a:cubicBezTo>
                      <a:pt x="1330" y="225"/>
                      <a:pt x="1285" y="1076"/>
                      <a:pt x="1300" y="1091"/>
                    </a:cubicBezTo>
                    <a:cubicBezTo>
                      <a:pt x="1299" y="1091"/>
                      <a:pt x="1299" y="1091"/>
                      <a:pt x="1298" y="1091"/>
                    </a:cubicBezTo>
                    <a:cubicBezTo>
                      <a:pt x="1267" y="1091"/>
                      <a:pt x="832" y="745"/>
                      <a:pt x="598" y="628"/>
                    </a:cubicBezTo>
                    <a:lnTo>
                      <a:pt x="598" y="628"/>
                    </a:lnTo>
                    <a:cubicBezTo>
                      <a:pt x="687" y="882"/>
                      <a:pt x="852" y="1225"/>
                      <a:pt x="926" y="1479"/>
                    </a:cubicBezTo>
                    <a:cubicBezTo>
                      <a:pt x="643" y="1435"/>
                      <a:pt x="359" y="1390"/>
                      <a:pt x="75" y="1360"/>
                    </a:cubicBezTo>
                    <a:lnTo>
                      <a:pt x="75" y="1360"/>
                    </a:lnTo>
                    <a:cubicBezTo>
                      <a:pt x="105" y="1449"/>
                      <a:pt x="717" y="1927"/>
                      <a:pt x="762" y="1972"/>
                    </a:cubicBezTo>
                    <a:cubicBezTo>
                      <a:pt x="508" y="2092"/>
                      <a:pt x="0" y="2301"/>
                      <a:pt x="15" y="2346"/>
                    </a:cubicBezTo>
                    <a:cubicBezTo>
                      <a:pt x="19" y="2341"/>
                      <a:pt x="38" y="2340"/>
                      <a:pt x="66" y="2340"/>
                    </a:cubicBezTo>
                    <a:cubicBezTo>
                      <a:pt x="242" y="2340"/>
                      <a:pt x="811" y="2410"/>
                      <a:pt x="926" y="2435"/>
                    </a:cubicBezTo>
                    <a:cubicBezTo>
                      <a:pt x="956" y="2495"/>
                      <a:pt x="598" y="3063"/>
                      <a:pt x="613" y="3167"/>
                    </a:cubicBezTo>
                    <a:cubicBezTo>
                      <a:pt x="672" y="3122"/>
                      <a:pt x="1091" y="2943"/>
                      <a:pt x="1345" y="2809"/>
                    </a:cubicBezTo>
                    <a:cubicBezTo>
                      <a:pt x="1360" y="2868"/>
                      <a:pt x="1584" y="3302"/>
                      <a:pt x="1673" y="3555"/>
                    </a:cubicBezTo>
                    <a:cubicBezTo>
                      <a:pt x="1793" y="3331"/>
                      <a:pt x="1808" y="3048"/>
                      <a:pt x="1927" y="2824"/>
                    </a:cubicBezTo>
                    <a:cubicBezTo>
                      <a:pt x="2196" y="2988"/>
                      <a:pt x="2525" y="3227"/>
                      <a:pt x="2808" y="3346"/>
                    </a:cubicBezTo>
                    <a:cubicBezTo>
                      <a:pt x="2838" y="3316"/>
                      <a:pt x="2525" y="2465"/>
                      <a:pt x="2510" y="2435"/>
                    </a:cubicBezTo>
                    <a:cubicBezTo>
                      <a:pt x="2525" y="2420"/>
                      <a:pt x="3391" y="2226"/>
                      <a:pt x="3406" y="2211"/>
                    </a:cubicBezTo>
                    <a:cubicBezTo>
                      <a:pt x="3451" y="2196"/>
                      <a:pt x="2659" y="1733"/>
                      <a:pt x="2644" y="1718"/>
                    </a:cubicBezTo>
                    <a:cubicBezTo>
                      <a:pt x="2880" y="1510"/>
                      <a:pt x="3453" y="1016"/>
                      <a:pt x="3507" y="985"/>
                    </a:cubicBezTo>
                    <a:lnTo>
                      <a:pt x="3507" y="985"/>
                    </a:lnTo>
                    <a:cubicBezTo>
                      <a:pt x="3509" y="986"/>
                      <a:pt x="3510" y="986"/>
                      <a:pt x="3510" y="986"/>
                    </a:cubicBezTo>
                    <a:cubicBezTo>
                      <a:pt x="3511" y="985"/>
                      <a:pt x="3512" y="984"/>
                      <a:pt x="3511" y="984"/>
                    </a:cubicBezTo>
                    <a:lnTo>
                      <a:pt x="3511" y="984"/>
                    </a:lnTo>
                    <a:cubicBezTo>
                      <a:pt x="3510" y="984"/>
                      <a:pt x="3509" y="984"/>
                      <a:pt x="3507" y="985"/>
                    </a:cubicBezTo>
                    <a:lnTo>
                      <a:pt x="3507" y="985"/>
                    </a:lnTo>
                    <a:cubicBezTo>
                      <a:pt x="3504" y="985"/>
                      <a:pt x="3498" y="985"/>
                      <a:pt x="3490" y="985"/>
                    </a:cubicBezTo>
                    <a:cubicBezTo>
                      <a:pt x="3359" y="985"/>
                      <a:pt x="2648" y="1056"/>
                      <a:pt x="2375" y="1166"/>
                    </a:cubicBezTo>
                    <a:cubicBezTo>
                      <a:pt x="2405" y="777"/>
                      <a:pt x="2330" y="60"/>
                      <a:pt x="2345" y="60"/>
                    </a:cubicBezTo>
                    <a:cubicBezTo>
                      <a:pt x="2345" y="60"/>
                      <a:pt x="2345" y="60"/>
                      <a:pt x="2344" y="60"/>
                    </a:cubicBezTo>
                    <a:cubicBezTo>
                      <a:pt x="2314" y="60"/>
                      <a:pt x="1823" y="927"/>
                      <a:pt x="1823" y="942"/>
                    </a:cubicBezTo>
                    <a:cubicBezTo>
                      <a:pt x="1823" y="942"/>
                      <a:pt x="1822" y="942"/>
                      <a:pt x="1822" y="942"/>
                    </a:cubicBezTo>
                    <a:cubicBezTo>
                      <a:pt x="1807" y="942"/>
                      <a:pt x="1300" y="1"/>
                      <a:pt x="1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3"/>
              <p:cNvSpPr/>
              <p:nvPr/>
            </p:nvSpPr>
            <p:spPr>
              <a:xfrm flipH="1">
                <a:off x="1448392" y="-3371994"/>
                <a:ext cx="689450" cy="697734"/>
              </a:xfrm>
              <a:custGeom>
                <a:avLst/>
                <a:gdLst/>
                <a:ahLst/>
                <a:cxnLst/>
                <a:rect l="l" t="t" r="r" b="b"/>
                <a:pathLst>
                  <a:path w="2332" h="2360" extrusionOk="0">
                    <a:moveTo>
                      <a:pt x="867" y="0"/>
                    </a:moveTo>
                    <a:cubicBezTo>
                      <a:pt x="882" y="149"/>
                      <a:pt x="852" y="717"/>
                      <a:pt x="867" y="732"/>
                    </a:cubicBezTo>
                    <a:cubicBezTo>
                      <a:pt x="867" y="732"/>
                      <a:pt x="553" y="508"/>
                      <a:pt x="404" y="403"/>
                    </a:cubicBezTo>
                    <a:lnTo>
                      <a:pt x="404" y="403"/>
                    </a:lnTo>
                    <a:cubicBezTo>
                      <a:pt x="449" y="583"/>
                      <a:pt x="568" y="807"/>
                      <a:pt x="613" y="986"/>
                    </a:cubicBezTo>
                    <a:cubicBezTo>
                      <a:pt x="434" y="956"/>
                      <a:pt x="240" y="926"/>
                      <a:pt x="61" y="896"/>
                    </a:cubicBezTo>
                    <a:lnTo>
                      <a:pt x="61" y="896"/>
                    </a:lnTo>
                    <a:cubicBezTo>
                      <a:pt x="75" y="971"/>
                      <a:pt x="479" y="1270"/>
                      <a:pt x="509" y="1300"/>
                    </a:cubicBezTo>
                    <a:cubicBezTo>
                      <a:pt x="344" y="1389"/>
                      <a:pt x="1" y="1524"/>
                      <a:pt x="16" y="1553"/>
                    </a:cubicBezTo>
                    <a:cubicBezTo>
                      <a:pt x="20" y="1551"/>
                      <a:pt x="33" y="1550"/>
                      <a:pt x="52" y="1550"/>
                    </a:cubicBezTo>
                    <a:cubicBezTo>
                      <a:pt x="173" y="1550"/>
                      <a:pt x="549" y="1587"/>
                      <a:pt x="613" y="1613"/>
                    </a:cubicBezTo>
                    <a:cubicBezTo>
                      <a:pt x="643" y="1658"/>
                      <a:pt x="404" y="2031"/>
                      <a:pt x="419" y="2106"/>
                    </a:cubicBezTo>
                    <a:cubicBezTo>
                      <a:pt x="464" y="2061"/>
                      <a:pt x="733" y="1957"/>
                      <a:pt x="897" y="1867"/>
                    </a:cubicBezTo>
                    <a:cubicBezTo>
                      <a:pt x="912" y="1897"/>
                      <a:pt x="1061" y="2181"/>
                      <a:pt x="1106" y="2360"/>
                    </a:cubicBezTo>
                    <a:cubicBezTo>
                      <a:pt x="1196" y="2211"/>
                      <a:pt x="1196" y="2016"/>
                      <a:pt x="1285" y="1867"/>
                    </a:cubicBezTo>
                    <a:cubicBezTo>
                      <a:pt x="1465" y="1972"/>
                      <a:pt x="1689" y="2136"/>
                      <a:pt x="1868" y="2211"/>
                    </a:cubicBezTo>
                    <a:cubicBezTo>
                      <a:pt x="1883" y="2196"/>
                      <a:pt x="1689" y="1613"/>
                      <a:pt x="1674" y="1613"/>
                    </a:cubicBezTo>
                    <a:cubicBezTo>
                      <a:pt x="1689" y="1598"/>
                      <a:pt x="2256" y="1479"/>
                      <a:pt x="2256" y="1464"/>
                    </a:cubicBezTo>
                    <a:cubicBezTo>
                      <a:pt x="2286" y="1464"/>
                      <a:pt x="1763" y="1150"/>
                      <a:pt x="1748" y="1135"/>
                    </a:cubicBezTo>
                    <a:cubicBezTo>
                      <a:pt x="1916" y="1009"/>
                      <a:pt x="2294" y="674"/>
                      <a:pt x="2329" y="656"/>
                    </a:cubicBezTo>
                    <a:lnTo>
                      <a:pt x="2329" y="656"/>
                    </a:lnTo>
                    <a:cubicBezTo>
                      <a:pt x="2330" y="657"/>
                      <a:pt x="2330" y="657"/>
                      <a:pt x="2331" y="657"/>
                    </a:cubicBezTo>
                    <a:cubicBezTo>
                      <a:pt x="2331" y="656"/>
                      <a:pt x="2331" y="656"/>
                      <a:pt x="2331" y="656"/>
                    </a:cubicBezTo>
                    <a:cubicBezTo>
                      <a:pt x="2330" y="656"/>
                      <a:pt x="2330" y="656"/>
                      <a:pt x="2329" y="656"/>
                    </a:cubicBezTo>
                    <a:lnTo>
                      <a:pt x="2329" y="656"/>
                    </a:lnTo>
                    <a:cubicBezTo>
                      <a:pt x="2325" y="655"/>
                      <a:pt x="2319" y="655"/>
                      <a:pt x="2310" y="655"/>
                    </a:cubicBezTo>
                    <a:cubicBezTo>
                      <a:pt x="2207" y="655"/>
                      <a:pt x="1758" y="710"/>
                      <a:pt x="1584" y="777"/>
                    </a:cubicBezTo>
                    <a:cubicBezTo>
                      <a:pt x="1599" y="523"/>
                      <a:pt x="1554" y="45"/>
                      <a:pt x="1554" y="45"/>
                    </a:cubicBezTo>
                    <a:cubicBezTo>
                      <a:pt x="1554" y="44"/>
                      <a:pt x="1553" y="44"/>
                      <a:pt x="1552" y="44"/>
                    </a:cubicBezTo>
                    <a:cubicBezTo>
                      <a:pt x="1523" y="44"/>
                      <a:pt x="1211" y="613"/>
                      <a:pt x="1211" y="627"/>
                    </a:cubicBezTo>
                    <a:cubicBezTo>
                      <a:pt x="1211" y="628"/>
                      <a:pt x="1211" y="628"/>
                      <a:pt x="1210" y="628"/>
                    </a:cubicBezTo>
                    <a:cubicBezTo>
                      <a:pt x="1203" y="628"/>
                      <a:pt x="86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3"/>
              <p:cNvSpPr/>
              <p:nvPr/>
            </p:nvSpPr>
            <p:spPr>
              <a:xfrm flipH="1">
                <a:off x="1656232" y="-3118032"/>
                <a:ext cx="269631" cy="250711"/>
              </a:xfrm>
              <a:custGeom>
                <a:avLst/>
                <a:gdLst/>
                <a:ahLst/>
                <a:cxnLst/>
                <a:rect l="l" t="t" r="r" b="b"/>
                <a:pathLst>
                  <a:path w="912" h="848" extrusionOk="0">
                    <a:moveTo>
                      <a:pt x="449" y="0"/>
                    </a:moveTo>
                    <a:cubicBezTo>
                      <a:pt x="252" y="0"/>
                      <a:pt x="72" y="152"/>
                      <a:pt x="46" y="351"/>
                    </a:cubicBezTo>
                    <a:cubicBezTo>
                      <a:pt x="1" y="590"/>
                      <a:pt x="165" y="799"/>
                      <a:pt x="389" y="844"/>
                    </a:cubicBezTo>
                    <a:cubicBezTo>
                      <a:pt x="409" y="846"/>
                      <a:pt x="430" y="848"/>
                      <a:pt x="449" y="848"/>
                    </a:cubicBezTo>
                    <a:cubicBezTo>
                      <a:pt x="662" y="848"/>
                      <a:pt x="841" y="704"/>
                      <a:pt x="882" y="485"/>
                    </a:cubicBezTo>
                    <a:cubicBezTo>
                      <a:pt x="912" y="261"/>
                      <a:pt x="762" y="37"/>
                      <a:pt x="523" y="7"/>
                    </a:cubicBezTo>
                    <a:cubicBezTo>
                      <a:pt x="498" y="2"/>
                      <a:pt x="473"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3"/>
            <p:cNvGrpSpPr/>
            <p:nvPr/>
          </p:nvGrpSpPr>
          <p:grpSpPr>
            <a:xfrm>
              <a:off x="6322129" y="544690"/>
              <a:ext cx="1830405" cy="1570164"/>
              <a:chOff x="6496974" y="563971"/>
              <a:chExt cx="2090458" cy="1793243"/>
            </a:xfrm>
          </p:grpSpPr>
          <p:sp>
            <p:nvSpPr>
              <p:cNvPr id="2278" name="Google Shape;2278;p53"/>
              <p:cNvSpPr/>
              <p:nvPr/>
            </p:nvSpPr>
            <p:spPr>
              <a:xfrm flipH="1">
                <a:off x="7114268" y="233689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flipH="1">
                <a:off x="6919273" y="1618679"/>
                <a:ext cx="259844" cy="309174"/>
              </a:xfrm>
              <a:custGeom>
                <a:avLst/>
                <a:gdLst/>
                <a:ahLst/>
                <a:cxnLst/>
                <a:rect l="l" t="t" r="r" b="b"/>
                <a:pathLst>
                  <a:path w="1106" h="1316" extrusionOk="0">
                    <a:moveTo>
                      <a:pt x="553" y="1"/>
                    </a:moveTo>
                    <a:cubicBezTo>
                      <a:pt x="553" y="1"/>
                      <a:pt x="523" y="643"/>
                      <a:pt x="1" y="658"/>
                    </a:cubicBezTo>
                    <a:cubicBezTo>
                      <a:pt x="508" y="688"/>
                      <a:pt x="553" y="1315"/>
                      <a:pt x="553" y="1315"/>
                    </a:cubicBezTo>
                    <a:cubicBezTo>
                      <a:pt x="553" y="1315"/>
                      <a:pt x="598" y="688"/>
                      <a:pt x="1106" y="658"/>
                    </a:cubicBezTo>
                    <a:cubicBezTo>
                      <a:pt x="598" y="628"/>
                      <a:pt x="553"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flipH="1">
                <a:off x="7716174" y="1086948"/>
                <a:ext cx="135948"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flipH="1">
                <a:off x="7944774" y="1388135"/>
                <a:ext cx="135948"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flipH="1">
                <a:off x="6496974" y="1086948"/>
                <a:ext cx="135948"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flipH="1">
                <a:off x="8401974" y="1772748"/>
                <a:ext cx="135948"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flipH="1">
                <a:off x="8357293" y="14259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flipH="1">
                <a:off x="8128693" y="11973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flipH="1">
                <a:off x="8204893" y="20355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flipH="1">
                <a:off x="8204893" y="16545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flipH="1">
                <a:off x="7976293" y="18069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flipH="1">
                <a:off x="7747693" y="18069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flipH="1">
                <a:off x="7823893" y="1578384"/>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flipH="1">
                <a:off x="7957243" y="209749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flipH="1">
                <a:off x="8414443" y="2097496"/>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flipH="1">
                <a:off x="8566843" y="16307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flipH="1">
                <a:off x="7652443" y="20117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flipH="1">
                <a:off x="7423843" y="18593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flipH="1">
                <a:off x="7271443" y="21641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flipH="1">
                <a:off x="7500043" y="15545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flipH="1">
                <a:off x="7728643" y="23165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flipH="1">
                <a:off x="7423843" y="11735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flipH="1">
                <a:off x="7195243" y="9449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flipH="1">
                <a:off x="6814243" y="9449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flipH="1">
                <a:off x="6890443" y="12497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flipH="1">
                <a:off x="6661843" y="5639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4" name="Google Shape;2304;p53"/>
            <p:cNvGrpSpPr/>
            <p:nvPr/>
          </p:nvGrpSpPr>
          <p:grpSpPr>
            <a:xfrm>
              <a:off x="5187877" y="64937"/>
              <a:ext cx="2297450" cy="458336"/>
              <a:chOff x="5201574" y="16058"/>
              <a:chExt cx="2623858" cy="523454"/>
            </a:xfrm>
          </p:grpSpPr>
          <p:sp>
            <p:nvSpPr>
              <p:cNvPr id="2305" name="Google Shape;2305;p53"/>
              <p:cNvSpPr/>
              <p:nvPr/>
            </p:nvSpPr>
            <p:spPr>
              <a:xfrm rot="50" flipH="1">
                <a:off x="6633548" y="16059"/>
                <a:ext cx="135950"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3"/>
              <p:cNvSpPr/>
              <p:nvPr/>
            </p:nvSpPr>
            <p:spPr>
              <a:xfrm flipH="1">
                <a:off x="7238237" y="148071"/>
                <a:ext cx="415385" cy="391441"/>
              </a:xfrm>
              <a:custGeom>
                <a:avLst/>
                <a:gdLst/>
                <a:ahLst/>
                <a:cxnLst/>
                <a:rect l="l" t="t" r="r" b="b"/>
                <a:pathLst>
                  <a:path w="1405" h="1324" extrusionOk="0">
                    <a:moveTo>
                      <a:pt x="321" y="1"/>
                    </a:moveTo>
                    <a:cubicBezTo>
                      <a:pt x="301" y="1"/>
                      <a:pt x="288" y="15"/>
                      <a:pt x="299" y="37"/>
                    </a:cubicBezTo>
                    <a:lnTo>
                      <a:pt x="389" y="470"/>
                    </a:lnTo>
                    <a:cubicBezTo>
                      <a:pt x="418" y="559"/>
                      <a:pt x="433" y="574"/>
                      <a:pt x="329" y="619"/>
                    </a:cubicBezTo>
                    <a:lnTo>
                      <a:pt x="30" y="754"/>
                    </a:lnTo>
                    <a:cubicBezTo>
                      <a:pt x="0" y="754"/>
                      <a:pt x="0" y="783"/>
                      <a:pt x="30" y="798"/>
                    </a:cubicBezTo>
                    <a:cubicBezTo>
                      <a:pt x="78" y="814"/>
                      <a:pt x="132" y="820"/>
                      <a:pt x="185" y="820"/>
                    </a:cubicBezTo>
                    <a:cubicBezTo>
                      <a:pt x="287" y="820"/>
                      <a:pt x="387" y="800"/>
                      <a:pt x="445" y="800"/>
                    </a:cubicBezTo>
                    <a:cubicBezTo>
                      <a:pt x="470" y="800"/>
                      <a:pt x="487" y="804"/>
                      <a:pt x="493" y="813"/>
                    </a:cubicBezTo>
                    <a:lnTo>
                      <a:pt x="642" y="1306"/>
                    </a:lnTo>
                    <a:cubicBezTo>
                      <a:pt x="642" y="1315"/>
                      <a:pt x="652" y="1323"/>
                      <a:pt x="664" y="1323"/>
                    </a:cubicBezTo>
                    <a:cubicBezTo>
                      <a:pt x="672" y="1323"/>
                      <a:pt x="681" y="1319"/>
                      <a:pt x="687" y="1306"/>
                    </a:cubicBezTo>
                    <a:cubicBezTo>
                      <a:pt x="762" y="1172"/>
                      <a:pt x="822" y="1037"/>
                      <a:pt x="867" y="888"/>
                    </a:cubicBezTo>
                    <a:cubicBezTo>
                      <a:pt x="867" y="873"/>
                      <a:pt x="881" y="873"/>
                      <a:pt x="896" y="873"/>
                    </a:cubicBezTo>
                    <a:cubicBezTo>
                      <a:pt x="1031" y="918"/>
                      <a:pt x="1210" y="933"/>
                      <a:pt x="1359" y="933"/>
                    </a:cubicBezTo>
                    <a:cubicBezTo>
                      <a:pt x="1389" y="933"/>
                      <a:pt x="1404" y="903"/>
                      <a:pt x="1374" y="888"/>
                    </a:cubicBezTo>
                    <a:cubicBezTo>
                      <a:pt x="1180" y="768"/>
                      <a:pt x="911" y="559"/>
                      <a:pt x="911" y="559"/>
                    </a:cubicBezTo>
                    <a:cubicBezTo>
                      <a:pt x="956" y="425"/>
                      <a:pt x="1046" y="320"/>
                      <a:pt x="1091" y="186"/>
                    </a:cubicBezTo>
                    <a:cubicBezTo>
                      <a:pt x="1091" y="174"/>
                      <a:pt x="1081" y="152"/>
                      <a:pt x="1061" y="152"/>
                    </a:cubicBezTo>
                    <a:cubicBezTo>
                      <a:pt x="1057" y="152"/>
                      <a:pt x="1051" y="153"/>
                      <a:pt x="1046" y="156"/>
                    </a:cubicBezTo>
                    <a:cubicBezTo>
                      <a:pt x="926" y="231"/>
                      <a:pt x="852" y="305"/>
                      <a:pt x="732" y="380"/>
                    </a:cubicBezTo>
                    <a:cubicBezTo>
                      <a:pt x="725" y="388"/>
                      <a:pt x="717" y="391"/>
                      <a:pt x="712" y="391"/>
                    </a:cubicBezTo>
                    <a:cubicBezTo>
                      <a:pt x="706" y="391"/>
                      <a:pt x="702" y="388"/>
                      <a:pt x="702" y="380"/>
                    </a:cubicBezTo>
                    <a:cubicBezTo>
                      <a:pt x="583" y="246"/>
                      <a:pt x="448" y="126"/>
                      <a:pt x="344" y="7"/>
                    </a:cubicBezTo>
                    <a:cubicBezTo>
                      <a:pt x="336" y="3"/>
                      <a:pt x="328" y="1"/>
                      <a:pt x="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3"/>
              <p:cNvSpPr/>
              <p:nvPr/>
            </p:nvSpPr>
            <p:spPr>
              <a:xfrm flipH="1">
                <a:off x="5201574" y="172548"/>
                <a:ext cx="135948" cy="163875"/>
              </a:xfrm>
              <a:custGeom>
                <a:avLst/>
                <a:gdLst/>
                <a:ahLst/>
                <a:cxnLst/>
                <a:rect l="l" t="t" r="r" b="b"/>
                <a:pathLst>
                  <a:path w="793" h="956" extrusionOk="0">
                    <a:moveTo>
                      <a:pt x="404" y="0"/>
                    </a:moveTo>
                    <a:cubicBezTo>
                      <a:pt x="404" y="0"/>
                      <a:pt x="374" y="463"/>
                      <a:pt x="1" y="478"/>
                    </a:cubicBezTo>
                    <a:cubicBezTo>
                      <a:pt x="389" y="493"/>
                      <a:pt x="404" y="956"/>
                      <a:pt x="404" y="956"/>
                    </a:cubicBezTo>
                    <a:cubicBezTo>
                      <a:pt x="404" y="956"/>
                      <a:pt x="419" y="508"/>
                      <a:pt x="792" y="478"/>
                    </a:cubicBezTo>
                    <a:cubicBezTo>
                      <a:pt x="419" y="463"/>
                      <a:pt x="404"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3"/>
              <p:cNvSpPr/>
              <p:nvPr/>
            </p:nvSpPr>
            <p:spPr>
              <a:xfrm flipH="1">
                <a:off x="6890443" y="3353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3"/>
              <p:cNvSpPr/>
              <p:nvPr/>
            </p:nvSpPr>
            <p:spPr>
              <a:xfrm flipH="1">
                <a:off x="6509443" y="3353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3"/>
              <p:cNvSpPr/>
              <p:nvPr/>
            </p:nvSpPr>
            <p:spPr>
              <a:xfrm flipH="1">
                <a:off x="7119043" y="1067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3"/>
              <p:cNvSpPr/>
              <p:nvPr/>
            </p:nvSpPr>
            <p:spPr>
              <a:xfrm flipH="1">
                <a:off x="7804843" y="1829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3"/>
              <p:cNvSpPr/>
              <p:nvPr/>
            </p:nvSpPr>
            <p:spPr>
              <a:xfrm flipH="1">
                <a:off x="6128443" y="106771"/>
                <a:ext cx="20589" cy="20318"/>
              </a:xfrm>
              <a:custGeom>
                <a:avLst/>
                <a:gdLst/>
                <a:ahLst/>
                <a:cxnLst/>
                <a:rect l="l" t="t" r="r" b="b"/>
                <a:pathLst>
                  <a:path w="76" h="75" extrusionOk="0">
                    <a:moveTo>
                      <a:pt x="30" y="0"/>
                    </a:moveTo>
                    <a:cubicBezTo>
                      <a:pt x="16" y="0"/>
                      <a:pt x="1" y="15"/>
                      <a:pt x="1" y="30"/>
                    </a:cubicBezTo>
                    <a:cubicBezTo>
                      <a:pt x="1" y="45"/>
                      <a:pt x="16" y="60"/>
                      <a:pt x="30" y="75"/>
                    </a:cubicBezTo>
                    <a:cubicBezTo>
                      <a:pt x="60" y="75"/>
                      <a:pt x="75" y="60"/>
                      <a:pt x="75" y="30"/>
                    </a:cubicBezTo>
                    <a:cubicBezTo>
                      <a:pt x="75" y="15"/>
                      <a:pt x="60" y="0"/>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1533;p41">
            <a:extLst>
              <a:ext uri="{FF2B5EF4-FFF2-40B4-BE49-F238E27FC236}">
                <a16:creationId xmlns:a16="http://schemas.microsoft.com/office/drawing/2014/main" id="{A73BB62F-0190-4DE2-8F9D-59F73D1BC86A}"/>
              </a:ext>
            </a:extLst>
          </p:cNvPr>
          <p:cNvSpPr txBox="1">
            <a:spLocks noGrp="1"/>
          </p:cNvSpPr>
          <p:nvPr>
            <p:ph type="title"/>
          </p:nvPr>
        </p:nvSpPr>
        <p:spPr>
          <a:xfrm>
            <a:off x="666085" y="2071650"/>
            <a:ext cx="4898570" cy="126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7200" b="1" dirty="0">
                <a:latin typeface="Comic Sans MS" panose="030F0702030302020204" pitchFamily="66" charset="0"/>
              </a:rPr>
              <a:t>1. READING</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37"/>
          <p:cNvSpPr txBox="1">
            <a:spLocks noGrp="1"/>
          </p:cNvSpPr>
          <p:nvPr>
            <p:ph type="title"/>
          </p:nvPr>
        </p:nvSpPr>
        <p:spPr>
          <a:xfrm>
            <a:off x="720000" y="177024"/>
            <a:ext cx="77040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Ex1: </a:t>
            </a:r>
            <a:r>
              <a:rPr lang="en-US" sz="2400" dirty="0"/>
              <a:t>Work in groups. Discuss the following questions.</a:t>
            </a:r>
            <a:endParaRPr sz="2400" dirty="0"/>
          </a:p>
        </p:txBody>
      </p:sp>
      <p:sp>
        <p:nvSpPr>
          <p:cNvPr id="1191" name="TextBox 1190">
            <a:extLst>
              <a:ext uri="{FF2B5EF4-FFF2-40B4-BE49-F238E27FC236}">
                <a16:creationId xmlns:a16="http://schemas.microsoft.com/office/drawing/2014/main" id="{25F1B1C3-262F-5435-0EA4-F92636ACFCA8}"/>
              </a:ext>
            </a:extLst>
          </p:cNvPr>
          <p:cNvSpPr txBox="1"/>
          <p:nvPr/>
        </p:nvSpPr>
        <p:spPr>
          <a:xfrm>
            <a:off x="2354580" y="786024"/>
            <a:ext cx="4434840" cy="400110"/>
          </a:xfrm>
          <a:prstGeom prst="rect">
            <a:avLst/>
          </a:prstGeom>
          <a:noFill/>
        </p:spPr>
        <p:txBody>
          <a:bodyPr wrap="square">
            <a:spAutoFit/>
          </a:bodyPr>
          <a:lstStyle/>
          <a:p>
            <a:pPr algn="ctr" rtl="0">
              <a:spcBef>
                <a:spcPts val="0"/>
              </a:spcBef>
              <a:spcAft>
                <a:spcPts val="0"/>
              </a:spcAft>
            </a:pPr>
            <a:r>
              <a:rPr lang="en-US" sz="2000" b="0" i="0" u="none" strike="noStrike" dirty="0">
                <a:solidFill>
                  <a:schemeClr val="accent5">
                    <a:lumMod val="75000"/>
                  </a:schemeClr>
                </a:solidFill>
                <a:effectLst/>
                <a:latin typeface="Comic Sans MS" panose="030F0702030302020204" pitchFamily="66" charset="0"/>
              </a:rPr>
              <a:t>What do you know about England?</a:t>
            </a:r>
            <a:endParaRPr lang="en-US" sz="2000" b="0" dirty="0">
              <a:solidFill>
                <a:schemeClr val="accent5">
                  <a:lumMod val="75000"/>
                </a:schemeClr>
              </a:solidFill>
              <a:effectLst/>
              <a:latin typeface="Comic Sans MS" panose="030F0702030302020204" pitchFamily="66" charset="0"/>
            </a:endParaRPr>
          </a:p>
        </p:txBody>
      </p:sp>
      <p:sp>
        <p:nvSpPr>
          <p:cNvPr id="1192" name="Rectangle: Rounded Corners 1191">
            <a:extLst>
              <a:ext uri="{FF2B5EF4-FFF2-40B4-BE49-F238E27FC236}">
                <a16:creationId xmlns:a16="http://schemas.microsoft.com/office/drawing/2014/main" id="{1F1E0573-F69D-7878-4F4A-CD7D708DEE62}"/>
              </a:ext>
            </a:extLst>
          </p:cNvPr>
          <p:cNvSpPr/>
          <p:nvPr/>
        </p:nvSpPr>
        <p:spPr>
          <a:xfrm>
            <a:off x="922020" y="1231854"/>
            <a:ext cx="7399020" cy="381258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indent="-1270" algn="just" rtl="0">
              <a:lnSpc>
                <a:spcPts val="2800"/>
              </a:lnSpc>
              <a:spcBef>
                <a:spcPts val="0"/>
              </a:spcBef>
              <a:spcAft>
                <a:spcPts val="0"/>
              </a:spcAft>
            </a:pPr>
            <a:r>
              <a:rPr lang="en-US" sz="1800" b="1" i="1" u="none" strike="noStrike" dirty="0">
                <a:solidFill>
                  <a:schemeClr val="accent1">
                    <a:lumMod val="60000"/>
                    <a:lumOff val="40000"/>
                  </a:schemeClr>
                </a:solidFill>
                <a:effectLst/>
                <a:latin typeface="Comic Sans MS" panose="030F0702030302020204" pitchFamily="66" charset="0"/>
              </a:rPr>
              <a:t>Possible answer:</a:t>
            </a:r>
            <a:endParaRPr lang="en-US" sz="1800" b="0" dirty="0">
              <a:solidFill>
                <a:schemeClr val="accent1">
                  <a:lumMod val="60000"/>
                  <a:lumOff val="40000"/>
                </a:schemeClr>
              </a:solidFill>
              <a:effectLst/>
              <a:latin typeface="Comic Sans MS" panose="030F0702030302020204" pitchFamily="66" charset="0"/>
            </a:endParaRPr>
          </a:p>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 </a:t>
            </a:r>
            <a:r>
              <a:rPr lang="en-US" sz="1800" b="1" i="0" u="none" strike="noStrike" dirty="0">
                <a:solidFill>
                  <a:srgbClr val="000000"/>
                </a:solidFill>
                <a:effectLst/>
                <a:latin typeface="Comic Sans MS" panose="030F0702030302020204" pitchFamily="66" charset="0"/>
              </a:rPr>
              <a:t>England:</a:t>
            </a:r>
          </a:p>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 </a:t>
            </a:r>
          </a:p>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 </a:t>
            </a:r>
            <a:r>
              <a:rPr lang="en-US" sz="1800" b="1" i="0" u="none" strike="noStrike" dirty="0">
                <a:solidFill>
                  <a:srgbClr val="000000"/>
                </a:solidFill>
                <a:effectLst/>
                <a:latin typeface="Comic Sans MS" panose="030F0702030302020204" pitchFamily="66" charset="0"/>
              </a:rPr>
              <a:t>Capital:</a:t>
            </a:r>
            <a:r>
              <a:rPr lang="en-US" sz="1800" b="0" i="0" u="none" strike="noStrike" dirty="0">
                <a:solidFill>
                  <a:srgbClr val="000000"/>
                </a:solidFill>
                <a:effectLst/>
                <a:latin typeface="Comic Sans MS" panose="030F0702030302020204" pitchFamily="66" charset="0"/>
              </a:rPr>
              <a:t> </a:t>
            </a:r>
          </a:p>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 </a:t>
            </a:r>
            <a:r>
              <a:rPr lang="en-US" sz="1800" b="1" i="0" u="none" strike="noStrike" dirty="0">
                <a:solidFill>
                  <a:srgbClr val="000000"/>
                </a:solidFill>
                <a:effectLst/>
                <a:latin typeface="Comic Sans MS" panose="030F0702030302020204" pitchFamily="66" charset="0"/>
              </a:rPr>
              <a:t>Population:</a:t>
            </a:r>
            <a:r>
              <a:rPr lang="en-US" sz="1800" b="0" i="0" u="none" strike="noStrike" dirty="0">
                <a:solidFill>
                  <a:srgbClr val="000000"/>
                </a:solidFill>
                <a:effectLst/>
                <a:latin typeface="Comic Sans MS" panose="030F0702030302020204" pitchFamily="66" charset="0"/>
              </a:rPr>
              <a:t> </a:t>
            </a:r>
          </a:p>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 </a:t>
            </a:r>
            <a:r>
              <a:rPr lang="en-US" sz="1800" b="1" i="0" u="none" strike="noStrike" dirty="0">
                <a:solidFill>
                  <a:srgbClr val="000000"/>
                </a:solidFill>
                <a:effectLst/>
                <a:latin typeface="Comic Sans MS" panose="030F0702030302020204" pitchFamily="66" charset="0"/>
              </a:rPr>
              <a:t>Area:</a:t>
            </a:r>
            <a:r>
              <a:rPr lang="en-US" sz="1800" b="0" i="0" u="none" strike="noStrike" dirty="0">
                <a:solidFill>
                  <a:srgbClr val="000000"/>
                </a:solidFill>
                <a:effectLst/>
                <a:latin typeface="Comic Sans MS" panose="030F0702030302020204" pitchFamily="66" charset="0"/>
              </a:rPr>
              <a:t> </a:t>
            </a:r>
          </a:p>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 </a:t>
            </a:r>
            <a:r>
              <a:rPr lang="en-US" sz="1800" b="1" i="0" u="none" strike="noStrike" dirty="0">
                <a:solidFill>
                  <a:srgbClr val="000000"/>
                </a:solidFill>
                <a:effectLst/>
                <a:latin typeface="Comic Sans MS" panose="030F0702030302020204" pitchFamily="66" charset="0"/>
              </a:rPr>
              <a:t>National language: </a:t>
            </a:r>
            <a:r>
              <a:rPr lang="en-US" sz="1800" b="0" i="0" u="none" strike="noStrike" dirty="0">
                <a:solidFill>
                  <a:srgbClr val="000000"/>
                </a:solidFill>
                <a:effectLst/>
                <a:latin typeface="Comic Sans MS" panose="030F0702030302020204" pitchFamily="66" charset="0"/>
              </a:rPr>
              <a:t> </a:t>
            </a:r>
            <a:endParaRPr lang="en-US" sz="1800" b="0" dirty="0">
              <a:effectLst/>
              <a:latin typeface="Comic Sans MS" panose="030F0702030302020204" pitchFamily="66" charset="0"/>
            </a:endParaRPr>
          </a:p>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 </a:t>
            </a:r>
            <a:r>
              <a:rPr lang="en-US" sz="1800" b="1" i="0" u="none" strike="noStrike" dirty="0">
                <a:solidFill>
                  <a:srgbClr val="000000"/>
                </a:solidFill>
                <a:effectLst/>
                <a:latin typeface="Comic Sans MS" panose="030F0702030302020204" pitchFamily="66" charset="0"/>
              </a:rPr>
              <a:t>National dishes:</a:t>
            </a:r>
          </a:p>
          <a:p>
            <a:pPr indent="-1270" algn="just" rtl="0">
              <a:lnSpc>
                <a:spcPts val="2800"/>
              </a:lnSpc>
              <a:spcBef>
                <a:spcPts val="0"/>
              </a:spcBef>
              <a:spcAft>
                <a:spcPts val="0"/>
              </a:spcAft>
            </a:pPr>
            <a:endParaRPr lang="en-US" sz="1800" b="0" dirty="0">
              <a:effectLst/>
              <a:latin typeface="Comic Sans MS" panose="030F0702030302020204" pitchFamily="66" charset="0"/>
            </a:endParaRPr>
          </a:p>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 ... </a:t>
            </a:r>
            <a:endParaRPr lang="en-US" sz="1800" b="0" dirty="0">
              <a:effectLst/>
              <a:latin typeface="Comic Sans MS" panose="030F0702030302020204" pitchFamily="66" charset="0"/>
            </a:endParaRPr>
          </a:p>
        </p:txBody>
      </p:sp>
      <p:sp>
        <p:nvSpPr>
          <p:cNvPr id="3" name="TextBox 2">
            <a:extLst>
              <a:ext uri="{FF2B5EF4-FFF2-40B4-BE49-F238E27FC236}">
                <a16:creationId xmlns:a16="http://schemas.microsoft.com/office/drawing/2014/main" id="{C27C0CA0-B6DC-62E8-393C-2597B369B591}"/>
              </a:ext>
            </a:extLst>
          </p:cNvPr>
          <p:cNvSpPr txBox="1"/>
          <p:nvPr/>
        </p:nvSpPr>
        <p:spPr>
          <a:xfrm>
            <a:off x="1144546" y="1673569"/>
            <a:ext cx="6947549" cy="778611"/>
          </a:xfrm>
          <a:prstGeom prst="rect">
            <a:avLst/>
          </a:prstGeom>
          <a:noFill/>
        </p:spPr>
        <p:txBody>
          <a:bodyPr wrap="square">
            <a:spAutoFit/>
          </a:bodyPr>
          <a:lstStyle/>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                one of the 4 parts of the UK (England, Scotland, Wales, the Northern Ireland)</a:t>
            </a:r>
            <a:endParaRPr lang="en-US" sz="1800" b="0" dirty="0">
              <a:effectLst/>
              <a:latin typeface="Comic Sans MS" panose="030F0702030302020204" pitchFamily="66" charset="0"/>
            </a:endParaRPr>
          </a:p>
        </p:txBody>
      </p:sp>
      <p:sp>
        <p:nvSpPr>
          <p:cNvPr id="5" name="TextBox 4">
            <a:extLst>
              <a:ext uri="{FF2B5EF4-FFF2-40B4-BE49-F238E27FC236}">
                <a16:creationId xmlns:a16="http://schemas.microsoft.com/office/drawing/2014/main" id="{44B6062B-8388-6BA7-8184-D28BD8763628}"/>
              </a:ext>
            </a:extLst>
          </p:cNvPr>
          <p:cNvSpPr txBox="1"/>
          <p:nvPr/>
        </p:nvSpPr>
        <p:spPr>
          <a:xfrm>
            <a:off x="2241310" y="2364172"/>
            <a:ext cx="1780674" cy="419538"/>
          </a:xfrm>
          <a:prstGeom prst="rect">
            <a:avLst/>
          </a:prstGeom>
          <a:noFill/>
        </p:spPr>
        <p:txBody>
          <a:bodyPr wrap="square">
            <a:spAutoFit/>
          </a:bodyPr>
          <a:lstStyle/>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London</a:t>
            </a:r>
            <a:endParaRPr lang="en-US" sz="1800" b="0" dirty="0">
              <a:effectLst/>
              <a:latin typeface="Comic Sans MS" panose="030F0702030302020204" pitchFamily="66" charset="0"/>
            </a:endParaRPr>
          </a:p>
        </p:txBody>
      </p:sp>
      <p:sp>
        <p:nvSpPr>
          <p:cNvPr id="7" name="TextBox 6">
            <a:extLst>
              <a:ext uri="{FF2B5EF4-FFF2-40B4-BE49-F238E27FC236}">
                <a16:creationId xmlns:a16="http://schemas.microsoft.com/office/drawing/2014/main" id="{4F151310-9D86-05C9-6417-3273F1FDA959}"/>
              </a:ext>
            </a:extLst>
          </p:cNvPr>
          <p:cNvSpPr txBox="1"/>
          <p:nvPr/>
        </p:nvSpPr>
        <p:spPr>
          <a:xfrm>
            <a:off x="2557569" y="2756210"/>
            <a:ext cx="3410094" cy="419538"/>
          </a:xfrm>
          <a:prstGeom prst="rect">
            <a:avLst/>
          </a:prstGeom>
          <a:noFill/>
        </p:spPr>
        <p:txBody>
          <a:bodyPr wrap="square">
            <a:spAutoFit/>
          </a:bodyPr>
          <a:lstStyle/>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over 56 million (2021)</a:t>
            </a:r>
            <a:endParaRPr lang="en-US" sz="1800" b="0" dirty="0">
              <a:effectLst/>
              <a:latin typeface="Comic Sans MS" panose="030F0702030302020204" pitchFamily="66" charset="0"/>
            </a:endParaRPr>
          </a:p>
        </p:txBody>
      </p:sp>
      <p:sp>
        <p:nvSpPr>
          <p:cNvPr id="9" name="TextBox 8">
            <a:extLst>
              <a:ext uri="{FF2B5EF4-FFF2-40B4-BE49-F238E27FC236}">
                <a16:creationId xmlns:a16="http://schemas.microsoft.com/office/drawing/2014/main" id="{8B0BC9DA-19E4-D240-2F6A-25BD6C4FEEE0}"/>
              </a:ext>
            </a:extLst>
          </p:cNvPr>
          <p:cNvSpPr txBox="1"/>
          <p:nvPr/>
        </p:nvSpPr>
        <p:spPr>
          <a:xfrm>
            <a:off x="1991740" y="3104664"/>
            <a:ext cx="1966304" cy="419538"/>
          </a:xfrm>
          <a:prstGeom prst="rect">
            <a:avLst/>
          </a:prstGeom>
          <a:noFill/>
        </p:spPr>
        <p:txBody>
          <a:bodyPr wrap="square">
            <a:spAutoFit/>
          </a:bodyPr>
          <a:lstStyle/>
          <a:p>
            <a:pPr indent="-1270" algn="just" rtl="0">
              <a:lnSpc>
                <a:spcPts val="2800"/>
              </a:lnSpc>
              <a:spcBef>
                <a:spcPts val="0"/>
              </a:spcBef>
              <a:spcAft>
                <a:spcPts val="0"/>
              </a:spcAft>
            </a:pPr>
            <a:r>
              <a:rPr lang="en-US" sz="1800" b="0" i="0" u="none" strike="noStrike" dirty="0">
                <a:solidFill>
                  <a:srgbClr val="000000"/>
                </a:solidFill>
                <a:effectLst/>
                <a:latin typeface="Comic Sans MS" panose="030F0702030302020204" pitchFamily="66" charset="0"/>
              </a:rPr>
              <a:t>130,279 km</a:t>
            </a:r>
            <a:r>
              <a:rPr lang="en-US" sz="1800" b="0" i="0" u="none" strike="noStrike" baseline="30000" dirty="0">
                <a:solidFill>
                  <a:srgbClr val="000000"/>
                </a:solidFill>
                <a:effectLst/>
                <a:latin typeface="Comic Sans MS" panose="030F0702030302020204" pitchFamily="66" charset="0"/>
              </a:rPr>
              <a:t>2</a:t>
            </a:r>
            <a:endParaRPr lang="en-US" sz="1800" b="0" dirty="0">
              <a:effectLst/>
              <a:latin typeface="Comic Sans MS" panose="030F0702030302020204" pitchFamily="66" charset="0"/>
            </a:endParaRPr>
          </a:p>
        </p:txBody>
      </p:sp>
      <p:sp>
        <p:nvSpPr>
          <p:cNvPr id="11" name="TextBox 10">
            <a:extLst>
              <a:ext uri="{FF2B5EF4-FFF2-40B4-BE49-F238E27FC236}">
                <a16:creationId xmlns:a16="http://schemas.microsoft.com/office/drawing/2014/main" id="{0F5499F4-BACB-2410-A7E0-A4C8C338872C}"/>
              </a:ext>
            </a:extLst>
          </p:cNvPr>
          <p:cNvSpPr txBox="1"/>
          <p:nvPr/>
        </p:nvSpPr>
        <p:spPr>
          <a:xfrm>
            <a:off x="3492595" y="3488697"/>
            <a:ext cx="1299411" cy="369332"/>
          </a:xfrm>
          <a:prstGeom prst="rect">
            <a:avLst/>
          </a:prstGeom>
          <a:noFill/>
        </p:spPr>
        <p:txBody>
          <a:bodyPr wrap="square">
            <a:spAutoFit/>
          </a:bodyPr>
          <a:lstStyle/>
          <a:p>
            <a:r>
              <a:rPr lang="en-US" sz="1800" b="0" i="0" u="none" strike="noStrike" dirty="0">
                <a:solidFill>
                  <a:srgbClr val="000000"/>
                </a:solidFill>
                <a:effectLst/>
                <a:latin typeface="Comic Sans MS" panose="030F0702030302020204" pitchFamily="66" charset="0"/>
              </a:rPr>
              <a:t>English</a:t>
            </a:r>
            <a:endParaRPr lang="en-US" sz="1800" dirty="0"/>
          </a:p>
        </p:txBody>
      </p:sp>
      <p:sp>
        <p:nvSpPr>
          <p:cNvPr id="13" name="TextBox 12">
            <a:extLst>
              <a:ext uri="{FF2B5EF4-FFF2-40B4-BE49-F238E27FC236}">
                <a16:creationId xmlns:a16="http://schemas.microsoft.com/office/drawing/2014/main" id="{1C01BF3E-C2D3-99AC-B0C7-A81A32539916}"/>
              </a:ext>
            </a:extLst>
          </p:cNvPr>
          <p:cNvSpPr txBox="1"/>
          <p:nvPr/>
        </p:nvSpPr>
        <p:spPr>
          <a:xfrm>
            <a:off x="1144545" y="3869002"/>
            <a:ext cx="6947549" cy="646331"/>
          </a:xfrm>
          <a:prstGeom prst="rect">
            <a:avLst/>
          </a:prstGeom>
          <a:noFill/>
        </p:spPr>
        <p:txBody>
          <a:bodyPr wrap="square">
            <a:spAutoFit/>
          </a:bodyPr>
          <a:lstStyle/>
          <a:p>
            <a:r>
              <a:rPr lang="en-US" sz="1800" b="0" i="0" u="none" strike="noStrike" dirty="0">
                <a:solidFill>
                  <a:srgbClr val="000000"/>
                </a:solidFill>
                <a:effectLst/>
                <a:latin typeface="Comic Sans MS" panose="030F0702030302020204" pitchFamily="66" charset="0"/>
              </a:rPr>
              <a:t>                             Fish and Chips, Sunday Roast, Full English Breakfast, … </a:t>
            </a:r>
            <a:endParaRPr lang="en-US" sz="1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1904" name="Google Shape;1904;p47"/>
          <p:cNvSpPr txBox="1">
            <a:spLocks noGrp="1"/>
          </p:cNvSpPr>
          <p:nvPr>
            <p:ph type="title"/>
          </p:nvPr>
        </p:nvSpPr>
        <p:spPr>
          <a:xfrm>
            <a:off x="127635" y="121319"/>
            <a:ext cx="888873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Ex2: Read the text and write the underlined words in the box.</a:t>
            </a:r>
            <a:endParaRPr sz="2400" dirty="0"/>
          </a:p>
        </p:txBody>
      </p:sp>
      <p:sp>
        <p:nvSpPr>
          <p:cNvPr id="27" name="TextBox 26">
            <a:extLst>
              <a:ext uri="{FF2B5EF4-FFF2-40B4-BE49-F238E27FC236}">
                <a16:creationId xmlns:a16="http://schemas.microsoft.com/office/drawing/2014/main" id="{D220F3A5-1248-A409-6212-2B3E8C13AFBA}"/>
              </a:ext>
            </a:extLst>
          </p:cNvPr>
          <p:cNvSpPr txBox="1"/>
          <p:nvPr/>
        </p:nvSpPr>
        <p:spPr>
          <a:xfrm>
            <a:off x="255270" y="717116"/>
            <a:ext cx="8633460" cy="4199419"/>
          </a:xfrm>
          <a:prstGeom prst="rect">
            <a:avLst/>
          </a:prstGeom>
          <a:noFill/>
        </p:spPr>
        <p:txBody>
          <a:bodyPr wrap="square">
            <a:spAutoFit/>
          </a:bodyPr>
          <a:lstStyle/>
          <a:p>
            <a:pPr algn="just" rtl="0">
              <a:lnSpc>
                <a:spcPts val="2300"/>
              </a:lnSpc>
              <a:spcBef>
                <a:spcPts val="0"/>
              </a:spcBef>
              <a:spcAft>
                <a:spcPts val="0"/>
              </a:spcAft>
            </a:pPr>
            <a:r>
              <a:rPr lang="en-US" sz="1600" b="0" i="0" u="none" strike="noStrike" dirty="0">
                <a:solidFill>
                  <a:schemeClr val="tx1"/>
                </a:solidFill>
                <a:effectLst/>
                <a:latin typeface="Comic Sans MS" panose="030F0702030302020204" pitchFamily="66" charset="0"/>
              </a:rPr>
              <a:t>England’s traditions have been around for hundreds, even thousands of years. English cuisine is among the </a:t>
            </a:r>
            <a:r>
              <a:rPr lang="en-US" sz="1600" b="0" i="0" u="sng" dirty="0">
                <a:solidFill>
                  <a:schemeClr val="tx1"/>
                </a:solidFill>
                <a:effectLst/>
                <a:latin typeface="Comic Sans MS" panose="030F0702030302020204" pitchFamily="66" charset="0"/>
              </a:rPr>
              <a:t>deep-rooted</a:t>
            </a:r>
            <a:r>
              <a:rPr lang="en-US" sz="1600" b="0" i="0" u="none" strike="noStrike" dirty="0">
                <a:solidFill>
                  <a:schemeClr val="tx1"/>
                </a:solidFill>
                <a:effectLst/>
                <a:latin typeface="Comic Sans MS" panose="030F0702030302020204" pitchFamily="66" charset="0"/>
              </a:rPr>
              <a:t> traditions that English people are proud to keep alive. </a:t>
            </a:r>
            <a:endParaRPr lang="en-US" sz="1600" b="0" dirty="0">
              <a:solidFill>
                <a:schemeClr val="tx1"/>
              </a:solidFill>
              <a:effectLst/>
              <a:latin typeface="Comic Sans MS" panose="030F0702030302020204" pitchFamily="66" charset="0"/>
            </a:endParaRPr>
          </a:p>
          <a:p>
            <a:pPr algn="just" rtl="0">
              <a:lnSpc>
                <a:spcPts val="2300"/>
              </a:lnSpc>
              <a:spcBef>
                <a:spcPts val="0"/>
              </a:spcBef>
              <a:spcAft>
                <a:spcPts val="0"/>
              </a:spcAft>
            </a:pPr>
            <a:r>
              <a:rPr lang="en-US" sz="1600" b="0" i="0" u="none" strike="noStrike" dirty="0">
                <a:solidFill>
                  <a:schemeClr val="tx1"/>
                </a:solidFill>
                <a:effectLst/>
                <a:latin typeface="Comic Sans MS" panose="030F0702030302020204" pitchFamily="66" charset="0"/>
              </a:rPr>
              <a:t>Typical English cuisine has developed over many centuries, and people say that fish and chips is the most English dish of all. It is believed that fish and chips </a:t>
            </a:r>
            <a:r>
              <a:rPr lang="en-US" sz="1600" b="0" i="0" u="sng" dirty="0">
                <a:solidFill>
                  <a:schemeClr val="tx1"/>
                </a:solidFill>
                <a:effectLst/>
                <a:latin typeface="Comic Sans MS" panose="030F0702030302020204" pitchFamily="66" charset="0"/>
              </a:rPr>
              <a:t>appeared</a:t>
            </a:r>
            <a:r>
              <a:rPr lang="en-US" sz="1600" b="0" i="0" u="none" strike="noStrike" dirty="0">
                <a:solidFill>
                  <a:schemeClr val="tx1"/>
                </a:solidFill>
                <a:effectLst/>
                <a:latin typeface="Comic Sans MS" panose="030F0702030302020204" pitchFamily="66" charset="0"/>
              </a:rPr>
              <a:t> in England in the 19th century. The earliest fish and chip shop opened in London during the 1860s. Since then people have considered fish and chips to be England’s national dish, and it is now a common takeaway in the United Kingdom. </a:t>
            </a:r>
            <a:endParaRPr lang="en-US" sz="1600" b="0" dirty="0">
              <a:solidFill>
                <a:schemeClr val="tx1"/>
              </a:solidFill>
              <a:effectLst/>
              <a:latin typeface="Comic Sans MS" panose="030F0702030302020204" pitchFamily="66" charset="0"/>
            </a:endParaRPr>
          </a:p>
          <a:p>
            <a:pPr algn="just" rtl="0">
              <a:lnSpc>
                <a:spcPts val="2300"/>
              </a:lnSpc>
              <a:spcBef>
                <a:spcPts val="0"/>
              </a:spcBef>
              <a:spcAft>
                <a:spcPts val="0"/>
              </a:spcAft>
            </a:pPr>
            <a:r>
              <a:rPr lang="en-US" sz="1600" b="0" i="0" u="none" strike="noStrike" dirty="0">
                <a:solidFill>
                  <a:schemeClr val="tx1"/>
                </a:solidFill>
                <a:effectLst/>
                <a:latin typeface="Comic Sans MS" panose="030F0702030302020204" pitchFamily="66" charset="0"/>
              </a:rPr>
              <a:t>The</a:t>
            </a:r>
            <a:r>
              <a:rPr lang="en-US" sz="1600" b="0" i="0" u="sng" dirty="0">
                <a:solidFill>
                  <a:schemeClr val="tx1"/>
                </a:solidFill>
                <a:effectLst/>
                <a:latin typeface="Comic Sans MS" panose="030F0702030302020204" pitchFamily="66" charset="0"/>
              </a:rPr>
              <a:t> basic</a:t>
            </a:r>
            <a:r>
              <a:rPr lang="en-US" sz="1600" b="0" i="0" u="none" strike="noStrike" dirty="0">
                <a:solidFill>
                  <a:schemeClr val="tx1"/>
                </a:solidFill>
                <a:effectLst/>
                <a:latin typeface="Comic Sans MS" panose="030F0702030302020204" pitchFamily="66" charset="0"/>
              </a:rPr>
              <a:t> ingredients of the dish are fried fish served with chips. People in different places may add peas, vinegar, lemon, or ketchup. Fish and chips is served hot as the main dish in England. Although there is oil and carbohydrates in fish and chips, it is healthier than other takeaway dishes.</a:t>
            </a:r>
            <a:endParaRPr lang="en-US" sz="1600" b="0" dirty="0">
              <a:solidFill>
                <a:schemeClr val="tx1"/>
              </a:solidFill>
              <a:effectLst/>
              <a:latin typeface="Comic Sans MS" panose="030F0702030302020204" pitchFamily="66" charset="0"/>
            </a:endParaRPr>
          </a:p>
          <a:p>
            <a:pPr algn="just" rtl="0">
              <a:lnSpc>
                <a:spcPts val="2300"/>
              </a:lnSpc>
              <a:spcBef>
                <a:spcPts val="0"/>
              </a:spcBef>
              <a:spcAft>
                <a:spcPts val="0"/>
              </a:spcAft>
            </a:pPr>
            <a:r>
              <a:rPr lang="en-US" sz="1600" b="0" i="0" u="none" strike="noStrike" dirty="0">
                <a:solidFill>
                  <a:schemeClr val="tx1"/>
                </a:solidFill>
                <a:effectLst/>
                <a:latin typeface="Comic Sans MS" panose="030F0702030302020204" pitchFamily="66" charset="0"/>
              </a:rPr>
              <a:t>Now there are fish and chip shops in many countries, and it is becoming more and more popular in other countries too. Preserving and promoting fish and chips is the way English people keep themselves </a:t>
            </a:r>
            <a:r>
              <a:rPr lang="en-US" sz="1600" b="0" i="0" u="sng" dirty="0">
                <a:solidFill>
                  <a:schemeClr val="tx1"/>
                </a:solidFill>
                <a:effectLst/>
                <a:latin typeface="Comic Sans MS" panose="030F0702030302020204" pitchFamily="66" charset="0"/>
              </a:rPr>
              <a:t>associated </a:t>
            </a:r>
            <a:r>
              <a:rPr lang="en-US" sz="1600" b="0" i="0" u="none" strike="noStrike" dirty="0">
                <a:solidFill>
                  <a:schemeClr val="tx1"/>
                </a:solidFill>
                <a:effectLst/>
                <a:latin typeface="Comic Sans MS" panose="030F0702030302020204" pitchFamily="66" charset="0"/>
              </a:rPr>
              <a:t>with the past</a:t>
            </a:r>
            <a:endParaRPr lang="en-US" sz="1600" b="0" dirty="0">
              <a:solidFill>
                <a:schemeClr val="tx1"/>
              </a:solidFill>
              <a:effectLst/>
              <a:latin typeface="Comic Sans MS" panose="030F0702030302020204"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Storytelling in the Classroom by Slidesgo">
  <a:themeElements>
    <a:clrScheme name="Simple Light">
      <a:dk1>
        <a:srgbClr val="2E333D"/>
      </a:dk1>
      <a:lt1>
        <a:srgbClr val="EFF4FF"/>
      </a:lt1>
      <a:dk2>
        <a:srgbClr val="A9B9D6"/>
      </a:dk2>
      <a:lt2>
        <a:srgbClr val="7B97CC"/>
      </a:lt2>
      <a:accent1>
        <a:srgbClr val="FF8C79"/>
      </a:accent1>
      <a:accent2>
        <a:srgbClr val="8DCAAA"/>
      </a:accent2>
      <a:accent3>
        <a:srgbClr val="EF8BA2"/>
      </a:accent3>
      <a:accent4>
        <a:srgbClr val="FFD38A"/>
      </a:accent4>
      <a:accent5>
        <a:srgbClr val="6BA787"/>
      </a:accent5>
      <a:accent6>
        <a:srgbClr val="FFFFFF"/>
      </a:accent6>
      <a:hlink>
        <a:srgbClr val="2E33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2182</Words>
  <Application>Microsoft Office PowerPoint</Application>
  <PresentationFormat>On-screen Show (16:9)</PresentationFormat>
  <Paragraphs>271</Paragraphs>
  <Slides>31</Slides>
  <Notes>29</Notes>
  <HiddenSlides>0</HiddenSlides>
  <MMClips>3</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Patrick hand</vt:lpstr>
      <vt:lpstr>Anaheim</vt:lpstr>
      <vt:lpstr>Comic Sans MS</vt:lpstr>
      <vt:lpstr>DM Sans</vt:lpstr>
      <vt:lpstr>Calibri</vt:lpstr>
      <vt:lpstr>IBM Plex Sans Light</vt:lpstr>
      <vt:lpstr>Nunito</vt:lpstr>
      <vt:lpstr>Arial</vt:lpstr>
      <vt:lpstr>Bahnschrift</vt:lpstr>
      <vt:lpstr>Wingdings</vt:lpstr>
      <vt:lpstr>IBM Plex Sans</vt:lpstr>
      <vt:lpstr>Alata</vt:lpstr>
      <vt:lpstr>Segoe Print</vt:lpstr>
      <vt:lpstr>Cooper Black</vt:lpstr>
      <vt:lpstr>Nunito Light</vt:lpstr>
      <vt:lpstr>Storytelling in the Classroom by Slidesgo</vt:lpstr>
      <vt:lpstr>UNIT 4:  REMEMBERING THE PAST</vt:lpstr>
      <vt:lpstr>OBJECTIVES</vt:lpstr>
      <vt:lpstr>NEW WORDS</vt:lpstr>
      <vt:lpstr>NEW WORDS</vt:lpstr>
      <vt:lpstr>NEW WORDS</vt:lpstr>
      <vt:lpstr>NEW WORDS</vt:lpstr>
      <vt:lpstr>1. READING</vt:lpstr>
      <vt:lpstr>Ex1: Work in groups. Discuss the following questions.</vt:lpstr>
      <vt:lpstr>Ex2: Read the text and write the underlined words in the box.</vt:lpstr>
      <vt:lpstr>Ex2: Read the text and write the underlined words in the box.</vt:lpstr>
      <vt:lpstr>Ex3: Read the text again and tick (√) T (True) or F (False) for each sentence.</vt:lpstr>
      <vt:lpstr>Ex3: Read the text again and tick (√) T (True) or F (False) for each sentence.</vt:lpstr>
      <vt:lpstr>Ex3: Read the text again and tick (√) T (True) or F (False) for each sentence.</vt:lpstr>
      <vt:lpstr>Ex3: Read the text again and tick (√) T (True) or F (False) for each sentence.</vt:lpstr>
      <vt:lpstr>Ex3: Read the text again and tick (√) T (True) or F (False) for each sentence.</vt:lpstr>
      <vt:lpstr>Ex3: Read the text again and tick (√) T (True) or F (False) for each sentence.</vt:lpstr>
      <vt:lpstr>Ex3: Read the text again and tick (√) T (True) or F (False) for each sentence.</vt:lpstr>
      <vt:lpstr>1. Do the Vietnamese people feel proud of their traditions and customs? 2. Is the Vietnamese cuisine famous? Do foreigners like it? 3. What are some popular Vietnamese dishes?  </vt:lpstr>
      <vt:lpstr>2. SPEAKING</vt:lpstr>
      <vt:lpstr>Ex4: Work in pairs. Match 1 - 5 in column A with a - e in column B</vt:lpstr>
      <vt:lpstr>Ex5: Work in groups. Match the Vietnamese dishes with their names in English</vt:lpstr>
      <vt:lpstr>Ex5: Work in groups. Match the Vietnamese dishes with their names in English</vt:lpstr>
      <vt:lpstr>Ex5: Work in groups. Match the Vietnamese dishes with their names in English</vt:lpstr>
      <vt:lpstr>SPEAKING</vt:lpstr>
      <vt:lpstr>Sample:</vt:lpstr>
      <vt:lpstr>SWAP AND CHECK </vt:lpstr>
      <vt:lpstr>EXTRA ACTIVITY</vt:lpstr>
      <vt:lpstr>Example:</vt:lpstr>
      <vt:lpstr>SWAP AND CHECK </vt:lpstr>
      <vt:lpstr>WRAP -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REMEMBERING THE PAST</dc:title>
  <dc:creator>nhi tran</dc:creator>
  <cp:lastModifiedBy>Hải Linh Đoàn Ngọc</cp:lastModifiedBy>
  <cp:revision>10</cp:revision>
  <dcterms:modified xsi:type="dcterms:W3CDTF">2026-04-16T15:21:09Z</dcterms:modified>
</cp:coreProperties>
</file>