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embeddedFontLst>
    <p:embeddedFont>
      <p:font typeface="UPBILE+TimesNewRomanPS-BoldItalicMT"/>
      <p:regular r:id="rId22"/>
    </p:embeddedFont>
    <p:embeddedFont>
      <p:font typeface="WRGBJQ+TimesNewRomanPS-BoldMT"/>
      <p:regular r:id="rId23"/>
    </p:embeddedFont>
    <p:embeddedFont>
      <p:font typeface="DKWSGM+Wingdings-Regular"/>
      <p:regular r:id="rId24"/>
    </p:embeddedFont>
    <p:embeddedFont>
      <p:font typeface="KTCVSH+Arial-BoldMT"/>
      <p:regular r:id="rId25"/>
    </p:embeddedFont>
    <p:embeddedFont>
      <p:font typeface="OIKFWJ+SegoeUI"/>
      <p:regular r:id="rId26"/>
    </p:embeddedFont>
    <p:embeddedFont>
      <p:font typeface="UFQLUM+TimesNewRomanPSMT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font" Target="fonts/font1.fntdata" /><Relationship Id="rId23" Type="http://schemas.openxmlformats.org/officeDocument/2006/relationships/font" Target="fonts/font2.fntdata" /><Relationship Id="rId24" Type="http://schemas.openxmlformats.org/officeDocument/2006/relationships/font" Target="fonts/font3.fntdata" /><Relationship Id="rId25" Type="http://schemas.openxmlformats.org/officeDocument/2006/relationships/font" Target="fonts/font4.fntdata" /><Relationship Id="rId26" Type="http://schemas.openxmlformats.org/officeDocument/2006/relationships/font" Target="fonts/font5.fntdata" /><Relationship Id="rId27" Type="http://schemas.openxmlformats.org/officeDocument/2006/relationships/font" Target="fonts/font6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83168" y="628831"/>
            <a:ext cx="444892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Trường: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THCS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Liên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Ninh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6203" y="1873335"/>
            <a:ext cx="896862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CHÀO</a:t>
            </a:r>
            <a:r>
              <a:rPr dirty="0" sz="54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54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MỪNG</a:t>
            </a:r>
            <a:r>
              <a:rPr dirty="0" sz="54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54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THẦY</a:t>
            </a:r>
            <a:r>
              <a:rPr dirty="0" sz="54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54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8140" y="2660611"/>
            <a:ext cx="544474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VỀ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DỰ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GIỜ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TẠI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LỚP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6A3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7556" y="3926048"/>
            <a:ext cx="5231692" cy="1988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511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UPBILE+TimesNewRomanPS-BoldItalicMT"/>
                <a:cs typeface="UPBILE+TimesNewRomanPS-BoldItalicMT"/>
              </a:rPr>
              <a:t>Giáo</a:t>
            </a:r>
            <a:r>
              <a:rPr dirty="0" sz="2800" b="1">
                <a:solidFill>
                  <a:srgbClr val="0070c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UPBILE+TimesNewRomanPS-BoldItalicMT"/>
                <a:cs typeface="UPBILE+TimesNewRomanPS-BoldItalicMT"/>
              </a:rPr>
              <a:t>viên:</a:t>
            </a:r>
            <a:r>
              <a:rPr dirty="0" sz="2800" b="1">
                <a:solidFill>
                  <a:srgbClr val="0070c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Phạm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Xuân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Cường</a:t>
            </a:r>
          </a:p>
          <a:p>
            <a:pPr marL="3029" marR="0">
              <a:lnSpc>
                <a:spcPts val="2917"/>
              </a:lnSpc>
              <a:spcBef>
                <a:spcPts val="1353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UPBILE+TimesNewRomanPS-BoldItalicMT"/>
                <a:cs typeface="UPBILE+TimesNewRomanPS-BoldItalicMT"/>
              </a:rPr>
              <a:t>Môn:</a:t>
            </a:r>
            <a:r>
              <a:rPr dirty="0" sz="2800" b="1">
                <a:solidFill>
                  <a:srgbClr val="0070c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Nghệ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thuật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(mỹ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thuật)</a:t>
            </a:r>
          </a:p>
          <a:p>
            <a:pPr marL="0" marR="0">
              <a:lnSpc>
                <a:spcPts val="2917"/>
              </a:lnSpc>
              <a:spcBef>
                <a:spcPts val="1353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UPBILE+TimesNewRomanPS-BoldItalicMT"/>
                <a:cs typeface="UPBILE+TimesNewRomanPS-BoldItalicMT"/>
              </a:rPr>
              <a:t>Tổ:</a:t>
            </a:r>
            <a:r>
              <a:rPr dirty="0" sz="2800" spc="11" b="1">
                <a:solidFill>
                  <a:srgbClr val="0070c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Năng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UPBILE+TimesNewRomanPS-BoldItalicMT"/>
                <a:cs typeface="UPBILE+TimesNewRomanPS-BoldItalicMT"/>
              </a:rPr>
              <a:t>khiếu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50752" y="219081"/>
            <a:ext cx="6112673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0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Cách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sản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từ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tìm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được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8998" y="449394"/>
            <a:ext cx="1144465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Các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bước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từ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dụng: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9252" y="1720320"/>
            <a:ext cx="11197127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B1</a:t>
            </a:r>
            <a:r>
              <a:rPr dirty="0" sz="3200" spc="67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:</a:t>
            </a:r>
            <a:r>
              <a:rPr dirty="0" sz="3200" spc="55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Lựa</a:t>
            </a:r>
            <a:r>
              <a:rPr dirty="0" sz="3200" spc="71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chọn</a:t>
            </a:r>
            <a:r>
              <a:rPr dirty="0" sz="3200" spc="58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200" spc="55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200" spc="66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3200" spc="54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3200" spc="5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3200" spc="68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3200" spc="46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có</a:t>
            </a:r>
            <a:r>
              <a:rPr dirty="0" sz="3200" spc="68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3200" spc="47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khối</a:t>
            </a:r>
            <a:r>
              <a:rPr dirty="0" sz="3200" spc="48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phù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hợp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với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việc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dáng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ứng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dụng.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0573" y="3355019"/>
            <a:ext cx="1194104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B3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: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cho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thêm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tính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thẩm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mĩ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hấp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dẫn.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8998" y="4481438"/>
            <a:ext cx="11082642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B2</a:t>
            </a:r>
            <a:r>
              <a:rPr dirty="0" sz="3200" spc="36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:</a:t>
            </a:r>
            <a:r>
              <a:rPr dirty="0" sz="3200" spc="347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Cắt,</a:t>
            </a:r>
            <a:r>
              <a:rPr dirty="0" sz="3200" spc="35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ghép</a:t>
            </a:r>
            <a:r>
              <a:rPr dirty="0" sz="3200" spc="35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3200" spc="34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khối</a:t>
            </a:r>
            <a:r>
              <a:rPr dirty="0" sz="3200" spc="341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của</a:t>
            </a:r>
            <a:r>
              <a:rPr dirty="0" sz="3200" spc="355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200" spc="347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200" spc="358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3200" spc="347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3200" spc="343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3200" spc="361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dụng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cho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phù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hợp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với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mục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đích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của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WRGBJQ+TimesNewRomanPS-BoldMT"/>
                <a:cs typeface="WRGBJQ+TimesNewRomanPS-BoldMT"/>
              </a:rPr>
              <a:t>mới.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43679" y="570880"/>
            <a:ext cx="242613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GHI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NHỚ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29116" y="2095857"/>
            <a:ext cx="210413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thành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8812" y="2165683"/>
            <a:ext cx="190637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Thu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gom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9065" y="3366002"/>
            <a:ext cx="346502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có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ích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1294" y="3459845"/>
            <a:ext cx="199629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Phế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liệu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4545" y="4532997"/>
            <a:ext cx="11492971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3200" spc="-36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khối</a:t>
            </a:r>
            <a:r>
              <a:rPr dirty="0" sz="3200" spc="-41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của</a:t>
            </a:r>
            <a:r>
              <a:rPr dirty="0" sz="3200" spc="-27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200" spc="-34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200" spc="-24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3200" spc="-35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3200" spc="-39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3200" spc="-21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3200" spc="-43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có</a:t>
            </a:r>
            <a:r>
              <a:rPr dirty="0" sz="3200" spc="-21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thể</a:t>
            </a:r>
            <a:r>
              <a:rPr dirty="0" sz="3200" spc="-34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3200" spc="-34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được</a:t>
            </a:r>
            <a:r>
              <a:rPr dirty="0" sz="3200" spc="-19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sản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200" spc="249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hữu</a:t>
            </a:r>
            <a:r>
              <a:rPr dirty="0" sz="3200" spc="257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ích</a:t>
            </a:r>
            <a:r>
              <a:rPr dirty="0" sz="3200" spc="267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cho</a:t>
            </a:r>
            <a:r>
              <a:rPr dirty="0" sz="3200" spc="265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cuộc</a:t>
            </a:r>
            <a:r>
              <a:rPr dirty="0" sz="3200" spc="27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sống,</a:t>
            </a:r>
            <a:r>
              <a:rPr dirty="0" sz="3200" spc="262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cũng</a:t>
            </a:r>
            <a:r>
              <a:rPr dirty="0" sz="3200" spc="261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góp</a:t>
            </a:r>
            <a:r>
              <a:rPr dirty="0" sz="3200" spc="256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phần</a:t>
            </a:r>
            <a:r>
              <a:rPr dirty="0" sz="3200" spc="248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tích</a:t>
            </a:r>
            <a:r>
              <a:rPr dirty="0" sz="3200" spc="263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cực</a:t>
            </a:r>
            <a:r>
              <a:rPr dirty="0" sz="3200" spc="279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để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bảo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vệ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môi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trường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73453" y="186425"/>
            <a:ext cx="526389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62626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4000" b="1">
                <a:solidFill>
                  <a:srgbClr val="262626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262626"/>
                </a:solidFill>
                <a:latin typeface="WRGBJQ+TimesNewRomanPS-BoldMT"/>
                <a:cs typeface="WRGBJQ+TimesNewRomanPS-BoldMT"/>
              </a:rPr>
              <a:t>ảnh</a:t>
            </a:r>
            <a:r>
              <a:rPr dirty="0" sz="4000" b="1">
                <a:solidFill>
                  <a:srgbClr val="262626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262626"/>
                </a:solidFill>
                <a:latin typeface="WRGBJQ+TimesNewRomanPS-BoldMT"/>
                <a:cs typeface="WRGBJQ+TimesNewRomanPS-BoldMT"/>
              </a:rPr>
              <a:t>tham</a:t>
            </a:r>
            <a:r>
              <a:rPr dirty="0" sz="4000" b="1">
                <a:solidFill>
                  <a:srgbClr val="262626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262626"/>
                </a:solidFill>
                <a:latin typeface="WRGBJQ+TimesNewRomanPS-BoldMT"/>
                <a:cs typeface="WRGBJQ+TimesNewRomanPS-BoldMT"/>
              </a:rPr>
              <a:t>khảo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87284" y="480285"/>
            <a:ext cx="1034033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từ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dụng.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7284" y="1509773"/>
            <a:ext cx="10530266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-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Phân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chia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nhóm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thực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hiện,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các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nhóm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tập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hợp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các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,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quan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sát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tranh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tham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khảo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rồi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cùng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xây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dựng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ý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tưởng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tiến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hành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yêu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thích.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57943" y="644472"/>
            <a:ext cx="261518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62626"/>
                </a:solidFill>
                <a:latin typeface="KTCVSH+Arial-BoldMT"/>
                <a:cs typeface="KTCVSH+Arial-BoldMT"/>
              </a:rPr>
              <a:t>Nhận</a:t>
            </a:r>
            <a:r>
              <a:rPr dirty="0" sz="3600" b="1">
                <a:solidFill>
                  <a:srgbClr val="262626"/>
                </a:solidFill>
                <a:latin typeface="KTCVSH+Arial-BoldMT"/>
                <a:cs typeface="KTCVSH+Arial-BoldMT"/>
              </a:rPr>
              <a:t> </a:t>
            </a:r>
            <a:r>
              <a:rPr dirty="0" sz="3600" b="1">
                <a:solidFill>
                  <a:srgbClr val="262626"/>
                </a:solidFill>
                <a:latin typeface="KTCVSH+Arial-BoldMT"/>
                <a:cs typeface="KTCVSH+Arial-BoldMT"/>
              </a:rPr>
              <a:t>xét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78879" y="2663454"/>
            <a:ext cx="210413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thành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88576" y="2733280"/>
            <a:ext cx="190637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Thu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gom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48828" y="3933600"/>
            <a:ext cx="346502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có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ích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1056" y="4027443"/>
            <a:ext cx="199629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Phế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liệu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52130" y="515714"/>
            <a:ext cx="497891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OIKFWJ+SegoeUI"/>
                <a:cs typeface="OIKFWJ+SegoeUI"/>
              </a:rPr>
              <a:t>HƯỚNG</a:t>
            </a:r>
            <a:r>
              <a:rPr dirty="0" sz="3600">
                <a:solidFill>
                  <a:srgbClr val="262626"/>
                </a:solidFill>
                <a:latin typeface="OIKFWJ+SegoeUI"/>
                <a:cs typeface="OIKFWJ+SegoeUI"/>
              </a:rPr>
              <a:t> </a:t>
            </a:r>
            <a:r>
              <a:rPr dirty="0" sz="3600">
                <a:solidFill>
                  <a:srgbClr val="262626"/>
                </a:solidFill>
                <a:latin typeface="OIKFWJ+SegoeUI"/>
                <a:cs typeface="OIKFWJ+SegoeUI"/>
              </a:rPr>
              <a:t>DẪN</a:t>
            </a:r>
            <a:r>
              <a:rPr dirty="0" sz="3600">
                <a:solidFill>
                  <a:srgbClr val="262626"/>
                </a:solidFill>
                <a:latin typeface="OIKFWJ+SegoeUI"/>
                <a:cs typeface="OIKFWJ+SegoeUI"/>
              </a:rPr>
              <a:t> </a:t>
            </a:r>
            <a:r>
              <a:rPr dirty="0" sz="3600">
                <a:solidFill>
                  <a:srgbClr val="262626"/>
                </a:solidFill>
                <a:latin typeface="OIKFWJ+SegoeUI"/>
                <a:cs typeface="OIKFWJ+SegoeUI"/>
              </a:rPr>
              <a:t>Ở</a:t>
            </a:r>
            <a:r>
              <a:rPr dirty="0" sz="3600">
                <a:solidFill>
                  <a:srgbClr val="262626"/>
                </a:solidFill>
                <a:latin typeface="OIKFWJ+SegoeUI"/>
                <a:cs typeface="OIKFWJ+SegoeUI"/>
              </a:rPr>
              <a:t> </a:t>
            </a:r>
            <a:r>
              <a:rPr dirty="0" sz="3600">
                <a:solidFill>
                  <a:srgbClr val="262626"/>
                </a:solidFill>
                <a:latin typeface="OIKFWJ+SegoeUI"/>
                <a:cs typeface="OIKFWJ+SegoeUI"/>
              </a:rPr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3968" y="1408179"/>
            <a:ext cx="10864018" cy="910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Hình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thức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: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Tiếp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tục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phát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huy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thêm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nhiều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ý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tưởng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sáng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tạo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,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sưu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6868" y="1840219"/>
            <a:ext cx="698265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tầm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them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nhiều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đồ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tái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chế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hữu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tích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tại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 </a:t>
            </a:r>
            <a:r>
              <a:rPr dirty="0" sz="2800">
                <a:solidFill>
                  <a:srgbClr val="404040"/>
                </a:solidFill>
                <a:latin typeface="UFQLUM+TimesNewRomanPSMT"/>
                <a:cs typeface="UFQLUM+TimesNewRomanPSMT"/>
              </a:rPr>
              <a:t>nhà.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77550" y="165644"/>
            <a:ext cx="5618767" cy="1556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745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Khởi</a:t>
            </a:r>
            <a:r>
              <a:rPr dirty="0" sz="36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động</a:t>
            </a:r>
          </a:p>
          <a:p>
            <a:pPr marL="0" marR="0">
              <a:lnSpc>
                <a:spcPts val="2917"/>
              </a:lnSpc>
              <a:spcBef>
                <a:spcPts val="787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Theo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dõi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video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trả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lời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câu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hỏi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24484" y="1603856"/>
            <a:ext cx="662615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CHỦ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ĐỀ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: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HỮU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2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ÍCH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3110" y="2459051"/>
            <a:ext cx="8534025" cy="2259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6798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Tiết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29: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BÀI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1: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TỪ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QUA</a:t>
            </a:r>
          </a:p>
          <a:p>
            <a:pPr marL="1902779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(Tiết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b050"/>
                </a:solidFill>
                <a:latin typeface="WRGBJQ+TimesNewRomanPS-BoldMT"/>
                <a:cs typeface="WRGBJQ+TimesNewRomanPS-BoldMT"/>
              </a:rPr>
              <a:t>1)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33800" y="545271"/>
            <a:ext cx="548792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YÊU</a:t>
            </a:r>
            <a:r>
              <a:rPr dirty="0" sz="40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CẦU</a:t>
            </a:r>
            <a:r>
              <a:rPr dirty="0" sz="40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CẦN</a:t>
            </a:r>
            <a:r>
              <a:rPr dirty="0" sz="40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b0f0"/>
                </a:solidFill>
                <a:latin typeface="WRGBJQ+TimesNewRomanPS-BoldMT"/>
                <a:cs typeface="WRGBJQ+TimesNewRomanPS-BoldMT"/>
              </a:rPr>
              <a:t>ĐẠT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7039" y="1744145"/>
            <a:ext cx="11633865" cy="1072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3350" spc="-10">
                <a:solidFill>
                  <a:srgbClr val="a53010"/>
                </a:solidFill>
                <a:latin typeface="Times New Roman"/>
                <a:cs typeface="Times New Roman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Nêu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đựơc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cách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thức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từ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9939" y="2202094"/>
            <a:ext cx="5217751" cy="106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dụng.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7039" y="3356029"/>
            <a:ext cx="11641456" cy="1072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3350" spc="-10">
                <a:solidFill>
                  <a:srgbClr val="a53010"/>
                </a:solidFill>
                <a:latin typeface="Times New Roman"/>
                <a:cs typeface="Times New Roman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được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ứng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các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9939" y="3813978"/>
            <a:ext cx="4921344" cy="106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dụng.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7039" y="4967913"/>
            <a:ext cx="10974970" cy="10722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3350" spc="-10">
                <a:solidFill>
                  <a:srgbClr val="a53010"/>
                </a:solidFill>
                <a:latin typeface="Times New Roman"/>
                <a:cs typeface="Times New Roman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Nhận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ra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được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ý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nghĩa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việc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tận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các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đã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59939" y="5425862"/>
            <a:ext cx="8254132" cy="106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trong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học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tập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cuộc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3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sống.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94914" y="152206"/>
            <a:ext cx="571304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YÊU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CẦU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CHUẨN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BỊ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6419" y="5281640"/>
            <a:ext cx="10398352" cy="1817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3250">
                <a:solidFill>
                  <a:srgbClr val="a5301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Đồ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dùng: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Giấy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màu,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màu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vẽ,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kéo,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hồ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dán,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một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số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liệu</a:t>
            </a:r>
          </a:p>
          <a:p>
            <a:pPr marL="342900" marR="0">
              <a:lnSpc>
                <a:spcPts val="2917"/>
              </a:lnSpc>
              <a:spcBef>
                <a:spcPts val="444"/>
              </a:spcBef>
              <a:spcAft>
                <a:spcPts val="0"/>
              </a:spcAft>
            </a:pP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dụng,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thân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thiện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với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môi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trường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đảm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bảo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an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toàn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vệ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404040"/>
                </a:solidFill>
                <a:latin typeface="WRGBJQ+TimesNewRomanPS-BoldMT"/>
                <a:cs typeface="WRGBJQ+TimesNewRomanPS-BoldMT"/>
              </a:rPr>
              <a:t>sinh.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4744" y="207030"/>
            <a:ext cx="1201232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Khám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phá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từ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dụng.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6300" y="928100"/>
            <a:ext cx="4295385" cy="804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-</a:t>
            </a:r>
            <a:r>
              <a:rPr dirty="0" sz="22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Quan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sát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các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ảnh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500" b="1">
                <a:solidFill>
                  <a:srgbClr val="ff0000"/>
                </a:solidFill>
                <a:latin typeface="WRGBJQ+TimesNewRomanPS-BoldMT"/>
                <a:cs typeface="WRGBJQ+TimesNewRomanPS-BoldMT"/>
              </a:rPr>
              <a:t>sau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19454" y="41238"/>
            <a:ext cx="10964264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Khám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phá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các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thông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40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6786" y="1825129"/>
            <a:ext cx="8869338" cy="9107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2800" spc="-42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2800" spc="-47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800" spc="-45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lên</a:t>
            </a:r>
            <a:r>
              <a:rPr dirty="0" sz="2800" spc="-46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2800" spc="-47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phẩm:</a:t>
            </a:r>
            <a:r>
              <a:rPr dirty="0" sz="2800" spc="-29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Các</a:t>
            </a:r>
            <a:r>
              <a:rPr dirty="0" sz="2800" spc="-52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2800" spc="-45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2800" spc="-47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2800" spc="-44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2800" spc="-39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9686" y="2257170"/>
            <a:ext cx="139340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6786" y="2805569"/>
            <a:ext cx="8730579" cy="2189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Cách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điều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chỉnh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sử</a:t>
            </a:r>
          </a:p>
          <a:p>
            <a:pPr marL="34290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thành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mới: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đã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sd,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để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ra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phẩm</a:t>
            </a:r>
          </a:p>
          <a:p>
            <a:pPr marL="3429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thân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thiện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môi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trường,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đảm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bảo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an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toàn.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6786" y="4639449"/>
            <a:ext cx="8883401" cy="910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2850" spc="148">
                <a:solidFill>
                  <a:srgbClr val="a5301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Vẻ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đẹp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giá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trị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dụng: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trở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9686" y="5071489"/>
            <a:ext cx="755843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lên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sống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động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hơn,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sp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có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giá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trị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tái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5212" y="225297"/>
            <a:ext cx="1271801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Cách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từ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tìm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WRGBJQ+TimesNewRomanPS-BoldMT"/>
                <a:cs typeface="WRGBJQ+TimesNewRomanPS-BoldMT"/>
              </a:rPr>
              <a:t>được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872" y="1339376"/>
            <a:ext cx="5119011" cy="1945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Quan</a:t>
            </a:r>
            <a:r>
              <a:rPr dirty="0" sz="2400" spc="35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sát</a:t>
            </a:r>
            <a:r>
              <a:rPr dirty="0" sz="2400" spc="24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cách</a:t>
            </a:r>
            <a:r>
              <a:rPr dirty="0" sz="2400" spc="27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tạo</a:t>
            </a:r>
            <a:r>
              <a:rPr dirty="0" sz="2400" spc="23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hình</a:t>
            </a:r>
            <a:r>
              <a:rPr dirty="0" sz="2400" spc="32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và</a:t>
            </a:r>
            <a:r>
              <a:rPr dirty="0" sz="2400" spc="26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trang</a:t>
            </a:r>
            <a:r>
              <a:rPr dirty="0" sz="2400" spc="3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trí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đồ</a:t>
            </a:r>
            <a:r>
              <a:rPr dirty="0" sz="2400" spc="132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vật.</a:t>
            </a:r>
            <a:r>
              <a:rPr dirty="0" sz="2400" spc="13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để</a:t>
            </a:r>
            <a:r>
              <a:rPr dirty="0" sz="2400" spc="129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nhận</a:t>
            </a:r>
            <a:r>
              <a:rPr dirty="0" sz="2400" spc="141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biết</a:t>
            </a:r>
            <a:r>
              <a:rPr dirty="0" sz="2400" spc="126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cách</a:t>
            </a:r>
            <a:r>
              <a:rPr dirty="0" sz="2400" spc="134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tận</a:t>
            </a:r>
            <a:r>
              <a:rPr dirty="0" sz="2400" spc="133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dụng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và</a:t>
            </a:r>
            <a:r>
              <a:rPr dirty="0" sz="2400" spc="34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biến</a:t>
            </a:r>
            <a:r>
              <a:rPr dirty="0" sz="2400" spc="34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đổi</a:t>
            </a:r>
            <a:r>
              <a:rPr dirty="0" sz="2400" spc="28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hình</a:t>
            </a:r>
            <a:r>
              <a:rPr dirty="0" sz="2400" spc="4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khối</a:t>
            </a:r>
            <a:r>
              <a:rPr dirty="0" sz="2400" spc="31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của</a:t>
            </a:r>
            <a:r>
              <a:rPr dirty="0" sz="2400" spc="36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đồ</a:t>
            </a:r>
            <a:r>
              <a:rPr dirty="0" sz="2400" spc="32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vật</a:t>
            </a:r>
            <a:r>
              <a:rPr dirty="0" sz="2400" spc="28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đã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qua</a:t>
            </a:r>
            <a:r>
              <a:rPr dirty="0" sz="2400" spc="226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sử</a:t>
            </a:r>
            <a:r>
              <a:rPr dirty="0" sz="2400" spc="226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dụng</a:t>
            </a:r>
            <a:r>
              <a:rPr dirty="0" sz="2400" spc="229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thành</a:t>
            </a:r>
            <a:r>
              <a:rPr dirty="0" sz="2400" spc="23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sản</a:t>
            </a:r>
            <a:r>
              <a:rPr dirty="0" sz="2400" spc="229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phẩm</a:t>
            </a:r>
            <a:r>
              <a:rPr dirty="0" sz="2400" spc="221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ứng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dụng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UPBILE+TimesNewRomanPS-BoldItalicMT"/>
                <a:cs typeface="UPBILE+TimesNewRomanPS-BoldItalicMT"/>
              </a:rPr>
              <a:t>mới.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7872" y="2924096"/>
            <a:ext cx="4899218" cy="13654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2450" spc="-96">
                <a:solidFill>
                  <a:srgbClr val="a5301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Có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thể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lựa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chọn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những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vật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gì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để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tạo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mới?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7872" y="3928920"/>
            <a:ext cx="5068202" cy="1658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2450" spc="-96">
                <a:solidFill>
                  <a:srgbClr val="a5301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Để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sản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phẩm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mới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từ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sử</a:t>
            </a:r>
          </a:p>
          <a:p>
            <a:pPr marL="3429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cần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đến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những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cụ</a:t>
            </a:r>
          </a:p>
          <a:p>
            <a:pPr marL="3429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gì?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7872" y="5226352"/>
            <a:ext cx="5086399" cy="1658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a53010"/>
                </a:solidFill>
                <a:latin typeface="DKWSGM+Wingdings-Regular"/>
                <a:cs typeface="DKWSGM+Wingdings-Regular"/>
              </a:rPr>
              <a:t></a:t>
            </a:r>
            <a:r>
              <a:rPr dirty="0" sz="2450" spc="-96">
                <a:solidFill>
                  <a:srgbClr val="a5301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Tạo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hình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và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trang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trí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sản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phẩm</a:t>
            </a:r>
          </a:p>
          <a:p>
            <a:pPr marL="3429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mới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từ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vật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liệu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đã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sử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dụng</a:t>
            </a:r>
          </a:p>
          <a:p>
            <a:pPr marL="3429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được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thực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hiện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qua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các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bước</a:t>
            </a:r>
          </a:p>
          <a:p>
            <a:pPr marL="3429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như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thế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WRGBJQ+TimesNewRomanPS-BoldMT"/>
                <a:cs typeface="WRGBJQ+TimesNewRomanPS-BoldMT"/>
              </a:rPr>
              <a:t>nào?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2026-04-20T03:07:42-07:00</dcterms:modified>
</cp:coreProperties>
</file>