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Lst>
  <p:notesMasterIdLst>
    <p:notesMasterId r:id="rId19"/>
  </p:notesMasterIdLst>
  <p:sldIdLst>
    <p:sldId id="256" r:id="rId2"/>
    <p:sldId id="259" r:id="rId3"/>
    <p:sldId id="257" r:id="rId4"/>
    <p:sldId id="293" r:id="rId5"/>
    <p:sldId id="294" r:id="rId6"/>
    <p:sldId id="304" r:id="rId7"/>
    <p:sldId id="261" r:id="rId8"/>
    <p:sldId id="295" r:id="rId9"/>
    <p:sldId id="296" r:id="rId10"/>
    <p:sldId id="297" r:id="rId11"/>
    <p:sldId id="302" r:id="rId12"/>
    <p:sldId id="298" r:id="rId13"/>
    <p:sldId id="271" r:id="rId14"/>
    <p:sldId id="301" r:id="rId15"/>
    <p:sldId id="300" r:id="rId16"/>
    <p:sldId id="299" r:id="rId17"/>
    <p:sldId id="303"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Cooper Black" panose="0208090404030B020404" pitchFamily="18" charset="0"/>
      <p:regular r:id="rId24"/>
    </p:embeddedFont>
    <p:embeddedFont>
      <p:font typeface="Fahkwang" panose="00000500000000000000" pitchFamily="2" charset="-34"/>
      <p:regular r:id="rId25"/>
      <p:bold r:id="rId26"/>
      <p:italic r:id="rId27"/>
      <p:boldItalic r:id="rId28"/>
    </p:embeddedFont>
    <p:embeddedFont>
      <p:font typeface="Ingrid Darling" panose="020B0604020202020204" charset="0"/>
      <p:regular r:id="rId29"/>
    </p:embeddedFont>
    <p:embeddedFont>
      <p:font typeface="Ink Free" panose="03080402000500000000" pitchFamily="66" charset="0"/>
      <p:regular r:id="rId30"/>
    </p:embeddedFont>
    <p:embeddedFont>
      <p:font typeface="Nunito" pitchFamily="2" charset="0"/>
      <p:regular r:id="rId31"/>
      <p:bold r:id="rId32"/>
      <p:italic r:id="rId33"/>
      <p:boldItalic r:id="rId34"/>
    </p:embeddedFont>
    <p:embeddedFont>
      <p:font typeface="Quicksand"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hi" initials="n" lastIdx="1" clrIdx="0">
    <p:extLst>
      <p:ext uri="{19B8F6BF-5375-455C-9EA6-DF929625EA0E}">
        <p15:presenceInfo xmlns:p15="http://schemas.microsoft.com/office/powerpoint/2012/main" userId="fd483fa29a589b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37E057-9B57-4D6D-B3D5-65784691483A}">
  <a:tblStyle styleId="{3E37E057-9B57-4D6D-B3D5-65784691483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50"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e4b7ac32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e4b7ac32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319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3703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5003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e4b7ac326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e4b7ac326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29150" y="755925"/>
            <a:ext cx="7085700" cy="222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57350" y="3164625"/>
            <a:ext cx="52293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42000"/>
          </a:blip>
          <a:stretch>
            <a:fillRect/>
          </a:stretch>
        </p:blipFill>
        <p:spPr>
          <a:xfrm rot="-1572134">
            <a:off x="-977539" y="-1819598"/>
            <a:ext cx="4266901" cy="2787647"/>
          </a:xfrm>
          <a:prstGeom prst="rect">
            <a:avLst/>
          </a:prstGeom>
          <a:noFill/>
          <a:ln>
            <a:noFill/>
          </a:ln>
        </p:spPr>
      </p:pic>
      <p:pic>
        <p:nvPicPr>
          <p:cNvPr id="12" name="Google Shape;12;p2"/>
          <p:cNvPicPr preferRelativeResize="0"/>
          <p:nvPr/>
        </p:nvPicPr>
        <p:blipFill>
          <a:blip r:embed="rId3">
            <a:alphaModFix amt="42000"/>
          </a:blip>
          <a:stretch>
            <a:fillRect/>
          </a:stretch>
        </p:blipFill>
        <p:spPr>
          <a:xfrm rot="4438950">
            <a:off x="6721798" y="-512024"/>
            <a:ext cx="4266900" cy="2787649"/>
          </a:xfrm>
          <a:prstGeom prst="rect">
            <a:avLst/>
          </a:prstGeom>
          <a:noFill/>
          <a:ln>
            <a:noFill/>
          </a:ln>
        </p:spPr>
      </p:pic>
      <p:pic>
        <p:nvPicPr>
          <p:cNvPr id="13" name="Google Shape;13;p2"/>
          <p:cNvPicPr preferRelativeResize="0"/>
          <p:nvPr/>
        </p:nvPicPr>
        <p:blipFill>
          <a:blip r:embed="rId4">
            <a:alphaModFix/>
          </a:blip>
          <a:stretch>
            <a:fillRect/>
          </a:stretch>
        </p:blipFill>
        <p:spPr>
          <a:xfrm>
            <a:off x="6440572" y="-1983575"/>
            <a:ext cx="4231199" cy="2764325"/>
          </a:xfrm>
          <a:prstGeom prst="rect">
            <a:avLst/>
          </a:prstGeom>
          <a:noFill/>
          <a:ln>
            <a:noFill/>
          </a:ln>
        </p:spPr>
      </p:pic>
      <p:pic>
        <p:nvPicPr>
          <p:cNvPr id="14" name="Google Shape;14;p2"/>
          <p:cNvPicPr preferRelativeResize="0"/>
          <p:nvPr/>
        </p:nvPicPr>
        <p:blipFill>
          <a:blip r:embed="rId5">
            <a:alphaModFix/>
          </a:blip>
          <a:stretch>
            <a:fillRect/>
          </a:stretch>
        </p:blipFill>
        <p:spPr>
          <a:xfrm rot="-7430136">
            <a:off x="8261682" y="-367601"/>
            <a:ext cx="951395" cy="1528698"/>
          </a:xfrm>
          <a:prstGeom prst="rect">
            <a:avLst/>
          </a:prstGeom>
          <a:noFill/>
          <a:ln>
            <a:noFill/>
          </a:ln>
        </p:spPr>
      </p:pic>
      <p:pic>
        <p:nvPicPr>
          <p:cNvPr id="15" name="Google Shape;15;p2"/>
          <p:cNvPicPr preferRelativeResize="0"/>
          <p:nvPr/>
        </p:nvPicPr>
        <p:blipFill>
          <a:blip r:embed="rId3">
            <a:alphaModFix amt="42000"/>
          </a:blip>
          <a:stretch>
            <a:fillRect/>
          </a:stretch>
        </p:blipFill>
        <p:spPr>
          <a:xfrm rot="-4438950" flipH="1">
            <a:off x="-2132827" y="235076"/>
            <a:ext cx="4266900" cy="2787649"/>
          </a:xfrm>
          <a:prstGeom prst="rect">
            <a:avLst/>
          </a:prstGeom>
          <a:noFill/>
          <a:ln>
            <a:noFill/>
          </a:ln>
        </p:spPr>
      </p:pic>
      <p:pic>
        <p:nvPicPr>
          <p:cNvPr id="16" name="Google Shape;16;p2"/>
          <p:cNvPicPr preferRelativeResize="0"/>
          <p:nvPr/>
        </p:nvPicPr>
        <p:blipFill>
          <a:blip r:embed="rId2">
            <a:alphaModFix amt="42000"/>
          </a:blip>
          <a:stretch>
            <a:fillRect/>
          </a:stretch>
        </p:blipFill>
        <p:spPr>
          <a:xfrm rot="6361050" flipH="1">
            <a:off x="6552735" y="3857383"/>
            <a:ext cx="4266900" cy="2787649"/>
          </a:xfrm>
          <a:prstGeom prst="rect">
            <a:avLst/>
          </a:prstGeom>
          <a:noFill/>
          <a:ln>
            <a:noFill/>
          </a:ln>
        </p:spPr>
      </p:pic>
      <p:pic>
        <p:nvPicPr>
          <p:cNvPr id="17" name="Google Shape;17;p2"/>
          <p:cNvPicPr preferRelativeResize="0"/>
          <p:nvPr/>
        </p:nvPicPr>
        <p:blipFill>
          <a:blip r:embed="rId3">
            <a:alphaModFix amt="42000"/>
          </a:blip>
          <a:stretch>
            <a:fillRect/>
          </a:stretch>
        </p:blipFill>
        <p:spPr>
          <a:xfrm rot="9802557">
            <a:off x="-2285232" y="3652449"/>
            <a:ext cx="4266901" cy="2787650"/>
          </a:xfrm>
          <a:prstGeom prst="rect">
            <a:avLst/>
          </a:prstGeom>
          <a:noFill/>
          <a:ln>
            <a:noFill/>
          </a:ln>
        </p:spPr>
      </p:pic>
      <p:pic>
        <p:nvPicPr>
          <p:cNvPr id="18" name="Google Shape;18;p2"/>
          <p:cNvPicPr preferRelativeResize="0"/>
          <p:nvPr/>
        </p:nvPicPr>
        <p:blipFill>
          <a:blip r:embed="rId4">
            <a:alphaModFix/>
          </a:blip>
          <a:stretch>
            <a:fillRect/>
          </a:stretch>
        </p:blipFill>
        <p:spPr>
          <a:xfrm rot="-9178279">
            <a:off x="-958790" y="4452876"/>
            <a:ext cx="4231198" cy="2764324"/>
          </a:xfrm>
          <a:prstGeom prst="rect">
            <a:avLst/>
          </a:prstGeom>
          <a:noFill/>
          <a:ln>
            <a:noFill/>
          </a:ln>
        </p:spPr>
      </p:pic>
      <p:pic>
        <p:nvPicPr>
          <p:cNvPr id="19" name="Google Shape;19;p2"/>
          <p:cNvPicPr preferRelativeResize="0"/>
          <p:nvPr/>
        </p:nvPicPr>
        <p:blipFill>
          <a:blip r:embed="rId5">
            <a:alphaModFix/>
          </a:blip>
          <a:stretch>
            <a:fillRect/>
          </a:stretch>
        </p:blipFill>
        <p:spPr>
          <a:xfrm rot="4500004">
            <a:off x="-293115" y="4251617"/>
            <a:ext cx="953651" cy="1532316"/>
          </a:xfrm>
          <a:prstGeom prst="rect">
            <a:avLst/>
          </a:prstGeom>
          <a:noFill/>
          <a:ln>
            <a:noFill/>
          </a:ln>
        </p:spPr>
      </p:pic>
      <p:pic>
        <p:nvPicPr>
          <p:cNvPr id="20" name="Google Shape;20;p2"/>
          <p:cNvPicPr preferRelativeResize="0"/>
          <p:nvPr/>
        </p:nvPicPr>
        <p:blipFill>
          <a:blip r:embed="rId3">
            <a:alphaModFix amt="42000"/>
          </a:blip>
          <a:stretch>
            <a:fillRect/>
          </a:stretch>
        </p:blipFill>
        <p:spPr>
          <a:xfrm rot="9921072">
            <a:off x="5460261" y="4517658"/>
            <a:ext cx="4266899" cy="27876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314"/>
        <p:cNvGrpSpPr/>
        <p:nvPr/>
      </p:nvGrpSpPr>
      <p:grpSpPr>
        <a:xfrm>
          <a:off x="0" y="0"/>
          <a:ext cx="0" cy="0"/>
          <a:chOff x="0" y="0"/>
          <a:chExt cx="0" cy="0"/>
        </a:xfrm>
      </p:grpSpPr>
      <p:sp>
        <p:nvSpPr>
          <p:cNvPr id="315" name="Google Shape;315;p28"/>
          <p:cNvSpPr txBox="1">
            <a:spLocks noGrp="1"/>
          </p:cNvSpPr>
          <p:nvPr>
            <p:ph type="title"/>
          </p:nvPr>
        </p:nvSpPr>
        <p:spPr>
          <a:xfrm>
            <a:off x="955575" y="1189025"/>
            <a:ext cx="5095800" cy="161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5100">
                <a:latin typeface="Ingrid Darling"/>
                <a:ea typeface="Ingrid Darling"/>
                <a:cs typeface="Ingrid Darling"/>
                <a:sym typeface="Ingrid Darling"/>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6" name="Google Shape;316;p28"/>
          <p:cNvSpPr txBox="1">
            <a:spLocks noGrp="1"/>
          </p:cNvSpPr>
          <p:nvPr>
            <p:ph type="subTitle" idx="1"/>
          </p:nvPr>
        </p:nvSpPr>
        <p:spPr>
          <a:xfrm>
            <a:off x="955575" y="2943164"/>
            <a:ext cx="50958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17" name="Google Shape;317;p28"/>
          <p:cNvPicPr preferRelativeResize="0"/>
          <p:nvPr/>
        </p:nvPicPr>
        <p:blipFill>
          <a:blip r:embed="rId2">
            <a:alphaModFix amt="42000"/>
          </a:blip>
          <a:stretch>
            <a:fillRect/>
          </a:stretch>
        </p:blipFill>
        <p:spPr>
          <a:xfrm rot="10272756">
            <a:off x="6154171" y="4332976"/>
            <a:ext cx="4266901" cy="2787650"/>
          </a:xfrm>
          <a:prstGeom prst="rect">
            <a:avLst/>
          </a:prstGeom>
          <a:noFill/>
          <a:ln>
            <a:noFill/>
          </a:ln>
        </p:spPr>
      </p:pic>
      <p:pic>
        <p:nvPicPr>
          <p:cNvPr id="318" name="Google Shape;318;p28"/>
          <p:cNvPicPr preferRelativeResize="0"/>
          <p:nvPr/>
        </p:nvPicPr>
        <p:blipFill>
          <a:blip r:embed="rId3">
            <a:alphaModFix amt="42000"/>
          </a:blip>
          <a:stretch>
            <a:fillRect/>
          </a:stretch>
        </p:blipFill>
        <p:spPr>
          <a:xfrm rot="-1572134">
            <a:off x="-1282339" y="-1819598"/>
            <a:ext cx="4266901" cy="2787647"/>
          </a:xfrm>
          <a:prstGeom prst="rect">
            <a:avLst/>
          </a:prstGeom>
          <a:noFill/>
          <a:ln>
            <a:noFill/>
          </a:ln>
        </p:spPr>
      </p:pic>
      <p:pic>
        <p:nvPicPr>
          <p:cNvPr id="319" name="Google Shape;319;p28"/>
          <p:cNvPicPr preferRelativeResize="0"/>
          <p:nvPr/>
        </p:nvPicPr>
        <p:blipFill>
          <a:blip r:embed="rId2">
            <a:alphaModFix amt="42000"/>
          </a:blip>
          <a:stretch>
            <a:fillRect/>
          </a:stretch>
        </p:blipFill>
        <p:spPr>
          <a:xfrm rot="-4438950" flipH="1">
            <a:off x="-2513827" y="235076"/>
            <a:ext cx="4266900" cy="2787649"/>
          </a:xfrm>
          <a:prstGeom prst="rect">
            <a:avLst/>
          </a:prstGeom>
          <a:noFill/>
          <a:ln>
            <a:noFill/>
          </a:ln>
        </p:spPr>
      </p:pic>
      <p:pic>
        <p:nvPicPr>
          <p:cNvPr id="320" name="Google Shape;320;p28"/>
          <p:cNvPicPr preferRelativeResize="0"/>
          <p:nvPr/>
        </p:nvPicPr>
        <p:blipFill>
          <a:blip r:embed="rId2">
            <a:alphaModFix amt="42000"/>
          </a:blip>
          <a:stretch>
            <a:fillRect/>
          </a:stretch>
        </p:blipFill>
        <p:spPr>
          <a:xfrm rot="9802557">
            <a:off x="-2513832" y="4033449"/>
            <a:ext cx="4266901" cy="2787650"/>
          </a:xfrm>
          <a:prstGeom prst="rect">
            <a:avLst/>
          </a:prstGeom>
          <a:noFill/>
          <a:ln>
            <a:noFill/>
          </a:ln>
        </p:spPr>
      </p:pic>
      <p:pic>
        <p:nvPicPr>
          <p:cNvPr id="321" name="Google Shape;321;p28"/>
          <p:cNvPicPr preferRelativeResize="0"/>
          <p:nvPr/>
        </p:nvPicPr>
        <p:blipFill>
          <a:blip r:embed="rId4">
            <a:alphaModFix/>
          </a:blip>
          <a:stretch>
            <a:fillRect/>
          </a:stretch>
        </p:blipFill>
        <p:spPr>
          <a:xfrm rot="-9178279">
            <a:off x="-1187390" y="4833876"/>
            <a:ext cx="4231198" cy="2764324"/>
          </a:xfrm>
          <a:prstGeom prst="rect">
            <a:avLst/>
          </a:prstGeom>
          <a:noFill/>
          <a:ln>
            <a:noFill/>
          </a:ln>
        </p:spPr>
      </p:pic>
      <p:pic>
        <p:nvPicPr>
          <p:cNvPr id="322" name="Google Shape;322;p28"/>
          <p:cNvPicPr preferRelativeResize="0"/>
          <p:nvPr/>
        </p:nvPicPr>
        <p:blipFill>
          <a:blip r:embed="rId5">
            <a:alphaModFix/>
          </a:blip>
          <a:stretch>
            <a:fillRect/>
          </a:stretch>
        </p:blipFill>
        <p:spPr>
          <a:xfrm rot="4500004">
            <a:off x="51010" y="4313217"/>
            <a:ext cx="953651" cy="1532316"/>
          </a:xfrm>
          <a:prstGeom prst="rect">
            <a:avLst/>
          </a:prstGeom>
          <a:noFill/>
          <a:ln>
            <a:noFill/>
          </a:ln>
        </p:spPr>
      </p:pic>
      <p:pic>
        <p:nvPicPr>
          <p:cNvPr id="323" name="Google Shape;323;p28"/>
          <p:cNvPicPr preferRelativeResize="0"/>
          <p:nvPr/>
        </p:nvPicPr>
        <p:blipFill>
          <a:blip r:embed="rId5">
            <a:alphaModFix/>
          </a:blip>
          <a:stretch>
            <a:fillRect/>
          </a:stretch>
        </p:blipFill>
        <p:spPr>
          <a:xfrm rot="6300010" flipH="1">
            <a:off x="-304065" y="-472320"/>
            <a:ext cx="798781" cy="1283491"/>
          </a:xfrm>
          <a:prstGeom prst="rect">
            <a:avLst/>
          </a:prstGeom>
          <a:noFill/>
          <a:ln>
            <a:noFill/>
          </a:ln>
        </p:spPr>
      </p:pic>
      <p:pic>
        <p:nvPicPr>
          <p:cNvPr id="324" name="Google Shape;324;p28"/>
          <p:cNvPicPr preferRelativeResize="0"/>
          <p:nvPr/>
        </p:nvPicPr>
        <p:blipFill>
          <a:blip r:embed="rId4">
            <a:alphaModFix/>
          </a:blip>
          <a:stretch>
            <a:fillRect/>
          </a:stretch>
        </p:blipFill>
        <p:spPr>
          <a:xfrm rot="1621722">
            <a:off x="7287647" y="-1491920"/>
            <a:ext cx="3422158" cy="223576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
  <p:cSld name="BLANK_1_1_1_1_1_1_1_1">
    <p:spTree>
      <p:nvGrpSpPr>
        <p:cNvPr id="1" name="Shape 352"/>
        <p:cNvGrpSpPr/>
        <p:nvPr/>
      </p:nvGrpSpPr>
      <p:grpSpPr>
        <a:xfrm>
          <a:off x="0" y="0"/>
          <a:ext cx="0" cy="0"/>
          <a:chOff x="0" y="0"/>
          <a:chExt cx="0" cy="0"/>
        </a:xfrm>
      </p:grpSpPr>
      <p:pic>
        <p:nvPicPr>
          <p:cNvPr id="353" name="Google Shape;353;p31"/>
          <p:cNvPicPr preferRelativeResize="0"/>
          <p:nvPr/>
        </p:nvPicPr>
        <p:blipFill>
          <a:blip r:embed="rId2">
            <a:alphaModFix amt="42000"/>
          </a:blip>
          <a:stretch>
            <a:fillRect/>
          </a:stretch>
        </p:blipFill>
        <p:spPr>
          <a:xfrm rot="9475653">
            <a:off x="5615241" y="4220734"/>
            <a:ext cx="4266899" cy="2787646"/>
          </a:xfrm>
          <a:prstGeom prst="rect">
            <a:avLst/>
          </a:prstGeom>
          <a:noFill/>
          <a:ln>
            <a:noFill/>
          </a:ln>
        </p:spPr>
      </p:pic>
      <p:pic>
        <p:nvPicPr>
          <p:cNvPr id="354" name="Google Shape;354;p31"/>
          <p:cNvPicPr preferRelativeResize="0"/>
          <p:nvPr/>
        </p:nvPicPr>
        <p:blipFill>
          <a:blip r:embed="rId3">
            <a:alphaModFix amt="42000"/>
          </a:blip>
          <a:stretch>
            <a:fillRect/>
          </a:stretch>
        </p:blipFill>
        <p:spPr>
          <a:xfrm rot="10340236">
            <a:off x="2240503" y="4433654"/>
            <a:ext cx="4266900" cy="2787650"/>
          </a:xfrm>
          <a:prstGeom prst="rect">
            <a:avLst/>
          </a:prstGeom>
          <a:noFill/>
          <a:ln>
            <a:noFill/>
          </a:ln>
        </p:spPr>
      </p:pic>
      <p:pic>
        <p:nvPicPr>
          <p:cNvPr id="355" name="Google Shape;355;p31"/>
          <p:cNvPicPr preferRelativeResize="0"/>
          <p:nvPr/>
        </p:nvPicPr>
        <p:blipFill>
          <a:blip r:embed="rId4">
            <a:alphaModFix/>
          </a:blip>
          <a:stretch>
            <a:fillRect/>
          </a:stretch>
        </p:blipFill>
        <p:spPr>
          <a:xfrm rot="10800000">
            <a:off x="-886958" y="4161620"/>
            <a:ext cx="4231199" cy="2764325"/>
          </a:xfrm>
          <a:prstGeom prst="rect">
            <a:avLst/>
          </a:prstGeom>
          <a:noFill/>
          <a:ln>
            <a:noFill/>
          </a:ln>
        </p:spPr>
      </p:pic>
      <p:pic>
        <p:nvPicPr>
          <p:cNvPr id="356" name="Google Shape;356;p31"/>
          <p:cNvPicPr preferRelativeResize="0"/>
          <p:nvPr/>
        </p:nvPicPr>
        <p:blipFill>
          <a:blip r:embed="rId5">
            <a:alphaModFix/>
          </a:blip>
          <a:stretch>
            <a:fillRect/>
          </a:stretch>
        </p:blipFill>
        <p:spPr>
          <a:xfrm rot="-3369864" flipH="1">
            <a:off x="8508574" y="4489498"/>
            <a:ext cx="951395" cy="1528698"/>
          </a:xfrm>
          <a:prstGeom prst="rect">
            <a:avLst/>
          </a:prstGeom>
          <a:noFill/>
          <a:ln>
            <a:noFill/>
          </a:ln>
        </p:spPr>
      </p:pic>
      <p:pic>
        <p:nvPicPr>
          <p:cNvPr id="357" name="Google Shape;357;p31"/>
          <p:cNvPicPr preferRelativeResize="0"/>
          <p:nvPr/>
        </p:nvPicPr>
        <p:blipFill>
          <a:blip r:embed="rId2">
            <a:alphaModFix amt="42000"/>
          </a:blip>
          <a:stretch>
            <a:fillRect/>
          </a:stretch>
        </p:blipFill>
        <p:spPr>
          <a:xfrm flipH="1">
            <a:off x="3034665" y="-2013164"/>
            <a:ext cx="4266900" cy="2787649"/>
          </a:xfrm>
          <a:prstGeom prst="rect">
            <a:avLst/>
          </a:prstGeom>
          <a:noFill/>
          <a:ln>
            <a:noFill/>
          </a:ln>
        </p:spPr>
      </p:pic>
      <p:pic>
        <p:nvPicPr>
          <p:cNvPr id="358" name="Google Shape;358;p31"/>
          <p:cNvPicPr preferRelativeResize="0"/>
          <p:nvPr/>
        </p:nvPicPr>
        <p:blipFill>
          <a:blip r:embed="rId4">
            <a:alphaModFix/>
          </a:blip>
          <a:stretch>
            <a:fillRect/>
          </a:stretch>
        </p:blipFill>
        <p:spPr>
          <a:xfrm rot="1621721">
            <a:off x="6432530" y="-1507268"/>
            <a:ext cx="4231198" cy="2764324"/>
          </a:xfrm>
          <a:prstGeom prst="rect">
            <a:avLst/>
          </a:prstGeom>
          <a:noFill/>
          <a:ln>
            <a:noFill/>
          </a:ln>
        </p:spPr>
      </p:pic>
      <p:pic>
        <p:nvPicPr>
          <p:cNvPr id="359" name="Google Shape;359;p31"/>
          <p:cNvPicPr preferRelativeResize="0"/>
          <p:nvPr/>
        </p:nvPicPr>
        <p:blipFill>
          <a:blip r:embed="rId3">
            <a:alphaModFix amt="42000"/>
          </a:blip>
          <a:stretch>
            <a:fillRect/>
          </a:stretch>
        </p:blipFill>
        <p:spPr>
          <a:xfrm rot="-878928">
            <a:off x="-1205784" y="-1518937"/>
            <a:ext cx="4266899" cy="2787648"/>
          </a:xfrm>
          <a:prstGeom prst="rect">
            <a:avLst/>
          </a:prstGeom>
          <a:noFill/>
          <a:ln>
            <a:noFill/>
          </a:ln>
        </p:spPr>
      </p:pic>
      <p:pic>
        <p:nvPicPr>
          <p:cNvPr id="360" name="Google Shape;360;p31"/>
          <p:cNvPicPr preferRelativeResize="0"/>
          <p:nvPr/>
        </p:nvPicPr>
        <p:blipFill>
          <a:blip r:embed="rId5">
            <a:alphaModFix/>
          </a:blip>
          <a:stretch>
            <a:fillRect/>
          </a:stretch>
        </p:blipFill>
        <p:spPr>
          <a:xfrm rot="9030618">
            <a:off x="-284274" y="-736662"/>
            <a:ext cx="953652" cy="1532316"/>
          </a:xfrm>
          <a:prstGeom prst="rect">
            <a:avLst/>
          </a:prstGeom>
          <a:noFill/>
          <a:ln>
            <a:noFill/>
          </a:ln>
        </p:spPr>
      </p:pic>
      <p:pic>
        <p:nvPicPr>
          <p:cNvPr id="361" name="Google Shape;361;p31"/>
          <p:cNvPicPr preferRelativeResize="0"/>
          <p:nvPr/>
        </p:nvPicPr>
        <p:blipFill>
          <a:blip r:embed="rId6">
            <a:alphaModFix/>
          </a:blip>
          <a:stretch>
            <a:fillRect/>
          </a:stretch>
        </p:blipFill>
        <p:spPr>
          <a:xfrm flipH="1">
            <a:off x="-713900" y="4161637"/>
            <a:ext cx="1544577" cy="1650623"/>
          </a:xfrm>
          <a:prstGeom prst="rect">
            <a:avLst/>
          </a:prstGeom>
          <a:noFill/>
          <a:ln>
            <a:noFill/>
          </a:ln>
        </p:spPr>
      </p:pic>
      <p:pic>
        <p:nvPicPr>
          <p:cNvPr id="362" name="Google Shape;362;p31"/>
          <p:cNvPicPr preferRelativeResize="0"/>
          <p:nvPr/>
        </p:nvPicPr>
        <p:blipFill>
          <a:blip r:embed="rId6">
            <a:alphaModFix/>
          </a:blip>
          <a:stretch>
            <a:fillRect/>
          </a:stretch>
        </p:blipFill>
        <p:spPr>
          <a:xfrm rot="10800000" flipH="1">
            <a:off x="8084488" y="-950413"/>
            <a:ext cx="1544577" cy="165062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363"/>
        <p:cNvGrpSpPr/>
        <p:nvPr/>
      </p:nvGrpSpPr>
      <p:grpSpPr>
        <a:xfrm>
          <a:off x="0" y="0"/>
          <a:ext cx="0" cy="0"/>
          <a:chOff x="0" y="0"/>
          <a:chExt cx="0" cy="0"/>
        </a:xfrm>
      </p:grpSpPr>
      <p:pic>
        <p:nvPicPr>
          <p:cNvPr id="364" name="Google Shape;364;p32"/>
          <p:cNvPicPr preferRelativeResize="0"/>
          <p:nvPr/>
        </p:nvPicPr>
        <p:blipFill>
          <a:blip r:embed="rId2">
            <a:alphaModFix/>
          </a:blip>
          <a:stretch>
            <a:fillRect/>
          </a:stretch>
        </p:blipFill>
        <p:spPr>
          <a:xfrm rot="10800000" flipH="1">
            <a:off x="0" y="1762326"/>
            <a:ext cx="3238751" cy="3424348"/>
          </a:xfrm>
          <a:prstGeom prst="rect">
            <a:avLst/>
          </a:prstGeom>
          <a:noFill/>
          <a:ln>
            <a:noFill/>
          </a:ln>
        </p:spPr>
      </p:pic>
      <p:pic>
        <p:nvPicPr>
          <p:cNvPr id="365" name="Google Shape;365;p32"/>
          <p:cNvPicPr preferRelativeResize="0"/>
          <p:nvPr/>
        </p:nvPicPr>
        <p:blipFill>
          <a:blip r:embed="rId3">
            <a:alphaModFix amt="42000"/>
          </a:blip>
          <a:stretch>
            <a:fillRect/>
          </a:stretch>
        </p:blipFill>
        <p:spPr>
          <a:xfrm rot="-1771295">
            <a:off x="-1665953" y="-1482274"/>
            <a:ext cx="4266903" cy="2787650"/>
          </a:xfrm>
          <a:prstGeom prst="rect">
            <a:avLst/>
          </a:prstGeom>
          <a:noFill/>
          <a:ln>
            <a:noFill/>
          </a:ln>
        </p:spPr>
      </p:pic>
      <p:pic>
        <p:nvPicPr>
          <p:cNvPr id="366" name="Google Shape;366;p32"/>
          <p:cNvPicPr preferRelativeResize="0"/>
          <p:nvPr/>
        </p:nvPicPr>
        <p:blipFill>
          <a:blip r:embed="rId4">
            <a:alphaModFix/>
          </a:blip>
          <a:stretch>
            <a:fillRect/>
          </a:stretch>
        </p:blipFill>
        <p:spPr>
          <a:xfrm rot="1448344" flipH="1">
            <a:off x="-555152" y="-1965556"/>
            <a:ext cx="3422157" cy="2235759"/>
          </a:xfrm>
          <a:prstGeom prst="rect">
            <a:avLst/>
          </a:prstGeom>
          <a:noFill/>
          <a:ln>
            <a:noFill/>
          </a:ln>
        </p:spPr>
      </p:pic>
      <p:pic>
        <p:nvPicPr>
          <p:cNvPr id="367" name="Google Shape;367;p32"/>
          <p:cNvPicPr preferRelativeResize="0"/>
          <p:nvPr/>
        </p:nvPicPr>
        <p:blipFill>
          <a:blip r:embed="rId4">
            <a:alphaModFix/>
          </a:blip>
          <a:stretch>
            <a:fillRect/>
          </a:stretch>
        </p:blipFill>
        <p:spPr>
          <a:xfrm rot="7791725">
            <a:off x="7198500" y="4068718"/>
            <a:ext cx="3422156" cy="2235759"/>
          </a:xfrm>
          <a:prstGeom prst="rect">
            <a:avLst/>
          </a:prstGeom>
          <a:noFill/>
          <a:ln>
            <a:noFill/>
          </a:ln>
        </p:spPr>
      </p:pic>
      <p:pic>
        <p:nvPicPr>
          <p:cNvPr id="368" name="Google Shape;368;p32"/>
          <p:cNvPicPr preferRelativeResize="0"/>
          <p:nvPr/>
        </p:nvPicPr>
        <p:blipFill>
          <a:blip r:embed="rId3">
            <a:alphaModFix amt="42000"/>
          </a:blip>
          <a:stretch>
            <a:fillRect/>
          </a:stretch>
        </p:blipFill>
        <p:spPr>
          <a:xfrm rot="9948443" flipH="1">
            <a:off x="5703848" y="4024626"/>
            <a:ext cx="4266902" cy="2787650"/>
          </a:xfrm>
          <a:prstGeom prst="rect">
            <a:avLst/>
          </a:prstGeom>
          <a:noFill/>
          <a:ln>
            <a:noFill/>
          </a:ln>
        </p:spPr>
      </p:pic>
      <p:pic>
        <p:nvPicPr>
          <p:cNvPr id="369" name="Google Shape;369;p32"/>
          <p:cNvPicPr preferRelativeResize="0"/>
          <p:nvPr/>
        </p:nvPicPr>
        <p:blipFill>
          <a:blip r:embed="rId5">
            <a:alphaModFix/>
          </a:blip>
          <a:stretch>
            <a:fillRect/>
          </a:stretch>
        </p:blipFill>
        <p:spPr>
          <a:xfrm rot="10800000" flipH="1">
            <a:off x="5751650" y="0"/>
            <a:ext cx="3392350" cy="35867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1_1_1_1_1_1_1_1_2">
    <p:spTree>
      <p:nvGrpSpPr>
        <p:cNvPr id="1" name="Shape 370"/>
        <p:cNvGrpSpPr/>
        <p:nvPr/>
      </p:nvGrpSpPr>
      <p:grpSpPr>
        <a:xfrm>
          <a:off x="0" y="0"/>
          <a:ext cx="0" cy="0"/>
          <a:chOff x="0" y="0"/>
          <a:chExt cx="0" cy="0"/>
        </a:xfrm>
      </p:grpSpPr>
      <p:pic>
        <p:nvPicPr>
          <p:cNvPr id="371" name="Google Shape;371;p33"/>
          <p:cNvPicPr preferRelativeResize="0"/>
          <p:nvPr/>
        </p:nvPicPr>
        <p:blipFill>
          <a:blip r:embed="rId2">
            <a:alphaModFix/>
          </a:blip>
          <a:stretch>
            <a:fillRect/>
          </a:stretch>
        </p:blipFill>
        <p:spPr>
          <a:xfrm rot="-4011325" flipH="1">
            <a:off x="-1912297" y="-1007742"/>
            <a:ext cx="3960773" cy="2587652"/>
          </a:xfrm>
          <a:prstGeom prst="rect">
            <a:avLst/>
          </a:prstGeom>
          <a:noFill/>
          <a:ln>
            <a:noFill/>
          </a:ln>
        </p:spPr>
      </p:pic>
      <p:pic>
        <p:nvPicPr>
          <p:cNvPr id="372" name="Google Shape;372;p33"/>
          <p:cNvPicPr preferRelativeResize="0"/>
          <p:nvPr/>
        </p:nvPicPr>
        <p:blipFill>
          <a:blip r:embed="rId3">
            <a:alphaModFix/>
          </a:blip>
          <a:stretch>
            <a:fillRect/>
          </a:stretch>
        </p:blipFill>
        <p:spPr>
          <a:xfrm rot="8803508">
            <a:off x="-569849" y="-508454"/>
            <a:ext cx="1486975" cy="1589081"/>
          </a:xfrm>
          <a:prstGeom prst="rect">
            <a:avLst/>
          </a:prstGeom>
          <a:noFill/>
          <a:ln>
            <a:noFill/>
          </a:ln>
        </p:spPr>
      </p:pic>
      <p:pic>
        <p:nvPicPr>
          <p:cNvPr id="373" name="Google Shape;373;p33"/>
          <p:cNvPicPr preferRelativeResize="0"/>
          <p:nvPr/>
        </p:nvPicPr>
        <p:blipFill>
          <a:blip r:embed="rId4">
            <a:alphaModFix amt="42000"/>
          </a:blip>
          <a:stretch>
            <a:fillRect/>
          </a:stretch>
        </p:blipFill>
        <p:spPr>
          <a:xfrm rot="10098492" flipH="1">
            <a:off x="7210072" y="3504249"/>
            <a:ext cx="4266901" cy="2787650"/>
          </a:xfrm>
          <a:prstGeom prst="rect">
            <a:avLst/>
          </a:prstGeom>
          <a:noFill/>
          <a:ln>
            <a:noFill/>
          </a:ln>
        </p:spPr>
      </p:pic>
      <p:pic>
        <p:nvPicPr>
          <p:cNvPr id="374" name="Google Shape;374;p33"/>
          <p:cNvPicPr preferRelativeResize="0"/>
          <p:nvPr/>
        </p:nvPicPr>
        <p:blipFill>
          <a:blip r:embed="rId5">
            <a:alphaModFix amt="42000"/>
          </a:blip>
          <a:stretch>
            <a:fillRect/>
          </a:stretch>
        </p:blipFill>
        <p:spPr>
          <a:xfrm rot="-10456230">
            <a:off x="4597746" y="4099209"/>
            <a:ext cx="4266902" cy="27876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2158200" y="2017075"/>
            <a:ext cx="482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57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a:endParaRPr/>
          </a:p>
        </p:txBody>
      </p:sp>
      <p:sp>
        <p:nvSpPr>
          <p:cNvPr id="23" name="Google Shape;23;p3"/>
          <p:cNvSpPr txBox="1">
            <a:spLocks noGrp="1"/>
          </p:cNvSpPr>
          <p:nvPr>
            <p:ph type="title" idx="2" hasCustomPrompt="1"/>
          </p:nvPr>
        </p:nvSpPr>
        <p:spPr>
          <a:xfrm>
            <a:off x="3825150" y="831962"/>
            <a:ext cx="1677300" cy="9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400">
                <a:latin typeface="Ingrid Darling"/>
                <a:ea typeface="Ingrid Darling"/>
                <a:cs typeface="Ingrid Darling"/>
                <a:sym typeface="Ingrid Darling"/>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 name="Google Shape;24;p3"/>
          <p:cNvSpPr txBox="1">
            <a:spLocks noGrp="1"/>
          </p:cNvSpPr>
          <p:nvPr>
            <p:ph type="subTitle" idx="1"/>
          </p:nvPr>
        </p:nvSpPr>
        <p:spPr>
          <a:xfrm>
            <a:off x="2132850" y="3110638"/>
            <a:ext cx="48783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5" name="Google Shape;25;p3"/>
          <p:cNvPicPr preferRelativeResize="0"/>
          <p:nvPr/>
        </p:nvPicPr>
        <p:blipFill>
          <a:blip r:embed="rId2">
            <a:alphaModFix amt="42000"/>
          </a:blip>
          <a:stretch>
            <a:fillRect/>
          </a:stretch>
        </p:blipFill>
        <p:spPr>
          <a:xfrm rot="-9227866" flipH="1">
            <a:off x="-626764" y="4441220"/>
            <a:ext cx="4266901" cy="2787647"/>
          </a:xfrm>
          <a:prstGeom prst="rect">
            <a:avLst/>
          </a:prstGeom>
          <a:noFill/>
          <a:ln>
            <a:noFill/>
          </a:ln>
        </p:spPr>
      </p:pic>
      <p:pic>
        <p:nvPicPr>
          <p:cNvPr id="26" name="Google Shape;26;p3"/>
          <p:cNvPicPr preferRelativeResize="0"/>
          <p:nvPr/>
        </p:nvPicPr>
        <p:blipFill>
          <a:blip r:embed="rId3">
            <a:alphaModFix amt="42000"/>
          </a:blip>
          <a:stretch>
            <a:fillRect/>
          </a:stretch>
        </p:blipFill>
        <p:spPr>
          <a:xfrm rot="6361050" flipH="1">
            <a:off x="6525723" y="3133644"/>
            <a:ext cx="4266900" cy="2787649"/>
          </a:xfrm>
          <a:prstGeom prst="rect">
            <a:avLst/>
          </a:prstGeom>
          <a:noFill/>
          <a:ln>
            <a:noFill/>
          </a:ln>
        </p:spPr>
      </p:pic>
      <p:pic>
        <p:nvPicPr>
          <p:cNvPr id="27" name="Google Shape;27;p3"/>
          <p:cNvPicPr preferRelativeResize="0"/>
          <p:nvPr/>
        </p:nvPicPr>
        <p:blipFill>
          <a:blip r:embed="rId4">
            <a:alphaModFix/>
          </a:blip>
          <a:stretch>
            <a:fillRect/>
          </a:stretch>
        </p:blipFill>
        <p:spPr>
          <a:xfrm rot="10800000" flipH="1">
            <a:off x="6244497" y="4628520"/>
            <a:ext cx="4231199" cy="2764325"/>
          </a:xfrm>
          <a:prstGeom prst="rect">
            <a:avLst/>
          </a:prstGeom>
          <a:noFill/>
          <a:ln>
            <a:noFill/>
          </a:ln>
        </p:spPr>
      </p:pic>
      <p:pic>
        <p:nvPicPr>
          <p:cNvPr id="28" name="Google Shape;28;p3"/>
          <p:cNvPicPr preferRelativeResize="0"/>
          <p:nvPr/>
        </p:nvPicPr>
        <p:blipFill>
          <a:blip r:embed="rId5">
            <a:alphaModFix/>
          </a:blip>
          <a:stretch>
            <a:fillRect/>
          </a:stretch>
        </p:blipFill>
        <p:spPr>
          <a:xfrm rot="-3369864" flipH="1">
            <a:off x="8065607" y="4248173"/>
            <a:ext cx="951395" cy="1528698"/>
          </a:xfrm>
          <a:prstGeom prst="rect">
            <a:avLst/>
          </a:prstGeom>
          <a:noFill/>
          <a:ln>
            <a:noFill/>
          </a:ln>
        </p:spPr>
      </p:pic>
      <p:pic>
        <p:nvPicPr>
          <p:cNvPr id="29" name="Google Shape;29;p3"/>
          <p:cNvPicPr preferRelativeResize="0"/>
          <p:nvPr/>
        </p:nvPicPr>
        <p:blipFill>
          <a:blip r:embed="rId3">
            <a:alphaModFix amt="42000"/>
          </a:blip>
          <a:stretch>
            <a:fillRect/>
          </a:stretch>
        </p:blipFill>
        <p:spPr>
          <a:xfrm rot="-6361050">
            <a:off x="-2328902" y="2386544"/>
            <a:ext cx="4266900" cy="2787649"/>
          </a:xfrm>
          <a:prstGeom prst="rect">
            <a:avLst/>
          </a:prstGeom>
          <a:noFill/>
          <a:ln>
            <a:noFill/>
          </a:ln>
        </p:spPr>
      </p:pic>
      <p:pic>
        <p:nvPicPr>
          <p:cNvPr id="30" name="Google Shape;30;p3"/>
          <p:cNvPicPr preferRelativeResize="0"/>
          <p:nvPr/>
        </p:nvPicPr>
        <p:blipFill>
          <a:blip r:embed="rId2">
            <a:alphaModFix amt="42000"/>
          </a:blip>
          <a:stretch>
            <a:fillRect/>
          </a:stretch>
        </p:blipFill>
        <p:spPr>
          <a:xfrm rot="4438950">
            <a:off x="6937385" y="-1198063"/>
            <a:ext cx="4266900" cy="2787649"/>
          </a:xfrm>
          <a:prstGeom prst="rect">
            <a:avLst/>
          </a:prstGeom>
          <a:noFill/>
          <a:ln>
            <a:noFill/>
          </a:ln>
        </p:spPr>
      </p:pic>
      <p:pic>
        <p:nvPicPr>
          <p:cNvPr id="31" name="Google Shape;31;p3"/>
          <p:cNvPicPr preferRelativeResize="0"/>
          <p:nvPr/>
        </p:nvPicPr>
        <p:blipFill>
          <a:blip r:embed="rId3">
            <a:alphaModFix amt="42000"/>
          </a:blip>
          <a:stretch>
            <a:fillRect/>
          </a:stretch>
        </p:blipFill>
        <p:spPr>
          <a:xfrm rot="997443" flipH="1">
            <a:off x="-2481307" y="-1030830"/>
            <a:ext cx="4266901" cy="2787650"/>
          </a:xfrm>
          <a:prstGeom prst="rect">
            <a:avLst/>
          </a:prstGeom>
          <a:noFill/>
          <a:ln>
            <a:noFill/>
          </a:ln>
        </p:spPr>
      </p:pic>
      <p:pic>
        <p:nvPicPr>
          <p:cNvPr id="32" name="Google Shape;32;p3"/>
          <p:cNvPicPr preferRelativeResize="0"/>
          <p:nvPr/>
        </p:nvPicPr>
        <p:blipFill>
          <a:blip r:embed="rId4">
            <a:alphaModFix/>
          </a:blip>
          <a:stretch>
            <a:fillRect/>
          </a:stretch>
        </p:blipFill>
        <p:spPr>
          <a:xfrm rot="-1621721" flipH="1">
            <a:off x="-1154865" y="-1807931"/>
            <a:ext cx="4231198" cy="2764324"/>
          </a:xfrm>
          <a:prstGeom prst="rect">
            <a:avLst/>
          </a:prstGeom>
          <a:noFill/>
          <a:ln>
            <a:noFill/>
          </a:ln>
        </p:spPr>
      </p:pic>
      <p:pic>
        <p:nvPicPr>
          <p:cNvPr id="33" name="Google Shape;33;p3"/>
          <p:cNvPicPr preferRelativeResize="0"/>
          <p:nvPr/>
        </p:nvPicPr>
        <p:blipFill>
          <a:blip r:embed="rId5">
            <a:alphaModFix/>
          </a:blip>
          <a:stretch>
            <a:fillRect/>
          </a:stretch>
        </p:blipFill>
        <p:spPr>
          <a:xfrm rot="6299996" flipH="1">
            <a:off x="-489190" y="-374663"/>
            <a:ext cx="953651" cy="1532316"/>
          </a:xfrm>
          <a:prstGeom prst="rect">
            <a:avLst/>
          </a:prstGeom>
          <a:noFill/>
          <a:ln>
            <a:noFill/>
          </a:ln>
        </p:spPr>
      </p:pic>
      <p:pic>
        <p:nvPicPr>
          <p:cNvPr id="34" name="Google Shape;34;p3"/>
          <p:cNvPicPr preferRelativeResize="0"/>
          <p:nvPr/>
        </p:nvPicPr>
        <p:blipFill>
          <a:blip r:embed="rId3">
            <a:alphaModFix amt="42000"/>
          </a:blip>
          <a:stretch>
            <a:fillRect/>
          </a:stretch>
        </p:blipFill>
        <p:spPr>
          <a:xfrm rot="878928" flipH="1">
            <a:off x="5264186" y="-1896037"/>
            <a:ext cx="4266899" cy="27876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2" name="Google Shape;62;p6"/>
          <p:cNvPicPr preferRelativeResize="0"/>
          <p:nvPr/>
        </p:nvPicPr>
        <p:blipFill>
          <a:blip r:embed="rId2">
            <a:alphaModFix amt="42000"/>
          </a:blip>
          <a:stretch>
            <a:fillRect/>
          </a:stretch>
        </p:blipFill>
        <p:spPr>
          <a:xfrm rot="-6929859">
            <a:off x="-2487404" y="3726749"/>
            <a:ext cx="4266899" cy="2787650"/>
          </a:xfrm>
          <a:prstGeom prst="rect">
            <a:avLst/>
          </a:prstGeom>
          <a:noFill/>
          <a:ln>
            <a:noFill/>
          </a:ln>
        </p:spPr>
      </p:pic>
      <p:pic>
        <p:nvPicPr>
          <p:cNvPr id="63" name="Google Shape;63;p6"/>
          <p:cNvPicPr preferRelativeResize="0"/>
          <p:nvPr/>
        </p:nvPicPr>
        <p:blipFill>
          <a:blip r:embed="rId3">
            <a:alphaModFix/>
          </a:blip>
          <a:stretch>
            <a:fillRect/>
          </a:stretch>
        </p:blipFill>
        <p:spPr>
          <a:xfrm rot="-9178279">
            <a:off x="-1783615" y="4574901"/>
            <a:ext cx="4231198" cy="2764324"/>
          </a:xfrm>
          <a:prstGeom prst="rect">
            <a:avLst/>
          </a:prstGeom>
          <a:noFill/>
          <a:ln>
            <a:noFill/>
          </a:ln>
        </p:spPr>
      </p:pic>
      <p:pic>
        <p:nvPicPr>
          <p:cNvPr id="64" name="Google Shape;64;p6"/>
          <p:cNvPicPr preferRelativeResize="0"/>
          <p:nvPr/>
        </p:nvPicPr>
        <p:blipFill>
          <a:blip r:embed="rId4">
            <a:alphaModFix/>
          </a:blip>
          <a:stretch>
            <a:fillRect/>
          </a:stretch>
        </p:blipFill>
        <p:spPr>
          <a:xfrm rot="1718793">
            <a:off x="695047" y="4744317"/>
            <a:ext cx="953651" cy="1532316"/>
          </a:xfrm>
          <a:prstGeom prst="rect">
            <a:avLst/>
          </a:prstGeom>
          <a:noFill/>
          <a:ln>
            <a:noFill/>
          </a:ln>
        </p:spPr>
      </p:pic>
      <p:pic>
        <p:nvPicPr>
          <p:cNvPr id="65" name="Google Shape;65;p6"/>
          <p:cNvPicPr preferRelativeResize="0"/>
          <p:nvPr/>
        </p:nvPicPr>
        <p:blipFill>
          <a:blip r:embed="rId5">
            <a:alphaModFix/>
          </a:blip>
          <a:stretch>
            <a:fillRect/>
          </a:stretch>
        </p:blipFill>
        <p:spPr>
          <a:xfrm>
            <a:off x="8070900" y="-1501525"/>
            <a:ext cx="2502450" cy="248242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
        <p:cNvGrpSpPr/>
        <p:nvPr/>
      </p:nvGrpSpPr>
      <p:grpSpPr>
        <a:xfrm>
          <a:off x="0" y="0"/>
          <a:ext cx="0" cy="0"/>
          <a:chOff x="0" y="0"/>
          <a:chExt cx="0" cy="0"/>
        </a:xfrm>
      </p:grpSpPr>
      <p:pic>
        <p:nvPicPr>
          <p:cNvPr id="67" name="Google Shape;67;p7"/>
          <p:cNvPicPr preferRelativeResize="0"/>
          <p:nvPr/>
        </p:nvPicPr>
        <p:blipFill>
          <a:blip r:embed="rId2">
            <a:alphaModFix/>
          </a:blip>
          <a:stretch>
            <a:fillRect/>
          </a:stretch>
        </p:blipFill>
        <p:spPr>
          <a:xfrm rot="-3008275">
            <a:off x="-1832104" y="-927014"/>
            <a:ext cx="3422156" cy="2235759"/>
          </a:xfrm>
          <a:prstGeom prst="rect">
            <a:avLst/>
          </a:prstGeom>
          <a:noFill/>
          <a:ln>
            <a:noFill/>
          </a:ln>
        </p:spPr>
      </p:pic>
      <p:pic>
        <p:nvPicPr>
          <p:cNvPr id="68" name="Google Shape;68;p7"/>
          <p:cNvPicPr preferRelativeResize="0"/>
          <p:nvPr/>
        </p:nvPicPr>
        <p:blipFill>
          <a:blip r:embed="rId3">
            <a:alphaModFix amt="42000"/>
          </a:blip>
          <a:stretch>
            <a:fillRect/>
          </a:stretch>
        </p:blipFill>
        <p:spPr>
          <a:xfrm rot="-851557" flipH="1">
            <a:off x="-714573" y="-1947663"/>
            <a:ext cx="4266902" cy="2787650"/>
          </a:xfrm>
          <a:prstGeom prst="rect">
            <a:avLst/>
          </a:prstGeom>
          <a:noFill/>
          <a:ln>
            <a:noFill/>
          </a:ln>
        </p:spPr>
      </p:pic>
      <p:pic>
        <p:nvPicPr>
          <p:cNvPr id="69" name="Google Shape;69;p7"/>
          <p:cNvPicPr preferRelativeResize="0"/>
          <p:nvPr/>
        </p:nvPicPr>
        <p:blipFill>
          <a:blip r:embed="rId4">
            <a:alphaModFix/>
          </a:blip>
          <a:stretch>
            <a:fillRect/>
          </a:stretch>
        </p:blipFill>
        <p:spPr>
          <a:xfrm flipH="1">
            <a:off x="-2" y="2565050"/>
            <a:ext cx="2438702" cy="2578452"/>
          </a:xfrm>
          <a:prstGeom prst="rect">
            <a:avLst/>
          </a:prstGeom>
          <a:noFill/>
          <a:ln>
            <a:noFill/>
          </a:ln>
        </p:spPr>
      </p:pic>
      <p:sp>
        <p:nvSpPr>
          <p:cNvPr id="70" name="Google Shape;70;p7"/>
          <p:cNvSpPr txBox="1">
            <a:spLocks noGrp="1"/>
          </p:cNvSpPr>
          <p:nvPr>
            <p:ph type="title"/>
          </p:nvPr>
        </p:nvSpPr>
        <p:spPr>
          <a:xfrm>
            <a:off x="1136025" y="1088025"/>
            <a:ext cx="4005000" cy="171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7"/>
          <p:cNvSpPr txBox="1">
            <a:spLocks noGrp="1"/>
          </p:cNvSpPr>
          <p:nvPr>
            <p:ph type="body" idx="1"/>
          </p:nvPr>
        </p:nvSpPr>
        <p:spPr>
          <a:xfrm>
            <a:off x="1136025" y="2965275"/>
            <a:ext cx="3754500" cy="793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9"/>
          <p:cNvSpPr txBox="1">
            <a:spLocks noGrp="1"/>
          </p:cNvSpPr>
          <p:nvPr>
            <p:ph type="title"/>
          </p:nvPr>
        </p:nvSpPr>
        <p:spPr>
          <a:xfrm>
            <a:off x="1678500" y="1390876"/>
            <a:ext cx="5787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6" name="Google Shape;86;p9"/>
          <p:cNvSpPr txBox="1">
            <a:spLocks noGrp="1"/>
          </p:cNvSpPr>
          <p:nvPr>
            <p:ph type="subTitle" idx="1"/>
          </p:nvPr>
        </p:nvSpPr>
        <p:spPr>
          <a:xfrm>
            <a:off x="1763400" y="2390325"/>
            <a:ext cx="5617200" cy="136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87" name="Google Shape;87;p9"/>
          <p:cNvPicPr preferRelativeResize="0"/>
          <p:nvPr/>
        </p:nvPicPr>
        <p:blipFill>
          <a:blip r:embed="rId2">
            <a:alphaModFix/>
          </a:blip>
          <a:stretch>
            <a:fillRect/>
          </a:stretch>
        </p:blipFill>
        <p:spPr>
          <a:xfrm rot="10800000" flipH="1">
            <a:off x="0" y="1762326"/>
            <a:ext cx="3238751" cy="3424348"/>
          </a:xfrm>
          <a:prstGeom prst="rect">
            <a:avLst/>
          </a:prstGeom>
          <a:noFill/>
          <a:ln>
            <a:noFill/>
          </a:ln>
        </p:spPr>
      </p:pic>
      <p:pic>
        <p:nvPicPr>
          <p:cNvPr id="88" name="Google Shape;88;p9"/>
          <p:cNvPicPr preferRelativeResize="0"/>
          <p:nvPr/>
        </p:nvPicPr>
        <p:blipFill>
          <a:blip r:embed="rId3">
            <a:alphaModFix amt="42000"/>
          </a:blip>
          <a:stretch>
            <a:fillRect/>
          </a:stretch>
        </p:blipFill>
        <p:spPr>
          <a:xfrm rot="-1771295">
            <a:off x="-1665953" y="-1482274"/>
            <a:ext cx="4266903" cy="2787650"/>
          </a:xfrm>
          <a:prstGeom prst="rect">
            <a:avLst/>
          </a:prstGeom>
          <a:noFill/>
          <a:ln>
            <a:noFill/>
          </a:ln>
        </p:spPr>
      </p:pic>
      <p:pic>
        <p:nvPicPr>
          <p:cNvPr id="89" name="Google Shape;89;p9"/>
          <p:cNvPicPr preferRelativeResize="0"/>
          <p:nvPr/>
        </p:nvPicPr>
        <p:blipFill>
          <a:blip r:embed="rId4">
            <a:alphaModFix/>
          </a:blip>
          <a:stretch>
            <a:fillRect/>
          </a:stretch>
        </p:blipFill>
        <p:spPr>
          <a:xfrm rot="1448344" flipH="1">
            <a:off x="-555152" y="-1965556"/>
            <a:ext cx="3422157" cy="2235759"/>
          </a:xfrm>
          <a:prstGeom prst="rect">
            <a:avLst/>
          </a:prstGeom>
          <a:noFill/>
          <a:ln>
            <a:noFill/>
          </a:ln>
        </p:spPr>
      </p:pic>
      <p:pic>
        <p:nvPicPr>
          <p:cNvPr id="90" name="Google Shape;90;p9"/>
          <p:cNvPicPr preferRelativeResize="0"/>
          <p:nvPr/>
        </p:nvPicPr>
        <p:blipFill>
          <a:blip r:embed="rId4">
            <a:alphaModFix/>
          </a:blip>
          <a:stretch>
            <a:fillRect/>
          </a:stretch>
        </p:blipFill>
        <p:spPr>
          <a:xfrm rot="7791725">
            <a:off x="7198500" y="4068718"/>
            <a:ext cx="3422156" cy="2235759"/>
          </a:xfrm>
          <a:prstGeom prst="rect">
            <a:avLst/>
          </a:prstGeom>
          <a:noFill/>
          <a:ln>
            <a:noFill/>
          </a:ln>
        </p:spPr>
      </p:pic>
      <p:pic>
        <p:nvPicPr>
          <p:cNvPr id="91" name="Google Shape;91;p9"/>
          <p:cNvPicPr preferRelativeResize="0"/>
          <p:nvPr/>
        </p:nvPicPr>
        <p:blipFill>
          <a:blip r:embed="rId3">
            <a:alphaModFix amt="42000"/>
          </a:blip>
          <a:stretch>
            <a:fillRect/>
          </a:stretch>
        </p:blipFill>
        <p:spPr>
          <a:xfrm rot="9948443" flipH="1">
            <a:off x="5703848" y="4024626"/>
            <a:ext cx="4266902" cy="2787650"/>
          </a:xfrm>
          <a:prstGeom prst="rect">
            <a:avLst/>
          </a:prstGeom>
          <a:noFill/>
          <a:ln>
            <a:noFill/>
          </a:ln>
        </p:spPr>
      </p:pic>
      <p:pic>
        <p:nvPicPr>
          <p:cNvPr id="92" name="Google Shape;92;p9"/>
          <p:cNvPicPr preferRelativeResize="0"/>
          <p:nvPr/>
        </p:nvPicPr>
        <p:blipFill>
          <a:blip r:embed="rId5">
            <a:alphaModFix/>
          </a:blip>
          <a:stretch>
            <a:fillRect/>
          </a:stretch>
        </p:blipFill>
        <p:spPr>
          <a:xfrm rot="10800000" flipH="1">
            <a:off x="5751650" y="0"/>
            <a:ext cx="3392350" cy="35867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9"/>
        <p:cNvGrpSpPr/>
        <p:nvPr/>
      </p:nvGrpSpPr>
      <p:grpSpPr>
        <a:xfrm>
          <a:off x="0" y="0"/>
          <a:ext cx="0" cy="0"/>
          <a:chOff x="0" y="0"/>
          <a:chExt cx="0" cy="0"/>
        </a:xfrm>
      </p:grpSpPr>
      <p:sp>
        <p:nvSpPr>
          <p:cNvPr id="100" name="Google Shape;100;p11"/>
          <p:cNvSpPr txBox="1">
            <a:spLocks noGrp="1"/>
          </p:cNvSpPr>
          <p:nvPr>
            <p:ph type="title" hasCustomPrompt="1"/>
          </p:nvPr>
        </p:nvSpPr>
        <p:spPr>
          <a:xfrm>
            <a:off x="2790725" y="1106900"/>
            <a:ext cx="5526900" cy="1511100"/>
          </a:xfrm>
          <a:prstGeom prst="rect">
            <a:avLst/>
          </a:prstGeom>
        </p:spPr>
        <p:txBody>
          <a:bodyPr spcFirstLastPara="1" wrap="square" lIns="91425" tIns="91425" rIns="91425" bIns="91425" anchor="b" anchorCtr="0">
            <a:noAutofit/>
          </a:bodyPr>
          <a:lstStyle>
            <a:lvl1pPr lvl="0" algn="r">
              <a:spcBef>
                <a:spcPts val="0"/>
              </a:spcBef>
              <a:spcAft>
                <a:spcPts val="0"/>
              </a:spcAft>
              <a:buSzPts val="9600"/>
              <a:buNone/>
              <a:defRPr sz="93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1" name="Google Shape;101;p11"/>
          <p:cNvSpPr txBox="1">
            <a:spLocks noGrp="1"/>
          </p:cNvSpPr>
          <p:nvPr>
            <p:ph type="subTitle" idx="1"/>
          </p:nvPr>
        </p:nvSpPr>
        <p:spPr>
          <a:xfrm>
            <a:off x="2790725" y="2631951"/>
            <a:ext cx="5526900" cy="420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02" name="Google Shape;102;p11"/>
          <p:cNvPicPr preferRelativeResize="0"/>
          <p:nvPr/>
        </p:nvPicPr>
        <p:blipFill>
          <a:blip r:embed="rId2">
            <a:alphaModFix amt="42000"/>
          </a:blip>
          <a:stretch>
            <a:fillRect/>
          </a:stretch>
        </p:blipFill>
        <p:spPr>
          <a:xfrm rot="-10340236" flipH="1">
            <a:off x="2732589" y="4592054"/>
            <a:ext cx="4266900" cy="2787650"/>
          </a:xfrm>
          <a:prstGeom prst="rect">
            <a:avLst/>
          </a:prstGeom>
          <a:noFill/>
          <a:ln>
            <a:noFill/>
          </a:ln>
        </p:spPr>
      </p:pic>
      <p:pic>
        <p:nvPicPr>
          <p:cNvPr id="103" name="Google Shape;103;p11"/>
          <p:cNvPicPr preferRelativeResize="0"/>
          <p:nvPr/>
        </p:nvPicPr>
        <p:blipFill>
          <a:blip r:embed="rId3">
            <a:alphaModFix/>
          </a:blip>
          <a:stretch>
            <a:fillRect/>
          </a:stretch>
        </p:blipFill>
        <p:spPr>
          <a:xfrm rot="10800000" flipH="1">
            <a:off x="5835426" y="4161620"/>
            <a:ext cx="4231199" cy="2764325"/>
          </a:xfrm>
          <a:prstGeom prst="rect">
            <a:avLst/>
          </a:prstGeom>
          <a:noFill/>
          <a:ln>
            <a:noFill/>
          </a:ln>
        </p:spPr>
      </p:pic>
      <p:pic>
        <p:nvPicPr>
          <p:cNvPr id="104" name="Google Shape;104;p11"/>
          <p:cNvPicPr preferRelativeResize="0"/>
          <p:nvPr/>
        </p:nvPicPr>
        <p:blipFill>
          <a:blip r:embed="rId4">
            <a:alphaModFix amt="42000"/>
          </a:blip>
          <a:stretch>
            <a:fillRect/>
          </a:stretch>
        </p:blipFill>
        <p:spPr>
          <a:xfrm>
            <a:off x="1878101" y="-2013164"/>
            <a:ext cx="4266900" cy="2787649"/>
          </a:xfrm>
          <a:prstGeom prst="rect">
            <a:avLst/>
          </a:prstGeom>
          <a:noFill/>
          <a:ln>
            <a:noFill/>
          </a:ln>
        </p:spPr>
      </p:pic>
      <p:pic>
        <p:nvPicPr>
          <p:cNvPr id="105" name="Google Shape;105;p11"/>
          <p:cNvPicPr preferRelativeResize="0"/>
          <p:nvPr/>
        </p:nvPicPr>
        <p:blipFill>
          <a:blip r:embed="rId3">
            <a:alphaModFix/>
          </a:blip>
          <a:stretch>
            <a:fillRect/>
          </a:stretch>
        </p:blipFill>
        <p:spPr>
          <a:xfrm rot="-1621721" flipH="1">
            <a:off x="-1770636" y="-1609993"/>
            <a:ext cx="4231198" cy="2764324"/>
          </a:xfrm>
          <a:prstGeom prst="rect">
            <a:avLst/>
          </a:prstGeom>
          <a:noFill/>
          <a:ln>
            <a:noFill/>
          </a:ln>
        </p:spPr>
      </p:pic>
      <p:pic>
        <p:nvPicPr>
          <p:cNvPr id="106" name="Google Shape;106;p11"/>
          <p:cNvPicPr preferRelativeResize="0"/>
          <p:nvPr/>
        </p:nvPicPr>
        <p:blipFill>
          <a:blip r:embed="rId2">
            <a:alphaModFix amt="42000"/>
          </a:blip>
          <a:stretch>
            <a:fillRect/>
          </a:stretch>
        </p:blipFill>
        <p:spPr>
          <a:xfrm rot="878928" flipH="1">
            <a:off x="6118552" y="-1827850"/>
            <a:ext cx="4266899" cy="2787648"/>
          </a:xfrm>
          <a:prstGeom prst="rect">
            <a:avLst/>
          </a:prstGeom>
          <a:noFill/>
          <a:ln>
            <a:noFill/>
          </a:ln>
        </p:spPr>
      </p:pic>
      <p:pic>
        <p:nvPicPr>
          <p:cNvPr id="107" name="Google Shape;107;p11"/>
          <p:cNvPicPr preferRelativeResize="0"/>
          <p:nvPr/>
        </p:nvPicPr>
        <p:blipFill>
          <a:blip r:embed="rId5">
            <a:alphaModFix/>
          </a:blip>
          <a:stretch>
            <a:fillRect/>
          </a:stretch>
        </p:blipFill>
        <p:spPr>
          <a:xfrm rot="-9030618" flipH="1">
            <a:off x="8480115" y="-994000"/>
            <a:ext cx="953652" cy="153231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92" name="Google Shape;292;p25"/>
          <p:cNvPicPr preferRelativeResize="0"/>
          <p:nvPr/>
        </p:nvPicPr>
        <p:blipFill>
          <a:blip r:embed="rId2">
            <a:alphaModFix amt="63000"/>
          </a:blip>
          <a:stretch>
            <a:fillRect/>
          </a:stretch>
        </p:blipFill>
        <p:spPr>
          <a:xfrm rot="-3918722" flipH="1">
            <a:off x="-2640088" y="-1293835"/>
            <a:ext cx="4231198" cy="2764324"/>
          </a:xfrm>
          <a:prstGeom prst="rect">
            <a:avLst/>
          </a:prstGeom>
          <a:noFill/>
          <a:ln>
            <a:noFill/>
          </a:ln>
        </p:spPr>
      </p:pic>
      <p:pic>
        <p:nvPicPr>
          <p:cNvPr id="293" name="Google Shape;293;p25"/>
          <p:cNvPicPr preferRelativeResize="0"/>
          <p:nvPr/>
        </p:nvPicPr>
        <p:blipFill>
          <a:blip r:embed="rId3">
            <a:alphaModFix amt="42000"/>
          </a:blip>
          <a:stretch>
            <a:fillRect/>
          </a:stretch>
        </p:blipFill>
        <p:spPr>
          <a:xfrm rot="-8591293">
            <a:off x="-1795078" y="4316659"/>
            <a:ext cx="4266901" cy="2787648"/>
          </a:xfrm>
          <a:prstGeom prst="rect">
            <a:avLst/>
          </a:prstGeom>
          <a:noFill/>
          <a:ln>
            <a:noFill/>
          </a:ln>
        </p:spPr>
      </p:pic>
      <p:pic>
        <p:nvPicPr>
          <p:cNvPr id="294" name="Google Shape;294;p25"/>
          <p:cNvPicPr preferRelativeResize="0"/>
          <p:nvPr/>
        </p:nvPicPr>
        <p:blipFill>
          <a:blip r:embed="rId4">
            <a:alphaModFix amt="42000"/>
          </a:blip>
          <a:stretch>
            <a:fillRect/>
          </a:stretch>
        </p:blipFill>
        <p:spPr>
          <a:xfrm rot="2005796">
            <a:off x="6844061" y="-1921225"/>
            <a:ext cx="4266895" cy="2787647"/>
          </a:xfrm>
          <a:prstGeom prst="rect">
            <a:avLst/>
          </a:prstGeom>
          <a:noFill/>
          <a:ln>
            <a:noFill/>
          </a:ln>
        </p:spPr>
      </p:pic>
      <p:pic>
        <p:nvPicPr>
          <p:cNvPr id="295" name="Google Shape;295;p25"/>
          <p:cNvPicPr preferRelativeResize="0"/>
          <p:nvPr/>
        </p:nvPicPr>
        <p:blipFill>
          <a:blip r:embed="rId2">
            <a:alphaModFix/>
          </a:blip>
          <a:stretch>
            <a:fillRect/>
          </a:stretch>
        </p:blipFill>
        <p:spPr>
          <a:xfrm rot="9178279" flipH="1">
            <a:off x="5956074" y="4607626"/>
            <a:ext cx="4231198" cy="2764324"/>
          </a:xfrm>
          <a:prstGeom prst="rect">
            <a:avLst/>
          </a:prstGeom>
          <a:noFill/>
          <a:ln>
            <a:noFill/>
          </a:ln>
        </p:spPr>
      </p:pic>
      <p:pic>
        <p:nvPicPr>
          <p:cNvPr id="296" name="Google Shape;296;p25"/>
          <p:cNvPicPr preferRelativeResize="0"/>
          <p:nvPr/>
        </p:nvPicPr>
        <p:blipFill>
          <a:blip r:embed="rId5">
            <a:alphaModFix/>
          </a:blip>
          <a:stretch>
            <a:fillRect/>
          </a:stretch>
        </p:blipFill>
        <p:spPr>
          <a:xfrm rot="-3736540">
            <a:off x="8563856" y="3666423"/>
            <a:ext cx="1956699" cy="20910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5">
    <p:spTree>
      <p:nvGrpSpPr>
        <p:cNvPr id="1" name="Shape 297"/>
        <p:cNvGrpSpPr/>
        <p:nvPr/>
      </p:nvGrpSpPr>
      <p:grpSpPr>
        <a:xfrm>
          <a:off x="0" y="0"/>
          <a:ext cx="0" cy="0"/>
          <a:chOff x="0" y="0"/>
          <a:chExt cx="0" cy="0"/>
        </a:xfrm>
      </p:grpSpPr>
      <p:sp>
        <p:nvSpPr>
          <p:cNvPr id="298" name="Google Shape;298;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99" name="Google Shape;299;p26"/>
          <p:cNvPicPr preferRelativeResize="0"/>
          <p:nvPr/>
        </p:nvPicPr>
        <p:blipFill>
          <a:blip r:embed="rId2">
            <a:alphaModFix/>
          </a:blip>
          <a:stretch>
            <a:fillRect/>
          </a:stretch>
        </p:blipFill>
        <p:spPr>
          <a:xfrm rot="4011325">
            <a:off x="7227711" y="-1224892"/>
            <a:ext cx="3960773" cy="2587652"/>
          </a:xfrm>
          <a:prstGeom prst="rect">
            <a:avLst/>
          </a:prstGeom>
          <a:noFill/>
          <a:ln>
            <a:noFill/>
          </a:ln>
        </p:spPr>
      </p:pic>
      <p:pic>
        <p:nvPicPr>
          <p:cNvPr id="300" name="Google Shape;300;p26"/>
          <p:cNvPicPr preferRelativeResize="0"/>
          <p:nvPr/>
        </p:nvPicPr>
        <p:blipFill>
          <a:blip r:embed="rId3">
            <a:alphaModFix/>
          </a:blip>
          <a:stretch>
            <a:fillRect/>
          </a:stretch>
        </p:blipFill>
        <p:spPr>
          <a:xfrm rot="-8803508" flipH="1">
            <a:off x="8293011" y="-643004"/>
            <a:ext cx="1486975" cy="1589081"/>
          </a:xfrm>
          <a:prstGeom prst="rect">
            <a:avLst/>
          </a:prstGeom>
          <a:noFill/>
          <a:ln>
            <a:noFill/>
          </a:ln>
        </p:spPr>
      </p:pic>
      <p:pic>
        <p:nvPicPr>
          <p:cNvPr id="301" name="Google Shape;301;p26"/>
          <p:cNvPicPr preferRelativeResize="0"/>
          <p:nvPr/>
        </p:nvPicPr>
        <p:blipFill>
          <a:blip r:embed="rId4">
            <a:alphaModFix amt="42000"/>
          </a:blip>
          <a:stretch>
            <a:fillRect/>
          </a:stretch>
        </p:blipFill>
        <p:spPr>
          <a:xfrm rot="-10098492">
            <a:off x="-2137362" y="4309074"/>
            <a:ext cx="4266901" cy="2787650"/>
          </a:xfrm>
          <a:prstGeom prst="rect">
            <a:avLst/>
          </a:prstGeom>
          <a:noFill/>
          <a:ln>
            <a:noFill/>
          </a:ln>
        </p:spPr>
      </p:pic>
      <p:pic>
        <p:nvPicPr>
          <p:cNvPr id="302" name="Google Shape;302;p26"/>
          <p:cNvPicPr preferRelativeResize="0"/>
          <p:nvPr/>
        </p:nvPicPr>
        <p:blipFill>
          <a:blip r:embed="rId5">
            <a:alphaModFix amt="42000"/>
          </a:blip>
          <a:stretch>
            <a:fillRect/>
          </a:stretch>
        </p:blipFill>
        <p:spPr>
          <a:xfrm rot="10456230" flipH="1">
            <a:off x="316714" y="4506484"/>
            <a:ext cx="4266902" cy="27876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ahkwang"/>
              <a:buNone/>
              <a:defRPr sz="2800">
                <a:solidFill>
                  <a:schemeClr val="lt2"/>
                </a:solidFill>
                <a:latin typeface="Fahkwang"/>
                <a:ea typeface="Fahkwang"/>
                <a:cs typeface="Fahkwang"/>
                <a:sym typeface="Fahkwang"/>
              </a:defRPr>
            </a:lvl1pPr>
            <a:lvl2pPr lvl="1"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2pPr>
            <a:lvl3pPr lvl="2"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3pPr>
            <a:lvl4pPr lvl="3"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4pPr>
            <a:lvl5pPr lvl="4"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5pPr>
            <a:lvl6pPr lvl="5"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6pPr>
            <a:lvl7pPr lvl="6"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7pPr>
            <a:lvl8pPr lvl="7"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8pPr>
            <a:lvl9pPr lvl="8"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7" r:id="rId6"/>
    <p:sldLayoutId id="2147483658" r:id="rId7"/>
    <p:sldLayoutId id="2147483671" r:id="rId8"/>
    <p:sldLayoutId id="2147483672" r:id="rId9"/>
    <p:sldLayoutId id="2147483674" r:id="rId10"/>
    <p:sldLayoutId id="2147483677" r:id="rId11"/>
    <p:sldLayoutId id="2147483678" r:id="rId12"/>
    <p:sldLayoutId id="214748367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7"/>
          <p:cNvSpPr txBox="1">
            <a:spLocks noGrp="1"/>
          </p:cNvSpPr>
          <p:nvPr>
            <p:ph type="ctrTitle"/>
          </p:nvPr>
        </p:nvSpPr>
        <p:spPr>
          <a:xfrm>
            <a:off x="1029150" y="990192"/>
            <a:ext cx="7085700" cy="222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Unit 5: </a:t>
            </a:r>
            <a:br>
              <a:rPr lang="en" sz="5400" dirty="0"/>
            </a:br>
            <a:r>
              <a:rPr lang="en" sz="5400"/>
              <a:t>Natural wonders </a:t>
            </a:r>
            <a:r>
              <a:rPr lang="en" sz="5400" dirty="0"/>
              <a:t>of VietNam</a:t>
            </a:r>
            <a:endParaRPr sz="4400" dirty="0">
              <a:solidFill>
                <a:schemeClr val="accent3"/>
              </a:solidFill>
            </a:endParaRPr>
          </a:p>
        </p:txBody>
      </p:sp>
      <p:sp>
        <p:nvSpPr>
          <p:cNvPr id="386" name="Google Shape;386;p37"/>
          <p:cNvSpPr txBox="1">
            <a:spLocks noGrp="1"/>
          </p:cNvSpPr>
          <p:nvPr>
            <p:ph type="subTitle" idx="1"/>
          </p:nvPr>
        </p:nvSpPr>
        <p:spPr>
          <a:xfrm>
            <a:off x="1957350" y="3398892"/>
            <a:ext cx="52293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Lesson 7: LOOKING BACK </a:t>
            </a:r>
            <a:endParaRPr dirty="0"/>
          </a:p>
        </p:txBody>
      </p:sp>
      <p:pic>
        <p:nvPicPr>
          <p:cNvPr id="387" name="Google Shape;387;p37"/>
          <p:cNvPicPr preferRelativeResize="0"/>
          <p:nvPr/>
        </p:nvPicPr>
        <p:blipFill>
          <a:blip r:embed="rId3">
            <a:alphaModFix/>
          </a:blip>
          <a:stretch>
            <a:fillRect/>
          </a:stretch>
        </p:blipFill>
        <p:spPr>
          <a:xfrm>
            <a:off x="3244342" y="3779550"/>
            <a:ext cx="2655307" cy="2638500"/>
          </a:xfrm>
          <a:prstGeom prst="rect">
            <a:avLst/>
          </a:prstGeom>
          <a:noFill/>
          <a:ln>
            <a:noFill/>
          </a:ln>
        </p:spPr>
      </p:pic>
      <p:pic>
        <p:nvPicPr>
          <p:cNvPr id="388" name="Google Shape;388;p37"/>
          <p:cNvPicPr preferRelativeResize="0"/>
          <p:nvPr/>
        </p:nvPicPr>
        <p:blipFill>
          <a:blip r:embed="rId4">
            <a:alphaModFix/>
          </a:blip>
          <a:stretch>
            <a:fillRect/>
          </a:stretch>
        </p:blipFill>
        <p:spPr>
          <a:xfrm>
            <a:off x="2515125" y="4416475"/>
            <a:ext cx="2427476" cy="2594152"/>
          </a:xfrm>
          <a:prstGeom prst="rect">
            <a:avLst/>
          </a:prstGeom>
          <a:noFill/>
          <a:ln>
            <a:noFill/>
          </a:ln>
        </p:spPr>
      </p:pic>
      <p:pic>
        <p:nvPicPr>
          <p:cNvPr id="389" name="Google Shape;389;p37"/>
          <p:cNvPicPr preferRelativeResize="0"/>
          <p:nvPr/>
        </p:nvPicPr>
        <p:blipFill>
          <a:blip r:embed="rId5">
            <a:alphaModFix/>
          </a:blip>
          <a:stretch>
            <a:fillRect/>
          </a:stretch>
        </p:blipFill>
        <p:spPr>
          <a:xfrm rot="4840453">
            <a:off x="4250711" y="4798521"/>
            <a:ext cx="2119579" cy="2007358"/>
          </a:xfrm>
          <a:prstGeom prst="rect">
            <a:avLst/>
          </a:prstGeom>
          <a:noFill/>
          <a:ln>
            <a:noFill/>
          </a:ln>
        </p:spPr>
      </p:pic>
      <p:cxnSp>
        <p:nvCxnSpPr>
          <p:cNvPr id="390" name="Google Shape;390;p37"/>
          <p:cNvCxnSpPr/>
          <p:nvPr/>
        </p:nvCxnSpPr>
        <p:spPr>
          <a:xfrm>
            <a:off x="2134650" y="3249705"/>
            <a:ext cx="48747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6CD2-B8A4-14E5-752B-D5508012BD79}"/>
              </a:ext>
            </a:extLst>
          </p:cNvPr>
          <p:cNvSpPr>
            <a:spLocks noGrp="1"/>
          </p:cNvSpPr>
          <p:nvPr>
            <p:ph type="title"/>
          </p:nvPr>
        </p:nvSpPr>
        <p:spPr>
          <a:xfrm>
            <a:off x="485732" y="225871"/>
            <a:ext cx="7704000" cy="572700"/>
          </a:xfrm>
        </p:spPr>
        <p:txBody>
          <a:bodyPr/>
          <a:lstStyle/>
          <a:p>
            <a:r>
              <a:rPr lang="en-US" sz="2000" b="1" i="0" u="none" strike="noStrike" dirty="0">
                <a:solidFill>
                  <a:srgbClr val="000000"/>
                </a:solidFill>
                <a:effectLst/>
                <a:latin typeface="Arial" panose="020B0604020202020204" pitchFamily="34" charset="0"/>
              </a:rPr>
              <a:t>Ex1</a:t>
            </a:r>
            <a:r>
              <a:rPr lang="en-US" sz="2000" b="1" dirty="0">
                <a:solidFill>
                  <a:srgbClr val="000000"/>
                </a:solidFill>
                <a:latin typeface="Arial" panose="020B0604020202020204" pitchFamily="34" charset="0"/>
              </a:rPr>
              <a:t>: </a:t>
            </a:r>
            <a:r>
              <a:rPr lang="en-US" sz="2000" b="1" i="0" u="none" strike="noStrike" dirty="0">
                <a:solidFill>
                  <a:srgbClr val="000000"/>
                </a:solidFill>
                <a:effectLst/>
                <a:latin typeface="Arial" panose="020B0604020202020204" pitchFamily="34" charset="0"/>
              </a:rPr>
              <a:t>Write the name for each picture.</a:t>
            </a:r>
            <a:endParaRPr lang="en-US" sz="3200" dirty="0"/>
          </a:p>
        </p:txBody>
      </p:sp>
      <p:pic>
        <p:nvPicPr>
          <p:cNvPr id="1032" name="Picture 8">
            <a:extLst>
              <a:ext uri="{FF2B5EF4-FFF2-40B4-BE49-F238E27FC236}">
                <a16:creationId xmlns:a16="http://schemas.microsoft.com/office/drawing/2014/main" id="{8C850EDB-1811-D431-D205-B12B5D531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32" y="1585415"/>
            <a:ext cx="2511586" cy="16772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A0C49F7-C30D-159A-6EFF-779BDCA6F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539" y="1585415"/>
            <a:ext cx="2511586" cy="16772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C07C370-4784-AC5F-28D2-AE8473180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082" y="1586882"/>
            <a:ext cx="2511586" cy="1675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9F66ED-7B03-82F1-4A16-845AA60F710D}"/>
              </a:ext>
            </a:extLst>
          </p:cNvPr>
          <p:cNvSpPr txBox="1"/>
          <p:nvPr/>
        </p:nvSpPr>
        <p:spPr>
          <a:xfrm>
            <a:off x="1158365" y="3494574"/>
            <a:ext cx="963520" cy="400110"/>
          </a:xfrm>
          <a:prstGeom prst="rect">
            <a:avLst/>
          </a:prstGeom>
          <a:noFill/>
        </p:spPr>
        <p:txBody>
          <a:bodyPr wrap="square">
            <a:spAutoFit/>
          </a:bodyPr>
          <a:lstStyle/>
          <a:p>
            <a:pPr rtl="0">
              <a:spcBef>
                <a:spcPts val="0"/>
              </a:spcBef>
              <a:spcAft>
                <a:spcPts val="0"/>
              </a:spcAft>
            </a:pPr>
            <a:r>
              <a:rPr lang="en-US" sz="2000" b="1" i="0" u="none" strike="noStrike" dirty="0">
                <a:solidFill>
                  <a:srgbClr val="FF0000"/>
                </a:solidFill>
                <a:effectLst/>
                <a:latin typeface="Calibri" panose="020F0502020204030204" pitchFamily="34" charset="0"/>
              </a:rPr>
              <a:t>4. river</a:t>
            </a:r>
            <a:endParaRPr lang="en-US" sz="2000" b="1" dirty="0">
              <a:solidFill>
                <a:srgbClr val="FF0000"/>
              </a:solidFill>
              <a:effectLst/>
            </a:endParaRPr>
          </a:p>
        </p:txBody>
      </p:sp>
      <p:sp>
        <p:nvSpPr>
          <p:cNvPr id="4" name="TextBox 3">
            <a:extLst>
              <a:ext uri="{FF2B5EF4-FFF2-40B4-BE49-F238E27FC236}">
                <a16:creationId xmlns:a16="http://schemas.microsoft.com/office/drawing/2014/main" id="{F30103AC-7D29-CB63-7701-2BF62079D2CB}"/>
              </a:ext>
            </a:extLst>
          </p:cNvPr>
          <p:cNvSpPr txBox="1"/>
          <p:nvPr/>
        </p:nvSpPr>
        <p:spPr>
          <a:xfrm>
            <a:off x="3994832" y="3494574"/>
            <a:ext cx="1154335" cy="400110"/>
          </a:xfrm>
          <a:prstGeom prst="rect">
            <a:avLst/>
          </a:prstGeom>
          <a:noFill/>
        </p:spPr>
        <p:txBody>
          <a:bodyPr wrap="square">
            <a:spAutoFit/>
          </a:bodyPr>
          <a:lstStyle/>
          <a:p>
            <a:pPr rtl="0">
              <a:spcBef>
                <a:spcPts val="0"/>
              </a:spcBef>
              <a:spcAft>
                <a:spcPts val="0"/>
              </a:spcAft>
            </a:pPr>
            <a:r>
              <a:rPr lang="en-US" sz="2000" b="1" dirty="0">
                <a:solidFill>
                  <a:srgbClr val="FF0000"/>
                </a:solidFill>
                <a:latin typeface="Calibri" panose="020F0502020204030204" pitchFamily="34" charset="0"/>
              </a:rPr>
              <a:t>5. beach</a:t>
            </a:r>
            <a:endParaRPr lang="en-US" sz="2000" b="1" dirty="0">
              <a:solidFill>
                <a:srgbClr val="FF0000"/>
              </a:solidFill>
              <a:effectLst/>
            </a:endParaRPr>
          </a:p>
        </p:txBody>
      </p:sp>
      <p:sp>
        <p:nvSpPr>
          <p:cNvPr id="5" name="TextBox 4">
            <a:extLst>
              <a:ext uri="{FF2B5EF4-FFF2-40B4-BE49-F238E27FC236}">
                <a16:creationId xmlns:a16="http://schemas.microsoft.com/office/drawing/2014/main" id="{25C456E7-4751-3A7E-444E-C43EC8FD0DFB}"/>
              </a:ext>
            </a:extLst>
          </p:cNvPr>
          <p:cNvSpPr txBox="1"/>
          <p:nvPr/>
        </p:nvSpPr>
        <p:spPr>
          <a:xfrm>
            <a:off x="7022114" y="3494574"/>
            <a:ext cx="1309003" cy="400110"/>
          </a:xfrm>
          <a:prstGeom prst="rect">
            <a:avLst/>
          </a:prstGeom>
          <a:noFill/>
        </p:spPr>
        <p:txBody>
          <a:bodyPr wrap="square">
            <a:spAutoFit/>
          </a:bodyPr>
          <a:lstStyle/>
          <a:p>
            <a:pPr rtl="0">
              <a:spcBef>
                <a:spcPts val="0"/>
              </a:spcBef>
              <a:spcAft>
                <a:spcPts val="0"/>
              </a:spcAft>
            </a:pPr>
            <a:r>
              <a:rPr lang="en-US" sz="2000" b="1" i="0" u="none" strike="noStrike" dirty="0">
                <a:solidFill>
                  <a:srgbClr val="FF0000"/>
                </a:solidFill>
                <a:effectLst/>
                <a:latin typeface="Calibri" panose="020F0502020204030204" pitchFamily="34" charset="0"/>
              </a:rPr>
              <a:t>6. </a:t>
            </a:r>
            <a:r>
              <a:rPr lang="en-US" sz="2000" b="1" dirty="0">
                <a:solidFill>
                  <a:srgbClr val="FF0000"/>
                </a:solidFill>
                <a:latin typeface="Calibri" panose="020F0502020204030204" pitchFamily="34" charset="0"/>
              </a:rPr>
              <a:t>island</a:t>
            </a:r>
            <a:endParaRPr lang="en-US" sz="2000" b="1" dirty="0">
              <a:solidFill>
                <a:srgbClr val="FF0000"/>
              </a:solidFill>
              <a:effectLst/>
            </a:endParaRPr>
          </a:p>
        </p:txBody>
      </p:sp>
    </p:spTree>
    <p:extLst>
      <p:ext uri="{BB962C8B-B14F-4D97-AF65-F5344CB8AC3E}">
        <p14:creationId xmlns:p14="http://schemas.microsoft.com/office/powerpoint/2010/main" val="296860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1B073EB-AB74-1CA7-92AA-8D4B4FE77BF5}"/>
              </a:ext>
            </a:extLst>
          </p:cNvPr>
          <p:cNvSpPr/>
          <p:nvPr/>
        </p:nvSpPr>
        <p:spPr>
          <a:xfrm>
            <a:off x="5872803" y="3818674"/>
            <a:ext cx="2185637" cy="383889"/>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e. forest</a:t>
            </a:r>
          </a:p>
        </p:txBody>
      </p:sp>
      <p:sp>
        <p:nvSpPr>
          <p:cNvPr id="7" name="Rectangle: Rounded Corners 6">
            <a:extLst>
              <a:ext uri="{FF2B5EF4-FFF2-40B4-BE49-F238E27FC236}">
                <a16:creationId xmlns:a16="http://schemas.microsoft.com/office/drawing/2014/main" id="{FD60E903-C805-A363-C7D4-B9ECF256F35C}"/>
              </a:ext>
            </a:extLst>
          </p:cNvPr>
          <p:cNvSpPr/>
          <p:nvPr/>
        </p:nvSpPr>
        <p:spPr>
          <a:xfrm>
            <a:off x="5872803" y="3205357"/>
            <a:ext cx="2185638" cy="402475"/>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d. mount</a:t>
            </a:r>
          </a:p>
        </p:txBody>
      </p:sp>
      <p:sp>
        <p:nvSpPr>
          <p:cNvPr id="8" name="Rectangle: Rounded Corners 7">
            <a:extLst>
              <a:ext uri="{FF2B5EF4-FFF2-40B4-BE49-F238E27FC236}">
                <a16:creationId xmlns:a16="http://schemas.microsoft.com/office/drawing/2014/main" id="{F2A4EB5B-9326-7A26-4269-57C33C88EEF3}"/>
              </a:ext>
            </a:extLst>
          </p:cNvPr>
          <p:cNvSpPr/>
          <p:nvPr/>
        </p:nvSpPr>
        <p:spPr>
          <a:xfrm>
            <a:off x="5872802" y="2576396"/>
            <a:ext cx="2133601" cy="391323"/>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c. waterfall</a:t>
            </a:r>
          </a:p>
        </p:txBody>
      </p:sp>
      <p:sp>
        <p:nvSpPr>
          <p:cNvPr id="9" name="Rectangle: Rounded Corners 8">
            <a:extLst>
              <a:ext uri="{FF2B5EF4-FFF2-40B4-BE49-F238E27FC236}">
                <a16:creationId xmlns:a16="http://schemas.microsoft.com/office/drawing/2014/main" id="{E19C085C-10F0-556D-2D22-D9CF6D5720D8}"/>
              </a:ext>
            </a:extLst>
          </p:cNvPr>
          <p:cNvSpPr/>
          <p:nvPr/>
        </p:nvSpPr>
        <p:spPr>
          <a:xfrm>
            <a:off x="5872803" y="1978724"/>
            <a:ext cx="2185637" cy="369332"/>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b. island</a:t>
            </a:r>
          </a:p>
        </p:txBody>
      </p:sp>
      <p:sp>
        <p:nvSpPr>
          <p:cNvPr id="10" name="Rectangle: Rounded Corners 9">
            <a:extLst>
              <a:ext uri="{FF2B5EF4-FFF2-40B4-BE49-F238E27FC236}">
                <a16:creationId xmlns:a16="http://schemas.microsoft.com/office/drawing/2014/main" id="{EC41A81F-C319-A931-C6B6-6C811CEEFC6C}"/>
              </a:ext>
            </a:extLst>
          </p:cNvPr>
          <p:cNvSpPr/>
          <p:nvPr/>
        </p:nvSpPr>
        <p:spPr>
          <a:xfrm>
            <a:off x="5872803" y="1365407"/>
            <a:ext cx="2185637" cy="369332"/>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a. bay</a:t>
            </a:r>
          </a:p>
        </p:txBody>
      </p:sp>
      <p:sp>
        <p:nvSpPr>
          <p:cNvPr id="11" name="Rectangle: Rounded Corners 10">
            <a:extLst>
              <a:ext uri="{FF2B5EF4-FFF2-40B4-BE49-F238E27FC236}">
                <a16:creationId xmlns:a16="http://schemas.microsoft.com/office/drawing/2014/main" id="{2ABE196E-6D0E-3A03-F7E3-6A2E4F557A81}"/>
              </a:ext>
            </a:extLst>
          </p:cNvPr>
          <p:cNvSpPr/>
          <p:nvPr/>
        </p:nvSpPr>
        <p:spPr>
          <a:xfrm>
            <a:off x="1240542" y="3820662"/>
            <a:ext cx="2040980" cy="381902"/>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5. The Sahara</a:t>
            </a:r>
          </a:p>
        </p:txBody>
      </p:sp>
      <p:sp>
        <p:nvSpPr>
          <p:cNvPr id="12" name="Rectangle: Rounded Corners 11">
            <a:extLst>
              <a:ext uri="{FF2B5EF4-FFF2-40B4-BE49-F238E27FC236}">
                <a16:creationId xmlns:a16="http://schemas.microsoft.com/office/drawing/2014/main" id="{67640043-2023-83FC-B65C-31301247C228}"/>
              </a:ext>
            </a:extLst>
          </p:cNvPr>
          <p:cNvSpPr/>
          <p:nvPr/>
        </p:nvSpPr>
        <p:spPr>
          <a:xfrm>
            <a:off x="1240542" y="3207345"/>
            <a:ext cx="2040980" cy="369332"/>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4. Cuc Phuong</a:t>
            </a:r>
          </a:p>
        </p:txBody>
      </p:sp>
      <p:sp>
        <p:nvSpPr>
          <p:cNvPr id="13" name="Rectangle: Rounded Corners 12">
            <a:extLst>
              <a:ext uri="{FF2B5EF4-FFF2-40B4-BE49-F238E27FC236}">
                <a16:creationId xmlns:a16="http://schemas.microsoft.com/office/drawing/2014/main" id="{2B23E2E9-156B-348F-C57E-5A540E1F8A6B}"/>
              </a:ext>
            </a:extLst>
          </p:cNvPr>
          <p:cNvSpPr/>
          <p:nvPr/>
        </p:nvSpPr>
        <p:spPr>
          <a:xfrm>
            <a:off x="1240542" y="2594028"/>
            <a:ext cx="2040980" cy="369332"/>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3. Ha Long</a:t>
            </a:r>
          </a:p>
        </p:txBody>
      </p:sp>
      <p:sp>
        <p:nvSpPr>
          <p:cNvPr id="14" name="Rectangle: Rounded Corners 13">
            <a:extLst>
              <a:ext uri="{FF2B5EF4-FFF2-40B4-BE49-F238E27FC236}">
                <a16:creationId xmlns:a16="http://schemas.microsoft.com/office/drawing/2014/main" id="{06AF11F0-71D9-84DA-799A-2592159564F4}"/>
              </a:ext>
            </a:extLst>
          </p:cNvPr>
          <p:cNvSpPr/>
          <p:nvPr/>
        </p:nvSpPr>
        <p:spPr>
          <a:xfrm>
            <a:off x="1240542" y="1980711"/>
            <a:ext cx="2040980" cy="369332"/>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2. Ban </a:t>
            </a:r>
            <a:r>
              <a:rPr lang="en-US" sz="2000" dirty="0" err="1">
                <a:solidFill>
                  <a:schemeClr val="tx1"/>
                </a:solidFill>
              </a:rPr>
              <a:t>Gioc</a:t>
            </a:r>
            <a:endParaRPr lang="en-US" sz="2000" dirty="0">
              <a:solidFill>
                <a:schemeClr val="tx1"/>
              </a:solidFill>
            </a:endParaRPr>
          </a:p>
        </p:txBody>
      </p:sp>
      <p:sp>
        <p:nvSpPr>
          <p:cNvPr id="15" name="Rectangle: Rounded Corners 14">
            <a:extLst>
              <a:ext uri="{FF2B5EF4-FFF2-40B4-BE49-F238E27FC236}">
                <a16:creationId xmlns:a16="http://schemas.microsoft.com/office/drawing/2014/main" id="{8679731C-D891-EC60-FB72-3F1338F67002}"/>
              </a:ext>
            </a:extLst>
          </p:cNvPr>
          <p:cNvSpPr/>
          <p:nvPr/>
        </p:nvSpPr>
        <p:spPr>
          <a:xfrm>
            <a:off x="1240542" y="1363465"/>
            <a:ext cx="2040980" cy="369332"/>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1. </a:t>
            </a:r>
            <a:r>
              <a:rPr lang="en-US" sz="2000" dirty="0" err="1">
                <a:solidFill>
                  <a:schemeClr val="tx1"/>
                </a:solidFill>
              </a:rPr>
              <a:t>Fansipan</a:t>
            </a:r>
            <a:endParaRPr lang="en-US" sz="2000" dirty="0">
              <a:solidFill>
                <a:schemeClr val="tx1"/>
              </a:solidFill>
            </a:endParaRPr>
          </a:p>
        </p:txBody>
      </p:sp>
      <p:sp>
        <p:nvSpPr>
          <p:cNvPr id="16" name="Rectangle: Rounded Corners 15">
            <a:extLst>
              <a:ext uri="{FF2B5EF4-FFF2-40B4-BE49-F238E27FC236}">
                <a16:creationId xmlns:a16="http://schemas.microsoft.com/office/drawing/2014/main" id="{4B498157-3221-C234-C167-9FAD322ABC0C}"/>
              </a:ext>
            </a:extLst>
          </p:cNvPr>
          <p:cNvSpPr/>
          <p:nvPr/>
        </p:nvSpPr>
        <p:spPr>
          <a:xfrm>
            <a:off x="1240542" y="4430338"/>
            <a:ext cx="2040980" cy="383889"/>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6. Con Dao </a:t>
            </a:r>
          </a:p>
        </p:txBody>
      </p:sp>
      <p:sp>
        <p:nvSpPr>
          <p:cNvPr id="17" name="Rectangle: Rounded Corners 16">
            <a:extLst>
              <a:ext uri="{FF2B5EF4-FFF2-40B4-BE49-F238E27FC236}">
                <a16:creationId xmlns:a16="http://schemas.microsoft.com/office/drawing/2014/main" id="{3460CF8A-9A1A-EF5E-B94C-22A4ACC94663}"/>
              </a:ext>
            </a:extLst>
          </p:cNvPr>
          <p:cNvSpPr/>
          <p:nvPr/>
        </p:nvSpPr>
        <p:spPr>
          <a:xfrm>
            <a:off x="5872802" y="4413194"/>
            <a:ext cx="2185637" cy="383889"/>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f. desert</a:t>
            </a:r>
          </a:p>
        </p:txBody>
      </p:sp>
      <p:sp>
        <p:nvSpPr>
          <p:cNvPr id="18" name="Rectangle: Rounded Corners 17">
            <a:extLst>
              <a:ext uri="{FF2B5EF4-FFF2-40B4-BE49-F238E27FC236}">
                <a16:creationId xmlns:a16="http://schemas.microsoft.com/office/drawing/2014/main" id="{07E025EB-B71A-1C4C-63BA-3DFC4C6B15DF}"/>
              </a:ext>
            </a:extLst>
          </p:cNvPr>
          <p:cNvSpPr/>
          <p:nvPr/>
        </p:nvSpPr>
        <p:spPr>
          <a:xfrm>
            <a:off x="3519884" y="1359616"/>
            <a:ext cx="2185638" cy="380172"/>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d. mount</a:t>
            </a:r>
          </a:p>
        </p:txBody>
      </p:sp>
      <p:sp>
        <p:nvSpPr>
          <p:cNvPr id="19" name="Rectangle: Rounded Corners 18">
            <a:extLst>
              <a:ext uri="{FF2B5EF4-FFF2-40B4-BE49-F238E27FC236}">
                <a16:creationId xmlns:a16="http://schemas.microsoft.com/office/drawing/2014/main" id="{82850283-5AFD-5E51-AF84-077604B6967B}"/>
              </a:ext>
            </a:extLst>
          </p:cNvPr>
          <p:cNvSpPr/>
          <p:nvPr/>
        </p:nvSpPr>
        <p:spPr>
          <a:xfrm>
            <a:off x="3545900" y="1978724"/>
            <a:ext cx="2133601" cy="391323"/>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c. waterfall</a:t>
            </a:r>
          </a:p>
        </p:txBody>
      </p:sp>
      <p:sp>
        <p:nvSpPr>
          <p:cNvPr id="20" name="Rectangle: Rounded Corners 19">
            <a:extLst>
              <a:ext uri="{FF2B5EF4-FFF2-40B4-BE49-F238E27FC236}">
                <a16:creationId xmlns:a16="http://schemas.microsoft.com/office/drawing/2014/main" id="{DF6D3322-5E24-C9EE-4965-195F9AE3507C}"/>
              </a:ext>
            </a:extLst>
          </p:cNvPr>
          <p:cNvSpPr/>
          <p:nvPr/>
        </p:nvSpPr>
        <p:spPr>
          <a:xfrm>
            <a:off x="3519885" y="2580112"/>
            <a:ext cx="2185637" cy="395818"/>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a. bay</a:t>
            </a:r>
          </a:p>
        </p:txBody>
      </p:sp>
      <p:sp>
        <p:nvSpPr>
          <p:cNvPr id="21" name="Rectangle: Rounded Corners 20">
            <a:extLst>
              <a:ext uri="{FF2B5EF4-FFF2-40B4-BE49-F238E27FC236}">
                <a16:creationId xmlns:a16="http://schemas.microsoft.com/office/drawing/2014/main" id="{B29567C6-449C-2A1A-6FE5-855A5282A932}"/>
              </a:ext>
            </a:extLst>
          </p:cNvPr>
          <p:cNvSpPr/>
          <p:nvPr/>
        </p:nvSpPr>
        <p:spPr>
          <a:xfrm>
            <a:off x="3545900" y="3833231"/>
            <a:ext cx="2185637" cy="369332"/>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f. desert</a:t>
            </a:r>
          </a:p>
        </p:txBody>
      </p:sp>
      <p:sp>
        <p:nvSpPr>
          <p:cNvPr id="22" name="Rectangle: Rounded Corners 21">
            <a:extLst>
              <a:ext uri="{FF2B5EF4-FFF2-40B4-BE49-F238E27FC236}">
                <a16:creationId xmlns:a16="http://schemas.microsoft.com/office/drawing/2014/main" id="{D94966E4-2C4E-958B-1B1A-29301B3C6230}"/>
              </a:ext>
            </a:extLst>
          </p:cNvPr>
          <p:cNvSpPr/>
          <p:nvPr/>
        </p:nvSpPr>
        <p:spPr>
          <a:xfrm>
            <a:off x="3519885" y="3205358"/>
            <a:ext cx="2185637" cy="369332"/>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e. forest</a:t>
            </a:r>
          </a:p>
        </p:txBody>
      </p:sp>
      <p:sp>
        <p:nvSpPr>
          <p:cNvPr id="23" name="Rectangle: Rounded Corners 22">
            <a:extLst>
              <a:ext uri="{FF2B5EF4-FFF2-40B4-BE49-F238E27FC236}">
                <a16:creationId xmlns:a16="http://schemas.microsoft.com/office/drawing/2014/main" id="{DB38868A-6E71-30DA-65D6-EA3ECB518DCC}"/>
              </a:ext>
            </a:extLst>
          </p:cNvPr>
          <p:cNvSpPr/>
          <p:nvPr/>
        </p:nvSpPr>
        <p:spPr>
          <a:xfrm>
            <a:off x="3545899" y="4413194"/>
            <a:ext cx="2185637" cy="383889"/>
          </a:xfrm>
          <a:prstGeom prst="roundRect">
            <a:avLst/>
          </a:prstGeom>
          <a:solidFill>
            <a:schemeClr val="accent5">
              <a:lumMod val="40000"/>
              <a:lumOff val="60000"/>
            </a:schemeClr>
          </a:solidFill>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r>
              <a:rPr lang="en-US" sz="2000" dirty="0">
                <a:solidFill>
                  <a:schemeClr val="tx1"/>
                </a:solidFill>
              </a:rPr>
              <a:t>b. island</a:t>
            </a:r>
          </a:p>
        </p:txBody>
      </p:sp>
      <p:sp>
        <p:nvSpPr>
          <p:cNvPr id="25" name="TextBox 24">
            <a:extLst>
              <a:ext uri="{FF2B5EF4-FFF2-40B4-BE49-F238E27FC236}">
                <a16:creationId xmlns:a16="http://schemas.microsoft.com/office/drawing/2014/main" id="{2375DDB4-A8EB-E717-5EE7-DED37E8F7BAA}"/>
              </a:ext>
            </a:extLst>
          </p:cNvPr>
          <p:cNvSpPr txBox="1"/>
          <p:nvPr/>
        </p:nvSpPr>
        <p:spPr>
          <a:xfrm>
            <a:off x="563943" y="150429"/>
            <a:ext cx="8308004" cy="646331"/>
          </a:xfrm>
          <a:prstGeom prst="rect">
            <a:avLst/>
          </a:prstGeom>
          <a:solidFill>
            <a:schemeClr val="accent1">
              <a:lumMod val="40000"/>
              <a:lumOff val="60000"/>
            </a:schemeClr>
          </a:solidFill>
          <a:ln>
            <a:solidFill>
              <a:schemeClr val="accent1">
                <a:lumMod val="20000"/>
                <a:lumOff val="80000"/>
              </a:schemeClr>
            </a:solidFill>
          </a:ln>
        </p:spPr>
        <p:txBody>
          <a:bodyPr wrap="square">
            <a:spAutoFit/>
          </a:bodyPr>
          <a:lstStyle/>
          <a:p>
            <a:pPr rtl="0">
              <a:spcBef>
                <a:spcPts val="0"/>
              </a:spcBef>
              <a:spcAft>
                <a:spcPts val="0"/>
              </a:spcAft>
            </a:pPr>
            <a:r>
              <a:rPr lang="en-US" sz="1800" b="1" i="0" u="none" strike="noStrike" dirty="0">
                <a:solidFill>
                  <a:srgbClr val="000000"/>
                </a:solidFill>
                <a:effectLst/>
                <a:latin typeface="Arial" panose="020B0604020202020204" pitchFamily="34" charset="0"/>
              </a:rPr>
              <a:t>Ex2: Match the name of natural wonder in column A with a word indicating is in column B</a:t>
            </a:r>
            <a:endParaRPr lang="en-US" sz="1800" b="0" dirty="0">
              <a:effectLst/>
            </a:endParaRPr>
          </a:p>
        </p:txBody>
      </p:sp>
      <p:sp>
        <p:nvSpPr>
          <p:cNvPr id="26" name="TextBox 25">
            <a:extLst>
              <a:ext uri="{FF2B5EF4-FFF2-40B4-BE49-F238E27FC236}">
                <a16:creationId xmlns:a16="http://schemas.microsoft.com/office/drawing/2014/main" id="{7CB92ED3-8933-08BA-4922-8561254C8743}"/>
              </a:ext>
            </a:extLst>
          </p:cNvPr>
          <p:cNvSpPr txBox="1"/>
          <p:nvPr/>
        </p:nvSpPr>
        <p:spPr>
          <a:xfrm>
            <a:off x="2057290" y="832422"/>
            <a:ext cx="407484" cy="461665"/>
          </a:xfrm>
          <a:prstGeom prst="rect">
            <a:avLst/>
          </a:prstGeom>
          <a:noFill/>
        </p:spPr>
        <p:txBody>
          <a:bodyPr wrap="none" rtlCol="0">
            <a:spAutoFit/>
          </a:bodyPr>
          <a:lstStyle/>
          <a:p>
            <a:r>
              <a:rPr lang="en-US" sz="2400" b="1" dirty="0"/>
              <a:t>A</a:t>
            </a:r>
          </a:p>
        </p:txBody>
      </p:sp>
      <p:sp>
        <p:nvSpPr>
          <p:cNvPr id="29" name="TextBox 28">
            <a:extLst>
              <a:ext uri="{FF2B5EF4-FFF2-40B4-BE49-F238E27FC236}">
                <a16:creationId xmlns:a16="http://schemas.microsoft.com/office/drawing/2014/main" id="{4B4C84E5-9CF3-361B-6EED-324793FC44FC}"/>
              </a:ext>
            </a:extLst>
          </p:cNvPr>
          <p:cNvSpPr txBox="1"/>
          <p:nvPr/>
        </p:nvSpPr>
        <p:spPr>
          <a:xfrm>
            <a:off x="6735860" y="832421"/>
            <a:ext cx="407484" cy="461665"/>
          </a:xfrm>
          <a:prstGeom prst="rect">
            <a:avLst/>
          </a:prstGeom>
          <a:noFill/>
        </p:spPr>
        <p:txBody>
          <a:bodyPr wrap="none" rtlCol="0">
            <a:spAutoFit/>
          </a:bodyPr>
          <a:lstStyle/>
          <a:p>
            <a:r>
              <a:rPr lang="en-US" sz="2400" b="1" dirty="0"/>
              <a:t>B</a:t>
            </a:r>
          </a:p>
        </p:txBody>
      </p:sp>
    </p:spTree>
    <p:extLst>
      <p:ext uri="{BB962C8B-B14F-4D97-AF65-F5344CB8AC3E}">
        <p14:creationId xmlns:p14="http://schemas.microsoft.com/office/powerpoint/2010/main" val="29418790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9" presetClass="emph" presetSubtype="0" grpId="0" nodeType="withEffect">
                                  <p:stCondLst>
                                    <p:cond delay="0"/>
                                  </p:stCondLst>
                                  <p:childTnLst>
                                    <p:set>
                                      <p:cBhvr>
                                        <p:cTn id="9" dur="indefinite"/>
                                        <p:tgtEl>
                                          <p:spTgt spid="7"/>
                                        </p:tgtEl>
                                        <p:attrNameLst>
                                          <p:attrName>style.opacity</p:attrName>
                                        </p:attrNameLst>
                                      </p:cBhvr>
                                      <p:to>
                                        <p:strVal val="0.25"/>
                                      </p:to>
                                    </p:set>
                                    <p:animEffect filter="image" prLst="opacity: 0.25">
                                      <p:cBhvr rctx="IE">
                                        <p:cTn id="10" dur="indefinite"/>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9" presetClass="emph" presetSubtype="0" grpId="0" nodeType="withEffect">
                                  <p:stCondLst>
                                    <p:cond delay="0"/>
                                  </p:stCondLst>
                                  <p:childTnLst>
                                    <p:set>
                                      <p:cBhvr>
                                        <p:cTn id="17" dur="indefinite"/>
                                        <p:tgtEl>
                                          <p:spTgt spid="8"/>
                                        </p:tgtEl>
                                        <p:attrNameLst>
                                          <p:attrName>style.opacity</p:attrName>
                                        </p:attrNameLst>
                                      </p:cBhvr>
                                      <p:to>
                                        <p:strVal val="0.25"/>
                                      </p:to>
                                    </p:set>
                                    <p:animEffect filter="image" prLst="opacity: 0.25">
                                      <p:cBhvr rctx="IE">
                                        <p:cTn id="18" dur="indefinite"/>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9" presetClass="emph" presetSubtype="0" grpId="0" nodeType="withEffect">
                                  <p:stCondLst>
                                    <p:cond delay="0"/>
                                  </p:stCondLst>
                                  <p:childTnLst>
                                    <p:set>
                                      <p:cBhvr>
                                        <p:cTn id="25" dur="indefinite"/>
                                        <p:tgtEl>
                                          <p:spTgt spid="10"/>
                                        </p:tgtEl>
                                        <p:attrNameLst>
                                          <p:attrName>style.opacity</p:attrName>
                                        </p:attrNameLst>
                                      </p:cBhvr>
                                      <p:to>
                                        <p:strVal val="0.25"/>
                                      </p:to>
                                    </p:set>
                                    <p:animEffect filter="image" prLst="opacity: 0.25">
                                      <p:cBhvr rctx="IE">
                                        <p:cTn id="26" dur="indefinite"/>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9" presetClass="emph" presetSubtype="0" grpId="0" nodeType="withEffect">
                                  <p:stCondLst>
                                    <p:cond delay="0"/>
                                  </p:stCondLst>
                                  <p:childTnLst>
                                    <p:set>
                                      <p:cBhvr>
                                        <p:cTn id="33" dur="indefinite"/>
                                        <p:tgtEl>
                                          <p:spTgt spid="6"/>
                                        </p:tgtEl>
                                        <p:attrNameLst>
                                          <p:attrName>style.opacity</p:attrName>
                                        </p:attrNameLst>
                                      </p:cBhvr>
                                      <p:to>
                                        <p:strVal val="0.25"/>
                                      </p:to>
                                    </p:set>
                                    <p:animEffect filter="image" prLst="opacity: 0.25">
                                      <p:cBhvr rctx="IE">
                                        <p:cTn id="34" dur="indefinite"/>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9" presetClass="emph" presetSubtype="0" grpId="0" nodeType="withEffect">
                                  <p:stCondLst>
                                    <p:cond delay="0"/>
                                  </p:stCondLst>
                                  <p:childTnLst>
                                    <p:set>
                                      <p:cBhvr>
                                        <p:cTn id="41" dur="indefinite"/>
                                        <p:tgtEl>
                                          <p:spTgt spid="17"/>
                                        </p:tgtEl>
                                        <p:attrNameLst>
                                          <p:attrName>style.opacity</p:attrName>
                                        </p:attrNameLst>
                                      </p:cBhvr>
                                      <p:to>
                                        <p:strVal val="0.25"/>
                                      </p:to>
                                    </p:set>
                                    <p:animEffect filter="image" prLst="opacity: 0.25">
                                      <p:cBhvr rctx="IE">
                                        <p:cTn id="42" dur="indefinite"/>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par>
                                <p:cTn id="48" presetID="9" presetClass="emph" presetSubtype="0" grpId="0" nodeType="withEffect">
                                  <p:stCondLst>
                                    <p:cond delay="0"/>
                                  </p:stCondLst>
                                  <p:childTnLst>
                                    <p:set>
                                      <p:cBhvr>
                                        <p:cTn id="49" dur="indefinite"/>
                                        <p:tgtEl>
                                          <p:spTgt spid="9"/>
                                        </p:tgtEl>
                                        <p:attrNameLst>
                                          <p:attrName>style.opacity</p:attrName>
                                        </p:attrNameLst>
                                      </p:cBhvr>
                                      <p:to>
                                        <p:strVal val="0.25"/>
                                      </p:to>
                                    </p:set>
                                    <p:animEffect filter="image" prLst="opacity: 0.25">
                                      <p:cBhvr rctx="IE">
                                        <p:cTn id="50"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7" grpId="0" animBg="1"/>
      <p:bldP spid="18" grpId="0" animBg="1"/>
      <p:bldP spid="19" grpId="0" animBg="1"/>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652D-780C-ED8C-A74C-1C159B8E4A36}"/>
              </a:ext>
            </a:extLst>
          </p:cNvPr>
          <p:cNvSpPr>
            <a:spLocks noGrp="1"/>
          </p:cNvSpPr>
          <p:nvPr>
            <p:ph type="title"/>
          </p:nvPr>
        </p:nvSpPr>
        <p:spPr>
          <a:xfrm>
            <a:off x="740588" y="346784"/>
            <a:ext cx="4035452" cy="537388"/>
          </a:xfrm>
          <a:solidFill>
            <a:schemeClr val="accent1">
              <a:lumMod val="40000"/>
              <a:lumOff val="60000"/>
            </a:schemeClr>
          </a:solidFill>
          <a:ln>
            <a:solidFill>
              <a:schemeClr val="accent1">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a:lstStyle/>
          <a:p>
            <a:pPr rtl="0">
              <a:spcBef>
                <a:spcPts val="0"/>
              </a:spcBef>
              <a:spcAft>
                <a:spcPts val="0"/>
              </a:spcAft>
            </a:pPr>
            <a:r>
              <a:rPr lang="en-US" sz="2400" b="1" i="0" u="none" strike="noStrike" dirty="0">
                <a:solidFill>
                  <a:srgbClr val="000000"/>
                </a:solidFill>
                <a:effectLst/>
                <a:latin typeface="Arial" panose="020B0604020202020204" pitchFamily="34" charset="0"/>
              </a:rPr>
              <a:t>Ex3: Write the words.</a:t>
            </a:r>
            <a:endParaRPr lang="en-US" sz="3600" dirty="0"/>
          </a:p>
        </p:txBody>
      </p:sp>
      <p:pic>
        <p:nvPicPr>
          <p:cNvPr id="2050" name="Picture 2">
            <a:extLst>
              <a:ext uri="{FF2B5EF4-FFF2-40B4-BE49-F238E27FC236}">
                <a16:creationId xmlns:a16="http://schemas.microsoft.com/office/drawing/2014/main" id="{50AEFE15-FDB5-CBD6-2025-BF1723CD04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79" t="7770" r="7795" b="5881"/>
          <a:stretch/>
        </p:blipFill>
        <p:spPr bwMode="auto">
          <a:xfrm>
            <a:off x="370295" y="1217705"/>
            <a:ext cx="1428277" cy="14220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532A53D-817D-03A8-E0E8-AFF2D4B4E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761" y="1267418"/>
            <a:ext cx="1534068" cy="11720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42D3421-62B9-9715-0D61-4D467DF98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4179" y="1149692"/>
            <a:ext cx="1934599" cy="12897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4F1ECF8-E76D-EB3D-C2A4-F523A57DCC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860" y="2896755"/>
            <a:ext cx="1832402" cy="182124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C54DBFB-E639-2F22-16E2-CDD3F464EE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9498" y="3142225"/>
            <a:ext cx="1630600" cy="1567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A39AFA-850A-F04D-5ADC-E38C78F62FBB}"/>
              </a:ext>
            </a:extLst>
          </p:cNvPr>
          <p:cNvSpPr txBox="1"/>
          <p:nvPr/>
        </p:nvSpPr>
        <p:spPr>
          <a:xfrm>
            <a:off x="1505018" y="2550187"/>
            <a:ext cx="1576072" cy="307777"/>
          </a:xfrm>
          <a:prstGeom prst="rect">
            <a:avLst/>
          </a:prstGeom>
          <a:noFill/>
        </p:spPr>
        <p:txBody>
          <a:bodyPr wrap="none" rtlCol="0">
            <a:spAutoFit/>
          </a:bodyPr>
          <a:lstStyle/>
          <a:p>
            <a:r>
              <a:rPr lang="en-US" dirty="0"/>
              <a:t>a. ____________</a:t>
            </a:r>
          </a:p>
        </p:txBody>
      </p:sp>
      <p:sp>
        <p:nvSpPr>
          <p:cNvPr id="4" name="TextBox 3">
            <a:extLst>
              <a:ext uri="{FF2B5EF4-FFF2-40B4-BE49-F238E27FC236}">
                <a16:creationId xmlns:a16="http://schemas.microsoft.com/office/drawing/2014/main" id="{E6B55B0D-2AA3-B3CF-0AA0-D7FD6E92F4BF}"/>
              </a:ext>
            </a:extLst>
          </p:cNvPr>
          <p:cNvSpPr txBox="1"/>
          <p:nvPr/>
        </p:nvSpPr>
        <p:spPr>
          <a:xfrm>
            <a:off x="4502536" y="2571749"/>
            <a:ext cx="1576072" cy="307777"/>
          </a:xfrm>
          <a:prstGeom prst="rect">
            <a:avLst/>
          </a:prstGeom>
          <a:noFill/>
        </p:spPr>
        <p:txBody>
          <a:bodyPr wrap="none" rtlCol="0">
            <a:spAutoFit/>
          </a:bodyPr>
          <a:lstStyle/>
          <a:p>
            <a:r>
              <a:rPr lang="en-US" dirty="0"/>
              <a:t>b. ____________</a:t>
            </a:r>
          </a:p>
        </p:txBody>
      </p:sp>
      <p:sp>
        <p:nvSpPr>
          <p:cNvPr id="5" name="TextBox 4">
            <a:extLst>
              <a:ext uri="{FF2B5EF4-FFF2-40B4-BE49-F238E27FC236}">
                <a16:creationId xmlns:a16="http://schemas.microsoft.com/office/drawing/2014/main" id="{C14C5DB1-6C95-464F-3830-C7F50A605D8B}"/>
              </a:ext>
            </a:extLst>
          </p:cNvPr>
          <p:cNvSpPr txBox="1"/>
          <p:nvPr/>
        </p:nvSpPr>
        <p:spPr>
          <a:xfrm>
            <a:off x="7345428" y="2550187"/>
            <a:ext cx="1594532" cy="307777"/>
          </a:xfrm>
          <a:prstGeom prst="rect">
            <a:avLst/>
          </a:prstGeom>
          <a:noFill/>
        </p:spPr>
        <p:txBody>
          <a:bodyPr wrap="square" rtlCol="0">
            <a:spAutoFit/>
          </a:bodyPr>
          <a:lstStyle/>
          <a:p>
            <a:r>
              <a:rPr lang="en-US" dirty="0"/>
              <a:t>c. ____________</a:t>
            </a:r>
          </a:p>
        </p:txBody>
      </p:sp>
      <p:sp>
        <p:nvSpPr>
          <p:cNvPr id="6" name="TextBox 5">
            <a:extLst>
              <a:ext uri="{FF2B5EF4-FFF2-40B4-BE49-F238E27FC236}">
                <a16:creationId xmlns:a16="http://schemas.microsoft.com/office/drawing/2014/main" id="{A2E55365-FBF2-AB8D-044B-34E2604D6307}"/>
              </a:ext>
            </a:extLst>
          </p:cNvPr>
          <p:cNvSpPr txBox="1"/>
          <p:nvPr/>
        </p:nvSpPr>
        <p:spPr>
          <a:xfrm>
            <a:off x="3266467" y="4279661"/>
            <a:ext cx="1576072" cy="307777"/>
          </a:xfrm>
          <a:prstGeom prst="rect">
            <a:avLst/>
          </a:prstGeom>
          <a:noFill/>
        </p:spPr>
        <p:txBody>
          <a:bodyPr wrap="none" rtlCol="0">
            <a:spAutoFit/>
          </a:bodyPr>
          <a:lstStyle/>
          <a:p>
            <a:r>
              <a:rPr lang="en-US" dirty="0"/>
              <a:t>d. ____________</a:t>
            </a:r>
          </a:p>
        </p:txBody>
      </p:sp>
      <p:sp>
        <p:nvSpPr>
          <p:cNvPr id="7" name="TextBox 6">
            <a:extLst>
              <a:ext uri="{FF2B5EF4-FFF2-40B4-BE49-F238E27FC236}">
                <a16:creationId xmlns:a16="http://schemas.microsoft.com/office/drawing/2014/main" id="{9BB1A927-297A-3796-FF55-49089410846B}"/>
              </a:ext>
            </a:extLst>
          </p:cNvPr>
          <p:cNvSpPr txBox="1"/>
          <p:nvPr/>
        </p:nvSpPr>
        <p:spPr>
          <a:xfrm>
            <a:off x="6489309" y="4256148"/>
            <a:ext cx="1576072" cy="307777"/>
          </a:xfrm>
          <a:prstGeom prst="rect">
            <a:avLst/>
          </a:prstGeom>
          <a:noFill/>
        </p:spPr>
        <p:txBody>
          <a:bodyPr wrap="none" rtlCol="0">
            <a:spAutoFit/>
          </a:bodyPr>
          <a:lstStyle/>
          <a:p>
            <a:r>
              <a:rPr lang="en-US" dirty="0"/>
              <a:t>e. ____________</a:t>
            </a:r>
          </a:p>
        </p:txBody>
      </p:sp>
      <p:sp>
        <p:nvSpPr>
          <p:cNvPr id="9" name="TextBox 8">
            <a:extLst>
              <a:ext uri="{FF2B5EF4-FFF2-40B4-BE49-F238E27FC236}">
                <a16:creationId xmlns:a16="http://schemas.microsoft.com/office/drawing/2014/main" id="{E1B60744-D52D-9A8B-C840-1D7D827B3A95}"/>
              </a:ext>
            </a:extLst>
          </p:cNvPr>
          <p:cNvSpPr txBox="1"/>
          <p:nvPr/>
        </p:nvSpPr>
        <p:spPr>
          <a:xfrm>
            <a:off x="1908950" y="2479416"/>
            <a:ext cx="1061762" cy="400110"/>
          </a:xfrm>
          <a:prstGeom prst="rect">
            <a:avLst/>
          </a:prstGeom>
          <a:noFill/>
        </p:spPr>
        <p:txBody>
          <a:bodyPr wrap="square">
            <a:spAutoFit/>
          </a:bodyPr>
          <a:lstStyle/>
          <a:p>
            <a:pPr rtl="0">
              <a:spcBef>
                <a:spcPts val="0"/>
              </a:spcBef>
              <a:spcAft>
                <a:spcPts val="0"/>
              </a:spcAft>
            </a:pPr>
            <a:r>
              <a:rPr lang="en-US" sz="2000" b="1" i="0" u="none" strike="noStrike" dirty="0">
                <a:solidFill>
                  <a:srgbClr val="F05334"/>
                </a:solidFill>
                <a:effectLst/>
                <a:latin typeface="Calibri" panose="020F0502020204030204" pitchFamily="34" charset="0"/>
              </a:rPr>
              <a:t>scissors</a:t>
            </a:r>
            <a:endParaRPr lang="en-US" sz="2000" b="1" dirty="0">
              <a:effectLst/>
            </a:endParaRPr>
          </a:p>
        </p:txBody>
      </p:sp>
      <p:sp>
        <p:nvSpPr>
          <p:cNvPr id="10" name="TextBox 9">
            <a:extLst>
              <a:ext uri="{FF2B5EF4-FFF2-40B4-BE49-F238E27FC236}">
                <a16:creationId xmlns:a16="http://schemas.microsoft.com/office/drawing/2014/main" id="{8EF7B809-54BA-1767-32A4-155F258FC4F7}"/>
              </a:ext>
            </a:extLst>
          </p:cNvPr>
          <p:cNvSpPr txBox="1"/>
          <p:nvPr/>
        </p:nvSpPr>
        <p:spPr>
          <a:xfrm>
            <a:off x="4654531" y="2511425"/>
            <a:ext cx="1565135" cy="400110"/>
          </a:xfrm>
          <a:prstGeom prst="rect">
            <a:avLst/>
          </a:prstGeom>
          <a:noFill/>
        </p:spPr>
        <p:txBody>
          <a:bodyPr wrap="square">
            <a:spAutoFit/>
          </a:bodyPr>
          <a:lstStyle/>
          <a:p>
            <a:r>
              <a:rPr lang="en-US" sz="2000" b="1" dirty="0">
                <a:solidFill>
                  <a:srgbClr val="FF0000"/>
                </a:solidFill>
                <a:latin typeface="Calibri" panose="020F0502020204030204" pitchFamily="34" charset="0"/>
                <a:cs typeface="Calibri" panose="020F0502020204030204" pitchFamily="34" charset="0"/>
              </a:rPr>
              <a:t>sleeping bag</a:t>
            </a:r>
            <a:endParaRPr lang="en-US" sz="3200" b="1" dirty="0">
              <a:solidFill>
                <a:srgbClr val="FF0000"/>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6E41A03-1310-9901-DA82-5CC0FD12BF8E}"/>
              </a:ext>
            </a:extLst>
          </p:cNvPr>
          <p:cNvSpPr txBox="1"/>
          <p:nvPr/>
        </p:nvSpPr>
        <p:spPr>
          <a:xfrm>
            <a:off x="7610432" y="2479416"/>
            <a:ext cx="1175691" cy="400110"/>
          </a:xfrm>
          <a:prstGeom prst="rect">
            <a:avLst/>
          </a:prstGeom>
          <a:noFill/>
        </p:spPr>
        <p:txBody>
          <a:bodyPr wrap="square">
            <a:spAutoFit/>
          </a:bodyPr>
          <a:lstStyle/>
          <a:p>
            <a:pPr rtl="0">
              <a:spcBef>
                <a:spcPts val="0"/>
              </a:spcBef>
              <a:spcAft>
                <a:spcPts val="0"/>
              </a:spcAft>
            </a:pPr>
            <a:r>
              <a:rPr lang="en-US" sz="2000" b="1" i="0" u="none" strike="noStrike" dirty="0">
                <a:solidFill>
                  <a:srgbClr val="F05334"/>
                </a:solidFill>
                <a:effectLst/>
                <a:latin typeface="Calibri" panose="020F0502020204030204" pitchFamily="34" charset="0"/>
              </a:rPr>
              <a:t>compass</a:t>
            </a:r>
            <a:endParaRPr lang="en-US" sz="2000" b="1" dirty="0">
              <a:effectLst/>
            </a:endParaRPr>
          </a:p>
        </p:txBody>
      </p:sp>
      <p:sp>
        <p:nvSpPr>
          <p:cNvPr id="12" name="TextBox 11">
            <a:extLst>
              <a:ext uri="{FF2B5EF4-FFF2-40B4-BE49-F238E27FC236}">
                <a16:creationId xmlns:a16="http://schemas.microsoft.com/office/drawing/2014/main" id="{868251BC-2D14-41C0-1FB3-C6E6A02697C3}"/>
              </a:ext>
            </a:extLst>
          </p:cNvPr>
          <p:cNvSpPr txBox="1"/>
          <p:nvPr/>
        </p:nvSpPr>
        <p:spPr>
          <a:xfrm>
            <a:off x="3523275" y="4218380"/>
            <a:ext cx="1199269" cy="400110"/>
          </a:xfrm>
          <a:prstGeom prst="rect">
            <a:avLst/>
          </a:prstGeom>
          <a:noFill/>
        </p:spPr>
        <p:txBody>
          <a:bodyPr wrap="square">
            <a:spAutoFit/>
          </a:bodyPr>
          <a:lstStyle/>
          <a:p>
            <a:r>
              <a:rPr lang="en-US" sz="2000" b="1" dirty="0">
                <a:solidFill>
                  <a:srgbClr val="FF0000"/>
                </a:solidFill>
                <a:latin typeface="Calibri" panose="020F0502020204030204" pitchFamily="34" charset="0"/>
                <a:cs typeface="Calibri" panose="020F0502020204030204" pitchFamily="34" charset="0"/>
              </a:rPr>
              <a:t>backpack</a:t>
            </a:r>
            <a:endParaRPr lang="en-US" sz="3200" b="1" dirty="0">
              <a:solidFill>
                <a:srgbClr val="FF0000"/>
              </a:solidFill>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BBB34BD-EEF8-9244-D26A-833BCDF7B364}"/>
              </a:ext>
            </a:extLst>
          </p:cNvPr>
          <p:cNvSpPr txBox="1"/>
          <p:nvPr/>
        </p:nvSpPr>
        <p:spPr>
          <a:xfrm>
            <a:off x="6929272" y="4179771"/>
            <a:ext cx="1061762" cy="400110"/>
          </a:xfrm>
          <a:prstGeom prst="rect">
            <a:avLst/>
          </a:prstGeom>
          <a:noFill/>
        </p:spPr>
        <p:txBody>
          <a:bodyPr wrap="square">
            <a:spAutoFit/>
          </a:bodyPr>
          <a:lstStyle/>
          <a:p>
            <a:pPr rtl="0">
              <a:spcBef>
                <a:spcPts val="0"/>
              </a:spcBef>
              <a:spcAft>
                <a:spcPts val="0"/>
              </a:spcAft>
            </a:pPr>
            <a:r>
              <a:rPr lang="en-US" sz="2000" b="1" i="0" u="none" strike="noStrike" dirty="0">
                <a:solidFill>
                  <a:srgbClr val="F05334"/>
                </a:solidFill>
                <a:effectLst/>
                <a:latin typeface="Calibri" panose="020F0502020204030204" pitchFamily="34" charset="0"/>
              </a:rPr>
              <a:t>plaster</a:t>
            </a:r>
            <a:endParaRPr lang="en-US" sz="2000" b="1" dirty="0">
              <a:effectLst/>
            </a:endParaRPr>
          </a:p>
        </p:txBody>
      </p:sp>
    </p:spTree>
    <p:extLst>
      <p:ext uri="{BB962C8B-B14F-4D97-AF65-F5344CB8AC3E}">
        <p14:creationId xmlns:p14="http://schemas.microsoft.com/office/powerpoint/2010/main" val="6038751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20" name="Google Shape;620;p52"/>
          <p:cNvSpPr txBox="1">
            <a:spLocks noGrp="1"/>
          </p:cNvSpPr>
          <p:nvPr>
            <p:ph type="title"/>
          </p:nvPr>
        </p:nvSpPr>
        <p:spPr>
          <a:xfrm>
            <a:off x="1503847" y="1378952"/>
            <a:ext cx="7048045" cy="1511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GRAMMAR</a:t>
            </a:r>
            <a:endParaRPr dirty="0"/>
          </a:p>
        </p:txBody>
      </p:sp>
      <p:cxnSp>
        <p:nvCxnSpPr>
          <p:cNvPr id="621" name="Google Shape;621;p52"/>
          <p:cNvCxnSpPr/>
          <p:nvPr/>
        </p:nvCxnSpPr>
        <p:spPr>
          <a:xfrm>
            <a:off x="2484330" y="2821196"/>
            <a:ext cx="5515800" cy="0"/>
          </a:xfrm>
          <a:prstGeom prst="straightConnector1">
            <a:avLst/>
          </a:prstGeom>
          <a:noFill/>
          <a:ln w="9525" cap="flat" cmpd="sng">
            <a:solidFill>
              <a:schemeClr val="lt2"/>
            </a:solidFill>
            <a:prstDash val="solid"/>
            <a:round/>
            <a:headEnd type="none" w="med" len="med"/>
            <a:tailEnd type="none" w="med" len="med"/>
          </a:ln>
        </p:spPr>
      </p:cxnSp>
      <p:pic>
        <p:nvPicPr>
          <p:cNvPr id="622" name="Google Shape;622;p52"/>
          <p:cNvPicPr preferRelativeResize="0"/>
          <p:nvPr/>
        </p:nvPicPr>
        <p:blipFill>
          <a:blip r:embed="rId3">
            <a:alphaModFix/>
          </a:blip>
          <a:stretch>
            <a:fillRect/>
          </a:stretch>
        </p:blipFill>
        <p:spPr>
          <a:xfrm flipH="1">
            <a:off x="-1185924" y="2994859"/>
            <a:ext cx="4232449" cy="41985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D0750B-430A-F250-CE19-02E99CC4605D}"/>
              </a:ext>
            </a:extLst>
          </p:cNvPr>
          <p:cNvSpPr txBox="1"/>
          <p:nvPr/>
        </p:nvSpPr>
        <p:spPr>
          <a:xfrm>
            <a:off x="2000721" y="2475819"/>
            <a:ext cx="6047509" cy="1631216"/>
          </a:xfrm>
          <a:prstGeom prst="rect">
            <a:avLst/>
          </a:prstGeom>
          <a:noFill/>
        </p:spPr>
        <p:txBody>
          <a:bodyPr wrap="square">
            <a:spAutoFit/>
          </a:bodyPr>
          <a:lstStyle/>
          <a:p>
            <a:pPr rtl="0">
              <a:spcBef>
                <a:spcPts val="0"/>
              </a:spcBef>
              <a:spcAft>
                <a:spcPts val="0"/>
              </a:spcAft>
            </a:pPr>
            <a:r>
              <a:rPr lang="en-US" sz="2000" b="0" i="0" u="none" strike="noStrike" dirty="0">
                <a:solidFill>
                  <a:srgbClr val="000000"/>
                </a:solidFill>
                <a:effectLst/>
                <a:latin typeface="Calibri" panose="020F0502020204030204" pitchFamily="34" charset="0"/>
                <a:cs typeface="Calibri" panose="020F0502020204030204" pitchFamily="34" charset="0"/>
              </a:rPr>
              <a:t>There </a:t>
            </a:r>
            <a:r>
              <a:rPr lang="en-US" sz="2000" b="0" i="0" u="sng" dirty="0">
                <a:solidFill>
                  <a:srgbClr val="000000"/>
                </a:solidFill>
                <a:effectLst/>
                <a:latin typeface="Calibri" panose="020F0502020204030204" pitchFamily="34" charset="0"/>
                <a:cs typeface="Calibri" panose="020F0502020204030204" pitchFamily="34" charset="0"/>
              </a:rPr>
              <a:t>is</a:t>
            </a:r>
            <a:r>
              <a:rPr lang="en-US" sz="2000" b="0" i="0" u="none" strike="noStrike" dirty="0">
                <a:solidFill>
                  <a:srgbClr val="000000"/>
                </a:solidFill>
                <a:effectLst/>
                <a:latin typeface="Calibri" panose="020F0502020204030204" pitchFamily="34" charset="0"/>
                <a:cs typeface="Calibri" panose="020F0502020204030204" pitchFamily="34" charset="0"/>
              </a:rPr>
              <a:t> some wonderful camping sites in our area.</a:t>
            </a:r>
            <a:endParaRPr lang="en-US" sz="2000" b="0" dirty="0">
              <a:effectLst/>
              <a:latin typeface="Calibri" panose="020F0502020204030204" pitchFamily="34" charset="0"/>
              <a:cs typeface="Calibri" panose="020F0502020204030204" pitchFamily="34" charset="0"/>
            </a:endParaRPr>
          </a:p>
          <a:p>
            <a:pPr rtl="0">
              <a:spcBef>
                <a:spcPts val="0"/>
              </a:spcBef>
              <a:spcAft>
                <a:spcPts val="0"/>
              </a:spcAft>
            </a:pPr>
            <a:br>
              <a:rPr lang="en-US" sz="2000" b="0" dirty="0">
                <a:effectLst/>
                <a:latin typeface="Calibri" panose="020F0502020204030204" pitchFamily="34" charset="0"/>
                <a:cs typeface="Calibri" panose="020F0502020204030204" pitchFamily="34" charset="0"/>
              </a:rPr>
            </a:br>
            <a:r>
              <a:rPr lang="en-US" sz="2000" b="0" dirty="0">
                <a:effectLst/>
                <a:latin typeface="Calibri" panose="020F0502020204030204" pitchFamily="34" charset="0"/>
                <a:cs typeface="Calibri" panose="020F0502020204030204" pitchFamily="34" charset="0"/>
              </a:rPr>
              <a:t>        </a:t>
            </a:r>
            <a:r>
              <a:rPr lang="en-US" sz="2000" b="1" i="0" u="none" strike="noStrike" dirty="0">
                <a:solidFill>
                  <a:srgbClr val="F16247"/>
                </a:solidFill>
                <a:effectLst/>
                <a:latin typeface="Calibri" panose="020F0502020204030204" pitchFamily="34" charset="0"/>
                <a:cs typeface="Calibri" panose="020F0502020204030204" pitchFamily="34" charset="0"/>
              </a:rPr>
              <a:t>is </a:t>
            </a:r>
            <a:r>
              <a:rPr lang="en-US" sz="2000" b="1" dirty="0">
                <a:solidFill>
                  <a:srgbClr val="F16247"/>
                </a:solidFill>
                <a:latin typeface="Calibri" panose="020F0502020204030204" pitchFamily="34" charset="0"/>
                <a:cs typeface="Calibri" panose="020F0502020204030204" pitchFamily="34" charset="0"/>
                <a:sym typeface="Wingdings" panose="05000000000000000000" pitchFamily="2" charset="2"/>
              </a:rPr>
              <a:t> </a:t>
            </a:r>
            <a:r>
              <a:rPr lang="en-US" sz="2000" b="1" i="0" u="none" strike="noStrike" dirty="0">
                <a:solidFill>
                  <a:srgbClr val="F16247"/>
                </a:solidFill>
                <a:effectLst/>
                <a:latin typeface="Calibri" panose="020F0502020204030204" pitchFamily="34" charset="0"/>
                <a:cs typeface="Calibri" panose="020F0502020204030204" pitchFamily="34" charset="0"/>
              </a:rPr>
              <a:t>  are </a:t>
            </a:r>
            <a:endParaRPr lang="en-US" sz="2000" b="0" dirty="0">
              <a:effectLst/>
              <a:latin typeface="Calibri" panose="020F0502020204030204" pitchFamily="34" charset="0"/>
              <a:cs typeface="Calibri" panose="020F0502020204030204" pitchFamily="34" charset="0"/>
            </a:endParaRPr>
          </a:p>
          <a:p>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9A86E2A-0384-B867-CC47-7F67A6455D28}"/>
              </a:ext>
            </a:extLst>
          </p:cNvPr>
          <p:cNvSpPr txBox="1"/>
          <p:nvPr/>
        </p:nvSpPr>
        <p:spPr>
          <a:xfrm>
            <a:off x="849903" y="1851471"/>
            <a:ext cx="1553630" cy="461665"/>
          </a:xfrm>
          <a:prstGeom prst="rect">
            <a:avLst/>
          </a:prstGeom>
          <a:noFill/>
        </p:spPr>
        <p:txBody>
          <a:bodyPr wrap="none" rtlCol="0">
            <a:spAutoFit/>
          </a:bodyPr>
          <a:lstStyle/>
          <a:p>
            <a:r>
              <a:rPr lang="en-US" sz="2400" b="1" dirty="0">
                <a:solidFill>
                  <a:schemeClr val="accent2">
                    <a:lumMod val="75000"/>
                  </a:schemeClr>
                </a:solidFill>
              </a:rPr>
              <a:t>Example:</a:t>
            </a:r>
          </a:p>
        </p:txBody>
      </p:sp>
      <p:sp>
        <p:nvSpPr>
          <p:cNvPr id="8" name="TextBox 7">
            <a:extLst>
              <a:ext uri="{FF2B5EF4-FFF2-40B4-BE49-F238E27FC236}">
                <a16:creationId xmlns:a16="http://schemas.microsoft.com/office/drawing/2014/main" id="{95CBB861-9EAF-D572-31CE-EF18F299C82A}"/>
              </a:ext>
            </a:extLst>
          </p:cNvPr>
          <p:cNvSpPr txBox="1"/>
          <p:nvPr/>
        </p:nvSpPr>
        <p:spPr>
          <a:xfrm>
            <a:off x="580002" y="824678"/>
            <a:ext cx="7377546" cy="400110"/>
          </a:xfrm>
          <a:prstGeom prst="rect">
            <a:avLst/>
          </a:prstGeom>
          <a:solidFill>
            <a:schemeClr val="accent1">
              <a:lumMod val="40000"/>
              <a:lumOff val="60000"/>
            </a:schemeClr>
          </a:solidFill>
          <a:ln>
            <a:solidFill>
              <a:schemeClr val="accent1">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rtl="0">
              <a:spcBef>
                <a:spcPts val="0"/>
              </a:spcBef>
              <a:spcAft>
                <a:spcPts val="0"/>
              </a:spcAft>
            </a:pPr>
            <a:r>
              <a:rPr lang="en-US" sz="2000" b="1" i="0" u="none" strike="noStrike" dirty="0">
                <a:solidFill>
                  <a:srgbClr val="000000"/>
                </a:solidFill>
                <a:effectLst/>
                <a:latin typeface="Arial" panose="020B0604020202020204" pitchFamily="34" charset="0"/>
              </a:rPr>
              <a:t>Ex4: Find the mistake in each sentence and correct it.</a:t>
            </a:r>
            <a:endParaRPr lang="en-US" sz="2000" b="0" dirty="0">
              <a:effectLst/>
            </a:endParaRPr>
          </a:p>
        </p:txBody>
      </p:sp>
    </p:spTree>
    <p:extLst>
      <p:ext uri="{BB962C8B-B14F-4D97-AF65-F5344CB8AC3E}">
        <p14:creationId xmlns:p14="http://schemas.microsoft.com/office/powerpoint/2010/main" val="22437041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797252-1977-DE14-885F-F8C9D4B99A44}"/>
              </a:ext>
            </a:extLst>
          </p:cNvPr>
          <p:cNvSpPr/>
          <p:nvPr/>
        </p:nvSpPr>
        <p:spPr>
          <a:xfrm>
            <a:off x="3827634" y="3673928"/>
            <a:ext cx="835107" cy="3098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8BB46119-7E27-11E9-EC7F-D88809DAB7E4}"/>
              </a:ext>
            </a:extLst>
          </p:cNvPr>
          <p:cNvSpPr/>
          <p:nvPr/>
        </p:nvSpPr>
        <p:spPr>
          <a:xfrm>
            <a:off x="2461709" y="2921769"/>
            <a:ext cx="379734" cy="3098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9338419-C1C1-BB99-D4BA-0148E8397507}"/>
              </a:ext>
            </a:extLst>
          </p:cNvPr>
          <p:cNvSpPr/>
          <p:nvPr/>
        </p:nvSpPr>
        <p:spPr>
          <a:xfrm>
            <a:off x="5113909" y="2181189"/>
            <a:ext cx="1138575" cy="3098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FF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B3F98CD-ABEA-8230-91A2-8DF610B52218}"/>
              </a:ext>
            </a:extLst>
          </p:cNvPr>
          <p:cNvSpPr/>
          <p:nvPr/>
        </p:nvSpPr>
        <p:spPr>
          <a:xfrm>
            <a:off x="2461709" y="1387249"/>
            <a:ext cx="379734" cy="3098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2EBF32BA-D3A5-8AA9-531D-C22BF2656D0D}"/>
              </a:ext>
            </a:extLst>
          </p:cNvPr>
          <p:cNvSpPr/>
          <p:nvPr/>
        </p:nvSpPr>
        <p:spPr>
          <a:xfrm>
            <a:off x="3649791" y="641900"/>
            <a:ext cx="204040" cy="3098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3A6DFA-6C88-F99F-EA21-EFB682680043}"/>
              </a:ext>
            </a:extLst>
          </p:cNvPr>
          <p:cNvSpPr txBox="1"/>
          <p:nvPr/>
        </p:nvSpPr>
        <p:spPr>
          <a:xfrm>
            <a:off x="1579513" y="555331"/>
            <a:ext cx="4775853" cy="3904274"/>
          </a:xfrm>
          <a:prstGeom prst="rect">
            <a:avLst/>
          </a:prstGeom>
          <a:noFill/>
        </p:spPr>
        <p:txBody>
          <a:bodyPr wrap="square" rtlCol="0">
            <a:spAutoFit/>
          </a:bodyPr>
          <a:lstStyle/>
          <a:p>
            <a:pPr>
              <a:lnSpc>
                <a:spcPts val="3000"/>
              </a:lnSpc>
            </a:pPr>
            <a:r>
              <a:rPr lang="en-US" sz="1800" dirty="0">
                <a:latin typeface="Calibri" panose="020F0502020204030204" pitchFamily="34" charset="0"/>
                <a:cs typeface="Calibri" panose="020F0502020204030204" pitchFamily="34" charset="0"/>
              </a:rPr>
              <a:t>1. How many candles is on that birthday cake? </a:t>
            </a:r>
          </a:p>
          <a:p>
            <a:pPr>
              <a:lnSpc>
                <a:spcPts val="3000"/>
              </a:lnSpc>
            </a:pPr>
            <a:endParaRPr lang="en-US" sz="1800" dirty="0">
              <a:latin typeface="Calibri" panose="020F0502020204030204" pitchFamily="34" charset="0"/>
              <a:cs typeface="Calibri" panose="020F0502020204030204" pitchFamily="34" charset="0"/>
            </a:endParaRPr>
          </a:p>
          <a:p>
            <a:pPr>
              <a:lnSpc>
                <a:spcPts val="3000"/>
              </a:lnSpc>
            </a:pPr>
            <a:r>
              <a:rPr lang="en-US" sz="1800" dirty="0">
                <a:latin typeface="Calibri" panose="020F0502020204030204" pitchFamily="34" charset="0"/>
                <a:cs typeface="Calibri" panose="020F0502020204030204" pitchFamily="34" charset="0"/>
              </a:rPr>
              <a:t>2. There are so much snow on the road. </a:t>
            </a:r>
          </a:p>
          <a:p>
            <a:pPr>
              <a:lnSpc>
                <a:spcPts val="3000"/>
              </a:lnSpc>
            </a:pPr>
            <a:endParaRPr lang="en-US" sz="1800" dirty="0">
              <a:latin typeface="Calibri" panose="020F0502020204030204" pitchFamily="34" charset="0"/>
              <a:cs typeface="Calibri" panose="020F0502020204030204" pitchFamily="34" charset="0"/>
            </a:endParaRPr>
          </a:p>
          <a:p>
            <a:pPr>
              <a:lnSpc>
                <a:spcPts val="3000"/>
              </a:lnSpc>
            </a:pPr>
            <a:r>
              <a:rPr lang="en-US" sz="1800" dirty="0">
                <a:latin typeface="Calibri" panose="020F0502020204030204" pitchFamily="34" charset="0"/>
                <a:cs typeface="Calibri" panose="020F0502020204030204" pitchFamily="34" charset="0"/>
              </a:rPr>
              <a:t>3. Michael can play different musical instrument </a:t>
            </a:r>
          </a:p>
          <a:p>
            <a:pPr>
              <a:lnSpc>
                <a:spcPts val="3000"/>
              </a:lnSpc>
            </a:pPr>
            <a:endParaRPr lang="en-US" sz="1800" dirty="0">
              <a:latin typeface="Calibri" panose="020F0502020204030204" pitchFamily="34" charset="0"/>
              <a:cs typeface="Calibri" panose="020F0502020204030204" pitchFamily="34" charset="0"/>
            </a:endParaRPr>
          </a:p>
          <a:p>
            <a:pPr>
              <a:lnSpc>
                <a:spcPts val="3000"/>
              </a:lnSpc>
            </a:pPr>
            <a:r>
              <a:rPr lang="en-US" sz="1800" dirty="0">
                <a:latin typeface="Calibri" panose="020F0502020204030204" pitchFamily="34" charset="0"/>
                <a:cs typeface="Calibri" panose="020F0502020204030204" pitchFamily="34" charset="0"/>
              </a:rPr>
              <a:t>4. There are not much milk left in the fridge. </a:t>
            </a:r>
          </a:p>
          <a:p>
            <a:pPr>
              <a:lnSpc>
                <a:spcPts val="3000"/>
              </a:lnSpc>
            </a:pPr>
            <a:endParaRPr lang="en-US" sz="1800" dirty="0">
              <a:latin typeface="Calibri" panose="020F0502020204030204" pitchFamily="34" charset="0"/>
              <a:cs typeface="Calibri" panose="020F0502020204030204" pitchFamily="34" charset="0"/>
            </a:endParaRPr>
          </a:p>
          <a:p>
            <a:pPr>
              <a:lnSpc>
                <a:spcPts val="3000"/>
              </a:lnSpc>
            </a:pPr>
            <a:r>
              <a:rPr lang="en-US" sz="1800" dirty="0">
                <a:latin typeface="Calibri" panose="020F0502020204030204" pitchFamily="34" charset="0"/>
                <a:cs typeface="Calibri" panose="020F0502020204030204" pitchFamily="34" charset="0"/>
              </a:rPr>
              <a:t>5. Don't take too much </a:t>
            </a:r>
            <a:r>
              <a:rPr lang="en-US" sz="1800" dirty="0" err="1">
                <a:latin typeface="Calibri" panose="020F0502020204030204" pitchFamily="34" charset="0"/>
                <a:cs typeface="Calibri" panose="020F0502020204030204" pitchFamily="34" charset="0"/>
              </a:rPr>
              <a:t>luggages</a:t>
            </a:r>
            <a:r>
              <a:rPr lang="en-US" sz="1800" dirty="0">
                <a:latin typeface="Calibri" panose="020F0502020204030204" pitchFamily="34" charset="0"/>
                <a:cs typeface="Calibri" panose="020F0502020204030204" pitchFamily="34" charset="0"/>
              </a:rPr>
              <a:t> on your top. </a:t>
            </a:r>
          </a:p>
          <a:p>
            <a:pPr>
              <a:lnSpc>
                <a:spcPts val="3000"/>
              </a:lnSpc>
            </a:pPr>
            <a:endParaRPr lang="en-US" sz="18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84EB12A-3162-6D27-2A90-5268D22737B5}"/>
              </a:ext>
            </a:extLst>
          </p:cNvPr>
          <p:cNvSpPr txBox="1"/>
          <p:nvPr/>
        </p:nvSpPr>
        <p:spPr>
          <a:xfrm>
            <a:off x="1639876" y="1002063"/>
            <a:ext cx="5493317" cy="369332"/>
          </a:xfrm>
          <a:prstGeom prst="rect">
            <a:avLst/>
          </a:prstGeom>
          <a:noFill/>
        </p:spPr>
        <p:txBody>
          <a:bodyPr wrap="square" rtlCol="0">
            <a:spAutoFit/>
          </a:bodyPr>
          <a:lstStyle/>
          <a:p>
            <a:r>
              <a:rPr lang="en-US" sz="1800" dirty="0">
                <a:solidFill>
                  <a:srgbClr val="FF0000"/>
                </a:solidFill>
                <a:latin typeface="Calibri" panose="020F0502020204030204" pitchFamily="34" charset="0"/>
                <a:cs typeface="Calibri" panose="020F0502020204030204" pitchFamily="34" charset="0"/>
              </a:rPr>
              <a:t>Candles: </a:t>
            </a:r>
            <a:r>
              <a:rPr lang="en-US" sz="1800" dirty="0" err="1">
                <a:solidFill>
                  <a:srgbClr val="FF0000"/>
                </a:solidFill>
                <a:latin typeface="Calibri" panose="020F0502020204030204" pitchFamily="34" charset="0"/>
                <a:cs typeface="Calibri" panose="020F0502020204030204" pitchFamily="34" charset="0"/>
              </a:rPr>
              <a:t>danh</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từ</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số</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nhiều</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đếm</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được</a:t>
            </a:r>
            <a:r>
              <a:rPr lang="en-US" sz="1800" dirty="0">
                <a:solidFill>
                  <a:srgbClr val="FF0000"/>
                </a:solidFill>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E6D19FDB-F2C1-0E2C-704C-FE97835830E5}"/>
              </a:ext>
            </a:extLst>
          </p:cNvPr>
          <p:cNvSpPr txBox="1"/>
          <p:nvPr/>
        </p:nvSpPr>
        <p:spPr>
          <a:xfrm>
            <a:off x="5434241" y="1002063"/>
            <a:ext cx="989044" cy="369332"/>
          </a:xfrm>
          <a:prstGeom prst="rect">
            <a:avLst/>
          </a:prstGeom>
          <a:noFill/>
        </p:spPr>
        <p:txBody>
          <a:bodyPr wrap="square" rtlCol="0">
            <a:spAutoFit/>
          </a:bodyPr>
          <a:lstStyle/>
          <a:p>
            <a:r>
              <a:rPr lang="en-US" sz="1800" b="1" dirty="0">
                <a:solidFill>
                  <a:srgbClr val="FF0000"/>
                </a:solidFill>
                <a:latin typeface="Calibri" panose="020F0502020204030204" pitchFamily="34" charset="0"/>
                <a:cs typeface="Calibri" panose="020F0502020204030204" pitchFamily="34" charset="0"/>
                <a:sym typeface="Wingdings" panose="05000000000000000000" pitchFamily="2" charset="2"/>
              </a:rPr>
              <a:t> are</a:t>
            </a:r>
            <a:endParaRPr lang="en-US" sz="1800" b="1" dirty="0">
              <a:solidFill>
                <a:srgbClr val="FF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C6666AA-6D93-76A4-FA3C-A717912616E1}"/>
              </a:ext>
            </a:extLst>
          </p:cNvPr>
          <p:cNvSpPr txBox="1"/>
          <p:nvPr/>
        </p:nvSpPr>
        <p:spPr>
          <a:xfrm>
            <a:off x="1639877" y="1760853"/>
            <a:ext cx="4448062" cy="369332"/>
          </a:xfrm>
          <a:prstGeom prst="rect">
            <a:avLst/>
          </a:prstGeom>
          <a:noFill/>
        </p:spPr>
        <p:txBody>
          <a:bodyPr wrap="square" rtlCol="0">
            <a:spAutoFit/>
          </a:bodyPr>
          <a:lstStyle/>
          <a:p>
            <a:r>
              <a:rPr lang="en-US" sz="1800" dirty="0">
                <a:solidFill>
                  <a:srgbClr val="FF0000"/>
                </a:solidFill>
                <a:latin typeface="Calibri" panose="020F0502020204030204" pitchFamily="34" charset="0"/>
                <a:cs typeface="Calibri" panose="020F0502020204030204" pitchFamily="34" charset="0"/>
              </a:rPr>
              <a:t>Snow: </a:t>
            </a:r>
            <a:r>
              <a:rPr lang="en-US" sz="1800" dirty="0" err="1">
                <a:solidFill>
                  <a:srgbClr val="FF0000"/>
                </a:solidFill>
                <a:latin typeface="Calibri" panose="020F0502020204030204" pitchFamily="34" charset="0"/>
                <a:cs typeface="Calibri" panose="020F0502020204030204" pitchFamily="34" charset="0"/>
              </a:rPr>
              <a:t>danh</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từ</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không</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đếm</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được</a:t>
            </a:r>
            <a:r>
              <a:rPr lang="en-US" sz="1800" dirty="0">
                <a:solidFill>
                  <a:srgbClr val="FF0000"/>
                </a:solidFill>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127068EE-69BA-6E72-0108-603795B660B4}"/>
              </a:ext>
            </a:extLst>
          </p:cNvPr>
          <p:cNvSpPr txBox="1"/>
          <p:nvPr/>
        </p:nvSpPr>
        <p:spPr>
          <a:xfrm>
            <a:off x="5447196" y="1766948"/>
            <a:ext cx="989044" cy="369332"/>
          </a:xfrm>
          <a:prstGeom prst="rect">
            <a:avLst/>
          </a:prstGeom>
          <a:noFill/>
        </p:spPr>
        <p:txBody>
          <a:bodyPr wrap="square" rtlCol="0">
            <a:spAutoFit/>
          </a:bodyPr>
          <a:lstStyle/>
          <a:p>
            <a:r>
              <a:rPr lang="en-US" sz="1800" b="1" dirty="0">
                <a:solidFill>
                  <a:srgbClr val="FF0000"/>
                </a:solidFill>
                <a:latin typeface="Calibri" panose="020F0502020204030204" pitchFamily="34" charset="0"/>
                <a:cs typeface="Calibri" panose="020F0502020204030204" pitchFamily="34" charset="0"/>
                <a:sym typeface="Wingdings" panose="05000000000000000000" pitchFamily="2" charset="2"/>
              </a:rPr>
              <a:t> is</a:t>
            </a:r>
            <a:endParaRPr lang="en-US" sz="1800" b="1" dirty="0">
              <a:solidFill>
                <a:srgbClr val="FF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0216C97-A848-CA9E-1BCA-E8FECB33DE70}"/>
              </a:ext>
            </a:extLst>
          </p:cNvPr>
          <p:cNvSpPr txBox="1"/>
          <p:nvPr/>
        </p:nvSpPr>
        <p:spPr>
          <a:xfrm flipH="1">
            <a:off x="1639876" y="2519643"/>
            <a:ext cx="4448060" cy="369332"/>
          </a:xfrm>
          <a:prstGeom prst="rect">
            <a:avLst/>
          </a:prstGeom>
          <a:noFill/>
        </p:spPr>
        <p:txBody>
          <a:bodyPr wrap="square" rtlCol="0">
            <a:spAutoFit/>
          </a:bodyPr>
          <a:lstStyle/>
          <a:p>
            <a:r>
              <a:rPr lang="en-US" sz="1800" dirty="0" err="1">
                <a:solidFill>
                  <a:srgbClr val="FF0000"/>
                </a:solidFill>
                <a:latin typeface="Calibri" panose="020F0502020204030204" pitchFamily="34" charset="0"/>
                <a:cs typeface="Calibri" panose="020F0502020204030204" pitchFamily="34" charset="0"/>
              </a:rPr>
              <a:t>Intrusment</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phải</a:t>
            </a:r>
            <a:r>
              <a:rPr lang="en-US" sz="1800" dirty="0">
                <a:solidFill>
                  <a:srgbClr val="FF0000"/>
                </a:solidFill>
                <a:latin typeface="Calibri" panose="020F0502020204030204" pitchFamily="34" charset="0"/>
                <a:cs typeface="Calibri" panose="020F0502020204030204" pitchFamily="34" charset="0"/>
              </a:rPr>
              <a:t> ở </a:t>
            </a:r>
            <a:r>
              <a:rPr lang="en-US" sz="1800" dirty="0" err="1">
                <a:solidFill>
                  <a:srgbClr val="FF0000"/>
                </a:solidFill>
                <a:latin typeface="Calibri" panose="020F0502020204030204" pitchFamily="34" charset="0"/>
                <a:cs typeface="Calibri" panose="020F0502020204030204" pitchFamily="34" charset="0"/>
              </a:rPr>
              <a:t>dạnh</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số</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nhiều</a:t>
            </a:r>
            <a:r>
              <a:rPr lang="en-US" sz="1800" dirty="0">
                <a:solidFill>
                  <a:srgbClr val="FF0000"/>
                </a:solidFill>
                <a:latin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D76F90D4-9309-139E-F0BE-5B4FAF800EF2}"/>
              </a:ext>
            </a:extLst>
          </p:cNvPr>
          <p:cNvSpPr txBox="1"/>
          <p:nvPr/>
        </p:nvSpPr>
        <p:spPr>
          <a:xfrm>
            <a:off x="5447196" y="2525738"/>
            <a:ext cx="2004000" cy="369332"/>
          </a:xfrm>
          <a:prstGeom prst="rect">
            <a:avLst/>
          </a:prstGeom>
          <a:noFill/>
        </p:spPr>
        <p:txBody>
          <a:bodyPr wrap="square" rtlCol="0">
            <a:spAutoFit/>
          </a:bodyPr>
          <a:lstStyle/>
          <a:p>
            <a:r>
              <a:rPr lang="en-US" sz="1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1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i</a:t>
            </a:r>
            <a:r>
              <a:rPr lang="en-US" sz="1800" b="1" dirty="0" err="1">
                <a:solidFill>
                  <a:srgbClr val="FF0000"/>
                </a:solidFill>
                <a:latin typeface="Calibri" panose="020F0502020204030204" pitchFamily="34" charset="0"/>
                <a:cs typeface="Calibri" panose="020F0502020204030204" pitchFamily="34" charset="0"/>
              </a:rPr>
              <a:t>ntrusments</a:t>
            </a:r>
            <a:endParaRPr lang="en-US" sz="18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2D5C1DF-53A3-AE15-763A-3A3748BB40E9}"/>
              </a:ext>
            </a:extLst>
          </p:cNvPr>
          <p:cNvSpPr txBox="1"/>
          <p:nvPr/>
        </p:nvSpPr>
        <p:spPr>
          <a:xfrm>
            <a:off x="1656250" y="3298415"/>
            <a:ext cx="4448062" cy="369332"/>
          </a:xfrm>
          <a:prstGeom prst="rect">
            <a:avLst/>
          </a:prstGeom>
          <a:noFill/>
        </p:spPr>
        <p:txBody>
          <a:bodyPr wrap="square" rtlCol="0">
            <a:spAutoFit/>
          </a:bodyPr>
          <a:lstStyle/>
          <a:p>
            <a:r>
              <a:rPr lang="en-US" sz="1800" dirty="0">
                <a:solidFill>
                  <a:srgbClr val="FF0000"/>
                </a:solidFill>
                <a:latin typeface="Calibri" panose="020F0502020204030204" pitchFamily="34" charset="0"/>
                <a:cs typeface="Calibri" panose="020F0502020204030204" pitchFamily="34" charset="0"/>
              </a:rPr>
              <a:t>Milk: </a:t>
            </a:r>
            <a:r>
              <a:rPr lang="en-US" sz="1800" dirty="0" err="1">
                <a:solidFill>
                  <a:srgbClr val="FF0000"/>
                </a:solidFill>
                <a:latin typeface="Calibri" panose="020F0502020204030204" pitchFamily="34" charset="0"/>
                <a:cs typeface="Calibri" panose="020F0502020204030204" pitchFamily="34" charset="0"/>
              </a:rPr>
              <a:t>danh</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từ</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không</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đếm</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được</a:t>
            </a:r>
            <a:r>
              <a:rPr lang="en-US" sz="1800" dirty="0">
                <a:solidFill>
                  <a:srgbClr val="FF0000"/>
                </a:solidFill>
                <a:latin typeface="Calibri" panose="020F0502020204030204" pitchFamily="34" charset="0"/>
                <a:cs typeface="Calibri" panose="020F0502020204030204" pitchFamily="34" charset="0"/>
              </a:rPr>
              <a:t> </a:t>
            </a:r>
          </a:p>
        </p:txBody>
      </p:sp>
      <p:sp>
        <p:nvSpPr>
          <p:cNvPr id="16" name="TextBox 15">
            <a:extLst>
              <a:ext uri="{FF2B5EF4-FFF2-40B4-BE49-F238E27FC236}">
                <a16:creationId xmlns:a16="http://schemas.microsoft.com/office/drawing/2014/main" id="{A35027EC-67F1-5A97-6E41-AFDC5347B685}"/>
              </a:ext>
            </a:extLst>
          </p:cNvPr>
          <p:cNvSpPr txBox="1"/>
          <p:nvPr/>
        </p:nvSpPr>
        <p:spPr>
          <a:xfrm>
            <a:off x="5456715" y="3310407"/>
            <a:ext cx="1024178" cy="369332"/>
          </a:xfrm>
          <a:prstGeom prst="rect">
            <a:avLst/>
          </a:prstGeom>
          <a:noFill/>
        </p:spPr>
        <p:txBody>
          <a:bodyPr wrap="square" rtlCol="0">
            <a:spAutoFit/>
          </a:bodyPr>
          <a:lstStyle/>
          <a:p>
            <a:r>
              <a:rPr lang="en-US" sz="1800" b="1" dirty="0">
                <a:solidFill>
                  <a:srgbClr val="FF0000"/>
                </a:solidFill>
                <a:latin typeface="Calibri" panose="020F0502020204030204" pitchFamily="34" charset="0"/>
                <a:cs typeface="Calibri" panose="020F0502020204030204" pitchFamily="34" charset="0"/>
                <a:sym typeface="Wingdings" panose="05000000000000000000" pitchFamily="2" charset="2"/>
              </a:rPr>
              <a:t> is</a:t>
            </a:r>
            <a:endParaRPr lang="en-US" sz="1800" b="1"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8D132A2-CD1C-8FB7-9E66-F3388E6B1FB1}"/>
              </a:ext>
            </a:extLst>
          </p:cNvPr>
          <p:cNvSpPr txBox="1"/>
          <p:nvPr/>
        </p:nvSpPr>
        <p:spPr>
          <a:xfrm flipH="1">
            <a:off x="1701968" y="4171479"/>
            <a:ext cx="4652358" cy="369332"/>
          </a:xfrm>
          <a:prstGeom prst="rect">
            <a:avLst/>
          </a:prstGeom>
          <a:noFill/>
        </p:spPr>
        <p:txBody>
          <a:bodyPr wrap="square" rtlCol="0">
            <a:spAutoFit/>
          </a:bodyPr>
          <a:lstStyle/>
          <a:p>
            <a:r>
              <a:rPr lang="en-US" sz="1800" dirty="0">
                <a:solidFill>
                  <a:srgbClr val="FF0000"/>
                </a:solidFill>
                <a:latin typeface="Calibri" panose="020F0502020204030204" pitchFamily="34" charset="0"/>
                <a:cs typeface="Calibri" panose="020F0502020204030204" pitchFamily="34" charset="0"/>
              </a:rPr>
              <a:t>Luggage: </a:t>
            </a:r>
            <a:r>
              <a:rPr lang="en-US" sz="1800" dirty="0" err="1">
                <a:solidFill>
                  <a:srgbClr val="FF0000"/>
                </a:solidFill>
                <a:latin typeface="Calibri" panose="020F0502020204030204" pitchFamily="34" charset="0"/>
                <a:cs typeface="Calibri" panose="020F0502020204030204" pitchFamily="34" charset="0"/>
              </a:rPr>
              <a:t>danh</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từ</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không</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đếm</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được</a:t>
            </a:r>
            <a:r>
              <a:rPr lang="en-US" sz="1800" dirty="0">
                <a:solidFill>
                  <a:srgbClr val="FF0000"/>
                </a:solidFill>
                <a:latin typeface="Calibri" panose="020F0502020204030204" pitchFamily="34" charset="0"/>
                <a:cs typeface="Calibri" panose="020F0502020204030204" pitchFamily="34" charset="0"/>
              </a:rPr>
              <a:t> </a:t>
            </a:r>
          </a:p>
        </p:txBody>
      </p:sp>
      <p:sp>
        <p:nvSpPr>
          <p:cNvPr id="18" name="TextBox 17">
            <a:extLst>
              <a:ext uri="{FF2B5EF4-FFF2-40B4-BE49-F238E27FC236}">
                <a16:creationId xmlns:a16="http://schemas.microsoft.com/office/drawing/2014/main" id="{90374A86-4B26-E5AE-706C-BBD0728C463A}"/>
              </a:ext>
            </a:extLst>
          </p:cNvPr>
          <p:cNvSpPr txBox="1"/>
          <p:nvPr/>
        </p:nvSpPr>
        <p:spPr>
          <a:xfrm>
            <a:off x="5456715" y="4152281"/>
            <a:ext cx="1705657" cy="369332"/>
          </a:xfrm>
          <a:prstGeom prst="rect">
            <a:avLst/>
          </a:prstGeom>
          <a:noFill/>
        </p:spPr>
        <p:txBody>
          <a:bodyPr wrap="square" rtlCol="0">
            <a:spAutoFit/>
          </a:bodyPr>
          <a:lstStyle/>
          <a:p>
            <a:r>
              <a:rPr lang="en-US" sz="1800" b="1" dirty="0">
                <a:solidFill>
                  <a:srgbClr val="FF0000"/>
                </a:solidFill>
                <a:latin typeface="Calibri" panose="020F0502020204030204" pitchFamily="34" charset="0"/>
                <a:cs typeface="Calibri" panose="020F0502020204030204" pitchFamily="34" charset="0"/>
                <a:sym typeface="Wingdings" panose="05000000000000000000" pitchFamily="2" charset="2"/>
              </a:rPr>
              <a:t> l</a:t>
            </a:r>
            <a:r>
              <a:rPr lang="en-US" sz="1800" b="1" dirty="0">
                <a:solidFill>
                  <a:srgbClr val="FF0000"/>
                </a:solidFill>
                <a:latin typeface="Calibri" panose="020F0502020204030204" pitchFamily="34" charset="0"/>
                <a:cs typeface="Calibri" panose="020F0502020204030204" pitchFamily="34" charset="0"/>
              </a:rPr>
              <a:t>uggage</a:t>
            </a:r>
          </a:p>
        </p:txBody>
      </p:sp>
    </p:spTree>
    <p:extLst>
      <p:ext uri="{BB962C8B-B14F-4D97-AF65-F5344CB8AC3E}">
        <p14:creationId xmlns:p14="http://schemas.microsoft.com/office/powerpoint/2010/main" val="1478106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500"/>
                                        <p:tgtEl>
                                          <p:spTgt spid="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4" grpId="0" animBg="1"/>
      <p:bldP spid="9" grpId="0"/>
      <p:bldP spid="10" grpId="0"/>
      <p:bldP spid="11" grpId="0"/>
      <p:bldP spid="12" grpId="0"/>
      <p:bldP spid="13" grpId="0"/>
      <p:bldP spid="1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6B00-3E0C-90F8-8522-3C08FF8D2C52}"/>
              </a:ext>
            </a:extLst>
          </p:cNvPr>
          <p:cNvSpPr>
            <a:spLocks noGrp="1"/>
          </p:cNvSpPr>
          <p:nvPr>
            <p:ph type="title"/>
          </p:nvPr>
        </p:nvSpPr>
        <p:spPr/>
        <p:txBody>
          <a:bodyPr/>
          <a:lstStyle/>
          <a:p>
            <a:pPr rtl="0">
              <a:spcBef>
                <a:spcPts val="0"/>
              </a:spcBef>
              <a:spcAft>
                <a:spcPts val="0"/>
              </a:spcAft>
            </a:pPr>
            <a:r>
              <a:rPr lang="en-US" sz="2200" b="1" i="0" u="none" strike="noStrike" dirty="0">
                <a:solidFill>
                  <a:srgbClr val="000000"/>
                </a:solidFill>
                <a:effectLst/>
                <a:latin typeface="Arial" panose="020B0604020202020204" pitchFamily="34" charset="0"/>
              </a:rPr>
              <a:t>Ex5: Complete the dialogue, using </a:t>
            </a:r>
            <a:r>
              <a:rPr lang="en-US" sz="2200" b="1" i="1" u="none" strike="noStrike" dirty="0">
                <a:solidFill>
                  <a:srgbClr val="000000"/>
                </a:solidFill>
                <a:effectLst/>
                <a:latin typeface="Arial" panose="020B0604020202020204" pitchFamily="34" charset="0"/>
              </a:rPr>
              <a:t>must</a:t>
            </a:r>
            <a:r>
              <a:rPr lang="en-US" sz="2200" b="1" i="0" u="none" strike="noStrike" dirty="0">
                <a:solidFill>
                  <a:srgbClr val="000000"/>
                </a:solidFill>
                <a:effectLst/>
                <a:latin typeface="Arial" panose="020B0604020202020204" pitchFamily="34" charset="0"/>
              </a:rPr>
              <a:t> or </a:t>
            </a:r>
            <a:r>
              <a:rPr lang="en-US" sz="2200" b="1" i="1" u="none" strike="noStrike" dirty="0">
                <a:solidFill>
                  <a:srgbClr val="000000"/>
                </a:solidFill>
                <a:effectLst/>
                <a:latin typeface="Arial" panose="020B0604020202020204" pitchFamily="34" charset="0"/>
              </a:rPr>
              <a:t>mustn’t</a:t>
            </a:r>
            <a:r>
              <a:rPr lang="en-US" sz="2200" b="1" i="0" u="none" strike="noStrike" dirty="0">
                <a:solidFill>
                  <a:srgbClr val="000000"/>
                </a:solidFill>
                <a:effectLst/>
                <a:latin typeface="Arial" panose="020B0604020202020204" pitchFamily="34" charset="0"/>
              </a:rPr>
              <a:t>.</a:t>
            </a:r>
            <a:endParaRPr lang="en-US" sz="2200" dirty="0"/>
          </a:p>
        </p:txBody>
      </p:sp>
      <p:sp>
        <p:nvSpPr>
          <p:cNvPr id="3" name="TextBox 2">
            <a:extLst>
              <a:ext uri="{FF2B5EF4-FFF2-40B4-BE49-F238E27FC236}">
                <a16:creationId xmlns:a16="http://schemas.microsoft.com/office/drawing/2014/main" id="{7FEDA210-A54F-2541-77E6-FE656DFCA4BE}"/>
              </a:ext>
            </a:extLst>
          </p:cNvPr>
          <p:cNvSpPr txBox="1"/>
          <p:nvPr/>
        </p:nvSpPr>
        <p:spPr>
          <a:xfrm>
            <a:off x="816159" y="1405607"/>
            <a:ext cx="7704000" cy="3272527"/>
          </a:xfrm>
          <a:prstGeom prst="roundRect">
            <a:avLst/>
          </a:prstGeom>
          <a:solidFill>
            <a:schemeClr val="accent5">
              <a:lumMod val="40000"/>
              <a:lumOff val="60000"/>
            </a:schemeClr>
          </a:solidFill>
          <a:ln w="19050">
            <a:solidFill>
              <a:schemeClr val="accent2"/>
            </a:solidFill>
          </a:ln>
        </p:spPr>
        <p:txBody>
          <a:bodyPr wrap="square" rtlCol="0">
            <a:spAutoFit/>
          </a:bodyPr>
          <a:lstStyle/>
          <a:p>
            <a:pPr rtl="0">
              <a:lnSpc>
                <a:spcPct val="150000"/>
              </a:lnSpc>
              <a:spcBef>
                <a:spcPts val="0"/>
              </a:spcBef>
              <a:spcAft>
                <a:spcPts val="0"/>
              </a:spcAft>
            </a:pPr>
            <a:r>
              <a:rPr lang="en-US" sz="1800" b="1" i="1" dirty="0">
                <a:latin typeface="Calibri" panose="020F0502020204030204" pitchFamily="34" charset="0"/>
                <a:cs typeface="Calibri" panose="020F0502020204030204" pitchFamily="34" charset="0"/>
              </a:rPr>
              <a:t>A:</a:t>
            </a:r>
            <a:r>
              <a:rPr lang="en-US" sz="1800" dirty="0">
                <a:latin typeface="Calibri" panose="020F0502020204030204" pitchFamily="34" charset="0"/>
                <a:cs typeface="Calibri" panose="020F0502020204030204" pitchFamily="34" charset="0"/>
              </a:rPr>
              <a:t> I</a:t>
            </a:r>
            <a:r>
              <a:rPr lang="en-US" sz="1800" b="0" i="0" u="none" strike="noStrike" dirty="0">
                <a:solidFill>
                  <a:srgbClr val="000000"/>
                </a:solidFill>
                <a:effectLst/>
                <a:latin typeface="Calibri" panose="020F0502020204030204" pitchFamily="34" charset="0"/>
                <a:cs typeface="Calibri" panose="020F0502020204030204" pitchFamily="34" charset="0"/>
              </a:rPr>
              <a:t>t’s dangerous to go hiking there. You (1)  ___________ tell someone where you are going.</a:t>
            </a:r>
            <a:br>
              <a:rPr lang="en-US" sz="1800" dirty="0">
                <a:latin typeface="Calibri" panose="020F0502020204030204" pitchFamily="34" charset="0"/>
                <a:cs typeface="Calibri" panose="020F0502020204030204" pitchFamily="34" charset="0"/>
              </a:rPr>
            </a:br>
            <a:r>
              <a:rPr lang="en-US" sz="1800" b="1" i="1" dirty="0">
                <a:latin typeface="Calibri" panose="020F0502020204030204" pitchFamily="34" charset="0"/>
                <a:cs typeface="Calibri" panose="020F0502020204030204" pitchFamily="34" charset="0"/>
              </a:rPr>
              <a:t>B:</a:t>
            </a:r>
            <a:r>
              <a:rPr lang="en-US" sz="1800" dirty="0">
                <a:latin typeface="Calibri" panose="020F0502020204030204" pitchFamily="34" charset="0"/>
                <a:cs typeface="Calibri" panose="020F0502020204030204" pitchFamily="34" charset="0"/>
              </a:rPr>
              <a:t> </a:t>
            </a:r>
            <a:r>
              <a:rPr lang="en-US" sz="1800" b="0" i="0" u="none" strike="noStrike" dirty="0">
                <a:solidFill>
                  <a:srgbClr val="000000"/>
                </a:solidFill>
                <a:effectLst/>
                <a:latin typeface="Calibri" panose="020F0502020204030204" pitchFamily="34" charset="0"/>
                <a:cs typeface="Calibri" panose="020F0502020204030204" pitchFamily="34" charset="0"/>
              </a:rPr>
              <a:t>Yes. And I (2) ___________ take a warm coat. It’s very cold there.</a:t>
            </a:r>
          </a:p>
          <a:p>
            <a:pPr rtl="0">
              <a:lnSpc>
                <a:spcPct val="150000"/>
              </a:lnSpc>
              <a:spcBef>
                <a:spcPts val="0"/>
              </a:spcBef>
              <a:spcAft>
                <a:spcPts val="0"/>
              </a:spcAft>
            </a:pPr>
            <a:r>
              <a:rPr lang="en-US" sz="1800" b="1" i="1" dirty="0">
                <a:effectLst/>
                <a:latin typeface="Calibri" panose="020F0502020204030204" pitchFamily="34" charset="0"/>
                <a:cs typeface="Calibri" panose="020F0502020204030204" pitchFamily="34" charset="0"/>
              </a:rPr>
              <a:t>A:</a:t>
            </a:r>
            <a:r>
              <a:rPr lang="en-US" sz="1800" b="0" dirty="0">
                <a:effectLst/>
                <a:latin typeface="Calibri" panose="020F0502020204030204" pitchFamily="34" charset="0"/>
                <a:cs typeface="Calibri" panose="020F0502020204030204" pitchFamily="34" charset="0"/>
              </a:rPr>
              <a:t> </a:t>
            </a:r>
            <a:r>
              <a:rPr lang="en-US" sz="1800" b="0" i="0" u="none" strike="noStrike" dirty="0">
                <a:solidFill>
                  <a:srgbClr val="000000"/>
                </a:solidFill>
                <a:effectLst/>
                <a:latin typeface="Calibri" panose="020F0502020204030204" pitchFamily="34" charset="0"/>
                <a:cs typeface="Calibri" panose="020F0502020204030204" pitchFamily="34" charset="0"/>
              </a:rPr>
              <a:t>Right. But you (3)   ___________ bring any heavy or unnecessary things with you.</a:t>
            </a:r>
          </a:p>
          <a:p>
            <a:pPr rtl="0">
              <a:lnSpc>
                <a:spcPct val="150000"/>
              </a:lnSpc>
              <a:spcBef>
                <a:spcPts val="0"/>
              </a:spcBef>
              <a:spcAft>
                <a:spcPts val="0"/>
              </a:spcAft>
            </a:pPr>
            <a:r>
              <a:rPr lang="en-US" sz="1800" b="1" i="1" dirty="0">
                <a:latin typeface="Calibri" panose="020F0502020204030204" pitchFamily="34" charset="0"/>
                <a:cs typeface="Calibri" panose="020F0502020204030204" pitchFamily="34" charset="0"/>
              </a:rPr>
              <a:t>B:</a:t>
            </a:r>
            <a:r>
              <a:rPr lang="en-US" sz="1800" dirty="0">
                <a:latin typeface="Calibri" panose="020F0502020204030204" pitchFamily="34" charset="0"/>
                <a:cs typeface="Calibri" panose="020F0502020204030204" pitchFamily="34" charset="0"/>
              </a:rPr>
              <a:t> </a:t>
            </a:r>
            <a:r>
              <a:rPr lang="en-US" sz="1800" b="0" i="0" u="none" strike="noStrike" dirty="0">
                <a:solidFill>
                  <a:srgbClr val="000000"/>
                </a:solidFill>
                <a:effectLst/>
                <a:latin typeface="Calibri" panose="020F0502020204030204" pitchFamily="34" charset="0"/>
                <a:cs typeface="Calibri" panose="020F0502020204030204" pitchFamily="34" charset="0"/>
              </a:rPr>
              <a:t>OK, and I (4) ___________  take a mobile phone. It’s very important.</a:t>
            </a:r>
            <a:endParaRPr lang="en-US" sz="1800" dirty="0">
              <a:latin typeface="Calibri" panose="020F0502020204030204" pitchFamily="34" charset="0"/>
              <a:cs typeface="Calibri" panose="020F0502020204030204" pitchFamily="34" charset="0"/>
            </a:endParaRPr>
          </a:p>
          <a:p>
            <a:pPr rtl="0">
              <a:lnSpc>
                <a:spcPct val="150000"/>
              </a:lnSpc>
              <a:spcBef>
                <a:spcPts val="0"/>
              </a:spcBef>
              <a:spcAft>
                <a:spcPts val="0"/>
              </a:spcAft>
            </a:pPr>
            <a:r>
              <a:rPr lang="en-US" sz="1800" b="1" i="1" u="none" strike="noStrike" dirty="0">
                <a:solidFill>
                  <a:srgbClr val="000000"/>
                </a:solidFill>
                <a:effectLst/>
                <a:latin typeface="Calibri" panose="020F0502020204030204" pitchFamily="34" charset="0"/>
                <a:cs typeface="Calibri" panose="020F0502020204030204" pitchFamily="34" charset="0"/>
              </a:rPr>
              <a:t>A:</a:t>
            </a:r>
            <a:r>
              <a:rPr lang="en-US" sz="1800" b="0" i="0" u="none" strike="noStrike" dirty="0">
                <a:solidFill>
                  <a:srgbClr val="000000"/>
                </a:solidFill>
                <a:effectLst/>
                <a:latin typeface="Calibri" panose="020F0502020204030204" pitchFamily="34" charset="0"/>
                <a:cs typeface="Calibri" panose="020F0502020204030204" pitchFamily="34" charset="0"/>
              </a:rPr>
              <a:t> And you (5)   ___________   forget to bring a compass.</a:t>
            </a:r>
            <a:endParaRPr lang="en-US" sz="1800" b="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A882E05-AF1D-F0EF-6470-6D3B2B89D881}"/>
              </a:ext>
            </a:extLst>
          </p:cNvPr>
          <p:cNvSpPr txBox="1"/>
          <p:nvPr/>
        </p:nvSpPr>
        <p:spPr>
          <a:xfrm>
            <a:off x="5486400" y="1662546"/>
            <a:ext cx="665018" cy="369332"/>
          </a:xfrm>
          <a:prstGeom prst="rect">
            <a:avLst/>
          </a:prstGeom>
          <a:noFill/>
        </p:spPr>
        <p:txBody>
          <a:bodyPr wrap="square" rtlCol="0">
            <a:spAutoFit/>
          </a:bodyPr>
          <a:lstStyle/>
          <a:p>
            <a:r>
              <a:rPr lang="en-US" sz="1800" b="1" dirty="0">
                <a:solidFill>
                  <a:srgbClr val="FF0000"/>
                </a:solidFill>
                <a:latin typeface="Calibri" panose="020F0502020204030204" pitchFamily="34" charset="0"/>
                <a:cs typeface="Calibri" panose="020F0502020204030204" pitchFamily="34" charset="0"/>
              </a:rPr>
              <a:t>must</a:t>
            </a:r>
          </a:p>
        </p:txBody>
      </p:sp>
      <p:sp>
        <p:nvSpPr>
          <p:cNvPr id="5" name="TextBox 4">
            <a:extLst>
              <a:ext uri="{FF2B5EF4-FFF2-40B4-BE49-F238E27FC236}">
                <a16:creationId xmlns:a16="http://schemas.microsoft.com/office/drawing/2014/main" id="{6EEA4D51-C06E-263F-5838-FD63086A714B}"/>
              </a:ext>
            </a:extLst>
          </p:cNvPr>
          <p:cNvSpPr txBox="1"/>
          <p:nvPr/>
        </p:nvSpPr>
        <p:spPr>
          <a:xfrm>
            <a:off x="2838922" y="2463132"/>
            <a:ext cx="665018" cy="369332"/>
          </a:xfrm>
          <a:prstGeom prst="rect">
            <a:avLst/>
          </a:prstGeom>
          <a:noFill/>
        </p:spPr>
        <p:txBody>
          <a:bodyPr wrap="square" rtlCol="0">
            <a:spAutoFit/>
          </a:bodyPr>
          <a:lstStyle/>
          <a:p>
            <a:r>
              <a:rPr lang="en-US" sz="1800" b="1" dirty="0">
                <a:solidFill>
                  <a:srgbClr val="FF0000"/>
                </a:solidFill>
                <a:latin typeface="Calibri" panose="020F0502020204030204" pitchFamily="34" charset="0"/>
                <a:cs typeface="Calibri" panose="020F0502020204030204" pitchFamily="34" charset="0"/>
              </a:rPr>
              <a:t>must</a:t>
            </a:r>
          </a:p>
        </p:txBody>
      </p:sp>
      <p:sp>
        <p:nvSpPr>
          <p:cNvPr id="6" name="TextBox 5">
            <a:extLst>
              <a:ext uri="{FF2B5EF4-FFF2-40B4-BE49-F238E27FC236}">
                <a16:creationId xmlns:a16="http://schemas.microsoft.com/office/drawing/2014/main" id="{35B57924-9D39-A44A-AFD8-0E4A4D6014E2}"/>
              </a:ext>
            </a:extLst>
          </p:cNvPr>
          <p:cNvSpPr txBox="1"/>
          <p:nvPr/>
        </p:nvSpPr>
        <p:spPr>
          <a:xfrm>
            <a:off x="3262115" y="2903581"/>
            <a:ext cx="1007604" cy="369332"/>
          </a:xfrm>
          <a:prstGeom prst="rect">
            <a:avLst/>
          </a:prstGeom>
          <a:noFill/>
        </p:spPr>
        <p:txBody>
          <a:bodyPr wrap="square" rtlCol="0">
            <a:spAutoFit/>
          </a:bodyPr>
          <a:lstStyle/>
          <a:p>
            <a:r>
              <a:rPr lang="en-US" sz="1800" b="1" dirty="0">
                <a:solidFill>
                  <a:srgbClr val="FF0000"/>
                </a:solidFill>
                <a:latin typeface="Calibri" panose="020F0502020204030204" pitchFamily="34" charset="0"/>
                <a:cs typeface="Calibri" panose="020F0502020204030204" pitchFamily="34" charset="0"/>
              </a:rPr>
              <a:t>mustn’t</a:t>
            </a:r>
          </a:p>
        </p:txBody>
      </p:sp>
      <p:sp>
        <p:nvSpPr>
          <p:cNvPr id="7" name="TextBox 6">
            <a:extLst>
              <a:ext uri="{FF2B5EF4-FFF2-40B4-BE49-F238E27FC236}">
                <a16:creationId xmlns:a16="http://schemas.microsoft.com/office/drawing/2014/main" id="{057D9CC2-8DC3-1423-CA5F-D0BCE7097D9F}"/>
              </a:ext>
            </a:extLst>
          </p:cNvPr>
          <p:cNvSpPr txBox="1"/>
          <p:nvPr/>
        </p:nvSpPr>
        <p:spPr>
          <a:xfrm>
            <a:off x="2816251" y="3713362"/>
            <a:ext cx="665018" cy="369332"/>
          </a:xfrm>
          <a:prstGeom prst="rect">
            <a:avLst/>
          </a:prstGeom>
          <a:noFill/>
        </p:spPr>
        <p:txBody>
          <a:bodyPr wrap="square" rtlCol="0">
            <a:spAutoFit/>
          </a:bodyPr>
          <a:lstStyle/>
          <a:p>
            <a:r>
              <a:rPr lang="en-US" sz="1800" b="1" dirty="0">
                <a:solidFill>
                  <a:srgbClr val="FF0000"/>
                </a:solidFill>
                <a:latin typeface="Calibri" panose="020F0502020204030204" pitchFamily="34" charset="0"/>
                <a:cs typeface="Calibri" panose="020F0502020204030204" pitchFamily="34" charset="0"/>
              </a:rPr>
              <a:t>must</a:t>
            </a:r>
          </a:p>
        </p:txBody>
      </p:sp>
      <p:sp>
        <p:nvSpPr>
          <p:cNvPr id="8" name="TextBox 7">
            <a:extLst>
              <a:ext uri="{FF2B5EF4-FFF2-40B4-BE49-F238E27FC236}">
                <a16:creationId xmlns:a16="http://schemas.microsoft.com/office/drawing/2014/main" id="{ECE55E87-87D7-FAA8-6335-1CA8BC29DD98}"/>
              </a:ext>
            </a:extLst>
          </p:cNvPr>
          <p:cNvSpPr txBox="1"/>
          <p:nvPr/>
        </p:nvSpPr>
        <p:spPr>
          <a:xfrm>
            <a:off x="2702896" y="4116060"/>
            <a:ext cx="1007604" cy="369332"/>
          </a:xfrm>
          <a:prstGeom prst="rect">
            <a:avLst/>
          </a:prstGeom>
          <a:noFill/>
        </p:spPr>
        <p:txBody>
          <a:bodyPr wrap="square" rtlCol="0">
            <a:spAutoFit/>
          </a:bodyPr>
          <a:lstStyle/>
          <a:p>
            <a:r>
              <a:rPr lang="en-US" sz="1800" b="1" dirty="0">
                <a:solidFill>
                  <a:srgbClr val="FF0000"/>
                </a:solidFill>
                <a:latin typeface="Calibri" panose="020F0502020204030204" pitchFamily="34" charset="0"/>
                <a:cs typeface="Calibri" panose="020F0502020204030204" pitchFamily="34" charset="0"/>
              </a:rPr>
              <a:t>mustn’t</a:t>
            </a:r>
          </a:p>
        </p:txBody>
      </p:sp>
    </p:spTree>
    <p:extLst>
      <p:ext uri="{BB962C8B-B14F-4D97-AF65-F5344CB8AC3E}">
        <p14:creationId xmlns:p14="http://schemas.microsoft.com/office/powerpoint/2010/main" val="3153633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0E04-5E4C-696D-AFF1-BE9FB5E776D4}"/>
              </a:ext>
            </a:extLst>
          </p:cNvPr>
          <p:cNvSpPr>
            <a:spLocks noGrp="1"/>
          </p:cNvSpPr>
          <p:nvPr>
            <p:ph type="title"/>
          </p:nvPr>
        </p:nvSpPr>
        <p:spPr>
          <a:xfrm>
            <a:off x="1678500" y="2150850"/>
            <a:ext cx="5787000" cy="841800"/>
          </a:xfrm>
        </p:spPr>
        <p:txBody>
          <a:bodyPr/>
          <a:lstStyle/>
          <a:p>
            <a:r>
              <a:rPr lang="en-US" sz="6600" dirty="0">
                <a:latin typeface="Cooper Black" panose="0208090404030B020404" pitchFamily="18" charset="0"/>
              </a:rPr>
              <a:t>THANKS!</a:t>
            </a:r>
          </a:p>
        </p:txBody>
      </p:sp>
    </p:spTree>
    <p:extLst>
      <p:ext uri="{BB962C8B-B14F-4D97-AF65-F5344CB8AC3E}">
        <p14:creationId xmlns:p14="http://schemas.microsoft.com/office/powerpoint/2010/main" val="18533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0"/>
          <p:cNvSpPr txBox="1">
            <a:spLocks noGrp="1"/>
          </p:cNvSpPr>
          <p:nvPr>
            <p:ph type="title"/>
          </p:nvPr>
        </p:nvSpPr>
        <p:spPr>
          <a:xfrm>
            <a:off x="955575" y="1212094"/>
            <a:ext cx="5491524" cy="161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atin typeface="Ink Free" panose="03080402000500000000" pitchFamily="66" charset="0"/>
              </a:rPr>
              <a:t>OBJECTIVES</a:t>
            </a:r>
            <a:endParaRPr sz="6600" b="1" dirty="0">
              <a:latin typeface="Ink Free" panose="03080402000500000000" pitchFamily="66" charset="0"/>
            </a:endParaRPr>
          </a:p>
        </p:txBody>
      </p:sp>
      <p:sp>
        <p:nvSpPr>
          <p:cNvPr id="427" name="Google Shape;427;p40"/>
          <p:cNvSpPr txBox="1">
            <a:spLocks noGrp="1"/>
          </p:cNvSpPr>
          <p:nvPr>
            <p:ph type="subTitle" idx="1"/>
          </p:nvPr>
        </p:nvSpPr>
        <p:spPr>
          <a:xfrm>
            <a:off x="1048173" y="2938503"/>
            <a:ext cx="5398926" cy="80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t>R</a:t>
            </a:r>
            <a:r>
              <a:rPr lang="en" sz="3600" dirty="0"/>
              <a:t>eview the vocabulary and grammar of UNIT 5</a:t>
            </a:r>
            <a:endParaRPr sz="3600" dirty="0"/>
          </a:p>
        </p:txBody>
      </p:sp>
      <p:cxnSp>
        <p:nvCxnSpPr>
          <p:cNvPr id="428" name="Google Shape;428;p40"/>
          <p:cNvCxnSpPr/>
          <p:nvPr/>
        </p:nvCxnSpPr>
        <p:spPr>
          <a:xfrm>
            <a:off x="1154221" y="2475798"/>
            <a:ext cx="5022600" cy="0"/>
          </a:xfrm>
          <a:prstGeom prst="straightConnector1">
            <a:avLst/>
          </a:prstGeom>
          <a:noFill/>
          <a:ln w="9525" cap="flat" cmpd="sng">
            <a:solidFill>
              <a:schemeClr val="lt2"/>
            </a:solidFill>
            <a:prstDash val="solid"/>
            <a:round/>
            <a:headEnd type="none" w="med" len="med"/>
            <a:tailEnd type="none" w="med" len="med"/>
          </a:ln>
        </p:spPr>
      </p:cxnSp>
      <p:pic>
        <p:nvPicPr>
          <p:cNvPr id="429" name="Google Shape;429;p40"/>
          <p:cNvPicPr preferRelativeResize="0"/>
          <p:nvPr/>
        </p:nvPicPr>
        <p:blipFill>
          <a:blip r:embed="rId3">
            <a:alphaModFix/>
          </a:blip>
          <a:stretch>
            <a:fillRect/>
          </a:stretch>
        </p:blipFill>
        <p:spPr>
          <a:xfrm>
            <a:off x="6704199" y="472459"/>
            <a:ext cx="4232449" cy="4198589"/>
          </a:xfrm>
          <a:prstGeom prst="rect">
            <a:avLst/>
          </a:prstGeom>
          <a:noFill/>
          <a:ln>
            <a:noFill/>
          </a:ln>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8"/>
          <p:cNvSpPr txBox="1">
            <a:spLocks noGrp="1"/>
          </p:cNvSpPr>
          <p:nvPr>
            <p:ph type="title"/>
          </p:nvPr>
        </p:nvSpPr>
        <p:spPr>
          <a:xfrm>
            <a:off x="720000" y="32927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VOCABULARY</a:t>
            </a:r>
            <a:endParaRPr sz="5400" dirty="0"/>
          </a:p>
        </p:txBody>
      </p:sp>
      <p:cxnSp>
        <p:nvCxnSpPr>
          <p:cNvPr id="400" name="Google Shape;400;p38"/>
          <p:cNvCxnSpPr/>
          <p:nvPr/>
        </p:nvCxnSpPr>
        <p:spPr>
          <a:xfrm>
            <a:off x="1530226" y="1033806"/>
            <a:ext cx="6152100" cy="0"/>
          </a:xfrm>
          <a:prstGeom prst="straightConnector1">
            <a:avLst/>
          </a:prstGeom>
          <a:noFill/>
          <a:ln w="9525" cap="flat" cmpd="sng">
            <a:solidFill>
              <a:schemeClr val="lt2"/>
            </a:solidFill>
            <a:prstDash val="solid"/>
            <a:round/>
            <a:headEnd type="none" w="med" len="med"/>
            <a:tailEnd type="none" w="med" len="med"/>
          </a:ln>
        </p:spPr>
      </p:cxnSp>
      <p:sp>
        <p:nvSpPr>
          <p:cNvPr id="2" name="TextBox 1">
            <a:extLst>
              <a:ext uri="{FF2B5EF4-FFF2-40B4-BE49-F238E27FC236}">
                <a16:creationId xmlns:a16="http://schemas.microsoft.com/office/drawing/2014/main" id="{3930139C-6FA3-3788-780C-1CB2861DAE69}"/>
              </a:ext>
            </a:extLst>
          </p:cNvPr>
          <p:cNvSpPr txBox="1"/>
          <p:nvPr/>
        </p:nvSpPr>
        <p:spPr>
          <a:xfrm>
            <a:off x="801045" y="1443392"/>
            <a:ext cx="2281394" cy="400110"/>
          </a:xfrm>
          <a:prstGeom prst="rect">
            <a:avLst/>
          </a:prstGeom>
          <a:noFill/>
        </p:spPr>
        <p:txBody>
          <a:bodyPr wrap="none" rtlCol="0">
            <a:spAutoFit/>
          </a:bodyPr>
          <a:lstStyle/>
          <a:p>
            <a:r>
              <a:rPr lang="en-US" sz="2000" b="1" dirty="0">
                <a:latin typeface="Nunito" pitchFamily="2" charset="0"/>
              </a:rPr>
              <a:t>Things of nature: </a:t>
            </a:r>
          </a:p>
        </p:txBody>
      </p:sp>
      <p:sp>
        <p:nvSpPr>
          <p:cNvPr id="3" name="TextBox 2">
            <a:extLst>
              <a:ext uri="{FF2B5EF4-FFF2-40B4-BE49-F238E27FC236}">
                <a16:creationId xmlns:a16="http://schemas.microsoft.com/office/drawing/2014/main" id="{524BB4BF-F501-6F94-0B87-DC916430D6CE}"/>
              </a:ext>
            </a:extLst>
          </p:cNvPr>
          <p:cNvSpPr txBox="1"/>
          <p:nvPr/>
        </p:nvSpPr>
        <p:spPr>
          <a:xfrm>
            <a:off x="801045" y="1443392"/>
            <a:ext cx="7300086" cy="1015663"/>
          </a:xfrm>
          <a:prstGeom prst="rect">
            <a:avLst/>
          </a:prstGeom>
          <a:noFill/>
        </p:spPr>
        <p:txBody>
          <a:bodyPr wrap="square" rtlCol="0">
            <a:spAutoFit/>
          </a:bodyPr>
          <a:lstStyle/>
          <a:p>
            <a:r>
              <a:rPr lang="en-US" sz="2000" dirty="0">
                <a:latin typeface="Nunito" pitchFamily="2" charset="0"/>
              </a:rPr>
              <a:t>                                the moon, the sun, river, animals, forest, desert, mountain, clouds, rain, beach, waterfall, cave, island, plants, thunder, soil, sky, water,  etc. </a:t>
            </a:r>
          </a:p>
        </p:txBody>
      </p:sp>
      <p:sp>
        <p:nvSpPr>
          <p:cNvPr id="4" name="TextBox 3">
            <a:extLst>
              <a:ext uri="{FF2B5EF4-FFF2-40B4-BE49-F238E27FC236}">
                <a16:creationId xmlns:a16="http://schemas.microsoft.com/office/drawing/2014/main" id="{47B43C68-20D3-1910-352D-15116FF8AD2A}"/>
              </a:ext>
            </a:extLst>
          </p:cNvPr>
          <p:cNvSpPr txBox="1"/>
          <p:nvPr/>
        </p:nvSpPr>
        <p:spPr>
          <a:xfrm>
            <a:off x="801045" y="2986726"/>
            <a:ext cx="1932516" cy="400110"/>
          </a:xfrm>
          <a:prstGeom prst="rect">
            <a:avLst/>
          </a:prstGeom>
          <a:noFill/>
        </p:spPr>
        <p:txBody>
          <a:bodyPr wrap="square" rtlCol="0">
            <a:spAutoFit/>
          </a:bodyPr>
          <a:lstStyle/>
          <a:p>
            <a:r>
              <a:rPr lang="en-US" sz="2000" b="1" dirty="0">
                <a:latin typeface="Nunito" pitchFamily="2" charset="0"/>
              </a:rPr>
              <a:t>Travel items: </a:t>
            </a:r>
          </a:p>
        </p:txBody>
      </p:sp>
      <p:sp>
        <p:nvSpPr>
          <p:cNvPr id="5" name="TextBox 4">
            <a:extLst>
              <a:ext uri="{FF2B5EF4-FFF2-40B4-BE49-F238E27FC236}">
                <a16:creationId xmlns:a16="http://schemas.microsoft.com/office/drawing/2014/main" id="{62285664-1B60-CC41-F283-DFAB4C32E90B}"/>
              </a:ext>
            </a:extLst>
          </p:cNvPr>
          <p:cNvSpPr txBox="1"/>
          <p:nvPr/>
        </p:nvSpPr>
        <p:spPr>
          <a:xfrm>
            <a:off x="808602" y="2981879"/>
            <a:ext cx="7562499" cy="1015663"/>
          </a:xfrm>
          <a:prstGeom prst="rect">
            <a:avLst/>
          </a:prstGeom>
          <a:noFill/>
        </p:spPr>
        <p:txBody>
          <a:bodyPr wrap="square" rtlCol="0">
            <a:spAutoFit/>
          </a:bodyPr>
          <a:lstStyle/>
          <a:p>
            <a:r>
              <a:rPr lang="en-US" sz="2000" dirty="0">
                <a:latin typeface="Nunito" pitchFamily="2" charset="0"/>
              </a:rPr>
              <a:t>                         backpack, flashlight, guide book, padlock, sunglasses, suitcase, compass, sleeping bag, plaster, travel pillow, etc. </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8"/>
          <p:cNvSpPr txBox="1">
            <a:spLocks noGrp="1"/>
          </p:cNvSpPr>
          <p:nvPr>
            <p:ph type="title"/>
          </p:nvPr>
        </p:nvSpPr>
        <p:spPr>
          <a:xfrm>
            <a:off x="720000" y="32927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PRONUNCIATION</a:t>
            </a:r>
            <a:endParaRPr sz="5400" dirty="0"/>
          </a:p>
        </p:txBody>
      </p:sp>
      <p:cxnSp>
        <p:nvCxnSpPr>
          <p:cNvPr id="400" name="Google Shape;400;p38"/>
          <p:cNvCxnSpPr/>
          <p:nvPr/>
        </p:nvCxnSpPr>
        <p:spPr>
          <a:xfrm>
            <a:off x="1530226" y="980907"/>
            <a:ext cx="6152100" cy="0"/>
          </a:xfrm>
          <a:prstGeom prst="straightConnector1">
            <a:avLst/>
          </a:prstGeom>
          <a:noFill/>
          <a:ln w="9525" cap="flat" cmpd="sng">
            <a:solidFill>
              <a:schemeClr val="lt2"/>
            </a:solidFill>
            <a:prstDash val="solid"/>
            <a:round/>
            <a:headEnd type="none" w="med" len="med"/>
            <a:tailEnd type="none" w="med" len="med"/>
          </a:ln>
        </p:spPr>
      </p:cxnSp>
      <p:graphicFrame>
        <p:nvGraphicFramePr>
          <p:cNvPr id="2" name="Table 2">
            <a:extLst>
              <a:ext uri="{FF2B5EF4-FFF2-40B4-BE49-F238E27FC236}">
                <a16:creationId xmlns:a16="http://schemas.microsoft.com/office/drawing/2014/main" id="{0677DB27-59B3-D15E-AB91-7AF8B08915A6}"/>
              </a:ext>
            </a:extLst>
          </p:cNvPr>
          <p:cNvGraphicFramePr>
            <a:graphicFrameLocks noGrp="1"/>
          </p:cNvGraphicFramePr>
          <p:nvPr>
            <p:extLst>
              <p:ext uri="{D42A27DB-BD31-4B8C-83A1-F6EECF244321}">
                <p14:modId xmlns:p14="http://schemas.microsoft.com/office/powerpoint/2010/main" val="307783479"/>
              </p:ext>
            </p:extLst>
          </p:nvPr>
        </p:nvGraphicFramePr>
        <p:xfrm>
          <a:off x="1558276" y="1686486"/>
          <a:ext cx="6096000" cy="2008899"/>
        </p:xfrm>
        <a:graphic>
          <a:graphicData uri="http://schemas.openxmlformats.org/drawingml/2006/table">
            <a:tbl>
              <a:tblPr firstRow="1" bandRow="1">
                <a:tableStyleId>{3E37E057-9B57-4D6D-B3D5-65784691483A}</a:tableStyleId>
              </a:tblPr>
              <a:tblGrid>
                <a:gridCol w="3048000">
                  <a:extLst>
                    <a:ext uri="{9D8B030D-6E8A-4147-A177-3AD203B41FA5}">
                      <a16:colId xmlns:a16="http://schemas.microsoft.com/office/drawing/2014/main" val="3577348618"/>
                    </a:ext>
                  </a:extLst>
                </a:gridCol>
                <a:gridCol w="3048000">
                  <a:extLst>
                    <a:ext uri="{9D8B030D-6E8A-4147-A177-3AD203B41FA5}">
                      <a16:colId xmlns:a16="http://schemas.microsoft.com/office/drawing/2014/main" val="2991015709"/>
                    </a:ext>
                  </a:extLst>
                </a:gridCol>
              </a:tblGrid>
              <a:tr h="595735">
                <a:tc>
                  <a:txBody>
                    <a:bodyPr/>
                    <a:lstStyle/>
                    <a:p>
                      <a:pPr algn="ctr"/>
                      <a:r>
                        <a:rPr lang="en-US" sz="3200" b="1" dirty="0"/>
                        <a:t>/t/</a:t>
                      </a:r>
                    </a:p>
                  </a:txBody>
                  <a:tcPr>
                    <a:solidFill>
                      <a:schemeClr val="accent5">
                        <a:lumMod val="20000"/>
                        <a:lumOff val="80000"/>
                      </a:schemeClr>
                    </a:solidFill>
                  </a:tcPr>
                </a:tc>
                <a:tc>
                  <a:txBody>
                    <a:bodyPr/>
                    <a:lstStyle/>
                    <a:p>
                      <a:pPr algn="ctr"/>
                      <a:r>
                        <a:rPr lang="en-US" sz="3200" b="1" dirty="0"/>
                        <a:t>/d/</a:t>
                      </a:r>
                    </a:p>
                  </a:txBody>
                  <a:tcPr>
                    <a:solidFill>
                      <a:schemeClr val="accent5">
                        <a:lumMod val="20000"/>
                        <a:lumOff val="80000"/>
                      </a:schemeClr>
                    </a:solidFill>
                  </a:tcPr>
                </a:tc>
                <a:extLst>
                  <a:ext uri="{0D108BD9-81ED-4DB2-BD59-A6C34878D82A}">
                    <a16:rowId xmlns:a16="http://schemas.microsoft.com/office/drawing/2014/main" val="4228086188"/>
                  </a:ext>
                </a:extLst>
              </a:tr>
              <a:tr h="141316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52452864"/>
                  </a:ext>
                </a:extLst>
              </a:tr>
            </a:tbl>
          </a:graphicData>
        </a:graphic>
      </p:graphicFrame>
      <p:sp>
        <p:nvSpPr>
          <p:cNvPr id="3" name="TextBox 2">
            <a:extLst>
              <a:ext uri="{FF2B5EF4-FFF2-40B4-BE49-F238E27FC236}">
                <a16:creationId xmlns:a16="http://schemas.microsoft.com/office/drawing/2014/main" id="{186D0311-CE79-5FF0-4F17-66D9B976E971}"/>
              </a:ext>
            </a:extLst>
          </p:cNvPr>
          <p:cNvSpPr txBox="1"/>
          <p:nvPr/>
        </p:nvSpPr>
        <p:spPr>
          <a:xfrm>
            <a:off x="1530225" y="2321603"/>
            <a:ext cx="3068297" cy="1323439"/>
          </a:xfrm>
          <a:prstGeom prst="rect">
            <a:avLst/>
          </a:prstGeom>
          <a:noFill/>
        </p:spPr>
        <p:txBody>
          <a:bodyPr wrap="square" rtlCol="0">
            <a:spAutoFit/>
          </a:bodyPr>
          <a:lstStyle/>
          <a:p>
            <a:r>
              <a:rPr lang="en-US" sz="2000" dirty="0">
                <a:latin typeface="Nunito" pitchFamily="2" charset="0"/>
              </a:rPr>
              <a:t>Tell, content, table, water, meeting, put, what, lot, brushed, reached, daughter</a:t>
            </a:r>
          </a:p>
        </p:txBody>
      </p:sp>
      <p:sp>
        <p:nvSpPr>
          <p:cNvPr id="4" name="TextBox 3">
            <a:extLst>
              <a:ext uri="{FF2B5EF4-FFF2-40B4-BE49-F238E27FC236}">
                <a16:creationId xmlns:a16="http://schemas.microsoft.com/office/drawing/2014/main" id="{AAE57151-EBAF-2DA2-7798-DAED270E48ED}"/>
              </a:ext>
            </a:extLst>
          </p:cNvPr>
          <p:cNvSpPr txBox="1"/>
          <p:nvPr/>
        </p:nvSpPr>
        <p:spPr>
          <a:xfrm>
            <a:off x="4598523" y="2321603"/>
            <a:ext cx="3048000" cy="1323439"/>
          </a:xfrm>
          <a:prstGeom prst="rect">
            <a:avLst/>
          </a:prstGeom>
          <a:noFill/>
        </p:spPr>
        <p:txBody>
          <a:bodyPr wrap="square" rtlCol="0">
            <a:spAutoFit/>
          </a:bodyPr>
          <a:lstStyle/>
          <a:p>
            <a:r>
              <a:rPr lang="en-US" sz="2000" dirty="0">
                <a:latin typeface="Nunito" pitchFamily="2" charset="0"/>
              </a:rPr>
              <a:t>Decorate, dedicate, sandwich, Wednesday, handkerchief, played, breathed, changed, </a:t>
            </a:r>
          </a:p>
        </p:txBody>
      </p:sp>
    </p:spTree>
    <p:extLst>
      <p:ext uri="{BB962C8B-B14F-4D97-AF65-F5344CB8AC3E}">
        <p14:creationId xmlns:p14="http://schemas.microsoft.com/office/powerpoint/2010/main" val="16823900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8"/>
          <p:cNvSpPr txBox="1">
            <a:spLocks noGrp="1"/>
          </p:cNvSpPr>
          <p:nvPr>
            <p:ph type="title"/>
          </p:nvPr>
        </p:nvSpPr>
        <p:spPr>
          <a:xfrm>
            <a:off x="720000" y="14791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GRAMMAR</a:t>
            </a:r>
            <a:endParaRPr sz="5400" dirty="0"/>
          </a:p>
        </p:txBody>
      </p:sp>
      <p:cxnSp>
        <p:nvCxnSpPr>
          <p:cNvPr id="400" name="Google Shape;400;p38"/>
          <p:cNvCxnSpPr>
            <a:cxnSpLocks/>
          </p:cNvCxnSpPr>
          <p:nvPr/>
        </p:nvCxnSpPr>
        <p:spPr>
          <a:xfrm>
            <a:off x="1530226" y="686184"/>
            <a:ext cx="6256569" cy="0"/>
          </a:xfrm>
          <a:prstGeom prst="straightConnector1">
            <a:avLst/>
          </a:prstGeom>
          <a:noFill/>
          <a:ln w="9525" cap="flat" cmpd="sng">
            <a:solidFill>
              <a:schemeClr val="lt2"/>
            </a:solidFill>
            <a:prstDash val="solid"/>
            <a:round/>
            <a:headEnd type="none" w="med" len="med"/>
            <a:tailEnd type="none" w="med" len="med"/>
          </a:ln>
        </p:spPr>
      </p:cxnSp>
      <p:sp>
        <p:nvSpPr>
          <p:cNvPr id="2" name="TextBox 1">
            <a:extLst>
              <a:ext uri="{FF2B5EF4-FFF2-40B4-BE49-F238E27FC236}">
                <a16:creationId xmlns:a16="http://schemas.microsoft.com/office/drawing/2014/main" id="{51AEB4C3-AAA6-8D32-7DDB-6D9EB642753B}"/>
              </a:ext>
            </a:extLst>
          </p:cNvPr>
          <p:cNvSpPr txBox="1"/>
          <p:nvPr/>
        </p:nvSpPr>
        <p:spPr>
          <a:xfrm>
            <a:off x="2599617" y="816160"/>
            <a:ext cx="187868" cy="369332"/>
          </a:xfrm>
          <a:prstGeom prst="rect">
            <a:avLst/>
          </a:prstGeom>
          <a:noFill/>
        </p:spPr>
        <p:txBody>
          <a:bodyPr wrap="square" rtlCol="0">
            <a:spAutoFit/>
          </a:bodyPr>
          <a:lstStyle/>
          <a:p>
            <a:endParaRPr lang="en-US" sz="1800" dirty="0">
              <a:solidFill>
                <a:schemeClr val="bg2">
                  <a:lumMod val="10000"/>
                </a:schemeClr>
              </a:solidFill>
              <a:latin typeface="Nunito" pitchFamily="2" charset="0"/>
            </a:endParaRPr>
          </a:p>
        </p:txBody>
      </p:sp>
      <p:sp>
        <p:nvSpPr>
          <p:cNvPr id="3" name="TextBox 2">
            <a:extLst>
              <a:ext uri="{FF2B5EF4-FFF2-40B4-BE49-F238E27FC236}">
                <a16:creationId xmlns:a16="http://schemas.microsoft.com/office/drawing/2014/main" id="{EFC0A615-14CF-DD90-A798-CE75BB0CBA0B}"/>
              </a:ext>
            </a:extLst>
          </p:cNvPr>
          <p:cNvSpPr txBox="1"/>
          <p:nvPr/>
        </p:nvSpPr>
        <p:spPr>
          <a:xfrm>
            <a:off x="657460" y="1163783"/>
            <a:ext cx="8146471" cy="4297330"/>
          </a:xfrm>
          <a:prstGeom prst="rect">
            <a:avLst/>
          </a:prstGeom>
          <a:noFill/>
        </p:spPr>
        <p:txBody>
          <a:bodyPr wrap="square" rtlCol="0">
            <a:spAutoFit/>
          </a:bodyPr>
          <a:lstStyle/>
          <a:p>
            <a:pPr marL="285750" indent="-285750" algn="just">
              <a:lnSpc>
                <a:spcPts val="3000"/>
              </a:lnSpc>
              <a:buFont typeface="Arial" panose="020B0604020202020204" pitchFamily="34" charset="0"/>
              <a:buChar char="•"/>
            </a:pPr>
            <a:r>
              <a:rPr lang="vi-VN" sz="1800" b="0" i="0" dirty="0">
                <a:solidFill>
                  <a:schemeClr val="bg2">
                    <a:lumMod val="10000"/>
                  </a:schemeClr>
                </a:solidFill>
                <a:effectLst/>
                <a:latin typeface="Nunito" pitchFamily="2" charset="0"/>
              </a:rPr>
              <a:t>Countable noun bao gồm các danh từ có thể kết hợp số đếm. Đó có thể là danh từ chỉ người, vật, động vật, nơi chốn, ý tưởng… Countable noun có thể ở dạng số ít và dạng số nhiều.</a:t>
            </a:r>
          </a:p>
          <a:p>
            <a:pPr algn="just">
              <a:lnSpc>
                <a:spcPts val="3000"/>
              </a:lnSpc>
            </a:pPr>
            <a:r>
              <a:rPr lang="vi-VN" sz="1800" b="0" i="0" dirty="0">
                <a:solidFill>
                  <a:schemeClr val="bg2">
                    <a:lumMod val="10000"/>
                  </a:schemeClr>
                </a:solidFill>
                <a:effectLst/>
                <a:latin typeface="Nunito" pitchFamily="2" charset="0"/>
              </a:rPr>
              <a:t>Ví dụ:</a:t>
            </a:r>
            <a:r>
              <a:rPr lang="en-US" sz="1800" b="0" i="0" dirty="0">
                <a:solidFill>
                  <a:schemeClr val="bg2">
                    <a:lumMod val="10000"/>
                  </a:schemeClr>
                </a:solidFill>
                <a:effectLst/>
                <a:latin typeface="Nunito" pitchFamily="2" charset="0"/>
              </a:rPr>
              <a:t> </a:t>
            </a:r>
            <a:r>
              <a:rPr lang="vi-VN" sz="1800" b="0" i="0" dirty="0">
                <a:solidFill>
                  <a:schemeClr val="bg2">
                    <a:lumMod val="10000"/>
                  </a:schemeClr>
                </a:solidFill>
                <a:effectLst/>
                <a:latin typeface="Nunito" pitchFamily="2" charset="0"/>
              </a:rPr>
              <a:t>A dog – Two dogs;</a:t>
            </a:r>
            <a:r>
              <a:rPr lang="en-US" sz="1800" b="0" i="0" dirty="0">
                <a:solidFill>
                  <a:schemeClr val="bg2">
                    <a:lumMod val="10000"/>
                  </a:schemeClr>
                </a:solidFill>
                <a:effectLst/>
                <a:latin typeface="Nunito" pitchFamily="2" charset="0"/>
              </a:rPr>
              <a:t> </a:t>
            </a:r>
            <a:r>
              <a:rPr lang="vi-VN" sz="1800" b="0" i="0" dirty="0">
                <a:solidFill>
                  <a:schemeClr val="bg2">
                    <a:lumMod val="10000"/>
                  </a:schemeClr>
                </a:solidFill>
                <a:effectLst/>
                <a:latin typeface="Nunito" pitchFamily="2" charset="0"/>
              </a:rPr>
              <a:t>A book – Two books;</a:t>
            </a:r>
            <a:r>
              <a:rPr lang="en-US" sz="1800" b="0" i="0" dirty="0">
                <a:solidFill>
                  <a:schemeClr val="bg2">
                    <a:lumMod val="10000"/>
                  </a:schemeClr>
                </a:solidFill>
                <a:effectLst/>
                <a:latin typeface="Nunito" pitchFamily="2" charset="0"/>
              </a:rPr>
              <a:t> </a:t>
            </a:r>
            <a:r>
              <a:rPr lang="vi-VN" sz="1800" b="0" i="0" dirty="0">
                <a:solidFill>
                  <a:schemeClr val="bg2">
                    <a:lumMod val="10000"/>
                  </a:schemeClr>
                </a:solidFill>
                <a:effectLst/>
                <a:latin typeface="Nunito" pitchFamily="2" charset="0"/>
              </a:rPr>
              <a:t>A girl – Two girls</a:t>
            </a:r>
            <a:r>
              <a:rPr lang="en-US" sz="1800" b="0" i="0" dirty="0">
                <a:solidFill>
                  <a:schemeClr val="bg2">
                    <a:lumMod val="10000"/>
                  </a:schemeClr>
                </a:solidFill>
                <a:effectLst/>
                <a:latin typeface="Nunito" pitchFamily="2" charset="0"/>
              </a:rPr>
              <a:t>.</a:t>
            </a:r>
          </a:p>
          <a:p>
            <a:pPr algn="just">
              <a:lnSpc>
                <a:spcPts val="3000"/>
              </a:lnSpc>
            </a:pPr>
            <a:endParaRPr lang="en-US" sz="1800" dirty="0">
              <a:solidFill>
                <a:schemeClr val="bg2">
                  <a:lumMod val="10000"/>
                </a:schemeClr>
              </a:solidFill>
              <a:latin typeface="Nunito" pitchFamily="2" charset="0"/>
            </a:endParaRPr>
          </a:p>
          <a:p>
            <a:pPr marL="285750" indent="-285750" algn="just">
              <a:lnSpc>
                <a:spcPts val="3000"/>
              </a:lnSpc>
              <a:buFont typeface="Arial" panose="020B0604020202020204" pitchFamily="34" charset="0"/>
              <a:buChar char="•"/>
            </a:pPr>
            <a:r>
              <a:rPr lang="vi-VN" sz="1800" b="0" i="0" dirty="0">
                <a:solidFill>
                  <a:schemeClr val="bg2">
                    <a:lumMod val="10000"/>
                  </a:schemeClr>
                </a:solidFill>
                <a:effectLst/>
                <a:latin typeface="Nunito" pitchFamily="2" charset="0"/>
              </a:rPr>
              <a:t>Uncountable noun bao gồm các danh từ không thể kết hợp với số đếm. Đó có thể là danh từ chỉ khái niệm trừu tượng, tính chất và các vật thể quá nhỏ hoặc không có hình dạng nhất định… Uncountable noun luôn ở dạng số ít.</a:t>
            </a:r>
          </a:p>
          <a:p>
            <a:pPr algn="just">
              <a:lnSpc>
                <a:spcPts val="3000"/>
              </a:lnSpc>
            </a:pPr>
            <a:r>
              <a:rPr lang="vi-VN" sz="1800" b="0" i="0" dirty="0">
                <a:solidFill>
                  <a:schemeClr val="bg2">
                    <a:lumMod val="10000"/>
                  </a:schemeClr>
                </a:solidFill>
                <a:effectLst/>
                <a:latin typeface="Nunito" pitchFamily="2" charset="0"/>
              </a:rPr>
              <a:t>Ví dụ:</a:t>
            </a:r>
            <a:r>
              <a:rPr lang="en-US" sz="1800" b="0" i="0" dirty="0">
                <a:solidFill>
                  <a:schemeClr val="bg2">
                    <a:lumMod val="10000"/>
                  </a:schemeClr>
                </a:solidFill>
                <a:effectLst/>
                <a:latin typeface="Nunito" pitchFamily="2" charset="0"/>
              </a:rPr>
              <a:t> </a:t>
            </a:r>
            <a:r>
              <a:rPr lang="vi-VN" sz="1800" b="0" i="0" dirty="0">
                <a:solidFill>
                  <a:schemeClr val="bg2">
                    <a:lumMod val="10000"/>
                  </a:schemeClr>
                </a:solidFill>
                <a:effectLst/>
                <a:latin typeface="Nunito" pitchFamily="2" charset="0"/>
              </a:rPr>
              <a:t>Knowledge;</a:t>
            </a:r>
            <a:r>
              <a:rPr lang="en-US" sz="1800" b="0" i="0" dirty="0">
                <a:solidFill>
                  <a:schemeClr val="bg2">
                    <a:lumMod val="10000"/>
                  </a:schemeClr>
                </a:solidFill>
                <a:effectLst/>
                <a:latin typeface="Nunito" pitchFamily="2" charset="0"/>
              </a:rPr>
              <a:t> </a:t>
            </a:r>
            <a:r>
              <a:rPr lang="en-US" sz="1800" dirty="0">
                <a:solidFill>
                  <a:schemeClr val="bg2">
                    <a:lumMod val="10000"/>
                  </a:schemeClr>
                </a:solidFill>
                <a:latin typeface="Nunito" pitchFamily="2" charset="0"/>
              </a:rPr>
              <a:t>b</a:t>
            </a:r>
            <a:r>
              <a:rPr lang="vi-VN" sz="1800" b="0" i="0" dirty="0">
                <a:solidFill>
                  <a:schemeClr val="bg2">
                    <a:lumMod val="10000"/>
                  </a:schemeClr>
                </a:solidFill>
                <a:effectLst/>
                <a:latin typeface="Nunito" pitchFamily="2" charset="0"/>
              </a:rPr>
              <a:t>eauty;</a:t>
            </a:r>
            <a:r>
              <a:rPr lang="en-US" sz="1800" b="0" i="0" dirty="0">
                <a:solidFill>
                  <a:schemeClr val="bg2">
                    <a:lumMod val="10000"/>
                  </a:schemeClr>
                </a:solidFill>
                <a:effectLst/>
                <a:latin typeface="Nunito" pitchFamily="2" charset="0"/>
              </a:rPr>
              <a:t> </a:t>
            </a:r>
            <a:r>
              <a:rPr lang="en-US" sz="1800" dirty="0">
                <a:solidFill>
                  <a:schemeClr val="bg2">
                    <a:lumMod val="10000"/>
                  </a:schemeClr>
                </a:solidFill>
                <a:latin typeface="Nunito" pitchFamily="2" charset="0"/>
              </a:rPr>
              <a:t>f</a:t>
            </a:r>
            <a:r>
              <a:rPr lang="vi-VN" sz="1800" b="0" i="0" dirty="0">
                <a:solidFill>
                  <a:schemeClr val="bg2">
                    <a:lumMod val="10000"/>
                  </a:schemeClr>
                </a:solidFill>
                <a:effectLst/>
                <a:latin typeface="Nunito" pitchFamily="2" charset="0"/>
              </a:rPr>
              <a:t>ear;</a:t>
            </a:r>
            <a:r>
              <a:rPr lang="en-US" sz="1800" b="0" i="0" dirty="0">
                <a:solidFill>
                  <a:schemeClr val="bg2">
                    <a:lumMod val="10000"/>
                  </a:schemeClr>
                </a:solidFill>
                <a:effectLst/>
                <a:latin typeface="Nunito" pitchFamily="2" charset="0"/>
              </a:rPr>
              <a:t> </a:t>
            </a:r>
            <a:r>
              <a:rPr lang="en-US" sz="1800" dirty="0">
                <a:solidFill>
                  <a:schemeClr val="bg2">
                    <a:lumMod val="10000"/>
                  </a:schemeClr>
                </a:solidFill>
                <a:latin typeface="Nunito" pitchFamily="2" charset="0"/>
              </a:rPr>
              <a:t>c</a:t>
            </a:r>
            <a:r>
              <a:rPr lang="vi-VN" sz="1800" b="0" i="0" dirty="0">
                <a:solidFill>
                  <a:schemeClr val="bg2">
                    <a:lumMod val="10000"/>
                  </a:schemeClr>
                </a:solidFill>
                <a:effectLst/>
                <a:latin typeface="Nunito" pitchFamily="2" charset="0"/>
              </a:rPr>
              <a:t>offee;</a:t>
            </a:r>
            <a:r>
              <a:rPr lang="en-US" sz="1800" b="0" i="0" dirty="0">
                <a:solidFill>
                  <a:schemeClr val="bg2">
                    <a:lumMod val="10000"/>
                  </a:schemeClr>
                </a:solidFill>
                <a:effectLst/>
                <a:latin typeface="Nunito" pitchFamily="2" charset="0"/>
              </a:rPr>
              <a:t> </a:t>
            </a:r>
            <a:r>
              <a:rPr lang="en-US" sz="1800" dirty="0">
                <a:solidFill>
                  <a:schemeClr val="bg2">
                    <a:lumMod val="10000"/>
                  </a:schemeClr>
                </a:solidFill>
                <a:latin typeface="Nunito" pitchFamily="2" charset="0"/>
              </a:rPr>
              <a:t>s</a:t>
            </a:r>
            <a:r>
              <a:rPr lang="vi-VN" sz="1800" b="0" i="0" dirty="0">
                <a:solidFill>
                  <a:schemeClr val="bg2">
                    <a:lumMod val="10000"/>
                  </a:schemeClr>
                </a:solidFill>
                <a:effectLst/>
                <a:latin typeface="Nunito" pitchFamily="2" charset="0"/>
              </a:rPr>
              <a:t>ugar;</a:t>
            </a:r>
            <a:r>
              <a:rPr lang="en-US" sz="1800" b="0" i="0" dirty="0">
                <a:solidFill>
                  <a:schemeClr val="bg2">
                    <a:lumMod val="10000"/>
                  </a:schemeClr>
                </a:solidFill>
                <a:effectLst/>
                <a:latin typeface="Nunito" pitchFamily="2" charset="0"/>
              </a:rPr>
              <a:t> </a:t>
            </a:r>
            <a:r>
              <a:rPr lang="en-US" sz="1800" dirty="0">
                <a:solidFill>
                  <a:schemeClr val="bg2">
                    <a:lumMod val="10000"/>
                  </a:schemeClr>
                </a:solidFill>
                <a:latin typeface="Nunito" pitchFamily="2" charset="0"/>
              </a:rPr>
              <a:t>a</a:t>
            </a:r>
            <a:r>
              <a:rPr lang="vi-VN" sz="1800" b="0" i="0" dirty="0">
                <a:solidFill>
                  <a:schemeClr val="bg2">
                    <a:lumMod val="10000"/>
                  </a:schemeClr>
                </a:solidFill>
                <a:effectLst/>
                <a:latin typeface="Nunito" pitchFamily="2" charset="0"/>
              </a:rPr>
              <a:t>ir.</a:t>
            </a:r>
          </a:p>
          <a:p>
            <a:pPr algn="just">
              <a:lnSpc>
                <a:spcPts val="3000"/>
              </a:lnSpc>
            </a:pPr>
            <a:endParaRPr lang="vi-VN" sz="1800" b="0" i="0" dirty="0">
              <a:solidFill>
                <a:schemeClr val="bg2">
                  <a:lumMod val="10000"/>
                </a:schemeClr>
              </a:solidFill>
              <a:effectLst/>
              <a:latin typeface="Nunito" pitchFamily="2" charset="0"/>
            </a:endParaRPr>
          </a:p>
          <a:p>
            <a:pPr>
              <a:lnSpc>
                <a:spcPts val="3000"/>
              </a:lnSpc>
            </a:pPr>
            <a:endParaRPr lang="en-US" sz="1800" dirty="0">
              <a:solidFill>
                <a:schemeClr val="bg2">
                  <a:lumMod val="10000"/>
                </a:schemeClr>
              </a:solidFill>
              <a:latin typeface="Nunito" pitchFamily="2" charset="0"/>
            </a:endParaRPr>
          </a:p>
        </p:txBody>
      </p:sp>
      <p:sp>
        <p:nvSpPr>
          <p:cNvPr id="7" name="TextBox 6">
            <a:extLst>
              <a:ext uri="{FF2B5EF4-FFF2-40B4-BE49-F238E27FC236}">
                <a16:creationId xmlns:a16="http://schemas.microsoft.com/office/drawing/2014/main" id="{8AC6F592-8A55-81D5-C08C-508BA9D91CAC}"/>
              </a:ext>
            </a:extLst>
          </p:cNvPr>
          <p:cNvSpPr txBox="1"/>
          <p:nvPr/>
        </p:nvSpPr>
        <p:spPr>
          <a:xfrm>
            <a:off x="2047403" y="683437"/>
            <a:ext cx="5335115" cy="369332"/>
          </a:xfrm>
          <a:prstGeom prst="rect">
            <a:avLst/>
          </a:prstGeom>
          <a:noFill/>
        </p:spPr>
        <p:txBody>
          <a:bodyPr wrap="none" rtlCol="0">
            <a:spAutoFit/>
          </a:bodyPr>
          <a:lstStyle/>
          <a:p>
            <a:r>
              <a:rPr lang="en-US" sz="1800" dirty="0">
                <a:latin typeface="Fahkwang" panose="00000500000000000000" pitchFamily="2" charset="-34"/>
                <a:cs typeface="Fahkwang" panose="00000500000000000000" pitchFamily="2" charset="-34"/>
              </a:rPr>
              <a:t>COUNTABLE AND UNCOUNTABLE NOUNS</a:t>
            </a:r>
          </a:p>
        </p:txBody>
      </p:sp>
    </p:spTree>
    <p:extLst>
      <p:ext uri="{BB962C8B-B14F-4D97-AF65-F5344CB8AC3E}">
        <p14:creationId xmlns:p14="http://schemas.microsoft.com/office/powerpoint/2010/main" val="22540349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8"/>
          <p:cNvSpPr txBox="1">
            <a:spLocks noGrp="1"/>
          </p:cNvSpPr>
          <p:nvPr>
            <p:ph type="title"/>
          </p:nvPr>
        </p:nvSpPr>
        <p:spPr>
          <a:xfrm>
            <a:off x="720000" y="14791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GRAMMAR</a:t>
            </a:r>
            <a:endParaRPr sz="5400" dirty="0"/>
          </a:p>
        </p:txBody>
      </p:sp>
      <p:cxnSp>
        <p:nvCxnSpPr>
          <p:cNvPr id="400" name="Google Shape;400;p38"/>
          <p:cNvCxnSpPr>
            <a:cxnSpLocks/>
          </p:cNvCxnSpPr>
          <p:nvPr/>
        </p:nvCxnSpPr>
        <p:spPr>
          <a:xfrm>
            <a:off x="1530226" y="686184"/>
            <a:ext cx="6256569" cy="0"/>
          </a:xfrm>
          <a:prstGeom prst="straightConnector1">
            <a:avLst/>
          </a:prstGeom>
          <a:noFill/>
          <a:ln w="9525" cap="flat" cmpd="sng">
            <a:solidFill>
              <a:schemeClr val="lt2"/>
            </a:solidFill>
            <a:prstDash val="solid"/>
            <a:round/>
            <a:headEnd type="none" w="med" len="med"/>
            <a:tailEnd type="none" w="med" len="med"/>
          </a:ln>
        </p:spPr>
      </p:cxnSp>
      <p:sp>
        <p:nvSpPr>
          <p:cNvPr id="2" name="TextBox 1">
            <a:extLst>
              <a:ext uri="{FF2B5EF4-FFF2-40B4-BE49-F238E27FC236}">
                <a16:creationId xmlns:a16="http://schemas.microsoft.com/office/drawing/2014/main" id="{51AEB4C3-AAA6-8D32-7DDB-6D9EB642753B}"/>
              </a:ext>
            </a:extLst>
          </p:cNvPr>
          <p:cNvSpPr txBox="1"/>
          <p:nvPr/>
        </p:nvSpPr>
        <p:spPr>
          <a:xfrm>
            <a:off x="2599617" y="816160"/>
            <a:ext cx="187868" cy="369332"/>
          </a:xfrm>
          <a:prstGeom prst="rect">
            <a:avLst/>
          </a:prstGeom>
          <a:noFill/>
        </p:spPr>
        <p:txBody>
          <a:bodyPr wrap="square" rtlCol="0">
            <a:spAutoFit/>
          </a:bodyPr>
          <a:lstStyle/>
          <a:p>
            <a:endParaRPr lang="en-US" sz="1800" dirty="0">
              <a:solidFill>
                <a:schemeClr val="bg2">
                  <a:lumMod val="10000"/>
                </a:schemeClr>
              </a:solidFill>
              <a:latin typeface="Nunito" pitchFamily="2" charset="0"/>
            </a:endParaRPr>
          </a:p>
        </p:txBody>
      </p:sp>
      <p:sp>
        <p:nvSpPr>
          <p:cNvPr id="3" name="TextBox 2">
            <a:extLst>
              <a:ext uri="{FF2B5EF4-FFF2-40B4-BE49-F238E27FC236}">
                <a16:creationId xmlns:a16="http://schemas.microsoft.com/office/drawing/2014/main" id="{EFC0A615-14CF-DD90-A798-CE75BB0CBA0B}"/>
              </a:ext>
            </a:extLst>
          </p:cNvPr>
          <p:cNvSpPr txBox="1"/>
          <p:nvPr/>
        </p:nvSpPr>
        <p:spPr>
          <a:xfrm>
            <a:off x="657460" y="1549190"/>
            <a:ext cx="8146471" cy="2931572"/>
          </a:xfrm>
          <a:prstGeom prst="rect">
            <a:avLst/>
          </a:prstGeom>
          <a:noFill/>
        </p:spPr>
        <p:txBody>
          <a:bodyPr wrap="square" rtlCol="0">
            <a:spAutoFit/>
          </a:bodyPr>
          <a:lstStyle/>
          <a:p>
            <a:pPr marL="285750" indent="-285750" algn="just">
              <a:lnSpc>
                <a:spcPts val="3200"/>
              </a:lnSpc>
              <a:buFont typeface="Arial" panose="020B0604020202020204" pitchFamily="34" charset="0"/>
              <a:buChar char="•"/>
            </a:pPr>
            <a:r>
              <a:rPr lang="en-US" sz="1800" b="0" i="0" dirty="0">
                <a:solidFill>
                  <a:schemeClr val="bg2">
                    <a:lumMod val="10000"/>
                  </a:schemeClr>
                </a:solidFill>
                <a:effectLst/>
                <a:latin typeface="Nunito" pitchFamily="2" charset="0"/>
              </a:rPr>
              <a:t>Must: </a:t>
            </a:r>
            <a:r>
              <a:rPr lang="en-US" sz="1800" b="0" i="0" dirty="0" err="1">
                <a:solidFill>
                  <a:schemeClr val="bg2">
                    <a:lumMod val="10000"/>
                  </a:schemeClr>
                </a:solidFill>
                <a:effectLst/>
                <a:latin typeface="Nunito" pitchFamily="2" charset="0"/>
              </a:rPr>
              <a:t>dùng</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để</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diễn</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đạt</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sự</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cần</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thiết</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hoặc</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sự</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bắt</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buộc</a:t>
            </a:r>
            <a:r>
              <a:rPr lang="en-US" sz="1800" b="0" i="0" dirty="0">
                <a:solidFill>
                  <a:schemeClr val="bg2">
                    <a:lumMod val="10000"/>
                  </a:schemeClr>
                </a:solidFill>
                <a:effectLst/>
                <a:latin typeface="Nunito" pitchFamily="2" charset="0"/>
              </a:rPr>
              <a:t> ở </a:t>
            </a:r>
            <a:r>
              <a:rPr lang="en-US" sz="1800" b="0" i="0" dirty="0" err="1">
                <a:solidFill>
                  <a:schemeClr val="bg2">
                    <a:lumMod val="10000"/>
                  </a:schemeClr>
                </a:solidFill>
                <a:effectLst/>
                <a:latin typeface="Nunito" pitchFamily="2" charset="0"/>
              </a:rPr>
              <a:t>hiện</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tạ</a:t>
            </a:r>
            <a:r>
              <a:rPr lang="en-US" sz="1800" dirty="0" err="1">
                <a:solidFill>
                  <a:schemeClr val="bg2">
                    <a:lumMod val="10000"/>
                  </a:schemeClr>
                </a:solidFill>
                <a:latin typeface="Nunito" pitchFamily="2" charset="0"/>
              </a:rPr>
              <a:t>i</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và</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tương</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lai</a:t>
            </a:r>
            <a:r>
              <a:rPr lang="en-US" sz="1800" dirty="0">
                <a:solidFill>
                  <a:schemeClr val="bg2">
                    <a:lumMod val="10000"/>
                  </a:schemeClr>
                </a:solidFill>
                <a:latin typeface="Nunito" pitchFamily="2" charset="0"/>
              </a:rPr>
              <a:t>. </a:t>
            </a:r>
          </a:p>
          <a:p>
            <a:pPr algn="just">
              <a:lnSpc>
                <a:spcPts val="3200"/>
              </a:lnSpc>
            </a:pPr>
            <a:r>
              <a:rPr lang="en-US" sz="1800" dirty="0" err="1">
                <a:solidFill>
                  <a:schemeClr val="bg2">
                    <a:lumMod val="10000"/>
                  </a:schemeClr>
                </a:solidFill>
                <a:latin typeface="Nunito" pitchFamily="2" charset="0"/>
              </a:rPr>
              <a:t>Ví</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dụ</a:t>
            </a:r>
            <a:r>
              <a:rPr lang="en-US" sz="1800" dirty="0">
                <a:solidFill>
                  <a:schemeClr val="bg2">
                    <a:lumMod val="10000"/>
                  </a:schemeClr>
                </a:solidFill>
                <a:latin typeface="Nunito" pitchFamily="2" charset="0"/>
              </a:rPr>
              <a:t>: We haven’t got much time. We must hurry!</a:t>
            </a:r>
          </a:p>
          <a:p>
            <a:pPr algn="just">
              <a:lnSpc>
                <a:spcPts val="3200"/>
              </a:lnSpc>
            </a:pPr>
            <a:endParaRPr lang="en-US" sz="1800" dirty="0">
              <a:solidFill>
                <a:schemeClr val="bg2">
                  <a:lumMod val="10000"/>
                </a:schemeClr>
              </a:solidFill>
              <a:latin typeface="Nunito" pitchFamily="2" charset="0"/>
            </a:endParaRPr>
          </a:p>
          <a:p>
            <a:pPr marL="285750" indent="-285750" algn="just">
              <a:lnSpc>
                <a:spcPts val="3200"/>
              </a:lnSpc>
              <a:buFont typeface="Arial" panose="020B0604020202020204" pitchFamily="34" charset="0"/>
              <a:buChar char="•"/>
            </a:pPr>
            <a:r>
              <a:rPr lang="en-US" sz="1800" b="0" i="0" dirty="0">
                <a:solidFill>
                  <a:schemeClr val="bg2">
                    <a:lumMod val="10000"/>
                  </a:schemeClr>
                </a:solidFill>
                <a:effectLst/>
                <a:latin typeface="Nunito" pitchFamily="2" charset="0"/>
              </a:rPr>
              <a:t>Mustn</a:t>
            </a:r>
            <a:r>
              <a:rPr lang="en-US" sz="1800" dirty="0">
                <a:solidFill>
                  <a:schemeClr val="bg2">
                    <a:lumMod val="10000"/>
                  </a:schemeClr>
                </a:solidFill>
                <a:latin typeface="Nunito" pitchFamily="2" charset="0"/>
              </a:rPr>
              <a:t>’t: </a:t>
            </a:r>
            <a:r>
              <a:rPr lang="en-US" sz="1800" dirty="0" err="1">
                <a:solidFill>
                  <a:schemeClr val="bg2">
                    <a:lumMod val="10000"/>
                  </a:schemeClr>
                </a:solidFill>
                <a:latin typeface="Nunito" pitchFamily="2" charset="0"/>
              </a:rPr>
              <a:t>dùng</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để</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chỉ</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sự</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cấm</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đoán</a:t>
            </a:r>
            <a:r>
              <a:rPr lang="en-US" sz="1800" dirty="0">
                <a:solidFill>
                  <a:schemeClr val="bg2">
                    <a:lumMod val="10000"/>
                  </a:schemeClr>
                </a:solidFill>
                <a:latin typeface="Nunito" pitchFamily="2" charset="0"/>
              </a:rPr>
              <a:t> – </a:t>
            </a:r>
            <a:r>
              <a:rPr lang="en-US" sz="1800" dirty="0" err="1">
                <a:solidFill>
                  <a:schemeClr val="bg2">
                    <a:lumMod val="10000"/>
                  </a:schemeClr>
                </a:solidFill>
                <a:latin typeface="Nunito" pitchFamily="2" charset="0"/>
              </a:rPr>
              <a:t>nói</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rằng</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điều</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đó</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không</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nên</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làm</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hoặc</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bảo</a:t>
            </a:r>
            <a:r>
              <a:rPr lang="en-US" sz="1800" dirty="0">
                <a:solidFill>
                  <a:schemeClr val="bg2">
                    <a:lumMod val="10000"/>
                  </a:schemeClr>
                </a:solidFill>
                <a:latin typeface="Nunito" pitchFamily="2" charset="0"/>
              </a:rPr>
              <a:t> ai </a:t>
            </a:r>
            <a:r>
              <a:rPr lang="en-US" sz="1800" dirty="0" err="1">
                <a:solidFill>
                  <a:schemeClr val="bg2">
                    <a:lumMod val="10000"/>
                  </a:schemeClr>
                </a:solidFill>
                <a:latin typeface="Nunito" pitchFamily="2" charset="0"/>
              </a:rPr>
              <a:t>đừng</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làm</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điều</a:t>
            </a:r>
            <a:r>
              <a:rPr lang="en-US" sz="1800" dirty="0">
                <a:solidFill>
                  <a:schemeClr val="bg2">
                    <a:lumMod val="10000"/>
                  </a:schemeClr>
                </a:solidFill>
                <a:latin typeface="Nunito" pitchFamily="2" charset="0"/>
              </a:rPr>
              <a:t> </a:t>
            </a:r>
            <a:r>
              <a:rPr lang="en-US" sz="1800" dirty="0" err="1">
                <a:solidFill>
                  <a:schemeClr val="bg2">
                    <a:lumMod val="10000"/>
                  </a:schemeClr>
                </a:solidFill>
                <a:latin typeface="Nunito" pitchFamily="2" charset="0"/>
              </a:rPr>
              <a:t>đó</a:t>
            </a:r>
            <a:r>
              <a:rPr lang="en-US" sz="1800" dirty="0">
                <a:solidFill>
                  <a:schemeClr val="bg2">
                    <a:lumMod val="10000"/>
                  </a:schemeClr>
                </a:solidFill>
                <a:latin typeface="Nunito" pitchFamily="2" charset="0"/>
              </a:rPr>
              <a:t>. </a:t>
            </a:r>
          </a:p>
          <a:p>
            <a:pPr algn="just">
              <a:lnSpc>
                <a:spcPts val="3200"/>
              </a:lnSpc>
            </a:pPr>
            <a:r>
              <a:rPr lang="en-US" sz="1800" b="0" i="0" dirty="0" err="1">
                <a:solidFill>
                  <a:schemeClr val="bg2">
                    <a:lumMod val="10000"/>
                  </a:schemeClr>
                </a:solidFill>
                <a:effectLst/>
                <a:latin typeface="Nunito" pitchFamily="2" charset="0"/>
              </a:rPr>
              <a:t>Ví</a:t>
            </a:r>
            <a:r>
              <a:rPr lang="en-US" sz="1800" b="0" i="0" dirty="0">
                <a:solidFill>
                  <a:schemeClr val="bg2">
                    <a:lumMod val="10000"/>
                  </a:schemeClr>
                </a:solidFill>
                <a:effectLst/>
                <a:latin typeface="Nunito" pitchFamily="2" charset="0"/>
              </a:rPr>
              <a:t> </a:t>
            </a:r>
            <a:r>
              <a:rPr lang="en-US" sz="1800" b="0" i="0" dirty="0" err="1">
                <a:solidFill>
                  <a:schemeClr val="bg2">
                    <a:lumMod val="10000"/>
                  </a:schemeClr>
                </a:solidFill>
                <a:effectLst/>
                <a:latin typeface="Nunito" pitchFamily="2" charset="0"/>
              </a:rPr>
              <a:t>dụ</a:t>
            </a:r>
            <a:r>
              <a:rPr lang="en-US" sz="1800" b="0" i="0" dirty="0">
                <a:solidFill>
                  <a:schemeClr val="bg2">
                    <a:lumMod val="10000"/>
                  </a:schemeClr>
                </a:solidFill>
                <a:effectLst/>
                <a:latin typeface="Nunito" pitchFamily="2" charset="0"/>
              </a:rPr>
              <a:t>: You mustn</a:t>
            </a:r>
            <a:r>
              <a:rPr lang="en-US" sz="1800" dirty="0">
                <a:solidFill>
                  <a:schemeClr val="bg2">
                    <a:lumMod val="10000"/>
                  </a:schemeClr>
                </a:solidFill>
                <a:latin typeface="Nunito" pitchFamily="2" charset="0"/>
              </a:rPr>
              <a:t>’t tell anybody that story.</a:t>
            </a:r>
            <a:endParaRPr lang="vi-VN" sz="1800" b="0" i="0" dirty="0">
              <a:solidFill>
                <a:schemeClr val="bg2">
                  <a:lumMod val="10000"/>
                </a:schemeClr>
              </a:solidFill>
              <a:effectLst/>
              <a:latin typeface="Nunito" pitchFamily="2" charset="0"/>
            </a:endParaRPr>
          </a:p>
          <a:p>
            <a:pPr>
              <a:lnSpc>
                <a:spcPts val="3200"/>
              </a:lnSpc>
            </a:pPr>
            <a:endParaRPr lang="en-US" sz="1800" dirty="0">
              <a:solidFill>
                <a:schemeClr val="bg2">
                  <a:lumMod val="10000"/>
                </a:schemeClr>
              </a:solidFill>
              <a:latin typeface="Nunito" pitchFamily="2" charset="0"/>
            </a:endParaRPr>
          </a:p>
        </p:txBody>
      </p:sp>
      <p:sp>
        <p:nvSpPr>
          <p:cNvPr id="7" name="TextBox 6">
            <a:extLst>
              <a:ext uri="{FF2B5EF4-FFF2-40B4-BE49-F238E27FC236}">
                <a16:creationId xmlns:a16="http://schemas.microsoft.com/office/drawing/2014/main" id="{8AC6F592-8A55-81D5-C08C-508BA9D91CAC}"/>
              </a:ext>
            </a:extLst>
          </p:cNvPr>
          <p:cNvSpPr txBox="1"/>
          <p:nvPr/>
        </p:nvSpPr>
        <p:spPr>
          <a:xfrm>
            <a:off x="2693551" y="755579"/>
            <a:ext cx="3898824" cy="369332"/>
          </a:xfrm>
          <a:prstGeom prst="rect">
            <a:avLst/>
          </a:prstGeom>
          <a:noFill/>
        </p:spPr>
        <p:txBody>
          <a:bodyPr wrap="none" rtlCol="0">
            <a:spAutoFit/>
          </a:bodyPr>
          <a:lstStyle/>
          <a:p>
            <a:r>
              <a:rPr lang="en-US" sz="1800" dirty="0">
                <a:latin typeface="Fahkwang" panose="00000500000000000000" pitchFamily="2" charset="-34"/>
                <a:cs typeface="Fahkwang" panose="00000500000000000000" pitchFamily="2" charset="-34"/>
              </a:rPr>
              <a:t>MODAL VERB: MUST/MUSTN'T</a:t>
            </a:r>
          </a:p>
        </p:txBody>
      </p:sp>
    </p:spTree>
    <p:extLst>
      <p:ext uri="{BB962C8B-B14F-4D97-AF65-F5344CB8AC3E}">
        <p14:creationId xmlns:p14="http://schemas.microsoft.com/office/powerpoint/2010/main" val="22777651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2"/>
          <p:cNvSpPr txBox="1">
            <a:spLocks noGrp="1"/>
          </p:cNvSpPr>
          <p:nvPr>
            <p:ph type="title"/>
          </p:nvPr>
        </p:nvSpPr>
        <p:spPr>
          <a:xfrm>
            <a:off x="634792" y="2017075"/>
            <a:ext cx="7836635"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t>VOCABULARY</a:t>
            </a:r>
            <a:endParaRPr sz="7200" dirty="0"/>
          </a:p>
        </p:txBody>
      </p:sp>
      <p:pic>
        <p:nvPicPr>
          <p:cNvPr id="444" name="Google Shape;444;p42"/>
          <p:cNvPicPr preferRelativeResize="0"/>
          <p:nvPr/>
        </p:nvPicPr>
        <p:blipFill>
          <a:blip r:embed="rId3">
            <a:alphaModFix/>
          </a:blip>
          <a:stretch>
            <a:fillRect/>
          </a:stretch>
        </p:blipFill>
        <p:spPr>
          <a:xfrm flipH="1">
            <a:off x="2455776" y="4055084"/>
            <a:ext cx="4232449" cy="4198589"/>
          </a:xfrm>
          <a:prstGeom prst="rect">
            <a:avLst/>
          </a:prstGeom>
          <a:noFill/>
          <a:ln>
            <a:noFill/>
          </a:ln>
        </p:spPr>
      </p:pic>
      <p:cxnSp>
        <p:nvCxnSpPr>
          <p:cNvPr id="445" name="Google Shape;445;p42"/>
          <p:cNvCxnSpPr/>
          <p:nvPr/>
        </p:nvCxnSpPr>
        <p:spPr>
          <a:xfrm>
            <a:off x="2103600" y="2984763"/>
            <a:ext cx="49368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6CD2-B8A4-14E5-752B-D5508012BD79}"/>
              </a:ext>
            </a:extLst>
          </p:cNvPr>
          <p:cNvSpPr>
            <a:spLocks noGrp="1"/>
          </p:cNvSpPr>
          <p:nvPr>
            <p:ph type="title"/>
          </p:nvPr>
        </p:nvSpPr>
        <p:spPr>
          <a:xfrm>
            <a:off x="485732" y="225871"/>
            <a:ext cx="7704000" cy="572700"/>
          </a:xfrm>
        </p:spPr>
        <p:txBody>
          <a:bodyPr/>
          <a:lstStyle/>
          <a:p>
            <a:r>
              <a:rPr lang="en-US" sz="2000" b="1" i="0" u="none" strike="noStrike" dirty="0">
                <a:solidFill>
                  <a:srgbClr val="000000"/>
                </a:solidFill>
                <a:effectLst/>
                <a:latin typeface="Arial" panose="020B0604020202020204" pitchFamily="34" charset="0"/>
              </a:rPr>
              <a:t>Ex1</a:t>
            </a:r>
            <a:r>
              <a:rPr lang="en-US" sz="2000" b="1" dirty="0">
                <a:solidFill>
                  <a:srgbClr val="000000"/>
                </a:solidFill>
                <a:latin typeface="Arial" panose="020B0604020202020204" pitchFamily="34" charset="0"/>
              </a:rPr>
              <a:t>: </a:t>
            </a:r>
            <a:r>
              <a:rPr lang="en-US" sz="2000" b="1" i="0" u="none" strike="noStrike" dirty="0">
                <a:solidFill>
                  <a:srgbClr val="000000"/>
                </a:solidFill>
                <a:effectLst/>
                <a:latin typeface="Arial" panose="020B0604020202020204" pitchFamily="34" charset="0"/>
              </a:rPr>
              <a:t>Write the name for each picture.</a:t>
            </a:r>
            <a:endParaRPr lang="en-US" sz="3200" dirty="0"/>
          </a:p>
        </p:txBody>
      </p:sp>
      <p:pic>
        <p:nvPicPr>
          <p:cNvPr id="1026" name="Picture 2">
            <a:extLst>
              <a:ext uri="{FF2B5EF4-FFF2-40B4-BE49-F238E27FC236}">
                <a16:creationId xmlns:a16="http://schemas.microsoft.com/office/drawing/2014/main" id="{CCA7D797-1FF7-4D14-6448-3EB0DE1E6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32" y="1131124"/>
            <a:ext cx="2511586" cy="1675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82418B-A35A-0147-5D59-66DC3E7B1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538" y="1129658"/>
            <a:ext cx="2511587" cy="16772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255785A-2642-EC42-9065-F2C449A9A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745" y="1131124"/>
            <a:ext cx="2511587" cy="16772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C850EDB-1811-D431-D205-B12B5D531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32" y="3021245"/>
            <a:ext cx="2511586" cy="16772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A0C49F7-C30D-159A-6EFF-779BDCA6F6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539" y="3021245"/>
            <a:ext cx="2511586" cy="16772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C07C370-4784-AC5F-28D2-AE84731803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6745" y="3022712"/>
            <a:ext cx="2511586" cy="167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59495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6CD2-B8A4-14E5-752B-D5508012BD79}"/>
              </a:ext>
            </a:extLst>
          </p:cNvPr>
          <p:cNvSpPr>
            <a:spLocks noGrp="1"/>
          </p:cNvSpPr>
          <p:nvPr>
            <p:ph type="title"/>
          </p:nvPr>
        </p:nvSpPr>
        <p:spPr>
          <a:xfrm>
            <a:off x="485732" y="225871"/>
            <a:ext cx="7704000" cy="572700"/>
          </a:xfrm>
        </p:spPr>
        <p:txBody>
          <a:bodyPr/>
          <a:lstStyle/>
          <a:p>
            <a:r>
              <a:rPr lang="en-US" sz="2000" b="1" i="0" u="none" strike="noStrike" dirty="0">
                <a:solidFill>
                  <a:srgbClr val="000000"/>
                </a:solidFill>
                <a:effectLst/>
                <a:latin typeface="Arial" panose="020B0604020202020204" pitchFamily="34" charset="0"/>
              </a:rPr>
              <a:t>Ex1</a:t>
            </a:r>
            <a:r>
              <a:rPr lang="en-US" sz="2000" b="1" dirty="0">
                <a:solidFill>
                  <a:srgbClr val="000000"/>
                </a:solidFill>
                <a:latin typeface="Arial" panose="020B0604020202020204" pitchFamily="34" charset="0"/>
              </a:rPr>
              <a:t>: </a:t>
            </a:r>
            <a:r>
              <a:rPr lang="en-US" sz="2000" b="1" i="0" u="none" strike="noStrike" dirty="0">
                <a:solidFill>
                  <a:srgbClr val="000000"/>
                </a:solidFill>
                <a:effectLst/>
                <a:latin typeface="Arial" panose="020B0604020202020204" pitchFamily="34" charset="0"/>
              </a:rPr>
              <a:t>Write the name for each picture.</a:t>
            </a:r>
            <a:endParaRPr lang="en-US" sz="3200" dirty="0"/>
          </a:p>
        </p:txBody>
      </p:sp>
      <p:pic>
        <p:nvPicPr>
          <p:cNvPr id="1026" name="Picture 2">
            <a:extLst>
              <a:ext uri="{FF2B5EF4-FFF2-40B4-BE49-F238E27FC236}">
                <a16:creationId xmlns:a16="http://schemas.microsoft.com/office/drawing/2014/main" id="{CCA7D797-1FF7-4D14-6448-3EB0DE1E6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32" y="1788583"/>
            <a:ext cx="2511586" cy="1675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82418B-A35A-0147-5D59-66DC3E7B1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538" y="1787117"/>
            <a:ext cx="2511587" cy="16772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255785A-2642-EC42-9065-F2C449A9A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745" y="1788583"/>
            <a:ext cx="2511587" cy="16772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9DFA08-8E4E-105F-3022-FFEEFDE47D28}"/>
              </a:ext>
            </a:extLst>
          </p:cNvPr>
          <p:cNvSpPr txBox="1"/>
          <p:nvPr/>
        </p:nvSpPr>
        <p:spPr>
          <a:xfrm>
            <a:off x="910622" y="3562587"/>
            <a:ext cx="1492512" cy="400110"/>
          </a:xfrm>
          <a:prstGeom prst="rect">
            <a:avLst/>
          </a:prstGeom>
          <a:noFill/>
        </p:spPr>
        <p:txBody>
          <a:bodyPr wrap="square">
            <a:spAutoFit/>
          </a:bodyPr>
          <a:lstStyle/>
          <a:p>
            <a:pPr rtl="0">
              <a:spcBef>
                <a:spcPts val="0"/>
              </a:spcBef>
              <a:spcAft>
                <a:spcPts val="0"/>
              </a:spcAft>
            </a:pPr>
            <a:r>
              <a:rPr lang="en-US" sz="2000" b="1" i="0" u="none" strike="noStrike" dirty="0">
                <a:solidFill>
                  <a:srgbClr val="FF0000"/>
                </a:solidFill>
                <a:effectLst/>
                <a:latin typeface="Calibri" panose="020F0502020204030204" pitchFamily="34" charset="0"/>
              </a:rPr>
              <a:t>1. waterfall</a:t>
            </a:r>
            <a:endParaRPr lang="en-US" sz="2000" b="1" dirty="0">
              <a:solidFill>
                <a:srgbClr val="FF0000"/>
              </a:solidFill>
              <a:effectLst/>
            </a:endParaRPr>
          </a:p>
        </p:txBody>
      </p:sp>
      <p:sp>
        <p:nvSpPr>
          <p:cNvPr id="5" name="TextBox 4">
            <a:extLst>
              <a:ext uri="{FF2B5EF4-FFF2-40B4-BE49-F238E27FC236}">
                <a16:creationId xmlns:a16="http://schemas.microsoft.com/office/drawing/2014/main" id="{227DDC79-75CA-1E72-B298-8FD7E7E3AADB}"/>
              </a:ext>
            </a:extLst>
          </p:cNvPr>
          <p:cNvSpPr txBox="1"/>
          <p:nvPr/>
        </p:nvSpPr>
        <p:spPr>
          <a:xfrm>
            <a:off x="4091784" y="3562587"/>
            <a:ext cx="1009093" cy="400110"/>
          </a:xfrm>
          <a:prstGeom prst="rect">
            <a:avLst/>
          </a:prstGeom>
          <a:noFill/>
        </p:spPr>
        <p:txBody>
          <a:bodyPr wrap="square">
            <a:spAutoFit/>
          </a:bodyPr>
          <a:lstStyle/>
          <a:p>
            <a:pPr rtl="0">
              <a:spcBef>
                <a:spcPts val="0"/>
              </a:spcBef>
              <a:spcAft>
                <a:spcPts val="0"/>
              </a:spcAft>
            </a:pPr>
            <a:r>
              <a:rPr lang="en-US" sz="2000" b="1" i="0" u="none" strike="noStrike" dirty="0">
                <a:solidFill>
                  <a:srgbClr val="FF0000"/>
                </a:solidFill>
                <a:effectLst/>
                <a:latin typeface="Calibri" panose="020F0502020204030204" pitchFamily="34" charset="0"/>
              </a:rPr>
              <a:t>2. cave</a:t>
            </a:r>
            <a:endParaRPr lang="en-US" sz="2000" b="1" dirty="0">
              <a:solidFill>
                <a:srgbClr val="FF0000"/>
              </a:solidFill>
              <a:effectLst/>
            </a:endParaRPr>
          </a:p>
        </p:txBody>
      </p:sp>
      <p:sp>
        <p:nvSpPr>
          <p:cNvPr id="6" name="TextBox 5">
            <a:extLst>
              <a:ext uri="{FF2B5EF4-FFF2-40B4-BE49-F238E27FC236}">
                <a16:creationId xmlns:a16="http://schemas.microsoft.com/office/drawing/2014/main" id="{DA157721-996A-A072-E4BC-C3175AE0BC22}"/>
              </a:ext>
            </a:extLst>
          </p:cNvPr>
          <p:cNvSpPr txBox="1"/>
          <p:nvPr/>
        </p:nvSpPr>
        <p:spPr>
          <a:xfrm>
            <a:off x="6940225" y="3562587"/>
            <a:ext cx="1249507" cy="400110"/>
          </a:xfrm>
          <a:prstGeom prst="rect">
            <a:avLst/>
          </a:prstGeom>
          <a:noFill/>
        </p:spPr>
        <p:txBody>
          <a:bodyPr wrap="square">
            <a:spAutoFit/>
          </a:bodyPr>
          <a:lstStyle/>
          <a:p>
            <a:pPr rtl="0">
              <a:spcBef>
                <a:spcPts val="0"/>
              </a:spcBef>
              <a:spcAft>
                <a:spcPts val="0"/>
              </a:spcAft>
            </a:pPr>
            <a:r>
              <a:rPr lang="en-US" sz="2000" b="1" i="0" u="none" strike="noStrike" dirty="0">
                <a:solidFill>
                  <a:srgbClr val="FF0000"/>
                </a:solidFill>
                <a:effectLst/>
                <a:latin typeface="Calibri" panose="020F0502020204030204" pitchFamily="34" charset="0"/>
              </a:rPr>
              <a:t>3. desert</a:t>
            </a:r>
            <a:endParaRPr lang="en-US" sz="2000" b="1" dirty="0">
              <a:solidFill>
                <a:srgbClr val="FF0000"/>
              </a:solidFill>
              <a:effectLst/>
            </a:endParaRPr>
          </a:p>
        </p:txBody>
      </p:sp>
    </p:spTree>
    <p:extLst>
      <p:ext uri="{BB962C8B-B14F-4D97-AF65-F5344CB8AC3E}">
        <p14:creationId xmlns:p14="http://schemas.microsoft.com/office/powerpoint/2010/main" val="3655547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What To Do For World Nature Conservation Day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754</Words>
  <Application>Microsoft Office PowerPoint</Application>
  <PresentationFormat>On-screen Show (16:9)</PresentationFormat>
  <Paragraphs>106</Paragraphs>
  <Slides>17</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Ink Free</vt:lpstr>
      <vt:lpstr>Arial</vt:lpstr>
      <vt:lpstr>Cooper Black</vt:lpstr>
      <vt:lpstr>Fahkwang</vt:lpstr>
      <vt:lpstr>Quicksand</vt:lpstr>
      <vt:lpstr>Calibri</vt:lpstr>
      <vt:lpstr>Nunito</vt:lpstr>
      <vt:lpstr>Ingrid Darling</vt:lpstr>
      <vt:lpstr>What To Do For World Nature Conservation Day by Slidesgo</vt:lpstr>
      <vt:lpstr>Unit 5:  Natural wonders of VietNam</vt:lpstr>
      <vt:lpstr>OBJECTIVES</vt:lpstr>
      <vt:lpstr>VOCABULARY</vt:lpstr>
      <vt:lpstr>PRONUNCIATION</vt:lpstr>
      <vt:lpstr>GRAMMAR</vt:lpstr>
      <vt:lpstr>GRAMMAR</vt:lpstr>
      <vt:lpstr>VOCABULARY</vt:lpstr>
      <vt:lpstr>Ex1: Write the name for each picture.</vt:lpstr>
      <vt:lpstr>Ex1: Write the name for each picture.</vt:lpstr>
      <vt:lpstr>Ex1: Write the name for each picture.</vt:lpstr>
      <vt:lpstr>PowerPoint Presentation</vt:lpstr>
      <vt:lpstr>Ex3: Write the words.</vt:lpstr>
      <vt:lpstr>GRAMMAR</vt:lpstr>
      <vt:lpstr>PowerPoint Presentation</vt:lpstr>
      <vt:lpstr>PowerPoint Presentation</vt:lpstr>
      <vt:lpstr>Ex5: Complete the dialogue, using must or mustn’t.</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Natural wonder of VietNam</dc:title>
  <dc:creator>nhi tran</dc:creator>
  <cp:lastModifiedBy>nhi</cp:lastModifiedBy>
  <cp:revision>5</cp:revision>
  <dcterms:modified xsi:type="dcterms:W3CDTF">2022-09-06T03:15:13Z</dcterms:modified>
</cp:coreProperties>
</file>