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259" r:id="rId2"/>
    <p:sldId id="298" r:id="rId3"/>
    <p:sldId id="299" r:id="rId4"/>
    <p:sldId id="302" r:id="rId5"/>
    <p:sldId id="303" r:id="rId6"/>
    <p:sldId id="256" r:id="rId7"/>
    <p:sldId id="309" r:id="rId8"/>
    <p:sldId id="310" r:id="rId9"/>
    <p:sldId id="311" r:id="rId10"/>
    <p:sldId id="312" r:id="rId11"/>
    <p:sldId id="313" r:id="rId12"/>
    <p:sldId id="314" r:id="rId13"/>
    <p:sldId id="258" r:id="rId14"/>
    <p:sldId id="257" r:id="rId15"/>
    <p:sldId id="304" r:id="rId16"/>
    <p:sldId id="305" r:id="rId17"/>
    <p:sldId id="306" r:id="rId18"/>
    <p:sldId id="261" r:id="rId19"/>
    <p:sldId id="260" r:id="rId20"/>
    <p:sldId id="262" r:id="rId21"/>
    <p:sldId id="263" r:id="rId22"/>
    <p:sldId id="307" r:id="rId23"/>
    <p:sldId id="275" r:id="rId24"/>
  </p:sldIdLst>
  <p:sldSz cx="9144000" cy="5143500" type="screen16x9"/>
  <p:notesSz cx="6858000" cy="9144000"/>
  <p:embeddedFontLst>
    <p:embeddedFont>
      <p:font typeface="Anaheim" panose="020B0604020202020204" charset="0"/>
      <p:regular r:id="rId26"/>
    </p:embeddedFont>
    <p:embeddedFont>
      <p:font typeface="Sniglet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342"/>
    <a:srgbClr val="DEE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F8D0A2-E668-46EC-916F-C811E3A66DFC}">
  <a:tblStyle styleId="{AAF8D0A2-E668-46EC-916F-C811E3A66D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ed8d77c63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eed8d77c63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5030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91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93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e1d838b627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e1d838b627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91800" y="3122275"/>
            <a:ext cx="4160400" cy="36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24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24" name="Google Shape;324;p2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25" name="Google Shape;325;p2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2" name="Google Shape;372;p2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2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4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7" name="Google Shape;377;p24"/>
          <p:cNvSpPr txBox="1">
            <a:spLocks noGrp="1"/>
          </p:cNvSpPr>
          <p:nvPr>
            <p:ph type="subTitle" idx="1"/>
          </p:nvPr>
        </p:nvSpPr>
        <p:spPr>
          <a:xfrm>
            <a:off x="5328200" y="1296250"/>
            <a:ext cx="26349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8" name="Google Shape;378;p24"/>
          <p:cNvSpPr txBox="1">
            <a:spLocks noGrp="1"/>
          </p:cNvSpPr>
          <p:nvPr>
            <p:ph type="subTitle" idx="2"/>
          </p:nvPr>
        </p:nvSpPr>
        <p:spPr>
          <a:xfrm>
            <a:off x="713225" y="3585250"/>
            <a:ext cx="3858900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9" name="Google Shape;379;p24"/>
          <p:cNvSpPr txBox="1"/>
          <p:nvPr/>
        </p:nvSpPr>
        <p:spPr>
          <a:xfrm>
            <a:off x="726450" y="4154900"/>
            <a:ext cx="3772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 and infographics &amp; images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1"/>
              </a:solidFill>
              <a:highlight>
                <a:srgbClr val="DFDEF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5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82" name="Google Shape;382;p25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83" name="Google Shape;383;p25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5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5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5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5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5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5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5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5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5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5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5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5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5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5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5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5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5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5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5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5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5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5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5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5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5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5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5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5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5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5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5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5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5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5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5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5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5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5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5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5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5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5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5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5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5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5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0" name="Google Shape;430;p25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25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25"/>
          <p:cNvGrpSpPr/>
          <p:nvPr/>
        </p:nvGrpSpPr>
        <p:grpSpPr>
          <a:xfrm>
            <a:off x="8313226" y="3395149"/>
            <a:ext cx="713196" cy="1436222"/>
            <a:chOff x="1549600" y="684275"/>
            <a:chExt cx="901525" cy="1815475"/>
          </a:xfrm>
        </p:grpSpPr>
        <p:sp>
          <p:nvSpPr>
            <p:cNvPr id="435" name="Google Shape;435;p25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26"/>
          <p:cNvGrpSpPr/>
          <p:nvPr/>
        </p:nvGrpSpPr>
        <p:grpSpPr>
          <a:xfrm>
            <a:off x="7921764" y="353550"/>
            <a:ext cx="1289100" cy="799850"/>
            <a:chOff x="7921764" y="353550"/>
            <a:chExt cx="1289100" cy="799850"/>
          </a:xfrm>
        </p:grpSpPr>
        <p:sp>
          <p:nvSpPr>
            <p:cNvPr id="446" name="Google Shape;446;p26"/>
            <p:cNvSpPr/>
            <p:nvPr/>
          </p:nvSpPr>
          <p:spPr>
            <a:xfrm>
              <a:off x="8310775" y="353550"/>
              <a:ext cx="740550" cy="76475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18280" y="1"/>
                  </a:moveTo>
                  <a:cubicBezTo>
                    <a:pt x="17346" y="1"/>
                    <a:pt x="16479" y="368"/>
                    <a:pt x="15812" y="1035"/>
                  </a:cubicBezTo>
                  <a:cubicBezTo>
                    <a:pt x="15311" y="1569"/>
                    <a:pt x="14844" y="2036"/>
                    <a:pt x="14611" y="4104"/>
                  </a:cubicBezTo>
                  <a:cubicBezTo>
                    <a:pt x="14311" y="4304"/>
                    <a:pt x="14044" y="4571"/>
                    <a:pt x="13810" y="4871"/>
                  </a:cubicBezTo>
                  <a:cubicBezTo>
                    <a:pt x="12943" y="6005"/>
                    <a:pt x="12776" y="6873"/>
                    <a:pt x="13610" y="12510"/>
                  </a:cubicBezTo>
                  <a:cubicBezTo>
                    <a:pt x="13510" y="12743"/>
                    <a:pt x="13443" y="12977"/>
                    <a:pt x="13343" y="13244"/>
                  </a:cubicBezTo>
                  <a:cubicBezTo>
                    <a:pt x="12943" y="12710"/>
                    <a:pt x="12343" y="12310"/>
                    <a:pt x="11575" y="12110"/>
                  </a:cubicBezTo>
                  <a:cubicBezTo>
                    <a:pt x="11275" y="12010"/>
                    <a:pt x="10942" y="11976"/>
                    <a:pt x="10608" y="11976"/>
                  </a:cubicBezTo>
                  <a:cubicBezTo>
                    <a:pt x="10408" y="11976"/>
                    <a:pt x="10174" y="11976"/>
                    <a:pt x="10008" y="12010"/>
                  </a:cubicBezTo>
                  <a:cubicBezTo>
                    <a:pt x="9374" y="11176"/>
                    <a:pt x="8507" y="10609"/>
                    <a:pt x="7239" y="10609"/>
                  </a:cubicBezTo>
                  <a:cubicBezTo>
                    <a:pt x="7139" y="10609"/>
                    <a:pt x="7072" y="10609"/>
                    <a:pt x="7005" y="10642"/>
                  </a:cubicBezTo>
                  <a:cubicBezTo>
                    <a:pt x="6172" y="10675"/>
                    <a:pt x="4904" y="11042"/>
                    <a:pt x="4137" y="12577"/>
                  </a:cubicBezTo>
                  <a:cubicBezTo>
                    <a:pt x="3236" y="12677"/>
                    <a:pt x="2402" y="13144"/>
                    <a:pt x="1802" y="13878"/>
                  </a:cubicBezTo>
                  <a:cubicBezTo>
                    <a:pt x="1268" y="14578"/>
                    <a:pt x="968" y="15379"/>
                    <a:pt x="1035" y="16846"/>
                  </a:cubicBezTo>
                  <a:cubicBezTo>
                    <a:pt x="801" y="17113"/>
                    <a:pt x="601" y="17413"/>
                    <a:pt x="467" y="17747"/>
                  </a:cubicBezTo>
                  <a:cubicBezTo>
                    <a:pt x="0" y="18714"/>
                    <a:pt x="67" y="19682"/>
                    <a:pt x="401" y="20749"/>
                  </a:cubicBezTo>
                  <a:cubicBezTo>
                    <a:pt x="301" y="21083"/>
                    <a:pt x="234" y="21416"/>
                    <a:pt x="234" y="21783"/>
                  </a:cubicBezTo>
                  <a:cubicBezTo>
                    <a:pt x="234" y="22584"/>
                    <a:pt x="334" y="26587"/>
                    <a:pt x="2636" y="28888"/>
                  </a:cubicBezTo>
                  <a:cubicBezTo>
                    <a:pt x="3736" y="29989"/>
                    <a:pt x="5104" y="30556"/>
                    <a:pt x="6639" y="30556"/>
                  </a:cubicBezTo>
                  <a:lnTo>
                    <a:pt x="9707" y="30556"/>
                  </a:lnTo>
                  <a:cubicBezTo>
                    <a:pt x="10708" y="30556"/>
                    <a:pt x="11642" y="30289"/>
                    <a:pt x="12476" y="29822"/>
                  </a:cubicBezTo>
                  <a:cubicBezTo>
                    <a:pt x="13610" y="30323"/>
                    <a:pt x="14578" y="30489"/>
                    <a:pt x="14844" y="30556"/>
                  </a:cubicBezTo>
                  <a:cubicBezTo>
                    <a:pt x="15011" y="30556"/>
                    <a:pt x="15211" y="30590"/>
                    <a:pt x="15378" y="30590"/>
                  </a:cubicBezTo>
                  <a:lnTo>
                    <a:pt x="21216" y="30590"/>
                  </a:lnTo>
                  <a:cubicBezTo>
                    <a:pt x="21382" y="30590"/>
                    <a:pt x="21549" y="30556"/>
                    <a:pt x="21716" y="30556"/>
                  </a:cubicBezTo>
                  <a:cubicBezTo>
                    <a:pt x="24051" y="30189"/>
                    <a:pt x="28154" y="28455"/>
                    <a:pt x="28921" y="24152"/>
                  </a:cubicBezTo>
                  <a:cubicBezTo>
                    <a:pt x="29622" y="20115"/>
                    <a:pt x="26319" y="17614"/>
                    <a:pt x="24751" y="16446"/>
                  </a:cubicBezTo>
                  <a:cubicBezTo>
                    <a:pt x="24551" y="16313"/>
                    <a:pt x="24351" y="16146"/>
                    <a:pt x="24184" y="16012"/>
                  </a:cubicBezTo>
                  <a:cubicBezTo>
                    <a:pt x="23751" y="14878"/>
                    <a:pt x="23150" y="12944"/>
                    <a:pt x="22883" y="12176"/>
                  </a:cubicBezTo>
                  <a:cubicBezTo>
                    <a:pt x="23617" y="5238"/>
                    <a:pt x="23284" y="4571"/>
                    <a:pt x="22817" y="3737"/>
                  </a:cubicBezTo>
                  <a:cubicBezTo>
                    <a:pt x="22517" y="3170"/>
                    <a:pt x="22083" y="2703"/>
                    <a:pt x="21583" y="2403"/>
                  </a:cubicBezTo>
                  <a:cubicBezTo>
                    <a:pt x="21182" y="1202"/>
                    <a:pt x="20448" y="501"/>
                    <a:pt x="19214" y="134"/>
                  </a:cubicBezTo>
                  <a:cubicBezTo>
                    <a:pt x="18914" y="68"/>
                    <a:pt x="18580" y="1"/>
                    <a:pt x="18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7921764" y="1001900"/>
              <a:ext cx="1289100" cy="151500"/>
            </a:xfrm>
            <a:prstGeom prst="roundRect">
              <a:avLst>
                <a:gd name="adj" fmla="val 34076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8722725" y="436875"/>
              <a:ext cx="105100" cy="262800"/>
            </a:xfrm>
            <a:custGeom>
              <a:avLst/>
              <a:gdLst/>
              <a:ahLst/>
              <a:cxnLst/>
              <a:rect l="l" t="t" r="r" b="b"/>
              <a:pathLst>
                <a:path w="4204" h="10512" extrusionOk="0">
                  <a:moveTo>
                    <a:pt x="2181" y="1"/>
                  </a:moveTo>
                  <a:cubicBezTo>
                    <a:pt x="1572" y="1"/>
                    <a:pt x="1702" y="7142"/>
                    <a:pt x="1702" y="7142"/>
                  </a:cubicBezTo>
                  <a:cubicBezTo>
                    <a:pt x="1702" y="7142"/>
                    <a:pt x="810" y="3539"/>
                    <a:pt x="407" y="3539"/>
                  </a:cubicBezTo>
                  <a:cubicBezTo>
                    <a:pt x="405" y="3539"/>
                    <a:pt x="403" y="3539"/>
                    <a:pt x="401" y="3540"/>
                  </a:cubicBezTo>
                  <a:cubicBezTo>
                    <a:pt x="1" y="3573"/>
                    <a:pt x="1068" y="10511"/>
                    <a:pt x="1068" y="10511"/>
                  </a:cubicBezTo>
                  <a:lnTo>
                    <a:pt x="3237" y="10511"/>
                  </a:lnTo>
                  <a:cubicBezTo>
                    <a:pt x="3237" y="10511"/>
                    <a:pt x="4204" y="2739"/>
                    <a:pt x="3770" y="1972"/>
                  </a:cubicBezTo>
                  <a:cubicBezTo>
                    <a:pt x="3742" y="1917"/>
                    <a:pt x="3712" y="1892"/>
                    <a:pt x="3680" y="1892"/>
                  </a:cubicBezTo>
                  <a:cubicBezTo>
                    <a:pt x="3265" y="1892"/>
                    <a:pt x="2603" y="6241"/>
                    <a:pt x="2603" y="6241"/>
                  </a:cubicBezTo>
                  <a:cubicBezTo>
                    <a:pt x="2603" y="6241"/>
                    <a:pt x="2836" y="204"/>
                    <a:pt x="2202" y="4"/>
                  </a:cubicBezTo>
                  <a:cubicBezTo>
                    <a:pt x="2195" y="2"/>
                    <a:pt x="2188" y="1"/>
                    <a:pt x="2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8580975" y="682125"/>
              <a:ext cx="393625" cy="352775"/>
            </a:xfrm>
            <a:custGeom>
              <a:avLst/>
              <a:gdLst/>
              <a:ahLst/>
              <a:cxnLst/>
              <a:rect l="l" t="t" r="r" b="b"/>
              <a:pathLst>
                <a:path w="15745" h="14111" extrusionOk="0">
                  <a:moveTo>
                    <a:pt x="6471" y="1"/>
                  </a:moveTo>
                  <a:cubicBezTo>
                    <a:pt x="6471" y="1"/>
                    <a:pt x="5437" y="3236"/>
                    <a:pt x="4937" y="4504"/>
                  </a:cubicBezTo>
                  <a:cubicBezTo>
                    <a:pt x="4470" y="5771"/>
                    <a:pt x="0" y="7373"/>
                    <a:pt x="567" y="10442"/>
                  </a:cubicBezTo>
                  <a:cubicBezTo>
                    <a:pt x="1101" y="13510"/>
                    <a:pt x="4937" y="14111"/>
                    <a:pt x="4937" y="14111"/>
                  </a:cubicBezTo>
                  <a:lnTo>
                    <a:pt x="10808" y="14111"/>
                  </a:lnTo>
                  <a:cubicBezTo>
                    <a:pt x="10808" y="14111"/>
                    <a:pt x="14644" y="13510"/>
                    <a:pt x="15211" y="10442"/>
                  </a:cubicBezTo>
                  <a:cubicBezTo>
                    <a:pt x="15745" y="7373"/>
                    <a:pt x="11275" y="5771"/>
                    <a:pt x="10808" y="4504"/>
                  </a:cubicBezTo>
                  <a:cubicBezTo>
                    <a:pt x="10308" y="3236"/>
                    <a:pt x="9273" y="1"/>
                    <a:pt x="9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8374150" y="698800"/>
              <a:ext cx="256050" cy="234375"/>
            </a:xfrm>
            <a:custGeom>
              <a:avLst/>
              <a:gdLst/>
              <a:ahLst/>
              <a:cxnLst/>
              <a:rect l="l" t="t" r="r" b="b"/>
              <a:pathLst>
                <a:path w="10242" h="9375" extrusionOk="0">
                  <a:moveTo>
                    <a:pt x="4275" y="1"/>
                  </a:moveTo>
                  <a:cubicBezTo>
                    <a:pt x="4273" y="1"/>
                    <a:pt x="4272" y="1"/>
                    <a:pt x="4270" y="1"/>
                  </a:cubicBezTo>
                  <a:cubicBezTo>
                    <a:pt x="3703" y="34"/>
                    <a:pt x="3737" y="6005"/>
                    <a:pt x="3737" y="6005"/>
                  </a:cubicBezTo>
                  <a:cubicBezTo>
                    <a:pt x="3737" y="6005"/>
                    <a:pt x="2236" y="1969"/>
                    <a:pt x="1602" y="1936"/>
                  </a:cubicBezTo>
                  <a:cubicBezTo>
                    <a:pt x="1600" y="1935"/>
                    <a:pt x="1597" y="1935"/>
                    <a:pt x="1595" y="1935"/>
                  </a:cubicBezTo>
                  <a:cubicBezTo>
                    <a:pt x="976" y="1935"/>
                    <a:pt x="2169" y="6639"/>
                    <a:pt x="2169" y="6639"/>
                  </a:cubicBezTo>
                  <a:cubicBezTo>
                    <a:pt x="2169" y="6639"/>
                    <a:pt x="1305" y="5097"/>
                    <a:pt x="675" y="5097"/>
                  </a:cubicBezTo>
                  <a:cubicBezTo>
                    <a:pt x="650" y="5097"/>
                    <a:pt x="625" y="5099"/>
                    <a:pt x="601" y="5104"/>
                  </a:cubicBezTo>
                  <a:cubicBezTo>
                    <a:pt x="1" y="5238"/>
                    <a:pt x="2502" y="9374"/>
                    <a:pt x="2502" y="9374"/>
                  </a:cubicBezTo>
                  <a:lnTo>
                    <a:pt x="8140" y="9374"/>
                  </a:lnTo>
                  <a:cubicBezTo>
                    <a:pt x="8140" y="9374"/>
                    <a:pt x="10241" y="4938"/>
                    <a:pt x="9808" y="4337"/>
                  </a:cubicBezTo>
                  <a:cubicBezTo>
                    <a:pt x="9763" y="4275"/>
                    <a:pt x="9708" y="4247"/>
                    <a:pt x="9645" y="4247"/>
                  </a:cubicBezTo>
                  <a:cubicBezTo>
                    <a:pt x="9099" y="4247"/>
                    <a:pt x="7973" y="6339"/>
                    <a:pt x="7973" y="6339"/>
                  </a:cubicBezTo>
                  <a:cubicBezTo>
                    <a:pt x="7973" y="6339"/>
                    <a:pt x="8340" y="1535"/>
                    <a:pt x="7706" y="1368"/>
                  </a:cubicBezTo>
                  <a:cubicBezTo>
                    <a:pt x="7692" y="1364"/>
                    <a:pt x="7679" y="1362"/>
                    <a:pt x="7665" y="1362"/>
                  </a:cubicBezTo>
                  <a:cubicBezTo>
                    <a:pt x="7034" y="1362"/>
                    <a:pt x="6172" y="5705"/>
                    <a:pt x="6172" y="5705"/>
                  </a:cubicBezTo>
                  <a:cubicBezTo>
                    <a:pt x="6172" y="5705"/>
                    <a:pt x="4812" y="1"/>
                    <a:pt x="4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8389175" y="895625"/>
              <a:ext cx="231000" cy="135125"/>
            </a:xfrm>
            <a:custGeom>
              <a:avLst/>
              <a:gdLst/>
              <a:ahLst/>
              <a:cxnLst/>
              <a:rect l="l" t="t" r="r" b="b"/>
              <a:pathLst>
                <a:path w="9240" h="5405" extrusionOk="0">
                  <a:moveTo>
                    <a:pt x="0" y="0"/>
                  </a:moveTo>
                  <a:cubicBezTo>
                    <a:pt x="0" y="0"/>
                    <a:pt x="0" y="5404"/>
                    <a:pt x="3069" y="5404"/>
                  </a:cubicBezTo>
                  <a:lnTo>
                    <a:pt x="6138" y="5404"/>
                  </a:lnTo>
                  <a:cubicBezTo>
                    <a:pt x="9240" y="5404"/>
                    <a:pt x="9207" y="0"/>
                    <a:pt x="9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7975000" y="1029900"/>
              <a:ext cx="1201200" cy="88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26"/>
          <p:cNvGrpSpPr/>
          <p:nvPr/>
        </p:nvGrpSpPr>
        <p:grpSpPr>
          <a:xfrm>
            <a:off x="206000" y="3356000"/>
            <a:ext cx="755550" cy="1614500"/>
            <a:chOff x="1270250" y="1135425"/>
            <a:chExt cx="755550" cy="1614500"/>
          </a:xfrm>
        </p:grpSpPr>
        <p:sp>
          <p:nvSpPr>
            <p:cNvPr id="454" name="Google Shape;454;p26"/>
            <p:cNvSpPr/>
            <p:nvPr/>
          </p:nvSpPr>
          <p:spPr>
            <a:xfrm>
              <a:off x="1270250" y="1135425"/>
              <a:ext cx="755550" cy="1614500"/>
            </a:xfrm>
            <a:custGeom>
              <a:avLst/>
              <a:gdLst/>
              <a:ahLst/>
              <a:cxnLst/>
              <a:rect l="l" t="t" r="r" b="b"/>
              <a:pathLst>
                <a:path w="30222" h="64580" extrusionOk="0">
                  <a:moveTo>
                    <a:pt x="19681" y="0"/>
                  </a:moveTo>
                  <a:cubicBezTo>
                    <a:pt x="18947" y="0"/>
                    <a:pt x="18247" y="301"/>
                    <a:pt x="17680" y="801"/>
                  </a:cubicBezTo>
                  <a:cubicBezTo>
                    <a:pt x="17113" y="1335"/>
                    <a:pt x="15812" y="2536"/>
                    <a:pt x="14377" y="6238"/>
                  </a:cubicBezTo>
                  <a:cubicBezTo>
                    <a:pt x="13977" y="5838"/>
                    <a:pt x="13410" y="5571"/>
                    <a:pt x="12843" y="5471"/>
                  </a:cubicBezTo>
                  <a:cubicBezTo>
                    <a:pt x="12543" y="4604"/>
                    <a:pt x="12242" y="3870"/>
                    <a:pt x="11909" y="3203"/>
                  </a:cubicBezTo>
                  <a:cubicBezTo>
                    <a:pt x="11442" y="2202"/>
                    <a:pt x="10408" y="1568"/>
                    <a:pt x="9307" y="1568"/>
                  </a:cubicBezTo>
                  <a:lnTo>
                    <a:pt x="9274" y="1568"/>
                  </a:lnTo>
                  <a:cubicBezTo>
                    <a:pt x="8173" y="1568"/>
                    <a:pt x="7172" y="2202"/>
                    <a:pt x="6672" y="3203"/>
                  </a:cubicBezTo>
                  <a:cubicBezTo>
                    <a:pt x="5438" y="5738"/>
                    <a:pt x="4870" y="9074"/>
                    <a:pt x="4704" y="12609"/>
                  </a:cubicBezTo>
                  <a:cubicBezTo>
                    <a:pt x="4570" y="12576"/>
                    <a:pt x="4403" y="12576"/>
                    <a:pt x="4237" y="12543"/>
                  </a:cubicBezTo>
                  <a:lnTo>
                    <a:pt x="4070" y="12543"/>
                  </a:lnTo>
                  <a:cubicBezTo>
                    <a:pt x="2569" y="12543"/>
                    <a:pt x="1301" y="13710"/>
                    <a:pt x="1168" y="15211"/>
                  </a:cubicBezTo>
                  <a:cubicBezTo>
                    <a:pt x="301" y="24851"/>
                    <a:pt x="2102" y="32023"/>
                    <a:pt x="3770" y="36393"/>
                  </a:cubicBezTo>
                  <a:cubicBezTo>
                    <a:pt x="3169" y="36927"/>
                    <a:pt x="2769" y="37694"/>
                    <a:pt x="2769" y="38561"/>
                  </a:cubicBezTo>
                  <a:lnTo>
                    <a:pt x="2769" y="38962"/>
                  </a:lnTo>
                  <a:cubicBezTo>
                    <a:pt x="2769" y="41197"/>
                    <a:pt x="2235" y="43532"/>
                    <a:pt x="1201" y="45900"/>
                  </a:cubicBezTo>
                  <a:cubicBezTo>
                    <a:pt x="801" y="46867"/>
                    <a:pt x="501" y="47868"/>
                    <a:pt x="334" y="48935"/>
                  </a:cubicBezTo>
                  <a:cubicBezTo>
                    <a:pt x="167" y="50003"/>
                    <a:pt x="167" y="51104"/>
                    <a:pt x="267" y="52204"/>
                  </a:cubicBezTo>
                  <a:cubicBezTo>
                    <a:pt x="467" y="53839"/>
                    <a:pt x="968" y="55373"/>
                    <a:pt x="1768" y="56774"/>
                  </a:cubicBezTo>
                  <a:cubicBezTo>
                    <a:pt x="768" y="57441"/>
                    <a:pt x="0" y="58375"/>
                    <a:pt x="0" y="59776"/>
                  </a:cubicBezTo>
                  <a:cubicBezTo>
                    <a:pt x="0" y="62945"/>
                    <a:pt x="3870" y="63713"/>
                    <a:pt x="5137" y="63946"/>
                  </a:cubicBezTo>
                  <a:cubicBezTo>
                    <a:pt x="7139" y="64346"/>
                    <a:pt x="9707" y="64580"/>
                    <a:pt x="12443" y="64580"/>
                  </a:cubicBezTo>
                  <a:cubicBezTo>
                    <a:pt x="15144" y="64580"/>
                    <a:pt x="17746" y="64346"/>
                    <a:pt x="19714" y="63946"/>
                  </a:cubicBezTo>
                  <a:cubicBezTo>
                    <a:pt x="20982" y="63713"/>
                    <a:pt x="24851" y="62945"/>
                    <a:pt x="24851" y="59776"/>
                  </a:cubicBezTo>
                  <a:cubicBezTo>
                    <a:pt x="24851" y="58409"/>
                    <a:pt x="24151" y="57475"/>
                    <a:pt x="23184" y="56841"/>
                  </a:cubicBezTo>
                  <a:cubicBezTo>
                    <a:pt x="24218" y="55006"/>
                    <a:pt x="24751" y="52972"/>
                    <a:pt x="24751" y="50803"/>
                  </a:cubicBezTo>
                  <a:cubicBezTo>
                    <a:pt x="24751" y="48969"/>
                    <a:pt x="24351" y="47234"/>
                    <a:pt x="23584" y="45566"/>
                  </a:cubicBezTo>
                  <a:cubicBezTo>
                    <a:pt x="22650" y="43598"/>
                    <a:pt x="22183" y="41330"/>
                    <a:pt x="22183" y="38795"/>
                  </a:cubicBezTo>
                  <a:lnTo>
                    <a:pt x="22183" y="38561"/>
                  </a:lnTo>
                  <a:cubicBezTo>
                    <a:pt x="22183" y="38094"/>
                    <a:pt x="22049" y="37661"/>
                    <a:pt x="21883" y="37260"/>
                  </a:cubicBezTo>
                  <a:cubicBezTo>
                    <a:pt x="23817" y="33324"/>
                    <a:pt x="26386" y="27653"/>
                    <a:pt x="27887" y="22083"/>
                  </a:cubicBezTo>
                  <a:cubicBezTo>
                    <a:pt x="29255" y="18547"/>
                    <a:pt x="30055" y="15211"/>
                    <a:pt x="30189" y="12142"/>
                  </a:cubicBezTo>
                  <a:cubicBezTo>
                    <a:pt x="30222" y="11142"/>
                    <a:pt x="29788" y="10208"/>
                    <a:pt x="28988" y="9641"/>
                  </a:cubicBezTo>
                  <a:cubicBezTo>
                    <a:pt x="28487" y="9274"/>
                    <a:pt x="27887" y="9074"/>
                    <a:pt x="27286" y="9074"/>
                  </a:cubicBezTo>
                  <a:cubicBezTo>
                    <a:pt x="26920" y="9074"/>
                    <a:pt x="26553" y="9140"/>
                    <a:pt x="26219" y="9274"/>
                  </a:cubicBezTo>
                  <a:cubicBezTo>
                    <a:pt x="25719" y="9474"/>
                    <a:pt x="25118" y="9774"/>
                    <a:pt x="24384" y="10374"/>
                  </a:cubicBezTo>
                  <a:cubicBezTo>
                    <a:pt x="24284" y="10041"/>
                    <a:pt x="24118" y="9707"/>
                    <a:pt x="23917" y="9407"/>
                  </a:cubicBezTo>
                  <a:cubicBezTo>
                    <a:pt x="23884" y="5905"/>
                    <a:pt x="23317" y="3269"/>
                    <a:pt x="22149" y="1401"/>
                  </a:cubicBezTo>
                  <a:cubicBezTo>
                    <a:pt x="21682" y="668"/>
                    <a:pt x="20949" y="167"/>
                    <a:pt x="20081" y="34"/>
                  </a:cubicBezTo>
                  <a:cubicBezTo>
                    <a:pt x="19948" y="34"/>
                    <a:pt x="19814" y="0"/>
                    <a:pt x="19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1407000" y="1208800"/>
              <a:ext cx="545425" cy="700525"/>
            </a:xfrm>
            <a:custGeom>
              <a:avLst/>
              <a:gdLst/>
              <a:ahLst/>
              <a:cxnLst/>
              <a:rect l="l" t="t" r="r" b="b"/>
              <a:pathLst>
                <a:path w="21817" h="28021" extrusionOk="0">
                  <a:moveTo>
                    <a:pt x="14211" y="1"/>
                  </a:moveTo>
                  <a:cubicBezTo>
                    <a:pt x="9875" y="3970"/>
                    <a:pt x="8307" y="20482"/>
                    <a:pt x="8307" y="20482"/>
                  </a:cubicBezTo>
                  <a:cubicBezTo>
                    <a:pt x="8307" y="20482"/>
                    <a:pt x="6405" y="6906"/>
                    <a:pt x="3804" y="1569"/>
                  </a:cubicBezTo>
                  <a:cubicBezTo>
                    <a:pt x="1" y="9341"/>
                    <a:pt x="3804" y="27154"/>
                    <a:pt x="3804" y="27154"/>
                  </a:cubicBezTo>
                  <a:lnTo>
                    <a:pt x="14211" y="28021"/>
                  </a:lnTo>
                  <a:cubicBezTo>
                    <a:pt x="14211" y="28021"/>
                    <a:pt x="21383" y="18547"/>
                    <a:pt x="21816" y="9074"/>
                  </a:cubicBezTo>
                  <a:lnTo>
                    <a:pt x="21816" y="9074"/>
                  </a:lnTo>
                  <a:cubicBezTo>
                    <a:pt x="18514" y="10342"/>
                    <a:pt x="13611" y="20482"/>
                    <a:pt x="13611" y="20482"/>
                  </a:cubicBezTo>
                  <a:cubicBezTo>
                    <a:pt x="13611" y="20482"/>
                    <a:pt x="17480" y="5371"/>
                    <a:pt x="14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1337800" y="1344750"/>
              <a:ext cx="560425" cy="830600"/>
            </a:xfrm>
            <a:custGeom>
              <a:avLst/>
              <a:gdLst/>
              <a:ahLst/>
              <a:cxnLst/>
              <a:rect l="l" t="t" r="r" b="b"/>
              <a:pathLst>
                <a:path w="22417" h="33224" extrusionOk="0">
                  <a:moveTo>
                    <a:pt x="9674" y="0"/>
                  </a:moveTo>
                  <a:cubicBezTo>
                    <a:pt x="4679" y="4938"/>
                    <a:pt x="6532" y="20322"/>
                    <a:pt x="7120" y="24368"/>
                  </a:cubicBezTo>
                  <a:lnTo>
                    <a:pt x="7120" y="24368"/>
                  </a:lnTo>
                  <a:cubicBezTo>
                    <a:pt x="6515" y="20592"/>
                    <a:pt x="4175" y="7220"/>
                    <a:pt x="1368" y="7105"/>
                  </a:cubicBezTo>
                  <a:lnTo>
                    <a:pt x="1368" y="7105"/>
                  </a:lnTo>
                  <a:cubicBezTo>
                    <a:pt x="0" y="22549"/>
                    <a:pt x="5838" y="31222"/>
                    <a:pt x="5838" y="31222"/>
                  </a:cubicBezTo>
                  <a:lnTo>
                    <a:pt x="13543" y="33224"/>
                  </a:lnTo>
                  <a:cubicBezTo>
                    <a:pt x="13543" y="33224"/>
                    <a:pt x="19781" y="22716"/>
                    <a:pt x="22416" y="12742"/>
                  </a:cubicBezTo>
                  <a:lnTo>
                    <a:pt x="22416" y="12742"/>
                  </a:lnTo>
                  <a:cubicBezTo>
                    <a:pt x="19826" y="13376"/>
                    <a:pt x="17361" y="17132"/>
                    <a:pt x="15690" y="20324"/>
                  </a:cubicBezTo>
                  <a:lnTo>
                    <a:pt x="15690" y="20324"/>
                  </a:lnTo>
                  <a:cubicBezTo>
                    <a:pt x="17631" y="15587"/>
                    <a:pt x="20019" y="8212"/>
                    <a:pt x="18847" y="2769"/>
                  </a:cubicBezTo>
                  <a:lnTo>
                    <a:pt x="18847" y="2769"/>
                  </a:lnTo>
                  <a:cubicBezTo>
                    <a:pt x="14198" y="5174"/>
                    <a:pt x="10912" y="22849"/>
                    <a:pt x="10748" y="23748"/>
                  </a:cubicBezTo>
                  <a:lnTo>
                    <a:pt x="10748" y="23748"/>
                  </a:lnTo>
                  <a:cubicBezTo>
                    <a:pt x="10908" y="22859"/>
                    <a:pt x="13963" y="5557"/>
                    <a:pt x="9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1343625" y="2582300"/>
              <a:ext cx="475375" cy="94250"/>
            </a:xfrm>
            <a:custGeom>
              <a:avLst/>
              <a:gdLst/>
              <a:ahLst/>
              <a:cxnLst/>
              <a:rect l="l" t="t" r="r" b="b"/>
              <a:pathLst>
                <a:path w="19015" h="3770" extrusionOk="0">
                  <a:moveTo>
                    <a:pt x="9508" y="0"/>
                  </a:moveTo>
                  <a:cubicBezTo>
                    <a:pt x="4237" y="0"/>
                    <a:pt x="1" y="834"/>
                    <a:pt x="1" y="1901"/>
                  </a:cubicBezTo>
                  <a:cubicBezTo>
                    <a:pt x="1" y="2936"/>
                    <a:pt x="4237" y="3769"/>
                    <a:pt x="9508" y="3769"/>
                  </a:cubicBezTo>
                  <a:cubicBezTo>
                    <a:pt x="14745" y="3769"/>
                    <a:pt x="19014" y="2936"/>
                    <a:pt x="19014" y="1901"/>
                  </a:cubicBezTo>
                  <a:cubicBezTo>
                    <a:pt x="19014" y="834"/>
                    <a:pt x="14745" y="0"/>
                    <a:pt x="9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1344475" y="2099450"/>
              <a:ext cx="471175" cy="540250"/>
            </a:xfrm>
            <a:custGeom>
              <a:avLst/>
              <a:gdLst/>
              <a:ahLst/>
              <a:cxnLst/>
              <a:rect l="l" t="t" r="r" b="b"/>
              <a:pathLst>
                <a:path w="18847" h="21610" extrusionOk="0">
                  <a:moveTo>
                    <a:pt x="2735" y="0"/>
                  </a:moveTo>
                  <a:lnTo>
                    <a:pt x="2735" y="401"/>
                  </a:lnTo>
                  <a:cubicBezTo>
                    <a:pt x="2735" y="3203"/>
                    <a:pt x="2035" y="5938"/>
                    <a:pt x="934" y="8506"/>
                  </a:cubicBezTo>
                  <a:cubicBezTo>
                    <a:pt x="300" y="9974"/>
                    <a:pt x="0" y="11609"/>
                    <a:pt x="200" y="13343"/>
                  </a:cubicBezTo>
                  <a:cubicBezTo>
                    <a:pt x="701" y="17613"/>
                    <a:pt x="4136" y="21082"/>
                    <a:pt x="8439" y="21549"/>
                  </a:cubicBezTo>
                  <a:cubicBezTo>
                    <a:pt x="8803" y="21590"/>
                    <a:pt x="9163" y="21610"/>
                    <a:pt x="9519" y="21610"/>
                  </a:cubicBezTo>
                  <a:cubicBezTo>
                    <a:pt x="14673" y="21610"/>
                    <a:pt x="18847" y="17422"/>
                    <a:pt x="18847" y="12242"/>
                  </a:cubicBezTo>
                  <a:cubicBezTo>
                    <a:pt x="18847" y="10808"/>
                    <a:pt x="18547" y="9474"/>
                    <a:pt x="17980" y="8273"/>
                  </a:cubicBezTo>
                  <a:cubicBezTo>
                    <a:pt x="16779" y="5771"/>
                    <a:pt x="16278" y="3002"/>
                    <a:pt x="16278" y="234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1392825" y="2208425"/>
              <a:ext cx="371975" cy="87575"/>
            </a:xfrm>
            <a:custGeom>
              <a:avLst/>
              <a:gdLst/>
              <a:ahLst/>
              <a:cxnLst/>
              <a:rect l="l" t="t" r="r" b="b"/>
              <a:pathLst>
                <a:path w="14879" h="3503" extrusionOk="0">
                  <a:moveTo>
                    <a:pt x="10407" y="728"/>
                  </a:moveTo>
                  <a:cubicBezTo>
                    <a:pt x="10419" y="734"/>
                    <a:pt x="10430" y="739"/>
                    <a:pt x="10442" y="745"/>
                  </a:cubicBezTo>
                  <a:cubicBezTo>
                    <a:pt x="10742" y="878"/>
                    <a:pt x="11042" y="1045"/>
                    <a:pt x="11309" y="1245"/>
                  </a:cubicBezTo>
                  <a:cubicBezTo>
                    <a:pt x="11542" y="1479"/>
                    <a:pt x="11743" y="1746"/>
                    <a:pt x="11809" y="2079"/>
                  </a:cubicBezTo>
                  <a:cubicBezTo>
                    <a:pt x="11843" y="2379"/>
                    <a:pt x="11676" y="2713"/>
                    <a:pt x="11376" y="2846"/>
                  </a:cubicBezTo>
                  <a:cubicBezTo>
                    <a:pt x="11109" y="3013"/>
                    <a:pt x="10775" y="3080"/>
                    <a:pt x="10442" y="3080"/>
                  </a:cubicBezTo>
                  <a:cubicBezTo>
                    <a:pt x="10108" y="3080"/>
                    <a:pt x="9741" y="3013"/>
                    <a:pt x="9541" y="2746"/>
                  </a:cubicBezTo>
                  <a:cubicBezTo>
                    <a:pt x="9341" y="2480"/>
                    <a:pt x="9341" y="2113"/>
                    <a:pt x="9474" y="1812"/>
                  </a:cubicBezTo>
                  <a:cubicBezTo>
                    <a:pt x="9645" y="1348"/>
                    <a:pt x="9996" y="991"/>
                    <a:pt x="10407" y="728"/>
                  </a:cubicBezTo>
                  <a:close/>
                  <a:moveTo>
                    <a:pt x="5437" y="650"/>
                  </a:moveTo>
                  <a:lnTo>
                    <a:pt x="5437" y="650"/>
                  </a:lnTo>
                  <a:cubicBezTo>
                    <a:pt x="5539" y="691"/>
                    <a:pt x="5639" y="734"/>
                    <a:pt x="5738" y="778"/>
                  </a:cubicBezTo>
                  <a:cubicBezTo>
                    <a:pt x="5905" y="845"/>
                    <a:pt x="6038" y="945"/>
                    <a:pt x="6172" y="1012"/>
                  </a:cubicBezTo>
                  <a:lnTo>
                    <a:pt x="6405" y="1145"/>
                  </a:lnTo>
                  <a:lnTo>
                    <a:pt x="6606" y="1312"/>
                  </a:lnTo>
                  <a:cubicBezTo>
                    <a:pt x="6872" y="1512"/>
                    <a:pt x="7106" y="1779"/>
                    <a:pt x="7239" y="2046"/>
                  </a:cubicBezTo>
                  <a:cubicBezTo>
                    <a:pt x="7373" y="2346"/>
                    <a:pt x="7306" y="2713"/>
                    <a:pt x="7106" y="2947"/>
                  </a:cubicBezTo>
                  <a:cubicBezTo>
                    <a:pt x="6872" y="3180"/>
                    <a:pt x="6539" y="3313"/>
                    <a:pt x="6239" y="3347"/>
                  </a:cubicBezTo>
                  <a:cubicBezTo>
                    <a:pt x="6100" y="3361"/>
                    <a:pt x="5962" y="3369"/>
                    <a:pt x="5824" y="3369"/>
                  </a:cubicBezTo>
                  <a:cubicBezTo>
                    <a:pt x="5629" y="3369"/>
                    <a:pt x="5433" y="3353"/>
                    <a:pt x="5238" y="3313"/>
                  </a:cubicBezTo>
                  <a:cubicBezTo>
                    <a:pt x="4904" y="3247"/>
                    <a:pt x="4604" y="3113"/>
                    <a:pt x="4371" y="2880"/>
                  </a:cubicBezTo>
                  <a:cubicBezTo>
                    <a:pt x="4170" y="2613"/>
                    <a:pt x="4104" y="2279"/>
                    <a:pt x="4204" y="1979"/>
                  </a:cubicBezTo>
                  <a:cubicBezTo>
                    <a:pt x="4271" y="1679"/>
                    <a:pt x="4471" y="1379"/>
                    <a:pt x="4704" y="1145"/>
                  </a:cubicBezTo>
                  <a:cubicBezTo>
                    <a:pt x="4926" y="953"/>
                    <a:pt x="5174" y="787"/>
                    <a:pt x="5437" y="650"/>
                  </a:cubicBezTo>
                  <a:close/>
                  <a:moveTo>
                    <a:pt x="7663" y="1"/>
                  </a:moveTo>
                  <a:cubicBezTo>
                    <a:pt x="7259" y="1"/>
                    <a:pt x="6849" y="33"/>
                    <a:pt x="6439" y="111"/>
                  </a:cubicBezTo>
                  <a:cubicBezTo>
                    <a:pt x="6063" y="186"/>
                    <a:pt x="5687" y="314"/>
                    <a:pt x="5341" y="501"/>
                  </a:cubicBezTo>
                  <a:lnTo>
                    <a:pt x="5341" y="501"/>
                  </a:lnTo>
                  <a:cubicBezTo>
                    <a:pt x="4702" y="243"/>
                    <a:pt x="4009" y="111"/>
                    <a:pt x="3318" y="111"/>
                  </a:cubicBezTo>
                  <a:cubicBezTo>
                    <a:pt x="2097" y="111"/>
                    <a:pt x="886" y="523"/>
                    <a:pt x="1" y="1379"/>
                  </a:cubicBezTo>
                  <a:cubicBezTo>
                    <a:pt x="889" y="605"/>
                    <a:pt x="2048" y="176"/>
                    <a:pt x="3224" y="176"/>
                  </a:cubicBezTo>
                  <a:cubicBezTo>
                    <a:pt x="3417" y="176"/>
                    <a:pt x="3611" y="188"/>
                    <a:pt x="3804" y="211"/>
                  </a:cubicBezTo>
                  <a:cubicBezTo>
                    <a:pt x="4286" y="259"/>
                    <a:pt x="4768" y="395"/>
                    <a:pt x="5225" y="567"/>
                  </a:cubicBezTo>
                  <a:lnTo>
                    <a:pt x="5225" y="567"/>
                  </a:lnTo>
                  <a:cubicBezTo>
                    <a:pt x="5001" y="700"/>
                    <a:pt x="4791" y="858"/>
                    <a:pt x="4604" y="1045"/>
                  </a:cubicBezTo>
                  <a:cubicBezTo>
                    <a:pt x="4337" y="1279"/>
                    <a:pt x="4137" y="1579"/>
                    <a:pt x="4037" y="1946"/>
                  </a:cubicBezTo>
                  <a:cubicBezTo>
                    <a:pt x="3937" y="2279"/>
                    <a:pt x="4004" y="2680"/>
                    <a:pt x="4271" y="2980"/>
                  </a:cubicBezTo>
                  <a:cubicBezTo>
                    <a:pt x="4504" y="3247"/>
                    <a:pt x="4871" y="3380"/>
                    <a:pt x="5205" y="3447"/>
                  </a:cubicBezTo>
                  <a:cubicBezTo>
                    <a:pt x="5400" y="3486"/>
                    <a:pt x="5607" y="3502"/>
                    <a:pt x="5812" y="3502"/>
                  </a:cubicBezTo>
                  <a:cubicBezTo>
                    <a:pt x="5957" y="3502"/>
                    <a:pt x="6100" y="3494"/>
                    <a:pt x="6239" y="3480"/>
                  </a:cubicBezTo>
                  <a:cubicBezTo>
                    <a:pt x="6606" y="3447"/>
                    <a:pt x="6939" y="3313"/>
                    <a:pt x="7173" y="3013"/>
                  </a:cubicBezTo>
                  <a:cubicBezTo>
                    <a:pt x="7439" y="2780"/>
                    <a:pt x="7506" y="2346"/>
                    <a:pt x="7339" y="2013"/>
                  </a:cubicBezTo>
                  <a:cubicBezTo>
                    <a:pt x="6873" y="1388"/>
                    <a:pt x="6251" y="912"/>
                    <a:pt x="5552" y="592"/>
                  </a:cubicBezTo>
                  <a:lnTo>
                    <a:pt x="5552" y="592"/>
                  </a:lnTo>
                  <a:cubicBezTo>
                    <a:pt x="5848" y="450"/>
                    <a:pt x="6160" y="344"/>
                    <a:pt x="6472" y="278"/>
                  </a:cubicBezTo>
                  <a:cubicBezTo>
                    <a:pt x="6863" y="200"/>
                    <a:pt x="7265" y="167"/>
                    <a:pt x="7665" y="167"/>
                  </a:cubicBezTo>
                  <a:cubicBezTo>
                    <a:pt x="7948" y="167"/>
                    <a:pt x="8231" y="184"/>
                    <a:pt x="8507" y="211"/>
                  </a:cubicBezTo>
                  <a:cubicBezTo>
                    <a:pt x="9122" y="303"/>
                    <a:pt x="9737" y="424"/>
                    <a:pt x="10299" y="677"/>
                  </a:cubicBezTo>
                  <a:lnTo>
                    <a:pt x="10299" y="677"/>
                  </a:lnTo>
                  <a:cubicBezTo>
                    <a:pt x="9886" y="937"/>
                    <a:pt x="9539" y="1308"/>
                    <a:pt x="9374" y="1779"/>
                  </a:cubicBezTo>
                  <a:cubicBezTo>
                    <a:pt x="9241" y="2113"/>
                    <a:pt x="9241" y="2513"/>
                    <a:pt x="9474" y="2813"/>
                  </a:cubicBezTo>
                  <a:cubicBezTo>
                    <a:pt x="9650" y="3077"/>
                    <a:pt x="9980" y="3186"/>
                    <a:pt x="10284" y="3186"/>
                  </a:cubicBezTo>
                  <a:cubicBezTo>
                    <a:pt x="10326" y="3186"/>
                    <a:pt x="10368" y="3184"/>
                    <a:pt x="10408" y="3180"/>
                  </a:cubicBezTo>
                  <a:cubicBezTo>
                    <a:pt x="10469" y="3186"/>
                    <a:pt x="10531" y="3188"/>
                    <a:pt x="10591" y="3188"/>
                  </a:cubicBezTo>
                  <a:cubicBezTo>
                    <a:pt x="10896" y="3188"/>
                    <a:pt x="11192" y="3119"/>
                    <a:pt x="11442" y="2980"/>
                  </a:cubicBezTo>
                  <a:cubicBezTo>
                    <a:pt x="11776" y="2813"/>
                    <a:pt x="11976" y="2413"/>
                    <a:pt x="11943" y="2046"/>
                  </a:cubicBezTo>
                  <a:cubicBezTo>
                    <a:pt x="11876" y="1679"/>
                    <a:pt x="11642" y="1379"/>
                    <a:pt x="11376" y="1145"/>
                  </a:cubicBezTo>
                  <a:cubicBezTo>
                    <a:pt x="11156" y="925"/>
                    <a:pt x="10847" y="765"/>
                    <a:pt x="10562" y="635"/>
                  </a:cubicBezTo>
                  <a:lnTo>
                    <a:pt x="10562" y="635"/>
                  </a:lnTo>
                  <a:cubicBezTo>
                    <a:pt x="10664" y="578"/>
                    <a:pt x="10769" y="525"/>
                    <a:pt x="10875" y="478"/>
                  </a:cubicBezTo>
                  <a:cubicBezTo>
                    <a:pt x="11411" y="253"/>
                    <a:pt x="11994" y="170"/>
                    <a:pt x="12565" y="170"/>
                  </a:cubicBezTo>
                  <a:cubicBezTo>
                    <a:pt x="12669" y="170"/>
                    <a:pt x="12773" y="173"/>
                    <a:pt x="12877" y="178"/>
                  </a:cubicBezTo>
                  <a:cubicBezTo>
                    <a:pt x="13544" y="211"/>
                    <a:pt x="14244" y="378"/>
                    <a:pt x="14878" y="578"/>
                  </a:cubicBezTo>
                  <a:cubicBezTo>
                    <a:pt x="14244" y="345"/>
                    <a:pt x="13577" y="178"/>
                    <a:pt x="12877" y="145"/>
                  </a:cubicBezTo>
                  <a:cubicBezTo>
                    <a:pt x="12719" y="129"/>
                    <a:pt x="12560" y="120"/>
                    <a:pt x="12399" y="120"/>
                  </a:cubicBezTo>
                  <a:cubicBezTo>
                    <a:pt x="11881" y="120"/>
                    <a:pt x="11352" y="208"/>
                    <a:pt x="10842" y="411"/>
                  </a:cubicBezTo>
                  <a:cubicBezTo>
                    <a:pt x="10710" y="460"/>
                    <a:pt x="10580" y="518"/>
                    <a:pt x="10455" y="587"/>
                  </a:cubicBezTo>
                  <a:lnTo>
                    <a:pt x="10455" y="587"/>
                  </a:lnTo>
                  <a:cubicBezTo>
                    <a:pt x="9837" y="304"/>
                    <a:pt x="9188" y="174"/>
                    <a:pt x="8507" y="44"/>
                  </a:cubicBezTo>
                  <a:cubicBezTo>
                    <a:pt x="8231" y="17"/>
                    <a:pt x="7948" y="1"/>
                    <a:pt x="76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1351125" y="2306250"/>
              <a:ext cx="442850" cy="98750"/>
            </a:xfrm>
            <a:custGeom>
              <a:avLst/>
              <a:gdLst/>
              <a:ahLst/>
              <a:cxnLst/>
              <a:rect l="l" t="t" r="r" b="b"/>
              <a:pathLst>
                <a:path w="17714" h="3950" extrusionOk="0">
                  <a:moveTo>
                    <a:pt x="15323" y="1188"/>
                  </a:moveTo>
                  <a:lnTo>
                    <a:pt x="15323" y="1188"/>
                  </a:lnTo>
                  <a:cubicBezTo>
                    <a:pt x="15594" y="1268"/>
                    <a:pt x="15862" y="1367"/>
                    <a:pt x="16079" y="1535"/>
                  </a:cubicBezTo>
                  <a:cubicBezTo>
                    <a:pt x="16379" y="1735"/>
                    <a:pt x="16613" y="2136"/>
                    <a:pt x="16513" y="2503"/>
                  </a:cubicBezTo>
                  <a:cubicBezTo>
                    <a:pt x="16379" y="2836"/>
                    <a:pt x="16046" y="3103"/>
                    <a:pt x="15679" y="3203"/>
                  </a:cubicBezTo>
                  <a:cubicBezTo>
                    <a:pt x="15557" y="3252"/>
                    <a:pt x="15417" y="3283"/>
                    <a:pt x="15285" y="3283"/>
                  </a:cubicBezTo>
                  <a:cubicBezTo>
                    <a:pt x="15237" y="3283"/>
                    <a:pt x="15190" y="3279"/>
                    <a:pt x="15145" y="3270"/>
                  </a:cubicBezTo>
                  <a:cubicBezTo>
                    <a:pt x="14945" y="3237"/>
                    <a:pt x="14812" y="3103"/>
                    <a:pt x="14745" y="2936"/>
                  </a:cubicBezTo>
                  <a:cubicBezTo>
                    <a:pt x="14611" y="2603"/>
                    <a:pt x="14711" y="2169"/>
                    <a:pt x="14878" y="1836"/>
                  </a:cubicBezTo>
                  <a:cubicBezTo>
                    <a:pt x="14994" y="1604"/>
                    <a:pt x="15142" y="1388"/>
                    <a:pt x="15323" y="1188"/>
                  </a:cubicBezTo>
                  <a:close/>
                  <a:moveTo>
                    <a:pt x="10609" y="2228"/>
                  </a:moveTo>
                  <a:lnTo>
                    <a:pt x="10609" y="2228"/>
                  </a:lnTo>
                  <a:cubicBezTo>
                    <a:pt x="10931" y="2294"/>
                    <a:pt x="11254" y="2381"/>
                    <a:pt x="11576" y="2469"/>
                  </a:cubicBezTo>
                  <a:cubicBezTo>
                    <a:pt x="11776" y="2536"/>
                    <a:pt x="11943" y="2603"/>
                    <a:pt x="12110" y="2703"/>
                  </a:cubicBezTo>
                  <a:cubicBezTo>
                    <a:pt x="12276" y="2803"/>
                    <a:pt x="12410" y="2936"/>
                    <a:pt x="12443" y="3103"/>
                  </a:cubicBezTo>
                  <a:cubicBezTo>
                    <a:pt x="12477" y="3237"/>
                    <a:pt x="12343" y="3370"/>
                    <a:pt x="12210" y="3470"/>
                  </a:cubicBezTo>
                  <a:cubicBezTo>
                    <a:pt x="12043" y="3570"/>
                    <a:pt x="11876" y="3637"/>
                    <a:pt x="11676" y="3670"/>
                  </a:cubicBezTo>
                  <a:cubicBezTo>
                    <a:pt x="11401" y="3745"/>
                    <a:pt x="11107" y="3783"/>
                    <a:pt x="10822" y="3783"/>
                  </a:cubicBezTo>
                  <a:cubicBezTo>
                    <a:pt x="10727" y="3783"/>
                    <a:pt x="10634" y="3779"/>
                    <a:pt x="10542" y="3770"/>
                  </a:cubicBezTo>
                  <a:cubicBezTo>
                    <a:pt x="10375" y="3737"/>
                    <a:pt x="10175" y="3670"/>
                    <a:pt x="10075" y="3570"/>
                  </a:cubicBezTo>
                  <a:cubicBezTo>
                    <a:pt x="9941" y="3437"/>
                    <a:pt x="9908" y="3270"/>
                    <a:pt x="9975" y="3103"/>
                  </a:cubicBezTo>
                  <a:cubicBezTo>
                    <a:pt x="10071" y="2750"/>
                    <a:pt x="10322" y="2458"/>
                    <a:pt x="10609" y="2228"/>
                  </a:cubicBezTo>
                  <a:close/>
                  <a:moveTo>
                    <a:pt x="4547" y="2226"/>
                  </a:moveTo>
                  <a:lnTo>
                    <a:pt x="4547" y="2226"/>
                  </a:lnTo>
                  <a:cubicBezTo>
                    <a:pt x="4555" y="2229"/>
                    <a:pt x="4563" y="2233"/>
                    <a:pt x="4571" y="2236"/>
                  </a:cubicBezTo>
                  <a:cubicBezTo>
                    <a:pt x="4904" y="2369"/>
                    <a:pt x="5271" y="2603"/>
                    <a:pt x="5371" y="2970"/>
                  </a:cubicBezTo>
                  <a:cubicBezTo>
                    <a:pt x="5371" y="3136"/>
                    <a:pt x="5305" y="3337"/>
                    <a:pt x="5171" y="3470"/>
                  </a:cubicBezTo>
                  <a:cubicBezTo>
                    <a:pt x="5038" y="3603"/>
                    <a:pt x="4871" y="3704"/>
                    <a:pt x="4704" y="3737"/>
                  </a:cubicBezTo>
                  <a:cubicBezTo>
                    <a:pt x="4578" y="3783"/>
                    <a:pt x="4445" y="3805"/>
                    <a:pt x="4311" y="3805"/>
                  </a:cubicBezTo>
                  <a:cubicBezTo>
                    <a:pt x="4055" y="3805"/>
                    <a:pt x="3801" y="3723"/>
                    <a:pt x="3604" y="3570"/>
                  </a:cubicBezTo>
                  <a:cubicBezTo>
                    <a:pt x="3470" y="3470"/>
                    <a:pt x="3370" y="3303"/>
                    <a:pt x="3337" y="3136"/>
                  </a:cubicBezTo>
                  <a:cubicBezTo>
                    <a:pt x="3337" y="2936"/>
                    <a:pt x="3437" y="2770"/>
                    <a:pt x="3570" y="2669"/>
                  </a:cubicBezTo>
                  <a:cubicBezTo>
                    <a:pt x="3847" y="2454"/>
                    <a:pt x="4182" y="2323"/>
                    <a:pt x="4547" y="2226"/>
                  </a:cubicBezTo>
                  <a:close/>
                  <a:moveTo>
                    <a:pt x="17714" y="1"/>
                  </a:moveTo>
                  <a:cubicBezTo>
                    <a:pt x="16913" y="101"/>
                    <a:pt x="16179" y="401"/>
                    <a:pt x="15545" y="902"/>
                  </a:cubicBezTo>
                  <a:cubicBezTo>
                    <a:pt x="15478" y="954"/>
                    <a:pt x="15413" y="1011"/>
                    <a:pt x="15350" y="1072"/>
                  </a:cubicBezTo>
                  <a:lnTo>
                    <a:pt x="15350" y="1072"/>
                  </a:lnTo>
                  <a:cubicBezTo>
                    <a:pt x="15247" y="1043"/>
                    <a:pt x="15145" y="1020"/>
                    <a:pt x="15045" y="1002"/>
                  </a:cubicBezTo>
                  <a:cubicBezTo>
                    <a:pt x="14701" y="943"/>
                    <a:pt x="14350" y="913"/>
                    <a:pt x="13999" y="913"/>
                  </a:cubicBezTo>
                  <a:cubicBezTo>
                    <a:pt x="12762" y="913"/>
                    <a:pt x="11524" y="1282"/>
                    <a:pt x="10564" y="2051"/>
                  </a:cubicBezTo>
                  <a:lnTo>
                    <a:pt x="10564" y="2051"/>
                  </a:lnTo>
                  <a:cubicBezTo>
                    <a:pt x="10534" y="2046"/>
                    <a:pt x="10505" y="2041"/>
                    <a:pt x="10475" y="2036"/>
                  </a:cubicBezTo>
                  <a:cubicBezTo>
                    <a:pt x="9708" y="1902"/>
                    <a:pt x="8907" y="1869"/>
                    <a:pt x="8140" y="1836"/>
                  </a:cubicBezTo>
                  <a:cubicBezTo>
                    <a:pt x="7340" y="1836"/>
                    <a:pt x="6539" y="1836"/>
                    <a:pt x="5772" y="1902"/>
                  </a:cubicBezTo>
                  <a:cubicBezTo>
                    <a:pt x="5371" y="1936"/>
                    <a:pt x="4971" y="2002"/>
                    <a:pt x="4604" y="2069"/>
                  </a:cubicBezTo>
                  <a:cubicBezTo>
                    <a:pt x="4566" y="2078"/>
                    <a:pt x="4529" y="2088"/>
                    <a:pt x="4492" y="2098"/>
                  </a:cubicBezTo>
                  <a:lnTo>
                    <a:pt x="4492" y="2098"/>
                  </a:lnTo>
                  <a:cubicBezTo>
                    <a:pt x="3975" y="1934"/>
                    <a:pt x="3445" y="1873"/>
                    <a:pt x="2922" y="1873"/>
                  </a:cubicBezTo>
                  <a:cubicBezTo>
                    <a:pt x="2703" y="1873"/>
                    <a:pt x="2485" y="1884"/>
                    <a:pt x="2269" y="1902"/>
                  </a:cubicBezTo>
                  <a:cubicBezTo>
                    <a:pt x="1469" y="2002"/>
                    <a:pt x="701" y="2236"/>
                    <a:pt x="1" y="2536"/>
                  </a:cubicBezTo>
                  <a:cubicBezTo>
                    <a:pt x="735" y="2236"/>
                    <a:pt x="1469" y="2036"/>
                    <a:pt x="2269" y="1969"/>
                  </a:cubicBezTo>
                  <a:cubicBezTo>
                    <a:pt x="2478" y="1951"/>
                    <a:pt x="2689" y="1940"/>
                    <a:pt x="2900" y="1940"/>
                  </a:cubicBezTo>
                  <a:cubicBezTo>
                    <a:pt x="3381" y="1940"/>
                    <a:pt x="3865" y="1996"/>
                    <a:pt x="4327" y="2146"/>
                  </a:cubicBezTo>
                  <a:lnTo>
                    <a:pt x="4327" y="2146"/>
                  </a:lnTo>
                  <a:cubicBezTo>
                    <a:pt x="4033" y="2239"/>
                    <a:pt x="3759" y="2365"/>
                    <a:pt x="3503" y="2569"/>
                  </a:cubicBezTo>
                  <a:cubicBezTo>
                    <a:pt x="3337" y="2703"/>
                    <a:pt x="3237" y="2903"/>
                    <a:pt x="3237" y="3136"/>
                  </a:cubicBezTo>
                  <a:cubicBezTo>
                    <a:pt x="3237" y="3337"/>
                    <a:pt x="3370" y="3537"/>
                    <a:pt x="3537" y="3670"/>
                  </a:cubicBezTo>
                  <a:cubicBezTo>
                    <a:pt x="3756" y="3824"/>
                    <a:pt x="4033" y="3905"/>
                    <a:pt x="4301" y="3905"/>
                  </a:cubicBezTo>
                  <a:cubicBezTo>
                    <a:pt x="4441" y="3905"/>
                    <a:pt x="4578" y="3883"/>
                    <a:pt x="4704" y="3837"/>
                  </a:cubicBezTo>
                  <a:cubicBezTo>
                    <a:pt x="4904" y="3770"/>
                    <a:pt x="5105" y="3670"/>
                    <a:pt x="5238" y="3537"/>
                  </a:cubicBezTo>
                  <a:cubicBezTo>
                    <a:pt x="5371" y="3370"/>
                    <a:pt x="5505" y="3170"/>
                    <a:pt x="5438" y="2970"/>
                  </a:cubicBezTo>
                  <a:cubicBezTo>
                    <a:pt x="5405" y="2736"/>
                    <a:pt x="5271" y="2569"/>
                    <a:pt x="5105" y="2436"/>
                  </a:cubicBezTo>
                  <a:cubicBezTo>
                    <a:pt x="4994" y="2353"/>
                    <a:pt x="4838" y="2271"/>
                    <a:pt x="4693" y="2188"/>
                  </a:cubicBezTo>
                  <a:lnTo>
                    <a:pt x="4693" y="2188"/>
                  </a:lnTo>
                  <a:cubicBezTo>
                    <a:pt x="5045" y="2099"/>
                    <a:pt x="5423" y="2067"/>
                    <a:pt x="5772" y="2036"/>
                  </a:cubicBezTo>
                  <a:cubicBezTo>
                    <a:pt x="6241" y="1997"/>
                    <a:pt x="6698" y="1980"/>
                    <a:pt x="7158" y="1980"/>
                  </a:cubicBezTo>
                  <a:cubicBezTo>
                    <a:pt x="7483" y="1980"/>
                    <a:pt x="7808" y="1989"/>
                    <a:pt x="8140" y="2002"/>
                  </a:cubicBezTo>
                  <a:cubicBezTo>
                    <a:pt x="8886" y="2002"/>
                    <a:pt x="9631" y="2065"/>
                    <a:pt x="10408" y="2191"/>
                  </a:cubicBezTo>
                  <a:lnTo>
                    <a:pt x="10408" y="2191"/>
                  </a:lnTo>
                  <a:cubicBezTo>
                    <a:pt x="10155" y="2428"/>
                    <a:pt x="9921" y="2696"/>
                    <a:pt x="9808" y="3036"/>
                  </a:cubicBezTo>
                  <a:cubicBezTo>
                    <a:pt x="9775" y="3237"/>
                    <a:pt x="9775" y="3503"/>
                    <a:pt x="9941" y="3670"/>
                  </a:cubicBezTo>
                  <a:cubicBezTo>
                    <a:pt x="10108" y="3837"/>
                    <a:pt x="10342" y="3904"/>
                    <a:pt x="10542" y="3937"/>
                  </a:cubicBezTo>
                  <a:cubicBezTo>
                    <a:pt x="10642" y="3945"/>
                    <a:pt x="10742" y="3950"/>
                    <a:pt x="10842" y="3950"/>
                  </a:cubicBezTo>
                  <a:cubicBezTo>
                    <a:pt x="11142" y="3950"/>
                    <a:pt x="11442" y="3912"/>
                    <a:pt x="11743" y="3837"/>
                  </a:cubicBezTo>
                  <a:cubicBezTo>
                    <a:pt x="11909" y="3804"/>
                    <a:pt x="12110" y="3737"/>
                    <a:pt x="12310" y="3603"/>
                  </a:cubicBezTo>
                  <a:cubicBezTo>
                    <a:pt x="12376" y="3570"/>
                    <a:pt x="12477" y="3503"/>
                    <a:pt x="12543" y="3403"/>
                  </a:cubicBezTo>
                  <a:cubicBezTo>
                    <a:pt x="12610" y="3303"/>
                    <a:pt x="12643" y="3170"/>
                    <a:pt x="12610" y="3036"/>
                  </a:cubicBezTo>
                  <a:cubicBezTo>
                    <a:pt x="12577" y="2803"/>
                    <a:pt x="12376" y="2669"/>
                    <a:pt x="12210" y="2569"/>
                  </a:cubicBezTo>
                  <a:cubicBezTo>
                    <a:pt x="12010" y="2469"/>
                    <a:pt x="11843" y="2403"/>
                    <a:pt x="11643" y="2336"/>
                  </a:cubicBezTo>
                  <a:cubicBezTo>
                    <a:pt x="11369" y="2236"/>
                    <a:pt x="11076" y="2155"/>
                    <a:pt x="10779" y="2093"/>
                  </a:cubicBezTo>
                  <a:lnTo>
                    <a:pt x="10779" y="2093"/>
                  </a:lnTo>
                  <a:cubicBezTo>
                    <a:pt x="11718" y="1370"/>
                    <a:pt x="12913" y="1030"/>
                    <a:pt x="14086" y="1030"/>
                  </a:cubicBezTo>
                  <a:cubicBezTo>
                    <a:pt x="14398" y="1030"/>
                    <a:pt x="14708" y="1054"/>
                    <a:pt x="15012" y="1102"/>
                  </a:cubicBezTo>
                  <a:cubicBezTo>
                    <a:pt x="15092" y="1124"/>
                    <a:pt x="15173" y="1145"/>
                    <a:pt x="15255" y="1169"/>
                  </a:cubicBezTo>
                  <a:lnTo>
                    <a:pt x="15255" y="1169"/>
                  </a:lnTo>
                  <a:cubicBezTo>
                    <a:pt x="15076" y="1360"/>
                    <a:pt x="14922" y="1581"/>
                    <a:pt x="14812" y="1802"/>
                  </a:cubicBezTo>
                  <a:cubicBezTo>
                    <a:pt x="14645" y="2169"/>
                    <a:pt x="14511" y="2569"/>
                    <a:pt x="14645" y="2970"/>
                  </a:cubicBezTo>
                  <a:cubicBezTo>
                    <a:pt x="14745" y="3170"/>
                    <a:pt x="14912" y="3337"/>
                    <a:pt x="15112" y="3370"/>
                  </a:cubicBezTo>
                  <a:cubicBezTo>
                    <a:pt x="15165" y="3379"/>
                    <a:pt x="15221" y="3383"/>
                    <a:pt x="15278" y="3383"/>
                  </a:cubicBezTo>
                  <a:cubicBezTo>
                    <a:pt x="15432" y="3383"/>
                    <a:pt x="15590" y="3352"/>
                    <a:pt x="15712" y="3303"/>
                  </a:cubicBezTo>
                  <a:cubicBezTo>
                    <a:pt x="16112" y="3170"/>
                    <a:pt x="16479" y="2936"/>
                    <a:pt x="16613" y="2503"/>
                  </a:cubicBezTo>
                  <a:cubicBezTo>
                    <a:pt x="16713" y="2102"/>
                    <a:pt x="16479" y="1669"/>
                    <a:pt x="16146" y="1435"/>
                  </a:cubicBezTo>
                  <a:cubicBezTo>
                    <a:pt x="15922" y="1279"/>
                    <a:pt x="15668" y="1167"/>
                    <a:pt x="15415" y="1090"/>
                  </a:cubicBezTo>
                  <a:lnTo>
                    <a:pt x="15415" y="1090"/>
                  </a:lnTo>
                  <a:cubicBezTo>
                    <a:pt x="15467" y="1037"/>
                    <a:pt x="15522" y="986"/>
                    <a:pt x="15579" y="935"/>
                  </a:cubicBezTo>
                  <a:cubicBezTo>
                    <a:pt x="16179" y="435"/>
                    <a:pt x="16946" y="134"/>
                    <a:pt x="17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1366975" y="2405500"/>
              <a:ext cx="448675" cy="112600"/>
            </a:xfrm>
            <a:custGeom>
              <a:avLst/>
              <a:gdLst/>
              <a:ahLst/>
              <a:cxnLst/>
              <a:rect l="l" t="t" r="r" b="b"/>
              <a:pathLst>
                <a:path w="17947" h="4504" extrusionOk="0">
                  <a:moveTo>
                    <a:pt x="14558" y="1608"/>
                  </a:moveTo>
                  <a:lnTo>
                    <a:pt x="14558" y="1608"/>
                  </a:lnTo>
                  <a:cubicBezTo>
                    <a:pt x="14642" y="1615"/>
                    <a:pt x="14727" y="1624"/>
                    <a:pt x="14811" y="1635"/>
                  </a:cubicBezTo>
                  <a:cubicBezTo>
                    <a:pt x="15178" y="1702"/>
                    <a:pt x="15545" y="1802"/>
                    <a:pt x="15845" y="2035"/>
                  </a:cubicBezTo>
                  <a:cubicBezTo>
                    <a:pt x="15979" y="2135"/>
                    <a:pt x="16079" y="2302"/>
                    <a:pt x="16046" y="2469"/>
                  </a:cubicBezTo>
                  <a:cubicBezTo>
                    <a:pt x="16079" y="2669"/>
                    <a:pt x="15945" y="2836"/>
                    <a:pt x="15812" y="2936"/>
                  </a:cubicBezTo>
                  <a:cubicBezTo>
                    <a:pt x="15620" y="3104"/>
                    <a:pt x="15360" y="3237"/>
                    <a:pt x="15092" y="3237"/>
                  </a:cubicBezTo>
                  <a:cubicBezTo>
                    <a:pt x="14987" y="3237"/>
                    <a:pt x="14881" y="3216"/>
                    <a:pt x="14778" y="3169"/>
                  </a:cubicBezTo>
                  <a:cubicBezTo>
                    <a:pt x="14444" y="3036"/>
                    <a:pt x="14244" y="2636"/>
                    <a:pt x="14311" y="2269"/>
                  </a:cubicBezTo>
                  <a:cubicBezTo>
                    <a:pt x="14333" y="2031"/>
                    <a:pt x="14424" y="1808"/>
                    <a:pt x="14558" y="1608"/>
                  </a:cubicBezTo>
                  <a:close/>
                  <a:moveTo>
                    <a:pt x="10515" y="2429"/>
                  </a:moveTo>
                  <a:lnTo>
                    <a:pt x="10515" y="2429"/>
                  </a:lnTo>
                  <a:cubicBezTo>
                    <a:pt x="10728" y="2460"/>
                    <a:pt x="10935" y="2498"/>
                    <a:pt x="11142" y="2536"/>
                  </a:cubicBezTo>
                  <a:cubicBezTo>
                    <a:pt x="11509" y="2636"/>
                    <a:pt x="11909" y="2736"/>
                    <a:pt x="12109" y="3003"/>
                  </a:cubicBezTo>
                  <a:cubicBezTo>
                    <a:pt x="12243" y="3103"/>
                    <a:pt x="12209" y="3269"/>
                    <a:pt x="12076" y="3403"/>
                  </a:cubicBezTo>
                  <a:cubicBezTo>
                    <a:pt x="11943" y="3503"/>
                    <a:pt x="11776" y="3603"/>
                    <a:pt x="11609" y="3670"/>
                  </a:cubicBezTo>
                  <a:cubicBezTo>
                    <a:pt x="11275" y="3803"/>
                    <a:pt x="10909" y="3870"/>
                    <a:pt x="10542" y="3903"/>
                  </a:cubicBezTo>
                  <a:lnTo>
                    <a:pt x="10241" y="3870"/>
                  </a:lnTo>
                  <a:cubicBezTo>
                    <a:pt x="10175" y="3836"/>
                    <a:pt x="10075" y="3803"/>
                    <a:pt x="10008" y="3770"/>
                  </a:cubicBezTo>
                  <a:cubicBezTo>
                    <a:pt x="9841" y="3703"/>
                    <a:pt x="9774" y="3503"/>
                    <a:pt x="9774" y="3369"/>
                  </a:cubicBezTo>
                  <a:cubicBezTo>
                    <a:pt x="9808" y="3003"/>
                    <a:pt x="10108" y="2702"/>
                    <a:pt x="10408" y="2502"/>
                  </a:cubicBezTo>
                  <a:cubicBezTo>
                    <a:pt x="10443" y="2477"/>
                    <a:pt x="10479" y="2452"/>
                    <a:pt x="10515" y="2429"/>
                  </a:cubicBezTo>
                  <a:close/>
                  <a:moveTo>
                    <a:pt x="4874" y="2964"/>
                  </a:moveTo>
                  <a:cubicBezTo>
                    <a:pt x="5126" y="3040"/>
                    <a:pt x="5373" y="3131"/>
                    <a:pt x="5605" y="3269"/>
                  </a:cubicBezTo>
                  <a:cubicBezTo>
                    <a:pt x="5738" y="3369"/>
                    <a:pt x="5905" y="3503"/>
                    <a:pt x="6005" y="3636"/>
                  </a:cubicBezTo>
                  <a:cubicBezTo>
                    <a:pt x="6038" y="3736"/>
                    <a:pt x="6038" y="3803"/>
                    <a:pt x="6038" y="3903"/>
                  </a:cubicBezTo>
                  <a:cubicBezTo>
                    <a:pt x="6005" y="3970"/>
                    <a:pt x="5972" y="4037"/>
                    <a:pt x="5872" y="4103"/>
                  </a:cubicBezTo>
                  <a:cubicBezTo>
                    <a:pt x="5605" y="4303"/>
                    <a:pt x="5171" y="4370"/>
                    <a:pt x="4804" y="4404"/>
                  </a:cubicBezTo>
                  <a:cubicBezTo>
                    <a:pt x="4637" y="4404"/>
                    <a:pt x="4437" y="4404"/>
                    <a:pt x="4270" y="4337"/>
                  </a:cubicBezTo>
                  <a:cubicBezTo>
                    <a:pt x="4070" y="4303"/>
                    <a:pt x="3904" y="4203"/>
                    <a:pt x="3870" y="4037"/>
                  </a:cubicBezTo>
                  <a:cubicBezTo>
                    <a:pt x="3837" y="3870"/>
                    <a:pt x="3904" y="3703"/>
                    <a:pt x="4037" y="3570"/>
                  </a:cubicBezTo>
                  <a:cubicBezTo>
                    <a:pt x="4137" y="3436"/>
                    <a:pt x="4270" y="3303"/>
                    <a:pt x="4437" y="3203"/>
                  </a:cubicBezTo>
                  <a:cubicBezTo>
                    <a:pt x="4582" y="3116"/>
                    <a:pt x="4726" y="3035"/>
                    <a:pt x="4874" y="2964"/>
                  </a:cubicBezTo>
                  <a:close/>
                  <a:moveTo>
                    <a:pt x="17947" y="0"/>
                  </a:moveTo>
                  <a:cubicBezTo>
                    <a:pt x="17213" y="134"/>
                    <a:pt x="16446" y="301"/>
                    <a:pt x="15745" y="634"/>
                  </a:cubicBezTo>
                  <a:cubicBezTo>
                    <a:pt x="15412" y="801"/>
                    <a:pt x="15045" y="968"/>
                    <a:pt x="14778" y="1268"/>
                  </a:cubicBezTo>
                  <a:cubicBezTo>
                    <a:pt x="14693" y="1334"/>
                    <a:pt x="14613" y="1411"/>
                    <a:pt x="14542" y="1496"/>
                  </a:cubicBezTo>
                  <a:lnTo>
                    <a:pt x="14542" y="1496"/>
                  </a:lnTo>
                  <a:cubicBezTo>
                    <a:pt x="14339" y="1473"/>
                    <a:pt x="14135" y="1462"/>
                    <a:pt x="13932" y="1462"/>
                  </a:cubicBezTo>
                  <a:cubicBezTo>
                    <a:pt x="13458" y="1462"/>
                    <a:pt x="12984" y="1519"/>
                    <a:pt x="12510" y="1602"/>
                  </a:cubicBezTo>
                  <a:cubicBezTo>
                    <a:pt x="11825" y="1721"/>
                    <a:pt x="11140" y="1893"/>
                    <a:pt x="10526" y="2261"/>
                  </a:cubicBezTo>
                  <a:lnTo>
                    <a:pt x="10526" y="2261"/>
                  </a:lnTo>
                  <a:cubicBezTo>
                    <a:pt x="10362" y="2237"/>
                    <a:pt x="10199" y="2216"/>
                    <a:pt x="10041" y="2202"/>
                  </a:cubicBezTo>
                  <a:cubicBezTo>
                    <a:pt x="9579" y="2183"/>
                    <a:pt x="9128" y="2163"/>
                    <a:pt x="8682" y="2163"/>
                  </a:cubicBezTo>
                  <a:cubicBezTo>
                    <a:pt x="8355" y="2163"/>
                    <a:pt x="8030" y="2174"/>
                    <a:pt x="7706" y="2202"/>
                  </a:cubicBezTo>
                  <a:cubicBezTo>
                    <a:pt x="6939" y="2235"/>
                    <a:pt x="6172" y="2335"/>
                    <a:pt x="5438" y="2602"/>
                  </a:cubicBezTo>
                  <a:cubicBezTo>
                    <a:pt x="5223" y="2680"/>
                    <a:pt x="5008" y="2759"/>
                    <a:pt x="4800" y="2857"/>
                  </a:cubicBezTo>
                  <a:lnTo>
                    <a:pt x="4800" y="2857"/>
                  </a:lnTo>
                  <a:cubicBezTo>
                    <a:pt x="4714" y="2835"/>
                    <a:pt x="4626" y="2817"/>
                    <a:pt x="4537" y="2802"/>
                  </a:cubicBezTo>
                  <a:cubicBezTo>
                    <a:pt x="4080" y="2711"/>
                    <a:pt x="3614" y="2669"/>
                    <a:pt x="3146" y="2669"/>
                  </a:cubicBezTo>
                  <a:cubicBezTo>
                    <a:pt x="2077" y="2669"/>
                    <a:pt x="998" y="2888"/>
                    <a:pt x="1" y="3236"/>
                  </a:cubicBezTo>
                  <a:cubicBezTo>
                    <a:pt x="991" y="2921"/>
                    <a:pt x="2027" y="2712"/>
                    <a:pt x="3057" y="2712"/>
                  </a:cubicBezTo>
                  <a:cubicBezTo>
                    <a:pt x="3554" y="2712"/>
                    <a:pt x="4049" y="2761"/>
                    <a:pt x="4537" y="2869"/>
                  </a:cubicBezTo>
                  <a:cubicBezTo>
                    <a:pt x="4588" y="2883"/>
                    <a:pt x="4639" y="2897"/>
                    <a:pt x="4690" y="2911"/>
                  </a:cubicBezTo>
                  <a:lnTo>
                    <a:pt x="4690" y="2911"/>
                  </a:lnTo>
                  <a:cubicBezTo>
                    <a:pt x="4581" y="2967"/>
                    <a:pt x="4474" y="3030"/>
                    <a:pt x="4371" y="3103"/>
                  </a:cubicBezTo>
                  <a:cubicBezTo>
                    <a:pt x="4204" y="3203"/>
                    <a:pt x="4070" y="3336"/>
                    <a:pt x="3937" y="3503"/>
                  </a:cubicBezTo>
                  <a:cubicBezTo>
                    <a:pt x="3803" y="3636"/>
                    <a:pt x="3703" y="3836"/>
                    <a:pt x="3770" y="4070"/>
                  </a:cubicBezTo>
                  <a:cubicBezTo>
                    <a:pt x="3837" y="4303"/>
                    <a:pt x="4037" y="4404"/>
                    <a:pt x="4237" y="4470"/>
                  </a:cubicBezTo>
                  <a:cubicBezTo>
                    <a:pt x="4437" y="4504"/>
                    <a:pt x="4637" y="4504"/>
                    <a:pt x="4838" y="4504"/>
                  </a:cubicBezTo>
                  <a:cubicBezTo>
                    <a:pt x="5204" y="4470"/>
                    <a:pt x="5605" y="4404"/>
                    <a:pt x="5938" y="4170"/>
                  </a:cubicBezTo>
                  <a:cubicBezTo>
                    <a:pt x="6038" y="4103"/>
                    <a:pt x="6105" y="4037"/>
                    <a:pt x="6138" y="3903"/>
                  </a:cubicBezTo>
                  <a:cubicBezTo>
                    <a:pt x="6172" y="3803"/>
                    <a:pt x="6138" y="3703"/>
                    <a:pt x="6072" y="3603"/>
                  </a:cubicBezTo>
                  <a:cubicBezTo>
                    <a:pt x="5972" y="3436"/>
                    <a:pt x="5805" y="3303"/>
                    <a:pt x="5638" y="3203"/>
                  </a:cubicBezTo>
                  <a:cubicBezTo>
                    <a:pt x="5434" y="3080"/>
                    <a:pt x="5218" y="2983"/>
                    <a:pt x="4989" y="2910"/>
                  </a:cubicBezTo>
                  <a:lnTo>
                    <a:pt x="4989" y="2910"/>
                  </a:lnTo>
                  <a:cubicBezTo>
                    <a:pt x="5145" y="2840"/>
                    <a:pt x="5305" y="2781"/>
                    <a:pt x="5471" y="2736"/>
                  </a:cubicBezTo>
                  <a:cubicBezTo>
                    <a:pt x="6205" y="2502"/>
                    <a:pt x="6972" y="2369"/>
                    <a:pt x="7706" y="2335"/>
                  </a:cubicBezTo>
                  <a:cubicBezTo>
                    <a:pt x="8024" y="2322"/>
                    <a:pt x="8342" y="2313"/>
                    <a:pt x="8660" y="2313"/>
                  </a:cubicBezTo>
                  <a:cubicBezTo>
                    <a:pt x="9109" y="2313"/>
                    <a:pt x="9558" y="2330"/>
                    <a:pt x="10008" y="2369"/>
                  </a:cubicBezTo>
                  <a:cubicBezTo>
                    <a:pt x="10111" y="2377"/>
                    <a:pt x="10211" y="2388"/>
                    <a:pt x="10310" y="2401"/>
                  </a:cubicBezTo>
                  <a:lnTo>
                    <a:pt x="10310" y="2401"/>
                  </a:lnTo>
                  <a:cubicBezTo>
                    <a:pt x="10310" y="2401"/>
                    <a:pt x="10309" y="2402"/>
                    <a:pt x="10308" y="2402"/>
                  </a:cubicBezTo>
                  <a:cubicBezTo>
                    <a:pt x="10008" y="2602"/>
                    <a:pt x="9674" y="2902"/>
                    <a:pt x="9641" y="3336"/>
                  </a:cubicBezTo>
                  <a:cubicBezTo>
                    <a:pt x="9608" y="3570"/>
                    <a:pt x="9741" y="3803"/>
                    <a:pt x="9941" y="3903"/>
                  </a:cubicBezTo>
                  <a:cubicBezTo>
                    <a:pt x="10008" y="3970"/>
                    <a:pt x="10141" y="3970"/>
                    <a:pt x="10208" y="4003"/>
                  </a:cubicBezTo>
                  <a:lnTo>
                    <a:pt x="10542" y="4037"/>
                  </a:lnTo>
                  <a:cubicBezTo>
                    <a:pt x="10942" y="4037"/>
                    <a:pt x="11309" y="3970"/>
                    <a:pt x="11676" y="3836"/>
                  </a:cubicBezTo>
                  <a:cubicBezTo>
                    <a:pt x="11876" y="3770"/>
                    <a:pt x="12043" y="3670"/>
                    <a:pt x="12209" y="3503"/>
                  </a:cubicBezTo>
                  <a:cubicBezTo>
                    <a:pt x="12276" y="3436"/>
                    <a:pt x="12343" y="3336"/>
                    <a:pt x="12376" y="3203"/>
                  </a:cubicBezTo>
                  <a:cubicBezTo>
                    <a:pt x="12376" y="3103"/>
                    <a:pt x="12343" y="2969"/>
                    <a:pt x="12276" y="2869"/>
                  </a:cubicBezTo>
                  <a:cubicBezTo>
                    <a:pt x="12109" y="2702"/>
                    <a:pt x="11943" y="2636"/>
                    <a:pt x="11742" y="2536"/>
                  </a:cubicBezTo>
                  <a:cubicBezTo>
                    <a:pt x="11576" y="2469"/>
                    <a:pt x="11376" y="2435"/>
                    <a:pt x="11175" y="2369"/>
                  </a:cubicBezTo>
                  <a:cubicBezTo>
                    <a:pt x="11034" y="2343"/>
                    <a:pt x="10888" y="2317"/>
                    <a:pt x="10740" y="2294"/>
                  </a:cubicBezTo>
                  <a:lnTo>
                    <a:pt x="10740" y="2294"/>
                  </a:lnTo>
                  <a:cubicBezTo>
                    <a:pt x="11278" y="2000"/>
                    <a:pt x="11905" y="1845"/>
                    <a:pt x="12510" y="1735"/>
                  </a:cubicBezTo>
                  <a:cubicBezTo>
                    <a:pt x="13021" y="1646"/>
                    <a:pt x="13533" y="1587"/>
                    <a:pt x="14044" y="1587"/>
                  </a:cubicBezTo>
                  <a:cubicBezTo>
                    <a:pt x="14183" y="1587"/>
                    <a:pt x="14323" y="1591"/>
                    <a:pt x="14462" y="1601"/>
                  </a:cubicBezTo>
                  <a:lnTo>
                    <a:pt x="14462" y="1601"/>
                  </a:lnTo>
                  <a:cubicBezTo>
                    <a:pt x="14325" y="1796"/>
                    <a:pt x="14231" y="2026"/>
                    <a:pt x="14211" y="2269"/>
                  </a:cubicBezTo>
                  <a:cubicBezTo>
                    <a:pt x="14144" y="2669"/>
                    <a:pt x="14378" y="3103"/>
                    <a:pt x="14745" y="3269"/>
                  </a:cubicBezTo>
                  <a:cubicBezTo>
                    <a:pt x="14845" y="3303"/>
                    <a:pt x="14945" y="3303"/>
                    <a:pt x="15045" y="3336"/>
                  </a:cubicBezTo>
                  <a:cubicBezTo>
                    <a:pt x="15145" y="3303"/>
                    <a:pt x="15245" y="3303"/>
                    <a:pt x="15345" y="3303"/>
                  </a:cubicBezTo>
                  <a:cubicBezTo>
                    <a:pt x="15545" y="3236"/>
                    <a:pt x="15745" y="3169"/>
                    <a:pt x="15879" y="3003"/>
                  </a:cubicBezTo>
                  <a:cubicBezTo>
                    <a:pt x="16046" y="2902"/>
                    <a:pt x="16179" y="2702"/>
                    <a:pt x="16179" y="2502"/>
                  </a:cubicBezTo>
                  <a:cubicBezTo>
                    <a:pt x="16179" y="2269"/>
                    <a:pt x="16046" y="2069"/>
                    <a:pt x="15912" y="1935"/>
                  </a:cubicBezTo>
                  <a:cubicBezTo>
                    <a:pt x="15612" y="1668"/>
                    <a:pt x="15212" y="1568"/>
                    <a:pt x="14811" y="1535"/>
                  </a:cubicBezTo>
                  <a:cubicBezTo>
                    <a:pt x="14751" y="1524"/>
                    <a:pt x="14691" y="1515"/>
                    <a:pt x="14630" y="1507"/>
                  </a:cubicBezTo>
                  <a:lnTo>
                    <a:pt x="14630" y="1507"/>
                  </a:lnTo>
                  <a:cubicBezTo>
                    <a:pt x="14686" y="1435"/>
                    <a:pt x="14747" y="1366"/>
                    <a:pt x="14811" y="1301"/>
                  </a:cubicBezTo>
                  <a:cubicBezTo>
                    <a:pt x="14945" y="1168"/>
                    <a:pt x="15112" y="1068"/>
                    <a:pt x="15245" y="934"/>
                  </a:cubicBezTo>
                  <a:cubicBezTo>
                    <a:pt x="15412" y="834"/>
                    <a:pt x="15579" y="768"/>
                    <a:pt x="15745" y="668"/>
                  </a:cubicBezTo>
                  <a:cubicBezTo>
                    <a:pt x="16446" y="334"/>
                    <a:pt x="17213" y="167"/>
                    <a:pt x="179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_1_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7"/>
          <p:cNvGrpSpPr/>
          <p:nvPr/>
        </p:nvGrpSpPr>
        <p:grpSpPr>
          <a:xfrm>
            <a:off x="-338765" y="920495"/>
            <a:ext cx="1624023" cy="1119704"/>
            <a:chOff x="3973850" y="507475"/>
            <a:chExt cx="1938900" cy="1336800"/>
          </a:xfrm>
        </p:grpSpPr>
        <p:sp>
          <p:nvSpPr>
            <p:cNvPr id="465" name="Google Shape;465;p27"/>
            <p:cNvSpPr/>
            <p:nvPr/>
          </p:nvSpPr>
          <p:spPr>
            <a:xfrm>
              <a:off x="3973850" y="507475"/>
              <a:ext cx="1938900" cy="1336800"/>
            </a:xfrm>
            <a:custGeom>
              <a:avLst/>
              <a:gdLst/>
              <a:ahLst/>
              <a:cxnLst/>
              <a:rect l="l" t="t" r="r" b="b"/>
              <a:pathLst>
                <a:path w="77556" h="53472" extrusionOk="0">
                  <a:moveTo>
                    <a:pt x="64079" y="0"/>
                  </a:moveTo>
                  <a:cubicBezTo>
                    <a:pt x="62712" y="0"/>
                    <a:pt x="61477" y="834"/>
                    <a:pt x="60977" y="2135"/>
                  </a:cubicBezTo>
                  <a:cubicBezTo>
                    <a:pt x="60944" y="2202"/>
                    <a:pt x="60710" y="2869"/>
                    <a:pt x="60377" y="3970"/>
                  </a:cubicBezTo>
                  <a:cubicBezTo>
                    <a:pt x="59743" y="3303"/>
                    <a:pt x="58876" y="2936"/>
                    <a:pt x="57975" y="2936"/>
                  </a:cubicBezTo>
                  <a:cubicBezTo>
                    <a:pt x="57741" y="2936"/>
                    <a:pt x="57541" y="2969"/>
                    <a:pt x="57308" y="3003"/>
                  </a:cubicBezTo>
                  <a:cubicBezTo>
                    <a:pt x="55873" y="3303"/>
                    <a:pt x="54773" y="4504"/>
                    <a:pt x="54639" y="6005"/>
                  </a:cubicBezTo>
                  <a:cubicBezTo>
                    <a:pt x="54606" y="6238"/>
                    <a:pt x="54105" y="12242"/>
                    <a:pt x="55506" y="19247"/>
                  </a:cubicBezTo>
                  <a:cubicBezTo>
                    <a:pt x="55540" y="19448"/>
                    <a:pt x="55573" y="19614"/>
                    <a:pt x="55607" y="19815"/>
                  </a:cubicBezTo>
                  <a:cubicBezTo>
                    <a:pt x="54306" y="21916"/>
                    <a:pt x="53205" y="24685"/>
                    <a:pt x="52471" y="27620"/>
                  </a:cubicBezTo>
                  <a:lnTo>
                    <a:pt x="33357" y="27620"/>
                  </a:lnTo>
                  <a:cubicBezTo>
                    <a:pt x="31523" y="27620"/>
                    <a:pt x="30022" y="29088"/>
                    <a:pt x="30022" y="30956"/>
                  </a:cubicBezTo>
                  <a:lnTo>
                    <a:pt x="30022" y="34992"/>
                  </a:lnTo>
                  <a:cubicBezTo>
                    <a:pt x="29521" y="35593"/>
                    <a:pt x="29188" y="36360"/>
                    <a:pt x="29188" y="37194"/>
                  </a:cubicBezTo>
                  <a:lnTo>
                    <a:pt x="29188" y="40529"/>
                  </a:lnTo>
                  <a:lnTo>
                    <a:pt x="3336" y="40529"/>
                  </a:lnTo>
                  <a:cubicBezTo>
                    <a:pt x="1501" y="40529"/>
                    <a:pt x="0" y="42030"/>
                    <a:pt x="0" y="43865"/>
                  </a:cubicBezTo>
                  <a:lnTo>
                    <a:pt x="0" y="47201"/>
                  </a:lnTo>
                  <a:cubicBezTo>
                    <a:pt x="0" y="49035"/>
                    <a:pt x="1501" y="50537"/>
                    <a:pt x="3336" y="50537"/>
                  </a:cubicBezTo>
                  <a:lnTo>
                    <a:pt x="6705" y="50537"/>
                  </a:lnTo>
                  <a:cubicBezTo>
                    <a:pt x="6905" y="52204"/>
                    <a:pt x="8306" y="53472"/>
                    <a:pt x="10007" y="53472"/>
                  </a:cubicBezTo>
                  <a:lnTo>
                    <a:pt x="67982" y="53472"/>
                  </a:lnTo>
                  <a:cubicBezTo>
                    <a:pt x="69683" y="53472"/>
                    <a:pt x="71084" y="52171"/>
                    <a:pt x="71284" y="50537"/>
                  </a:cubicBezTo>
                  <a:lnTo>
                    <a:pt x="74220" y="50537"/>
                  </a:lnTo>
                  <a:cubicBezTo>
                    <a:pt x="76088" y="50537"/>
                    <a:pt x="77556" y="49035"/>
                    <a:pt x="77556" y="47201"/>
                  </a:cubicBezTo>
                  <a:lnTo>
                    <a:pt x="77556" y="43865"/>
                  </a:lnTo>
                  <a:cubicBezTo>
                    <a:pt x="77556" y="42030"/>
                    <a:pt x="76088" y="40529"/>
                    <a:pt x="74220" y="40529"/>
                  </a:cubicBezTo>
                  <a:lnTo>
                    <a:pt x="73186" y="40529"/>
                  </a:lnTo>
                  <a:cubicBezTo>
                    <a:pt x="73653" y="39095"/>
                    <a:pt x="73920" y="37360"/>
                    <a:pt x="73920" y="35292"/>
                  </a:cubicBezTo>
                  <a:cubicBezTo>
                    <a:pt x="73920" y="30222"/>
                    <a:pt x="72352" y="24284"/>
                    <a:pt x="70084" y="20348"/>
                  </a:cubicBezTo>
                  <a:cubicBezTo>
                    <a:pt x="71751" y="13810"/>
                    <a:pt x="71685" y="8273"/>
                    <a:pt x="71685" y="8006"/>
                  </a:cubicBezTo>
                  <a:cubicBezTo>
                    <a:pt x="71651" y="6538"/>
                    <a:pt x="70651" y="5237"/>
                    <a:pt x="69216" y="4871"/>
                  </a:cubicBezTo>
                  <a:cubicBezTo>
                    <a:pt x="68916" y="4770"/>
                    <a:pt x="68616" y="4737"/>
                    <a:pt x="68349" y="4737"/>
                  </a:cubicBezTo>
                  <a:cubicBezTo>
                    <a:pt x="68115" y="4737"/>
                    <a:pt x="67915" y="4770"/>
                    <a:pt x="67715" y="4804"/>
                  </a:cubicBezTo>
                  <a:cubicBezTo>
                    <a:pt x="67548" y="3503"/>
                    <a:pt x="67382" y="2736"/>
                    <a:pt x="67348" y="2636"/>
                  </a:cubicBezTo>
                  <a:cubicBezTo>
                    <a:pt x="67048" y="1201"/>
                    <a:pt x="65847" y="100"/>
                    <a:pt x="64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4057225" y="590875"/>
              <a:ext cx="1772125" cy="1170025"/>
            </a:xfrm>
            <a:custGeom>
              <a:avLst/>
              <a:gdLst/>
              <a:ahLst/>
              <a:cxnLst/>
              <a:rect l="l" t="t" r="r" b="b"/>
              <a:pathLst>
                <a:path w="70885" h="46801" extrusionOk="0">
                  <a:moveTo>
                    <a:pt x="60744" y="0"/>
                  </a:moveTo>
                  <a:cubicBezTo>
                    <a:pt x="60744" y="0"/>
                    <a:pt x="58709" y="5337"/>
                    <a:pt x="58176" y="12075"/>
                  </a:cubicBezTo>
                  <a:cubicBezTo>
                    <a:pt x="58176" y="12276"/>
                    <a:pt x="58142" y="12476"/>
                    <a:pt x="58142" y="12676"/>
                  </a:cubicBezTo>
                  <a:cubicBezTo>
                    <a:pt x="56741" y="7039"/>
                    <a:pt x="54640" y="2936"/>
                    <a:pt x="54640" y="2936"/>
                  </a:cubicBezTo>
                  <a:lnTo>
                    <a:pt x="54640" y="2936"/>
                  </a:lnTo>
                  <a:cubicBezTo>
                    <a:pt x="54640" y="2936"/>
                    <a:pt x="54140" y="8640"/>
                    <a:pt x="55440" y="15278"/>
                  </a:cubicBezTo>
                  <a:cubicBezTo>
                    <a:pt x="55641" y="16212"/>
                    <a:pt x="55807" y="17112"/>
                    <a:pt x="56008" y="17980"/>
                  </a:cubicBezTo>
                  <a:lnTo>
                    <a:pt x="55274" y="17980"/>
                  </a:lnTo>
                  <a:cubicBezTo>
                    <a:pt x="52972" y="21415"/>
                    <a:pt x="51438" y="27253"/>
                    <a:pt x="51438" y="31956"/>
                  </a:cubicBezTo>
                  <a:cubicBezTo>
                    <a:pt x="51438" y="37460"/>
                    <a:pt x="53572" y="39795"/>
                    <a:pt x="56575" y="40529"/>
                  </a:cubicBezTo>
                  <a:lnTo>
                    <a:pt x="50871" y="40529"/>
                  </a:lnTo>
                  <a:lnTo>
                    <a:pt x="50871" y="39295"/>
                  </a:lnTo>
                  <a:lnTo>
                    <a:pt x="50871" y="35125"/>
                  </a:lnTo>
                  <a:lnTo>
                    <a:pt x="50871" y="33858"/>
                  </a:lnTo>
                  <a:lnTo>
                    <a:pt x="49636" y="33858"/>
                  </a:lnTo>
                  <a:lnTo>
                    <a:pt x="49636" y="32623"/>
                  </a:lnTo>
                  <a:lnTo>
                    <a:pt x="49636" y="28854"/>
                  </a:lnTo>
                  <a:lnTo>
                    <a:pt x="49636" y="27620"/>
                  </a:lnTo>
                  <a:lnTo>
                    <a:pt x="30022" y="27620"/>
                  </a:lnTo>
                  <a:lnTo>
                    <a:pt x="30022" y="33858"/>
                  </a:lnTo>
                  <a:lnTo>
                    <a:pt x="29188" y="33858"/>
                  </a:lnTo>
                  <a:lnTo>
                    <a:pt x="29188" y="40529"/>
                  </a:lnTo>
                  <a:lnTo>
                    <a:pt x="1" y="40529"/>
                  </a:lnTo>
                  <a:lnTo>
                    <a:pt x="1" y="43865"/>
                  </a:lnTo>
                  <a:lnTo>
                    <a:pt x="6672" y="43865"/>
                  </a:lnTo>
                  <a:lnTo>
                    <a:pt x="6672" y="46800"/>
                  </a:lnTo>
                  <a:lnTo>
                    <a:pt x="64647" y="46800"/>
                  </a:lnTo>
                  <a:lnTo>
                    <a:pt x="64647" y="43865"/>
                  </a:lnTo>
                  <a:lnTo>
                    <a:pt x="70885" y="43865"/>
                  </a:lnTo>
                  <a:lnTo>
                    <a:pt x="70885" y="40529"/>
                  </a:lnTo>
                  <a:lnTo>
                    <a:pt x="62112" y="40529"/>
                  </a:lnTo>
                  <a:cubicBezTo>
                    <a:pt x="65114" y="39795"/>
                    <a:pt x="67249" y="37494"/>
                    <a:pt x="67249" y="31956"/>
                  </a:cubicBezTo>
                  <a:cubicBezTo>
                    <a:pt x="67249" y="27253"/>
                    <a:pt x="65714" y="21415"/>
                    <a:pt x="63413" y="17980"/>
                  </a:cubicBezTo>
                  <a:lnTo>
                    <a:pt x="63013" y="17980"/>
                  </a:lnTo>
                  <a:cubicBezTo>
                    <a:pt x="63113" y="17646"/>
                    <a:pt x="63213" y="17312"/>
                    <a:pt x="63279" y="16979"/>
                  </a:cubicBezTo>
                  <a:cubicBezTo>
                    <a:pt x="65081" y="10441"/>
                    <a:pt x="65014" y="4737"/>
                    <a:pt x="65014" y="4737"/>
                  </a:cubicBezTo>
                  <a:lnTo>
                    <a:pt x="65014" y="4737"/>
                  </a:lnTo>
                  <a:cubicBezTo>
                    <a:pt x="65014" y="4737"/>
                    <a:pt x="63046" y="7906"/>
                    <a:pt x="61345" y="12576"/>
                  </a:cubicBezTo>
                  <a:cubicBezTo>
                    <a:pt x="61345" y="12509"/>
                    <a:pt x="61378" y="12409"/>
                    <a:pt x="61378" y="12342"/>
                  </a:cubicBezTo>
                  <a:cubicBezTo>
                    <a:pt x="61912" y="5571"/>
                    <a:pt x="60744" y="0"/>
                    <a:pt x="60744" y="0"/>
                  </a:cubicBez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5410700" y="664250"/>
              <a:ext cx="152625" cy="601375"/>
            </a:xfrm>
            <a:custGeom>
              <a:avLst/>
              <a:gdLst/>
              <a:ahLst/>
              <a:cxnLst/>
              <a:rect l="l" t="t" r="r" b="b"/>
              <a:pathLst>
                <a:path w="6105" h="24055" extrusionOk="0">
                  <a:moveTo>
                    <a:pt x="501" y="1"/>
                  </a:moveTo>
                  <a:cubicBezTo>
                    <a:pt x="501" y="1"/>
                    <a:pt x="1" y="5705"/>
                    <a:pt x="1301" y="12343"/>
                  </a:cubicBezTo>
                  <a:cubicBezTo>
                    <a:pt x="2615" y="18878"/>
                    <a:pt x="4349" y="24055"/>
                    <a:pt x="5198" y="24055"/>
                  </a:cubicBezTo>
                  <a:cubicBezTo>
                    <a:pt x="5212" y="24055"/>
                    <a:pt x="5225" y="24054"/>
                    <a:pt x="5238" y="24051"/>
                  </a:cubicBezTo>
                  <a:cubicBezTo>
                    <a:pt x="6105" y="23884"/>
                    <a:pt x="5738" y="18347"/>
                    <a:pt x="4437" y="11709"/>
                  </a:cubicBezTo>
                  <a:cubicBezTo>
                    <a:pt x="3136" y="5071"/>
                    <a:pt x="501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5498275" y="709275"/>
              <a:ext cx="185975" cy="590650"/>
            </a:xfrm>
            <a:custGeom>
              <a:avLst/>
              <a:gdLst/>
              <a:ahLst/>
              <a:cxnLst/>
              <a:rect l="l" t="t" r="r" b="b"/>
              <a:pathLst>
                <a:path w="7439" h="23626" extrusionOk="0">
                  <a:moveTo>
                    <a:pt x="7372" y="1"/>
                  </a:moveTo>
                  <a:cubicBezTo>
                    <a:pt x="7372" y="1"/>
                    <a:pt x="4370" y="4871"/>
                    <a:pt x="2569" y="11376"/>
                  </a:cubicBezTo>
                  <a:cubicBezTo>
                    <a:pt x="767" y="17914"/>
                    <a:pt x="0" y="23384"/>
                    <a:pt x="867" y="23618"/>
                  </a:cubicBezTo>
                  <a:cubicBezTo>
                    <a:pt x="886" y="23623"/>
                    <a:pt x="905" y="23625"/>
                    <a:pt x="924" y="23625"/>
                  </a:cubicBezTo>
                  <a:cubicBezTo>
                    <a:pt x="1797" y="23625"/>
                    <a:pt x="3908" y="18604"/>
                    <a:pt x="5637" y="12243"/>
                  </a:cubicBezTo>
                  <a:cubicBezTo>
                    <a:pt x="7439" y="5705"/>
                    <a:pt x="7372" y="1"/>
                    <a:pt x="7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5498275" y="590875"/>
              <a:ext cx="106750" cy="610475"/>
            </a:xfrm>
            <a:custGeom>
              <a:avLst/>
              <a:gdLst/>
              <a:ahLst/>
              <a:cxnLst/>
              <a:rect l="l" t="t" r="r" b="b"/>
              <a:pathLst>
                <a:path w="4270" h="24419" extrusionOk="0">
                  <a:moveTo>
                    <a:pt x="3102" y="0"/>
                  </a:moveTo>
                  <a:cubicBezTo>
                    <a:pt x="3102" y="0"/>
                    <a:pt x="1067" y="5337"/>
                    <a:pt x="534" y="12075"/>
                  </a:cubicBezTo>
                  <a:cubicBezTo>
                    <a:pt x="0" y="18814"/>
                    <a:pt x="267" y="24351"/>
                    <a:pt x="1168" y="24418"/>
                  </a:cubicBezTo>
                  <a:cubicBezTo>
                    <a:pt x="1173" y="24418"/>
                    <a:pt x="1178" y="24418"/>
                    <a:pt x="1184" y="24418"/>
                  </a:cubicBezTo>
                  <a:cubicBezTo>
                    <a:pt x="2049" y="24418"/>
                    <a:pt x="3206" y="19039"/>
                    <a:pt x="3736" y="12342"/>
                  </a:cubicBezTo>
                  <a:cubicBezTo>
                    <a:pt x="4270" y="5571"/>
                    <a:pt x="3102" y="0"/>
                    <a:pt x="3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5343150" y="1040350"/>
              <a:ext cx="395300" cy="571275"/>
            </a:xfrm>
            <a:custGeom>
              <a:avLst/>
              <a:gdLst/>
              <a:ahLst/>
              <a:cxnLst/>
              <a:rect l="l" t="t" r="r" b="b"/>
              <a:pathLst>
                <a:path w="15812" h="22851" extrusionOk="0">
                  <a:moveTo>
                    <a:pt x="3837" y="1"/>
                  </a:moveTo>
                  <a:cubicBezTo>
                    <a:pt x="1535" y="3436"/>
                    <a:pt x="1" y="9274"/>
                    <a:pt x="1" y="13977"/>
                  </a:cubicBezTo>
                  <a:cubicBezTo>
                    <a:pt x="1" y="21082"/>
                    <a:pt x="3536" y="22850"/>
                    <a:pt x="7906" y="22850"/>
                  </a:cubicBezTo>
                  <a:cubicBezTo>
                    <a:pt x="12276" y="22850"/>
                    <a:pt x="15812" y="21082"/>
                    <a:pt x="15812" y="13977"/>
                  </a:cubicBezTo>
                  <a:cubicBezTo>
                    <a:pt x="15812" y="9274"/>
                    <a:pt x="14277" y="3436"/>
                    <a:pt x="11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4224025" y="1656625"/>
              <a:ext cx="1449400" cy="104275"/>
            </a:xfrm>
            <a:custGeom>
              <a:avLst/>
              <a:gdLst/>
              <a:ahLst/>
              <a:cxnLst/>
              <a:rect l="l" t="t" r="r" b="b"/>
              <a:pathLst>
                <a:path w="57976" h="4171" extrusionOk="0">
                  <a:moveTo>
                    <a:pt x="0" y="1"/>
                  </a:moveTo>
                  <a:lnTo>
                    <a:pt x="0" y="4170"/>
                  </a:lnTo>
                  <a:lnTo>
                    <a:pt x="57975" y="4170"/>
                  </a:lnTo>
                  <a:lnTo>
                    <a:pt x="579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4057225" y="1604100"/>
              <a:ext cx="1772125" cy="83400"/>
            </a:xfrm>
            <a:custGeom>
              <a:avLst/>
              <a:gdLst/>
              <a:ahLst/>
              <a:cxnLst/>
              <a:rect l="l" t="t" r="r" b="b"/>
              <a:pathLst>
                <a:path w="70885" h="3336" extrusionOk="0">
                  <a:moveTo>
                    <a:pt x="1" y="0"/>
                  </a:moveTo>
                  <a:lnTo>
                    <a:pt x="1" y="3336"/>
                  </a:lnTo>
                  <a:lnTo>
                    <a:pt x="70885" y="3336"/>
                  </a:lnTo>
                  <a:lnTo>
                    <a:pt x="708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4786925" y="1437300"/>
              <a:ext cx="542075" cy="166825"/>
            </a:xfrm>
            <a:custGeom>
              <a:avLst/>
              <a:gdLst/>
              <a:ahLst/>
              <a:cxnLst/>
              <a:rect l="l" t="t" r="r" b="b"/>
              <a:pathLst>
                <a:path w="21683" h="6673" extrusionOk="0">
                  <a:moveTo>
                    <a:pt x="0" y="1"/>
                  </a:moveTo>
                  <a:lnTo>
                    <a:pt x="0" y="6672"/>
                  </a:lnTo>
                  <a:lnTo>
                    <a:pt x="21683" y="6672"/>
                  </a:lnTo>
                  <a:lnTo>
                    <a:pt x="216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4828625" y="1469000"/>
              <a:ext cx="500375" cy="104250"/>
            </a:xfrm>
            <a:custGeom>
              <a:avLst/>
              <a:gdLst/>
              <a:ahLst/>
              <a:cxnLst/>
              <a:rect l="l" t="t" r="r" b="b"/>
              <a:pathLst>
                <a:path w="20015" h="4170" extrusionOk="0">
                  <a:moveTo>
                    <a:pt x="0" y="0"/>
                  </a:moveTo>
                  <a:lnTo>
                    <a:pt x="0" y="4170"/>
                  </a:lnTo>
                  <a:lnTo>
                    <a:pt x="20015" y="4170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4807775" y="1281350"/>
              <a:ext cx="490375" cy="155975"/>
            </a:xfrm>
            <a:custGeom>
              <a:avLst/>
              <a:gdLst/>
              <a:ahLst/>
              <a:cxnLst/>
              <a:rect l="l" t="t" r="r" b="b"/>
              <a:pathLst>
                <a:path w="19615" h="6239" extrusionOk="0">
                  <a:moveTo>
                    <a:pt x="0" y="1"/>
                  </a:moveTo>
                  <a:lnTo>
                    <a:pt x="0" y="6239"/>
                  </a:lnTo>
                  <a:lnTo>
                    <a:pt x="19614" y="6239"/>
                  </a:lnTo>
                  <a:lnTo>
                    <a:pt x="19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860300" y="1312225"/>
              <a:ext cx="437850" cy="94250"/>
            </a:xfrm>
            <a:custGeom>
              <a:avLst/>
              <a:gdLst/>
              <a:ahLst/>
              <a:cxnLst/>
              <a:rect l="l" t="t" r="r" b="b"/>
              <a:pathLst>
                <a:path w="17514" h="3770" extrusionOk="0">
                  <a:moveTo>
                    <a:pt x="1" y="0"/>
                  </a:moveTo>
                  <a:lnTo>
                    <a:pt x="1" y="3769"/>
                  </a:lnTo>
                  <a:lnTo>
                    <a:pt x="17513" y="3769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27"/>
          <p:cNvGrpSpPr/>
          <p:nvPr/>
        </p:nvGrpSpPr>
        <p:grpSpPr>
          <a:xfrm>
            <a:off x="8158350" y="2641425"/>
            <a:ext cx="888150" cy="2368375"/>
            <a:chOff x="2321000" y="332350"/>
            <a:chExt cx="888150" cy="2368375"/>
          </a:xfrm>
        </p:grpSpPr>
        <p:sp>
          <p:nvSpPr>
            <p:cNvPr id="478" name="Google Shape;478;p27"/>
            <p:cNvSpPr/>
            <p:nvPr/>
          </p:nvSpPr>
          <p:spPr>
            <a:xfrm>
              <a:off x="2321000" y="332350"/>
              <a:ext cx="888150" cy="2368375"/>
            </a:xfrm>
            <a:custGeom>
              <a:avLst/>
              <a:gdLst/>
              <a:ahLst/>
              <a:cxnLst/>
              <a:rect l="l" t="t" r="r" b="b"/>
              <a:pathLst>
                <a:path w="35526" h="94735" extrusionOk="0">
                  <a:moveTo>
                    <a:pt x="22250" y="0"/>
                  </a:moveTo>
                  <a:cubicBezTo>
                    <a:pt x="21649" y="0"/>
                    <a:pt x="21082" y="201"/>
                    <a:pt x="20582" y="534"/>
                  </a:cubicBezTo>
                  <a:cubicBezTo>
                    <a:pt x="19948" y="968"/>
                    <a:pt x="19381" y="1535"/>
                    <a:pt x="18880" y="2235"/>
                  </a:cubicBezTo>
                  <a:cubicBezTo>
                    <a:pt x="18480" y="1868"/>
                    <a:pt x="18013" y="1635"/>
                    <a:pt x="17513" y="1501"/>
                  </a:cubicBezTo>
                  <a:cubicBezTo>
                    <a:pt x="17313" y="1468"/>
                    <a:pt x="17079" y="1435"/>
                    <a:pt x="16879" y="1435"/>
                  </a:cubicBezTo>
                  <a:cubicBezTo>
                    <a:pt x="16312" y="1435"/>
                    <a:pt x="15712" y="1635"/>
                    <a:pt x="15211" y="1968"/>
                  </a:cubicBezTo>
                  <a:cubicBezTo>
                    <a:pt x="13076" y="3470"/>
                    <a:pt x="11675" y="6472"/>
                    <a:pt x="11008" y="11208"/>
                  </a:cubicBezTo>
                  <a:lnTo>
                    <a:pt x="10675" y="11208"/>
                  </a:lnTo>
                  <a:cubicBezTo>
                    <a:pt x="9540" y="11275"/>
                    <a:pt x="8540" y="11976"/>
                    <a:pt x="8139" y="13043"/>
                  </a:cubicBezTo>
                  <a:cubicBezTo>
                    <a:pt x="8106" y="13076"/>
                    <a:pt x="8106" y="13076"/>
                    <a:pt x="8106" y="13110"/>
                  </a:cubicBezTo>
                  <a:cubicBezTo>
                    <a:pt x="7539" y="12576"/>
                    <a:pt x="6805" y="12276"/>
                    <a:pt x="6038" y="12276"/>
                  </a:cubicBezTo>
                  <a:lnTo>
                    <a:pt x="5704" y="12276"/>
                  </a:lnTo>
                  <a:cubicBezTo>
                    <a:pt x="4604" y="12409"/>
                    <a:pt x="3670" y="13176"/>
                    <a:pt x="3303" y="14211"/>
                  </a:cubicBezTo>
                  <a:cubicBezTo>
                    <a:pt x="0" y="23617"/>
                    <a:pt x="6171" y="41497"/>
                    <a:pt x="10441" y="51904"/>
                  </a:cubicBezTo>
                  <a:lnTo>
                    <a:pt x="9073" y="51904"/>
                  </a:lnTo>
                  <a:cubicBezTo>
                    <a:pt x="7472" y="51904"/>
                    <a:pt x="6171" y="53205"/>
                    <a:pt x="6171" y="54806"/>
                  </a:cubicBezTo>
                  <a:lnTo>
                    <a:pt x="6171" y="86029"/>
                  </a:lnTo>
                  <a:cubicBezTo>
                    <a:pt x="4837" y="86829"/>
                    <a:pt x="4170" y="87930"/>
                    <a:pt x="4170" y="89298"/>
                  </a:cubicBezTo>
                  <a:cubicBezTo>
                    <a:pt x="4170" y="92733"/>
                    <a:pt x="8573" y="93601"/>
                    <a:pt x="10241" y="93934"/>
                  </a:cubicBezTo>
                  <a:cubicBezTo>
                    <a:pt x="12843" y="94435"/>
                    <a:pt x="16245" y="94735"/>
                    <a:pt x="19848" y="94735"/>
                  </a:cubicBezTo>
                  <a:cubicBezTo>
                    <a:pt x="23417" y="94735"/>
                    <a:pt x="26819" y="94435"/>
                    <a:pt x="29421" y="93934"/>
                  </a:cubicBezTo>
                  <a:cubicBezTo>
                    <a:pt x="31089" y="93601"/>
                    <a:pt x="35526" y="92733"/>
                    <a:pt x="35526" y="89298"/>
                  </a:cubicBezTo>
                  <a:cubicBezTo>
                    <a:pt x="35526" y="88464"/>
                    <a:pt x="35259" y="87463"/>
                    <a:pt x="34258" y="86562"/>
                  </a:cubicBezTo>
                  <a:lnTo>
                    <a:pt x="34258" y="54806"/>
                  </a:lnTo>
                  <a:cubicBezTo>
                    <a:pt x="34258" y="53205"/>
                    <a:pt x="32957" y="51904"/>
                    <a:pt x="31323" y="51904"/>
                  </a:cubicBezTo>
                  <a:lnTo>
                    <a:pt x="29822" y="51904"/>
                  </a:lnTo>
                  <a:cubicBezTo>
                    <a:pt x="31890" y="42598"/>
                    <a:pt x="35492" y="23817"/>
                    <a:pt x="33424" y="12876"/>
                  </a:cubicBezTo>
                  <a:cubicBezTo>
                    <a:pt x="33224" y="11809"/>
                    <a:pt x="32457" y="10942"/>
                    <a:pt x="31423" y="10641"/>
                  </a:cubicBezTo>
                  <a:cubicBezTo>
                    <a:pt x="31256" y="10575"/>
                    <a:pt x="31089" y="10541"/>
                    <a:pt x="30922" y="10541"/>
                  </a:cubicBezTo>
                  <a:cubicBezTo>
                    <a:pt x="30756" y="8540"/>
                    <a:pt x="30455" y="6805"/>
                    <a:pt x="30022" y="5338"/>
                  </a:cubicBezTo>
                  <a:cubicBezTo>
                    <a:pt x="29755" y="4337"/>
                    <a:pt x="28954" y="3536"/>
                    <a:pt x="27954" y="3269"/>
                  </a:cubicBezTo>
                  <a:cubicBezTo>
                    <a:pt x="27720" y="3236"/>
                    <a:pt x="27453" y="3203"/>
                    <a:pt x="27220" y="3203"/>
                  </a:cubicBezTo>
                  <a:cubicBezTo>
                    <a:pt x="26619" y="3203"/>
                    <a:pt x="26019" y="3369"/>
                    <a:pt x="25552" y="3736"/>
                  </a:cubicBezTo>
                  <a:cubicBezTo>
                    <a:pt x="25318" y="2736"/>
                    <a:pt x="25085" y="2102"/>
                    <a:pt x="24885" y="1635"/>
                  </a:cubicBezTo>
                  <a:cubicBezTo>
                    <a:pt x="24484" y="868"/>
                    <a:pt x="23817" y="334"/>
                    <a:pt x="22983" y="100"/>
                  </a:cubicBezTo>
                  <a:cubicBezTo>
                    <a:pt x="22750" y="34"/>
                    <a:pt x="22483" y="0"/>
                    <a:pt x="22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52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2369375" y="441600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7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6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4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2469425" y="405725"/>
              <a:ext cx="682200" cy="1331825"/>
            </a:xfrm>
            <a:custGeom>
              <a:avLst/>
              <a:gdLst/>
              <a:ahLst/>
              <a:cxnLst/>
              <a:rect l="l" t="t" r="r" b="b"/>
              <a:pathLst>
                <a:path w="27288" h="53273" extrusionOk="0">
                  <a:moveTo>
                    <a:pt x="16313" y="1"/>
                  </a:moveTo>
                  <a:cubicBezTo>
                    <a:pt x="9747" y="4577"/>
                    <a:pt x="12215" y="35092"/>
                    <a:pt x="13088" y="44019"/>
                  </a:cubicBezTo>
                  <a:lnTo>
                    <a:pt x="13088" y="44019"/>
                  </a:lnTo>
                  <a:cubicBezTo>
                    <a:pt x="12367" y="37689"/>
                    <a:pt x="10027" y="20622"/>
                    <a:pt x="4904" y="11209"/>
                  </a:cubicBezTo>
                  <a:lnTo>
                    <a:pt x="4904" y="11209"/>
                  </a:lnTo>
                  <a:cubicBezTo>
                    <a:pt x="1" y="23317"/>
                    <a:pt x="11876" y="53272"/>
                    <a:pt x="11876" y="53272"/>
                  </a:cubicBezTo>
                  <a:lnTo>
                    <a:pt x="19882" y="53239"/>
                  </a:lnTo>
                  <a:cubicBezTo>
                    <a:pt x="19882" y="53239"/>
                    <a:pt x="27287" y="24552"/>
                    <a:pt x="24618" y="10508"/>
                  </a:cubicBezTo>
                  <a:lnTo>
                    <a:pt x="24618" y="10508"/>
                  </a:lnTo>
                  <a:cubicBezTo>
                    <a:pt x="20382" y="14711"/>
                    <a:pt x="17080" y="47068"/>
                    <a:pt x="17080" y="47068"/>
                  </a:cubicBezTo>
                  <a:cubicBezTo>
                    <a:pt x="17080" y="47068"/>
                    <a:pt x="18848" y="5138"/>
                    <a:pt x="16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2592025" y="685925"/>
              <a:ext cx="222675" cy="1051625"/>
            </a:xfrm>
            <a:custGeom>
              <a:avLst/>
              <a:gdLst/>
              <a:ahLst/>
              <a:cxnLst/>
              <a:rect l="l" t="t" r="r" b="b"/>
              <a:pathLst>
                <a:path w="8907" h="42065" extrusionOk="0">
                  <a:moveTo>
                    <a:pt x="0" y="1"/>
                  </a:moveTo>
                  <a:lnTo>
                    <a:pt x="0" y="1"/>
                  </a:lnTo>
                  <a:cubicBezTo>
                    <a:pt x="367" y="3570"/>
                    <a:pt x="801" y="7139"/>
                    <a:pt x="1301" y="10708"/>
                  </a:cubicBezTo>
                  <a:cubicBezTo>
                    <a:pt x="1802" y="14278"/>
                    <a:pt x="2369" y="17847"/>
                    <a:pt x="2969" y="21383"/>
                  </a:cubicBezTo>
                  <a:cubicBezTo>
                    <a:pt x="3636" y="24919"/>
                    <a:pt x="4337" y="28455"/>
                    <a:pt x="5204" y="31957"/>
                  </a:cubicBezTo>
                  <a:cubicBezTo>
                    <a:pt x="5638" y="33692"/>
                    <a:pt x="6138" y="35426"/>
                    <a:pt x="6705" y="37161"/>
                  </a:cubicBezTo>
                  <a:cubicBezTo>
                    <a:pt x="7272" y="38862"/>
                    <a:pt x="7939" y="40563"/>
                    <a:pt x="8907" y="42064"/>
                  </a:cubicBezTo>
                  <a:cubicBezTo>
                    <a:pt x="7939" y="40530"/>
                    <a:pt x="7339" y="38829"/>
                    <a:pt x="6772" y="37127"/>
                  </a:cubicBezTo>
                  <a:cubicBezTo>
                    <a:pt x="6205" y="35426"/>
                    <a:pt x="5738" y="33692"/>
                    <a:pt x="5304" y="31924"/>
                  </a:cubicBezTo>
                  <a:cubicBezTo>
                    <a:pt x="4470" y="28421"/>
                    <a:pt x="3770" y="24885"/>
                    <a:pt x="3169" y="21349"/>
                  </a:cubicBezTo>
                  <a:cubicBezTo>
                    <a:pt x="2502" y="17814"/>
                    <a:pt x="1935" y="14244"/>
                    <a:pt x="1435" y="10708"/>
                  </a:cubicBezTo>
                  <a:cubicBezTo>
                    <a:pt x="1168" y="8907"/>
                    <a:pt x="934" y="7139"/>
                    <a:pt x="701" y="5338"/>
                  </a:cubicBezTo>
                  <a:cubicBezTo>
                    <a:pt x="434" y="3570"/>
                    <a:pt x="201" y="1769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2838025" y="405725"/>
              <a:ext cx="39225" cy="1290125"/>
            </a:xfrm>
            <a:custGeom>
              <a:avLst/>
              <a:gdLst/>
              <a:ahLst/>
              <a:cxnLst/>
              <a:rect l="l" t="t" r="r" b="b"/>
              <a:pathLst>
                <a:path w="1569" h="51605" extrusionOk="0">
                  <a:moveTo>
                    <a:pt x="1569" y="1"/>
                  </a:moveTo>
                  <a:lnTo>
                    <a:pt x="1235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8" y="26620"/>
                  </a:cubicBezTo>
                  <a:cubicBezTo>
                    <a:pt x="234" y="31056"/>
                    <a:pt x="101" y="35526"/>
                    <a:pt x="34" y="39963"/>
                  </a:cubicBezTo>
                  <a:cubicBezTo>
                    <a:pt x="34" y="41064"/>
                    <a:pt x="1" y="42164"/>
                    <a:pt x="34" y="43298"/>
                  </a:cubicBezTo>
                  <a:cubicBezTo>
                    <a:pt x="34" y="44399"/>
                    <a:pt x="1" y="45500"/>
                    <a:pt x="34" y="46634"/>
                  </a:cubicBezTo>
                  <a:cubicBezTo>
                    <a:pt x="67" y="47735"/>
                    <a:pt x="67" y="48836"/>
                    <a:pt x="134" y="49970"/>
                  </a:cubicBezTo>
                  <a:cubicBezTo>
                    <a:pt x="168" y="50504"/>
                    <a:pt x="168" y="51071"/>
                    <a:pt x="234" y="51604"/>
                  </a:cubicBezTo>
                  <a:cubicBezTo>
                    <a:pt x="201" y="51071"/>
                    <a:pt x="201" y="50504"/>
                    <a:pt x="168" y="49970"/>
                  </a:cubicBezTo>
                  <a:cubicBezTo>
                    <a:pt x="134" y="48836"/>
                    <a:pt x="134" y="47735"/>
                    <a:pt x="134" y="46634"/>
                  </a:cubicBezTo>
                  <a:cubicBezTo>
                    <a:pt x="101" y="45500"/>
                    <a:pt x="101" y="44399"/>
                    <a:pt x="134" y="43298"/>
                  </a:cubicBezTo>
                  <a:cubicBezTo>
                    <a:pt x="134" y="42198"/>
                    <a:pt x="134" y="41064"/>
                    <a:pt x="168" y="39963"/>
                  </a:cubicBezTo>
                  <a:cubicBezTo>
                    <a:pt x="234" y="35526"/>
                    <a:pt x="368" y="31090"/>
                    <a:pt x="534" y="26653"/>
                  </a:cubicBezTo>
                  <a:cubicBezTo>
                    <a:pt x="668" y="22183"/>
                    <a:pt x="835" y="17747"/>
                    <a:pt x="1035" y="13310"/>
                  </a:cubicBezTo>
                  <a:lnTo>
                    <a:pt x="1569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2918100" y="668425"/>
              <a:ext cx="166800" cy="1055775"/>
            </a:xfrm>
            <a:custGeom>
              <a:avLst/>
              <a:gdLst/>
              <a:ahLst/>
              <a:cxnLst/>
              <a:rect l="l" t="t" r="r" b="b"/>
              <a:pathLst>
                <a:path w="6672" h="42231" extrusionOk="0">
                  <a:moveTo>
                    <a:pt x="6671" y="0"/>
                  </a:moveTo>
                  <a:lnTo>
                    <a:pt x="6138" y="5337"/>
                  </a:lnTo>
                  <a:lnTo>
                    <a:pt x="5604" y="10675"/>
                  </a:lnTo>
                  <a:cubicBezTo>
                    <a:pt x="5204" y="14244"/>
                    <a:pt x="4803" y="17780"/>
                    <a:pt x="4336" y="21349"/>
                  </a:cubicBezTo>
                  <a:cubicBezTo>
                    <a:pt x="3903" y="24885"/>
                    <a:pt x="3402" y="28421"/>
                    <a:pt x="2835" y="31957"/>
                  </a:cubicBezTo>
                  <a:cubicBezTo>
                    <a:pt x="2535" y="33724"/>
                    <a:pt x="2202" y="35492"/>
                    <a:pt x="1801" y="37227"/>
                  </a:cubicBezTo>
                  <a:cubicBezTo>
                    <a:pt x="1601" y="38094"/>
                    <a:pt x="1401" y="38962"/>
                    <a:pt x="1134" y="39829"/>
                  </a:cubicBezTo>
                  <a:cubicBezTo>
                    <a:pt x="1001" y="40262"/>
                    <a:pt x="867" y="40696"/>
                    <a:pt x="667" y="41096"/>
                  </a:cubicBezTo>
                  <a:cubicBezTo>
                    <a:pt x="500" y="41497"/>
                    <a:pt x="300" y="41897"/>
                    <a:pt x="0" y="42231"/>
                  </a:cubicBezTo>
                  <a:cubicBezTo>
                    <a:pt x="300" y="41930"/>
                    <a:pt x="500" y="41497"/>
                    <a:pt x="701" y="41096"/>
                  </a:cubicBezTo>
                  <a:cubicBezTo>
                    <a:pt x="867" y="40696"/>
                    <a:pt x="1034" y="40262"/>
                    <a:pt x="1168" y="39829"/>
                  </a:cubicBezTo>
                  <a:cubicBezTo>
                    <a:pt x="1434" y="38995"/>
                    <a:pt x="1668" y="38128"/>
                    <a:pt x="1868" y="37260"/>
                  </a:cubicBezTo>
                  <a:cubicBezTo>
                    <a:pt x="2302" y="35492"/>
                    <a:pt x="2635" y="33758"/>
                    <a:pt x="2935" y="31990"/>
                  </a:cubicBezTo>
                  <a:cubicBezTo>
                    <a:pt x="3536" y="28454"/>
                    <a:pt x="4036" y="24918"/>
                    <a:pt x="4503" y="21349"/>
                  </a:cubicBezTo>
                  <a:cubicBezTo>
                    <a:pt x="4937" y="17813"/>
                    <a:pt x="5337" y="14244"/>
                    <a:pt x="5704" y="10675"/>
                  </a:cubicBezTo>
                  <a:cubicBezTo>
                    <a:pt x="6071" y="7105"/>
                    <a:pt x="6405" y="3570"/>
                    <a:pt x="667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2497800" y="2501400"/>
              <a:ext cx="637975" cy="125950"/>
            </a:xfrm>
            <a:custGeom>
              <a:avLst/>
              <a:gdLst/>
              <a:ahLst/>
              <a:cxnLst/>
              <a:rect l="l" t="t" r="r" b="b"/>
              <a:pathLst>
                <a:path w="25519" h="5038" extrusionOk="0">
                  <a:moveTo>
                    <a:pt x="12776" y="0"/>
                  </a:moveTo>
                  <a:cubicBezTo>
                    <a:pt x="5737" y="0"/>
                    <a:pt x="0" y="1135"/>
                    <a:pt x="0" y="2536"/>
                  </a:cubicBezTo>
                  <a:cubicBezTo>
                    <a:pt x="0" y="3903"/>
                    <a:pt x="5737" y="5037"/>
                    <a:pt x="12776" y="5037"/>
                  </a:cubicBezTo>
                  <a:cubicBezTo>
                    <a:pt x="19814" y="5037"/>
                    <a:pt x="25518" y="3903"/>
                    <a:pt x="25518" y="2536"/>
                  </a:cubicBezTo>
                  <a:cubicBezTo>
                    <a:pt x="25518" y="1135"/>
                    <a:pt x="19814" y="0"/>
                    <a:pt x="12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2648725" y="1702500"/>
              <a:ext cx="456200" cy="862300"/>
            </a:xfrm>
            <a:custGeom>
              <a:avLst/>
              <a:gdLst/>
              <a:ahLst/>
              <a:cxnLst/>
              <a:rect l="l" t="t" r="r" b="b"/>
              <a:pathLst>
                <a:path w="18248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47" y="34492"/>
                  </a:lnTo>
                  <a:lnTo>
                    <a:pt x="182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2548650" y="1702500"/>
              <a:ext cx="455350" cy="862300"/>
            </a:xfrm>
            <a:custGeom>
              <a:avLst/>
              <a:gdLst/>
              <a:ahLst/>
              <a:cxnLst/>
              <a:rect l="l" t="t" r="r" b="b"/>
              <a:pathLst>
                <a:path w="18214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14" y="34492"/>
                  </a:lnTo>
                  <a:lnTo>
                    <a:pt x="182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548650" y="1776725"/>
              <a:ext cx="556275" cy="5850"/>
            </a:xfrm>
            <a:custGeom>
              <a:avLst/>
              <a:gdLst/>
              <a:ahLst/>
              <a:cxnLst/>
              <a:rect l="l" t="t" r="r" b="b"/>
              <a:pathLst>
                <a:path w="22251" h="234" extrusionOk="0">
                  <a:moveTo>
                    <a:pt x="11109" y="0"/>
                  </a:moveTo>
                  <a:lnTo>
                    <a:pt x="5538" y="33"/>
                  </a:lnTo>
                  <a:cubicBezTo>
                    <a:pt x="3703" y="33"/>
                    <a:pt x="1835" y="67"/>
                    <a:pt x="1" y="100"/>
                  </a:cubicBezTo>
                  <a:cubicBezTo>
                    <a:pt x="1835" y="167"/>
                    <a:pt x="3703" y="200"/>
                    <a:pt x="5538" y="200"/>
                  </a:cubicBezTo>
                  <a:lnTo>
                    <a:pt x="11109" y="234"/>
                  </a:lnTo>
                  <a:lnTo>
                    <a:pt x="16679" y="200"/>
                  </a:lnTo>
                  <a:cubicBezTo>
                    <a:pt x="18514" y="200"/>
                    <a:pt x="20382" y="167"/>
                    <a:pt x="22250" y="100"/>
                  </a:cubicBezTo>
                  <a:cubicBezTo>
                    <a:pt x="20382" y="67"/>
                    <a:pt x="18514" y="33"/>
                    <a:pt x="16679" y="33"/>
                  </a:cubicBezTo>
                  <a:lnTo>
                    <a:pt x="11109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841087" y="2902950"/>
            <a:ext cx="2695800" cy="6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-12900" y="3717250"/>
            <a:ext cx="9196200" cy="142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-99689" y="539500"/>
            <a:ext cx="1070800" cy="745550"/>
            <a:chOff x="-209400" y="539500"/>
            <a:chExt cx="1070800" cy="745550"/>
          </a:xfrm>
        </p:grpSpPr>
        <p:sp>
          <p:nvSpPr>
            <p:cNvPr id="18" name="Google Shape;18;p3"/>
            <p:cNvSpPr/>
            <p:nvPr/>
          </p:nvSpPr>
          <p:spPr>
            <a:xfrm>
              <a:off x="-209400" y="539500"/>
              <a:ext cx="1070800" cy="745550"/>
            </a:xfrm>
            <a:custGeom>
              <a:avLst/>
              <a:gdLst/>
              <a:ahLst/>
              <a:cxnLst/>
              <a:rect l="l" t="t" r="r" b="b"/>
              <a:pathLst>
                <a:path w="42832" h="29822" extrusionOk="0">
                  <a:moveTo>
                    <a:pt x="10742" y="0"/>
                  </a:moveTo>
                  <a:cubicBezTo>
                    <a:pt x="9074" y="0"/>
                    <a:pt x="7406" y="567"/>
                    <a:pt x="6038" y="1568"/>
                  </a:cubicBezTo>
                  <a:cubicBezTo>
                    <a:pt x="4304" y="2835"/>
                    <a:pt x="3069" y="4703"/>
                    <a:pt x="2402" y="7005"/>
                  </a:cubicBezTo>
                  <a:cubicBezTo>
                    <a:pt x="1935" y="8706"/>
                    <a:pt x="1835" y="10341"/>
                    <a:pt x="1735" y="11775"/>
                  </a:cubicBezTo>
                  <a:lnTo>
                    <a:pt x="1668" y="13076"/>
                  </a:lnTo>
                  <a:cubicBezTo>
                    <a:pt x="668" y="13843"/>
                    <a:pt x="1" y="15044"/>
                    <a:pt x="1" y="16412"/>
                  </a:cubicBezTo>
                  <a:lnTo>
                    <a:pt x="1" y="25652"/>
                  </a:lnTo>
                  <a:cubicBezTo>
                    <a:pt x="1" y="27953"/>
                    <a:pt x="1869" y="29821"/>
                    <a:pt x="4170" y="29821"/>
                  </a:cubicBezTo>
                  <a:lnTo>
                    <a:pt x="38662" y="29821"/>
                  </a:lnTo>
                  <a:cubicBezTo>
                    <a:pt x="40963" y="29821"/>
                    <a:pt x="42831" y="27953"/>
                    <a:pt x="42831" y="25652"/>
                  </a:cubicBezTo>
                  <a:lnTo>
                    <a:pt x="42831" y="22783"/>
                  </a:lnTo>
                  <a:cubicBezTo>
                    <a:pt x="42831" y="20481"/>
                    <a:pt x="40963" y="18613"/>
                    <a:pt x="38662" y="18613"/>
                  </a:cubicBezTo>
                  <a:lnTo>
                    <a:pt x="37160" y="18613"/>
                  </a:lnTo>
                  <a:lnTo>
                    <a:pt x="37427" y="17346"/>
                  </a:lnTo>
                  <a:cubicBezTo>
                    <a:pt x="37728" y="16112"/>
                    <a:pt x="37427" y="14811"/>
                    <a:pt x="36627" y="13810"/>
                  </a:cubicBezTo>
                  <a:cubicBezTo>
                    <a:pt x="35960" y="12976"/>
                    <a:pt x="34959" y="12409"/>
                    <a:pt x="33891" y="12275"/>
                  </a:cubicBezTo>
                  <a:cubicBezTo>
                    <a:pt x="33791" y="11775"/>
                    <a:pt x="33691" y="11275"/>
                    <a:pt x="33525" y="10774"/>
                  </a:cubicBezTo>
                  <a:cubicBezTo>
                    <a:pt x="32791" y="8273"/>
                    <a:pt x="31290" y="6238"/>
                    <a:pt x="29221" y="5104"/>
                  </a:cubicBezTo>
                  <a:cubicBezTo>
                    <a:pt x="28187" y="4537"/>
                    <a:pt x="27053" y="4236"/>
                    <a:pt x="25952" y="4236"/>
                  </a:cubicBezTo>
                  <a:cubicBezTo>
                    <a:pt x="25586" y="4236"/>
                    <a:pt x="25252" y="4270"/>
                    <a:pt x="24918" y="4303"/>
                  </a:cubicBezTo>
                  <a:cubicBezTo>
                    <a:pt x="23718" y="4537"/>
                    <a:pt x="22617" y="5070"/>
                    <a:pt x="21549" y="6004"/>
                  </a:cubicBezTo>
                  <a:cubicBezTo>
                    <a:pt x="20515" y="6938"/>
                    <a:pt x="19615" y="8072"/>
                    <a:pt x="18914" y="9373"/>
                  </a:cubicBezTo>
                  <a:cubicBezTo>
                    <a:pt x="18814" y="8806"/>
                    <a:pt x="18714" y="8206"/>
                    <a:pt x="18581" y="7639"/>
                  </a:cubicBezTo>
                  <a:cubicBezTo>
                    <a:pt x="18280" y="6238"/>
                    <a:pt x="17480" y="2535"/>
                    <a:pt x="14044" y="801"/>
                  </a:cubicBezTo>
                  <a:cubicBezTo>
                    <a:pt x="13043" y="300"/>
                    <a:pt x="11909" y="0"/>
                    <a:pt x="10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23475" y="749275"/>
              <a:ext cx="217700" cy="244725"/>
            </a:xfrm>
            <a:custGeom>
              <a:avLst/>
              <a:gdLst/>
              <a:ahLst/>
              <a:cxnLst/>
              <a:rect l="l" t="t" r="r" b="b"/>
              <a:pathLst>
                <a:path w="8708" h="9789" extrusionOk="0">
                  <a:moveTo>
                    <a:pt x="4555" y="0"/>
                  </a:moveTo>
                  <a:cubicBezTo>
                    <a:pt x="4472" y="0"/>
                    <a:pt x="4388" y="5"/>
                    <a:pt x="4304" y="15"/>
                  </a:cubicBezTo>
                  <a:cubicBezTo>
                    <a:pt x="3804" y="115"/>
                    <a:pt x="3370" y="415"/>
                    <a:pt x="3003" y="749"/>
                  </a:cubicBezTo>
                  <a:cubicBezTo>
                    <a:pt x="1835" y="1783"/>
                    <a:pt x="1035" y="3151"/>
                    <a:pt x="601" y="4652"/>
                  </a:cubicBezTo>
                  <a:cubicBezTo>
                    <a:pt x="134" y="6119"/>
                    <a:pt x="1" y="7654"/>
                    <a:pt x="34" y="9222"/>
                  </a:cubicBezTo>
                  <a:lnTo>
                    <a:pt x="8707" y="9789"/>
                  </a:lnTo>
                  <a:cubicBezTo>
                    <a:pt x="8707" y="9055"/>
                    <a:pt x="8674" y="8321"/>
                    <a:pt x="8674" y="7587"/>
                  </a:cubicBezTo>
                  <a:cubicBezTo>
                    <a:pt x="8640" y="6219"/>
                    <a:pt x="8607" y="4852"/>
                    <a:pt x="8207" y="3551"/>
                  </a:cubicBezTo>
                  <a:cubicBezTo>
                    <a:pt x="7840" y="2250"/>
                    <a:pt x="7073" y="1016"/>
                    <a:pt x="5905" y="382"/>
                  </a:cubicBezTo>
                  <a:cubicBezTo>
                    <a:pt x="5479" y="155"/>
                    <a:pt x="5029" y="0"/>
                    <a:pt x="4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-70125" y="644200"/>
              <a:ext cx="248525" cy="361475"/>
            </a:xfrm>
            <a:custGeom>
              <a:avLst/>
              <a:gdLst/>
              <a:ahLst/>
              <a:cxnLst/>
              <a:rect l="l" t="t" r="r" b="b"/>
              <a:pathLst>
                <a:path w="9941" h="14459" extrusionOk="0">
                  <a:moveTo>
                    <a:pt x="5190" y="1"/>
                  </a:moveTo>
                  <a:cubicBezTo>
                    <a:pt x="4385" y="1"/>
                    <a:pt x="3566" y="272"/>
                    <a:pt x="2902" y="749"/>
                  </a:cubicBezTo>
                  <a:cubicBezTo>
                    <a:pt x="1868" y="1516"/>
                    <a:pt x="1201" y="2717"/>
                    <a:pt x="834" y="3985"/>
                  </a:cubicBezTo>
                  <a:cubicBezTo>
                    <a:pt x="501" y="5219"/>
                    <a:pt x="401" y="6520"/>
                    <a:pt x="334" y="7821"/>
                  </a:cubicBezTo>
                  <a:cubicBezTo>
                    <a:pt x="234" y="9689"/>
                    <a:pt x="134" y="11557"/>
                    <a:pt x="0" y="13391"/>
                  </a:cubicBezTo>
                  <a:lnTo>
                    <a:pt x="9774" y="14459"/>
                  </a:lnTo>
                  <a:cubicBezTo>
                    <a:pt x="9941" y="11090"/>
                    <a:pt x="9674" y="7654"/>
                    <a:pt x="8940" y="4351"/>
                  </a:cubicBezTo>
                  <a:cubicBezTo>
                    <a:pt x="8606" y="2784"/>
                    <a:pt x="8006" y="1049"/>
                    <a:pt x="6605" y="315"/>
                  </a:cubicBezTo>
                  <a:cubicBezTo>
                    <a:pt x="6164" y="101"/>
                    <a:pt x="5679" y="1"/>
                    <a:pt x="5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33450" y="643800"/>
              <a:ext cx="74650" cy="314125"/>
            </a:xfrm>
            <a:custGeom>
              <a:avLst/>
              <a:gdLst/>
              <a:ahLst/>
              <a:cxnLst/>
              <a:rect l="l" t="t" r="r" b="b"/>
              <a:pathLst>
                <a:path w="2986" h="12565" extrusionOk="0">
                  <a:moveTo>
                    <a:pt x="2628" y="0"/>
                  </a:moveTo>
                  <a:cubicBezTo>
                    <a:pt x="2547" y="0"/>
                    <a:pt x="2464" y="39"/>
                    <a:pt x="2403" y="131"/>
                  </a:cubicBezTo>
                  <a:cubicBezTo>
                    <a:pt x="1269" y="1832"/>
                    <a:pt x="735" y="4001"/>
                    <a:pt x="435" y="5969"/>
                  </a:cubicBezTo>
                  <a:cubicBezTo>
                    <a:pt x="134" y="8037"/>
                    <a:pt x="68" y="10138"/>
                    <a:pt x="1" y="12240"/>
                  </a:cubicBezTo>
                  <a:cubicBezTo>
                    <a:pt x="1" y="12457"/>
                    <a:pt x="168" y="12565"/>
                    <a:pt x="335" y="12565"/>
                  </a:cubicBezTo>
                  <a:cubicBezTo>
                    <a:pt x="501" y="12565"/>
                    <a:pt x="668" y="12457"/>
                    <a:pt x="668" y="12240"/>
                  </a:cubicBezTo>
                  <a:cubicBezTo>
                    <a:pt x="735" y="10205"/>
                    <a:pt x="768" y="8170"/>
                    <a:pt x="1068" y="6135"/>
                  </a:cubicBezTo>
                  <a:cubicBezTo>
                    <a:pt x="1235" y="5201"/>
                    <a:pt x="1435" y="4234"/>
                    <a:pt x="1702" y="3300"/>
                  </a:cubicBezTo>
                  <a:cubicBezTo>
                    <a:pt x="2002" y="2299"/>
                    <a:pt x="2436" y="1365"/>
                    <a:pt x="2870" y="431"/>
                  </a:cubicBezTo>
                  <a:cubicBezTo>
                    <a:pt x="2985" y="200"/>
                    <a:pt x="2812" y="0"/>
                    <a:pt x="2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9300" y="647300"/>
              <a:ext cx="61150" cy="349825"/>
            </a:xfrm>
            <a:custGeom>
              <a:avLst/>
              <a:gdLst/>
              <a:ahLst/>
              <a:cxnLst/>
              <a:rect l="l" t="t" r="r" b="b"/>
              <a:pathLst>
                <a:path w="2446" h="13993" extrusionOk="0">
                  <a:moveTo>
                    <a:pt x="338" y="0"/>
                  </a:moveTo>
                  <a:cubicBezTo>
                    <a:pt x="171" y="0"/>
                    <a:pt x="0" y="137"/>
                    <a:pt x="61" y="358"/>
                  </a:cubicBezTo>
                  <a:cubicBezTo>
                    <a:pt x="928" y="4761"/>
                    <a:pt x="1562" y="9164"/>
                    <a:pt x="1762" y="13668"/>
                  </a:cubicBezTo>
                  <a:cubicBezTo>
                    <a:pt x="1762" y="13884"/>
                    <a:pt x="1937" y="13993"/>
                    <a:pt x="2108" y="13993"/>
                  </a:cubicBezTo>
                  <a:cubicBezTo>
                    <a:pt x="2279" y="13993"/>
                    <a:pt x="2446" y="13884"/>
                    <a:pt x="2429" y="13668"/>
                  </a:cubicBezTo>
                  <a:cubicBezTo>
                    <a:pt x="2262" y="9131"/>
                    <a:pt x="1695" y="4594"/>
                    <a:pt x="595" y="191"/>
                  </a:cubicBezTo>
                  <a:cubicBezTo>
                    <a:pt x="555" y="59"/>
                    <a:pt x="447" y="0"/>
                    <a:pt x="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429400" y="742125"/>
              <a:ext cx="20875" cy="279600"/>
            </a:xfrm>
            <a:custGeom>
              <a:avLst/>
              <a:gdLst/>
              <a:ahLst/>
              <a:cxnLst/>
              <a:rect l="l" t="t" r="r" b="b"/>
              <a:pathLst>
                <a:path w="835" h="11184" extrusionOk="0">
                  <a:moveTo>
                    <a:pt x="450" y="1"/>
                  </a:moveTo>
                  <a:cubicBezTo>
                    <a:pt x="300" y="1"/>
                    <a:pt x="150" y="101"/>
                    <a:pt x="134" y="301"/>
                  </a:cubicBezTo>
                  <a:cubicBezTo>
                    <a:pt x="0" y="2069"/>
                    <a:pt x="67" y="3837"/>
                    <a:pt x="67" y="5605"/>
                  </a:cubicBezTo>
                  <a:cubicBezTo>
                    <a:pt x="100" y="7373"/>
                    <a:pt x="67" y="9141"/>
                    <a:pt x="234" y="10909"/>
                  </a:cubicBezTo>
                  <a:cubicBezTo>
                    <a:pt x="234" y="11092"/>
                    <a:pt x="375" y="11184"/>
                    <a:pt x="517" y="11184"/>
                  </a:cubicBezTo>
                  <a:cubicBezTo>
                    <a:pt x="659" y="11184"/>
                    <a:pt x="801" y="11092"/>
                    <a:pt x="801" y="10909"/>
                  </a:cubicBezTo>
                  <a:cubicBezTo>
                    <a:pt x="834" y="9141"/>
                    <a:pt x="767" y="7373"/>
                    <a:pt x="734" y="5605"/>
                  </a:cubicBezTo>
                  <a:cubicBezTo>
                    <a:pt x="734" y="3837"/>
                    <a:pt x="834" y="2069"/>
                    <a:pt x="767" y="301"/>
                  </a:cubicBezTo>
                  <a:cubicBezTo>
                    <a:pt x="751" y="101"/>
                    <a:pt x="601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76850" y="81467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82700" y="884725"/>
              <a:ext cx="19200" cy="17925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67" y="1"/>
                  </a:moveTo>
                  <a:cubicBezTo>
                    <a:pt x="300" y="1"/>
                    <a:pt x="267" y="1"/>
                    <a:pt x="234" y="34"/>
                  </a:cubicBezTo>
                  <a:cubicBezTo>
                    <a:pt x="167" y="34"/>
                    <a:pt x="134" y="68"/>
                    <a:pt x="100" y="101"/>
                  </a:cubicBezTo>
                  <a:cubicBezTo>
                    <a:pt x="67" y="134"/>
                    <a:pt x="34" y="168"/>
                    <a:pt x="34" y="201"/>
                  </a:cubicBezTo>
                  <a:cubicBezTo>
                    <a:pt x="0" y="268"/>
                    <a:pt x="0" y="301"/>
                    <a:pt x="0" y="368"/>
                  </a:cubicBezTo>
                  <a:cubicBezTo>
                    <a:pt x="0" y="401"/>
                    <a:pt x="0" y="435"/>
                    <a:pt x="0" y="468"/>
                  </a:cubicBezTo>
                  <a:cubicBezTo>
                    <a:pt x="34" y="501"/>
                    <a:pt x="67" y="568"/>
                    <a:pt x="100" y="601"/>
                  </a:cubicBezTo>
                  <a:cubicBezTo>
                    <a:pt x="134" y="635"/>
                    <a:pt x="167" y="635"/>
                    <a:pt x="167" y="668"/>
                  </a:cubicBezTo>
                  <a:cubicBezTo>
                    <a:pt x="234" y="701"/>
                    <a:pt x="300" y="701"/>
                    <a:pt x="367" y="701"/>
                  </a:cubicBezTo>
                  <a:lnTo>
                    <a:pt x="400" y="701"/>
                  </a:lnTo>
                  <a:cubicBezTo>
                    <a:pt x="423" y="713"/>
                    <a:pt x="437" y="716"/>
                    <a:pt x="450" y="716"/>
                  </a:cubicBezTo>
                  <a:cubicBezTo>
                    <a:pt x="475" y="716"/>
                    <a:pt x="489" y="701"/>
                    <a:pt x="534" y="701"/>
                  </a:cubicBezTo>
                  <a:cubicBezTo>
                    <a:pt x="567" y="668"/>
                    <a:pt x="601" y="668"/>
                    <a:pt x="601" y="635"/>
                  </a:cubicBezTo>
                  <a:cubicBezTo>
                    <a:pt x="634" y="635"/>
                    <a:pt x="667" y="601"/>
                    <a:pt x="667" y="568"/>
                  </a:cubicBezTo>
                  <a:cubicBezTo>
                    <a:pt x="667" y="568"/>
                    <a:pt x="701" y="535"/>
                    <a:pt x="701" y="535"/>
                  </a:cubicBezTo>
                  <a:cubicBezTo>
                    <a:pt x="734" y="468"/>
                    <a:pt x="767" y="401"/>
                    <a:pt x="767" y="368"/>
                  </a:cubicBezTo>
                  <a:cubicBezTo>
                    <a:pt x="767" y="301"/>
                    <a:pt x="734" y="234"/>
                    <a:pt x="701" y="168"/>
                  </a:cubicBezTo>
                  <a:cubicBezTo>
                    <a:pt x="667" y="134"/>
                    <a:pt x="667" y="134"/>
                    <a:pt x="634" y="101"/>
                  </a:cubicBezTo>
                  <a:cubicBezTo>
                    <a:pt x="601" y="68"/>
                    <a:pt x="567" y="34"/>
                    <a:pt x="534" y="34"/>
                  </a:cubicBezTo>
                  <a:cubicBezTo>
                    <a:pt x="501" y="1"/>
                    <a:pt x="467" y="1"/>
                    <a:pt x="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73600" y="81302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79425" y="888900"/>
              <a:ext cx="24200" cy="18375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1" y="1"/>
                    <a:pt x="1" y="735"/>
                    <a:pt x="501" y="735"/>
                  </a:cubicBezTo>
                  <a:cubicBezTo>
                    <a:pt x="968" y="735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-105150" y="949775"/>
              <a:ext cx="730550" cy="181000"/>
            </a:xfrm>
            <a:custGeom>
              <a:avLst/>
              <a:gdLst/>
              <a:ahLst/>
              <a:cxnLst/>
              <a:rect l="l" t="t" r="r" b="b"/>
              <a:pathLst>
                <a:path w="29222" h="7240" extrusionOk="0">
                  <a:moveTo>
                    <a:pt x="0" y="1"/>
                  </a:moveTo>
                  <a:lnTo>
                    <a:pt x="0" y="7239"/>
                  </a:lnTo>
                  <a:lnTo>
                    <a:pt x="27553" y="7239"/>
                  </a:lnTo>
                  <a:lnTo>
                    <a:pt x="29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05150" y="1109050"/>
              <a:ext cx="862300" cy="71750"/>
            </a:xfrm>
            <a:custGeom>
              <a:avLst/>
              <a:gdLst/>
              <a:ahLst/>
              <a:cxnLst/>
              <a:rect l="l" t="t" r="r" b="b"/>
              <a:pathLst>
                <a:path w="34492" h="2870" extrusionOk="0">
                  <a:moveTo>
                    <a:pt x="0" y="1"/>
                  </a:moveTo>
                  <a:lnTo>
                    <a:pt x="0" y="2870"/>
                  </a:lnTo>
                  <a:lnTo>
                    <a:pt x="34492" y="2870"/>
                  </a:lnTo>
                  <a:lnTo>
                    <a:pt x="344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7899888" y="293063"/>
            <a:ext cx="1316675" cy="998725"/>
            <a:chOff x="7956075" y="293063"/>
            <a:chExt cx="1316675" cy="998725"/>
          </a:xfrm>
        </p:grpSpPr>
        <p:grpSp>
          <p:nvGrpSpPr>
            <p:cNvPr id="35" name="Google Shape;35;p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6" name="Google Shape;36;p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" name="Google Shape;83;p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726450" y="15260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7"/>
          <p:cNvGrpSpPr/>
          <p:nvPr/>
        </p:nvGrpSpPr>
        <p:grpSpPr>
          <a:xfrm>
            <a:off x="42025" y="3692000"/>
            <a:ext cx="966550" cy="1245925"/>
            <a:chOff x="4897825" y="587525"/>
            <a:chExt cx="966550" cy="1245925"/>
          </a:xfrm>
        </p:grpSpPr>
        <p:sp>
          <p:nvSpPr>
            <p:cNvPr id="101" name="Google Shape;101;p7"/>
            <p:cNvSpPr/>
            <p:nvPr/>
          </p:nvSpPr>
          <p:spPr>
            <a:xfrm>
              <a:off x="4897825" y="587525"/>
              <a:ext cx="966550" cy="1245925"/>
            </a:xfrm>
            <a:custGeom>
              <a:avLst/>
              <a:gdLst/>
              <a:ahLst/>
              <a:cxnLst/>
              <a:rect l="l" t="t" r="r" b="b"/>
              <a:pathLst>
                <a:path w="38662" h="49837" extrusionOk="0">
                  <a:moveTo>
                    <a:pt x="22750" y="1"/>
                  </a:moveTo>
                  <a:cubicBezTo>
                    <a:pt x="18948" y="1"/>
                    <a:pt x="16379" y="2836"/>
                    <a:pt x="15178" y="6072"/>
                  </a:cubicBezTo>
                  <a:cubicBezTo>
                    <a:pt x="13010" y="4170"/>
                    <a:pt x="11809" y="3870"/>
                    <a:pt x="10875" y="3870"/>
                  </a:cubicBezTo>
                  <a:cubicBezTo>
                    <a:pt x="10242" y="3870"/>
                    <a:pt x="9608" y="4037"/>
                    <a:pt x="9107" y="4370"/>
                  </a:cubicBezTo>
                  <a:cubicBezTo>
                    <a:pt x="8273" y="4904"/>
                    <a:pt x="7740" y="5738"/>
                    <a:pt x="7573" y="6772"/>
                  </a:cubicBezTo>
                  <a:cubicBezTo>
                    <a:pt x="7306" y="8607"/>
                    <a:pt x="8307" y="11275"/>
                    <a:pt x="9641" y="13277"/>
                  </a:cubicBezTo>
                  <a:cubicBezTo>
                    <a:pt x="5872" y="13410"/>
                    <a:pt x="2303" y="15178"/>
                    <a:pt x="968" y="16879"/>
                  </a:cubicBezTo>
                  <a:cubicBezTo>
                    <a:pt x="1" y="18114"/>
                    <a:pt x="68" y="19281"/>
                    <a:pt x="234" y="19882"/>
                  </a:cubicBezTo>
                  <a:cubicBezTo>
                    <a:pt x="468" y="20916"/>
                    <a:pt x="1268" y="22217"/>
                    <a:pt x="3637" y="22417"/>
                  </a:cubicBezTo>
                  <a:cubicBezTo>
                    <a:pt x="4337" y="22483"/>
                    <a:pt x="5405" y="22517"/>
                    <a:pt x="7273" y="22550"/>
                  </a:cubicBezTo>
                  <a:lnTo>
                    <a:pt x="7473" y="22550"/>
                  </a:lnTo>
                  <a:cubicBezTo>
                    <a:pt x="5205" y="23284"/>
                    <a:pt x="3303" y="24518"/>
                    <a:pt x="2403" y="25719"/>
                  </a:cubicBezTo>
                  <a:cubicBezTo>
                    <a:pt x="1469" y="26987"/>
                    <a:pt x="1602" y="28154"/>
                    <a:pt x="1769" y="28755"/>
                  </a:cubicBezTo>
                  <a:cubicBezTo>
                    <a:pt x="2469" y="31123"/>
                    <a:pt x="4971" y="31123"/>
                    <a:pt x="5805" y="31123"/>
                  </a:cubicBezTo>
                  <a:lnTo>
                    <a:pt x="7440" y="31123"/>
                  </a:lnTo>
                  <a:cubicBezTo>
                    <a:pt x="7139" y="31657"/>
                    <a:pt x="7039" y="32290"/>
                    <a:pt x="7139" y="32924"/>
                  </a:cubicBezTo>
                  <a:lnTo>
                    <a:pt x="9341" y="47335"/>
                  </a:lnTo>
                  <a:cubicBezTo>
                    <a:pt x="9574" y="48769"/>
                    <a:pt x="10809" y="49836"/>
                    <a:pt x="12243" y="49836"/>
                  </a:cubicBezTo>
                  <a:lnTo>
                    <a:pt x="23651" y="49836"/>
                  </a:lnTo>
                  <a:cubicBezTo>
                    <a:pt x="25085" y="49836"/>
                    <a:pt x="26320" y="48769"/>
                    <a:pt x="26520" y="47335"/>
                  </a:cubicBezTo>
                  <a:lnTo>
                    <a:pt x="27787" y="39295"/>
                  </a:lnTo>
                  <a:cubicBezTo>
                    <a:pt x="31090" y="38361"/>
                    <a:pt x="32024" y="35826"/>
                    <a:pt x="31790" y="33858"/>
                  </a:cubicBezTo>
                  <a:cubicBezTo>
                    <a:pt x="31657" y="32524"/>
                    <a:pt x="30956" y="31156"/>
                    <a:pt x="29922" y="29922"/>
                  </a:cubicBezTo>
                  <a:cubicBezTo>
                    <a:pt x="33191" y="29689"/>
                    <a:pt x="36394" y="28521"/>
                    <a:pt x="37694" y="27053"/>
                  </a:cubicBezTo>
                  <a:cubicBezTo>
                    <a:pt x="38362" y="26286"/>
                    <a:pt x="38662" y="25319"/>
                    <a:pt x="38528" y="24385"/>
                  </a:cubicBezTo>
                  <a:cubicBezTo>
                    <a:pt x="38195" y="22083"/>
                    <a:pt x="36260" y="21082"/>
                    <a:pt x="31323" y="20849"/>
                  </a:cubicBezTo>
                  <a:cubicBezTo>
                    <a:pt x="31290" y="19982"/>
                    <a:pt x="30923" y="19181"/>
                    <a:pt x="30356" y="18514"/>
                  </a:cubicBezTo>
                  <a:cubicBezTo>
                    <a:pt x="31757" y="16713"/>
                    <a:pt x="31657" y="15212"/>
                    <a:pt x="31357" y="14278"/>
                  </a:cubicBezTo>
                  <a:cubicBezTo>
                    <a:pt x="31156" y="13677"/>
                    <a:pt x="30856" y="13243"/>
                    <a:pt x="30556" y="12877"/>
                  </a:cubicBezTo>
                  <a:cubicBezTo>
                    <a:pt x="30623" y="12009"/>
                    <a:pt x="30489" y="11209"/>
                    <a:pt x="30122" y="10475"/>
                  </a:cubicBezTo>
                  <a:cubicBezTo>
                    <a:pt x="29822" y="9774"/>
                    <a:pt x="29322" y="9207"/>
                    <a:pt x="28688" y="8774"/>
                  </a:cubicBezTo>
                  <a:cubicBezTo>
                    <a:pt x="29255" y="6872"/>
                    <a:pt x="29255" y="5071"/>
                    <a:pt x="28655" y="3603"/>
                  </a:cubicBezTo>
                  <a:cubicBezTo>
                    <a:pt x="27887" y="1802"/>
                    <a:pt x="26320" y="568"/>
                    <a:pt x="24218" y="167"/>
                  </a:cubicBezTo>
                  <a:cubicBezTo>
                    <a:pt x="23718" y="67"/>
                    <a:pt x="23251" y="1"/>
                    <a:pt x="22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5049750" y="1006450"/>
              <a:ext cx="383025" cy="213900"/>
            </a:xfrm>
            <a:custGeom>
              <a:avLst/>
              <a:gdLst/>
              <a:ahLst/>
              <a:cxnLst/>
              <a:rect l="l" t="t" r="r" b="b"/>
              <a:pathLst>
                <a:path w="15321" h="8556" extrusionOk="0">
                  <a:moveTo>
                    <a:pt x="5253" y="0"/>
                  </a:moveTo>
                  <a:cubicBezTo>
                    <a:pt x="4975" y="0"/>
                    <a:pt x="4731" y="60"/>
                    <a:pt x="4531" y="189"/>
                  </a:cubicBezTo>
                  <a:cubicBezTo>
                    <a:pt x="1" y="3139"/>
                    <a:pt x="9468" y="8555"/>
                    <a:pt x="12593" y="8555"/>
                  </a:cubicBezTo>
                  <a:cubicBezTo>
                    <a:pt x="12896" y="8555"/>
                    <a:pt x="13139" y="8504"/>
                    <a:pt x="13304" y="8395"/>
                  </a:cubicBezTo>
                  <a:cubicBezTo>
                    <a:pt x="15321" y="7051"/>
                    <a:pt x="8273" y="0"/>
                    <a:pt x="5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5372350" y="1082525"/>
              <a:ext cx="272075" cy="170600"/>
            </a:xfrm>
            <a:custGeom>
              <a:avLst/>
              <a:gdLst/>
              <a:ahLst/>
              <a:cxnLst/>
              <a:rect l="l" t="t" r="r" b="b"/>
              <a:pathLst>
                <a:path w="10883" h="6824" extrusionOk="0">
                  <a:moveTo>
                    <a:pt x="7754" y="0"/>
                  </a:moveTo>
                  <a:cubicBezTo>
                    <a:pt x="4666" y="0"/>
                    <a:pt x="0" y="6586"/>
                    <a:pt x="0" y="6586"/>
                  </a:cubicBezTo>
                  <a:cubicBezTo>
                    <a:pt x="202" y="6749"/>
                    <a:pt x="508" y="6823"/>
                    <a:pt x="887" y="6823"/>
                  </a:cubicBezTo>
                  <a:cubicBezTo>
                    <a:pt x="3765" y="6823"/>
                    <a:pt x="10883" y="2564"/>
                    <a:pt x="9173" y="649"/>
                  </a:cubicBezTo>
                  <a:cubicBezTo>
                    <a:pt x="8768" y="194"/>
                    <a:pt x="8284" y="0"/>
                    <a:pt x="7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5366500" y="855200"/>
              <a:ext cx="296325" cy="256000"/>
            </a:xfrm>
            <a:custGeom>
              <a:avLst/>
              <a:gdLst/>
              <a:ahLst/>
              <a:cxnLst/>
              <a:rect l="l" t="t" r="r" b="b"/>
              <a:pathLst>
                <a:path w="11853" h="10240" extrusionOk="0">
                  <a:moveTo>
                    <a:pt x="6612" y="0"/>
                  </a:moveTo>
                  <a:cubicBezTo>
                    <a:pt x="2033" y="0"/>
                    <a:pt x="1" y="8274"/>
                    <a:pt x="1" y="8274"/>
                  </a:cubicBezTo>
                  <a:cubicBezTo>
                    <a:pt x="1" y="9673"/>
                    <a:pt x="520" y="10239"/>
                    <a:pt x="1309" y="10239"/>
                  </a:cubicBezTo>
                  <a:cubicBezTo>
                    <a:pt x="4449" y="10239"/>
                    <a:pt x="11852" y="1255"/>
                    <a:pt x="7639" y="135"/>
                  </a:cubicBezTo>
                  <a:cubicBezTo>
                    <a:pt x="7284" y="43"/>
                    <a:pt x="6941" y="0"/>
                    <a:pt x="66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148025" y="757175"/>
              <a:ext cx="242500" cy="230425"/>
            </a:xfrm>
            <a:custGeom>
              <a:avLst/>
              <a:gdLst/>
              <a:ahLst/>
              <a:cxnLst/>
              <a:rect l="l" t="t" r="r" b="b"/>
              <a:pathLst>
                <a:path w="9700" h="9217" extrusionOk="0">
                  <a:moveTo>
                    <a:pt x="868" y="1"/>
                  </a:moveTo>
                  <a:cubicBezTo>
                    <a:pt x="789" y="1"/>
                    <a:pt x="722" y="18"/>
                    <a:pt x="667" y="53"/>
                  </a:cubicBezTo>
                  <a:cubicBezTo>
                    <a:pt x="0" y="487"/>
                    <a:pt x="967" y="3722"/>
                    <a:pt x="2802" y="5890"/>
                  </a:cubicBezTo>
                  <a:cubicBezTo>
                    <a:pt x="4553" y="7947"/>
                    <a:pt x="7206" y="9216"/>
                    <a:pt x="8333" y="9216"/>
                  </a:cubicBezTo>
                  <a:cubicBezTo>
                    <a:pt x="8558" y="9216"/>
                    <a:pt x="8723" y="9165"/>
                    <a:pt x="8806" y="9059"/>
                  </a:cubicBezTo>
                  <a:cubicBezTo>
                    <a:pt x="9699" y="7943"/>
                    <a:pt x="2576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5437375" y="1179925"/>
              <a:ext cx="354175" cy="84150"/>
            </a:xfrm>
            <a:custGeom>
              <a:avLst/>
              <a:gdLst/>
              <a:ahLst/>
              <a:cxnLst/>
              <a:rect l="l" t="t" r="r" b="b"/>
              <a:pathLst>
                <a:path w="14167" h="3366" extrusionOk="0">
                  <a:moveTo>
                    <a:pt x="7030" y="1"/>
                  </a:moveTo>
                  <a:cubicBezTo>
                    <a:pt x="3623" y="1"/>
                    <a:pt x="234" y="359"/>
                    <a:pt x="134" y="1089"/>
                  </a:cubicBezTo>
                  <a:cubicBezTo>
                    <a:pt x="1" y="1823"/>
                    <a:pt x="3303" y="3091"/>
                    <a:pt x="6105" y="3324"/>
                  </a:cubicBezTo>
                  <a:cubicBezTo>
                    <a:pt x="6447" y="3352"/>
                    <a:pt x="6788" y="3365"/>
                    <a:pt x="7127" y="3365"/>
                  </a:cubicBezTo>
                  <a:cubicBezTo>
                    <a:pt x="10795" y="3365"/>
                    <a:pt x="14166" y="1822"/>
                    <a:pt x="14044" y="1089"/>
                  </a:cubicBezTo>
                  <a:cubicBezTo>
                    <a:pt x="13944" y="368"/>
                    <a:pt x="10477" y="1"/>
                    <a:pt x="7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5007075" y="1208725"/>
              <a:ext cx="351000" cy="84200"/>
            </a:xfrm>
            <a:custGeom>
              <a:avLst/>
              <a:gdLst/>
              <a:ahLst/>
              <a:cxnLst/>
              <a:rect l="l" t="t" r="r" b="b"/>
              <a:pathLst>
                <a:path w="14040" h="3368" extrusionOk="0">
                  <a:moveTo>
                    <a:pt x="7034" y="1"/>
                  </a:moveTo>
                  <a:cubicBezTo>
                    <a:pt x="6958" y="1"/>
                    <a:pt x="6882" y="2"/>
                    <a:pt x="6806" y="4"/>
                  </a:cubicBezTo>
                  <a:cubicBezTo>
                    <a:pt x="3203" y="71"/>
                    <a:pt x="1" y="2339"/>
                    <a:pt x="234" y="3106"/>
                  </a:cubicBezTo>
                  <a:cubicBezTo>
                    <a:pt x="293" y="3310"/>
                    <a:pt x="587" y="3368"/>
                    <a:pt x="1358" y="3368"/>
                  </a:cubicBezTo>
                  <a:cubicBezTo>
                    <a:pt x="2350" y="3368"/>
                    <a:pt x="4129" y="3273"/>
                    <a:pt x="7206" y="3273"/>
                  </a:cubicBezTo>
                  <a:cubicBezTo>
                    <a:pt x="10095" y="3273"/>
                    <a:pt x="11776" y="3354"/>
                    <a:pt x="12720" y="3354"/>
                  </a:cubicBezTo>
                  <a:cubicBezTo>
                    <a:pt x="13486" y="3354"/>
                    <a:pt x="13766" y="3300"/>
                    <a:pt x="13811" y="3106"/>
                  </a:cubicBezTo>
                  <a:cubicBezTo>
                    <a:pt x="14039" y="2354"/>
                    <a:pt x="10745" y="1"/>
                    <a:pt x="70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368025" y="947925"/>
              <a:ext cx="255350" cy="168675"/>
            </a:xfrm>
            <a:custGeom>
              <a:avLst/>
              <a:gdLst/>
              <a:ahLst/>
              <a:cxnLst/>
              <a:rect l="l" t="t" r="r" b="b"/>
              <a:pathLst>
                <a:path w="10214" h="6747" extrusionOk="0">
                  <a:moveTo>
                    <a:pt x="8584" y="0"/>
                  </a:moveTo>
                  <a:cubicBezTo>
                    <a:pt x="5836" y="0"/>
                    <a:pt x="1" y="5562"/>
                    <a:pt x="640" y="6566"/>
                  </a:cubicBezTo>
                  <a:cubicBezTo>
                    <a:pt x="713" y="6692"/>
                    <a:pt x="887" y="6747"/>
                    <a:pt x="1133" y="6747"/>
                  </a:cubicBezTo>
                  <a:cubicBezTo>
                    <a:pt x="2132" y="6747"/>
                    <a:pt x="4319" y="5841"/>
                    <a:pt x="5710" y="5065"/>
                  </a:cubicBezTo>
                  <a:cubicBezTo>
                    <a:pt x="7345" y="4165"/>
                    <a:pt x="10214" y="2096"/>
                    <a:pt x="9780" y="762"/>
                  </a:cubicBezTo>
                  <a:cubicBezTo>
                    <a:pt x="9647" y="395"/>
                    <a:pt x="9346" y="195"/>
                    <a:pt x="9280" y="162"/>
                  </a:cubicBezTo>
                  <a:cubicBezTo>
                    <a:pt x="9082" y="51"/>
                    <a:pt x="8847" y="0"/>
                    <a:pt x="85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4969700" y="992675"/>
              <a:ext cx="367650" cy="90550"/>
            </a:xfrm>
            <a:custGeom>
              <a:avLst/>
              <a:gdLst/>
              <a:ahLst/>
              <a:cxnLst/>
              <a:rect l="l" t="t" r="r" b="b"/>
              <a:pathLst>
                <a:path w="14706" h="3622" extrusionOk="0">
                  <a:moveTo>
                    <a:pt x="7173" y="1"/>
                  </a:moveTo>
                  <a:cubicBezTo>
                    <a:pt x="3398" y="1"/>
                    <a:pt x="0" y="2198"/>
                    <a:pt x="195" y="3008"/>
                  </a:cubicBezTo>
                  <a:cubicBezTo>
                    <a:pt x="295" y="3409"/>
                    <a:pt x="1262" y="3342"/>
                    <a:pt x="7500" y="3475"/>
                  </a:cubicBezTo>
                  <a:cubicBezTo>
                    <a:pt x="10348" y="3556"/>
                    <a:pt x="12042" y="3622"/>
                    <a:pt x="13047" y="3622"/>
                  </a:cubicBezTo>
                  <a:cubicBezTo>
                    <a:pt x="14113" y="3622"/>
                    <a:pt x="14403" y="3548"/>
                    <a:pt x="14472" y="3342"/>
                  </a:cubicBezTo>
                  <a:cubicBezTo>
                    <a:pt x="14705" y="2541"/>
                    <a:pt x="11303" y="140"/>
                    <a:pt x="7500" y="6"/>
                  </a:cubicBezTo>
                  <a:cubicBezTo>
                    <a:pt x="7391" y="3"/>
                    <a:pt x="7281" y="1"/>
                    <a:pt x="7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5288025" y="661075"/>
              <a:ext cx="348675" cy="282925"/>
            </a:xfrm>
            <a:custGeom>
              <a:avLst/>
              <a:gdLst/>
              <a:ahLst/>
              <a:cxnLst/>
              <a:rect l="l" t="t" r="r" b="b"/>
              <a:pathLst>
                <a:path w="13947" h="11317" extrusionOk="0">
                  <a:moveTo>
                    <a:pt x="7120" y="0"/>
                  </a:moveTo>
                  <a:cubicBezTo>
                    <a:pt x="1674" y="0"/>
                    <a:pt x="0" y="10223"/>
                    <a:pt x="3607" y="11235"/>
                  </a:cubicBezTo>
                  <a:cubicBezTo>
                    <a:pt x="3804" y="11291"/>
                    <a:pt x="4008" y="11317"/>
                    <a:pt x="4216" y="11317"/>
                  </a:cubicBezTo>
                  <a:cubicBezTo>
                    <a:pt x="8285" y="11317"/>
                    <a:pt x="13946" y="1237"/>
                    <a:pt x="8043" y="94"/>
                  </a:cubicBezTo>
                  <a:cubicBezTo>
                    <a:pt x="7725" y="30"/>
                    <a:pt x="7417" y="0"/>
                    <a:pt x="7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5331475" y="891075"/>
              <a:ext cx="72575" cy="569600"/>
            </a:xfrm>
            <a:custGeom>
              <a:avLst/>
              <a:gdLst/>
              <a:ahLst/>
              <a:cxnLst/>
              <a:rect l="l" t="t" r="r" b="b"/>
              <a:pathLst>
                <a:path w="2903" h="22784" fill="none" extrusionOk="0">
                  <a:moveTo>
                    <a:pt x="2402" y="1"/>
                  </a:moveTo>
                  <a:cubicBezTo>
                    <a:pt x="2402" y="1"/>
                    <a:pt x="835" y="6005"/>
                    <a:pt x="1869" y="10275"/>
                  </a:cubicBezTo>
                  <a:cubicBezTo>
                    <a:pt x="2903" y="14544"/>
                    <a:pt x="1" y="22784"/>
                    <a:pt x="1" y="22784"/>
                  </a:cubicBezTo>
                </a:path>
              </a:pathLst>
            </a:custGeom>
            <a:noFill/>
            <a:ln w="22525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285600" y="1067875"/>
              <a:ext cx="85925" cy="40875"/>
            </a:xfrm>
            <a:custGeom>
              <a:avLst/>
              <a:gdLst/>
              <a:ahLst/>
              <a:cxnLst/>
              <a:rect l="l" t="t" r="r" b="b"/>
              <a:pathLst>
                <a:path w="3437" h="1635" fill="none" extrusionOk="0">
                  <a:moveTo>
                    <a:pt x="1" y="0"/>
                  </a:moveTo>
                  <a:cubicBezTo>
                    <a:pt x="1" y="0"/>
                    <a:pt x="2736" y="67"/>
                    <a:pt x="3437" y="1635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5387350" y="1206300"/>
              <a:ext cx="81750" cy="40900"/>
            </a:xfrm>
            <a:custGeom>
              <a:avLst/>
              <a:gdLst/>
              <a:ahLst/>
              <a:cxnLst/>
              <a:rect l="l" t="t" r="r" b="b"/>
              <a:pathLst>
                <a:path w="3270" h="1636" fill="none" extrusionOk="0">
                  <a:moveTo>
                    <a:pt x="1" y="1635"/>
                  </a:moveTo>
                  <a:cubicBezTo>
                    <a:pt x="1" y="1635"/>
                    <a:pt x="701" y="301"/>
                    <a:pt x="3270" y="1"/>
                  </a:cubicBezTo>
                </a:path>
              </a:pathLst>
            </a:custGeom>
            <a:solidFill>
              <a:schemeClr val="accent4"/>
            </a:solidFill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5311475" y="1273850"/>
              <a:ext cx="61725" cy="29225"/>
            </a:xfrm>
            <a:custGeom>
              <a:avLst/>
              <a:gdLst/>
              <a:ahLst/>
              <a:cxnLst/>
              <a:rect l="l" t="t" r="r" b="b"/>
              <a:pathLst>
                <a:path w="2469" h="1169" fill="none" extrusionOk="0">
                  <a:moveTo>
                    <a:pt x="2468" y="1168"/>
                  </a:moveTo>
                  <a:cubicBezTo>
                    <a:pt x="2468" y="1"/>
                    <a:pt x="0" y="401"/>
                    <a:pt x="0" y="401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5148025" y="1398950"/>
              <a:ext cx="396975" cy="361100"/>
            </a:xfrm>
            <a:custGeom>
              <a:avLst/>
              <a:gdLst/>
              <a:ahLst/>
              <a:cxnLst/>
              <a:rect l="l" t="t" r="r" b="b"/>
              <a:pathLst>
                <a:path w="15879" h="14444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5160525" y="1475675"/>
              <a:ext cx="369450" cy="5025"/>
            </a:xfrm>
            <a:custGeom>
              <a:avLst/>
              <a:gdLst/>
              <a:ahLst/>
              <a:cxnLst/>
              <a:rect l="l" t="t" r="r" b="b"/>
              <a:pathLst>
                <a:path w="14778" h="201" extrusionOk="0">
                  <a:moveTo>
                    <a:pt x="3703" y="0"/>
                  </a:moveTo>
                  <a:cubicBezTo>
                    <a:pt x="2469" y="33"/>
                    <a:pt x="1235" y="67"/>
                    <a:pt x="0" y="100"/>
                  </a:cubicBezTo>
                  <a:cubicBezTo>
                    <a:pt x="1235" y="134"/>
                    <a:pt x="2469" y="167"/>
                    <a:pt x="3703" y="200"/>
                  </a:cubicBezTo>
                  <a:lnTo>
                    <a:pt x="11075" y="200"/>
                  </a:lnTo>
                  <a:cubicBezTo>
                    <a:pt x="12309" y="167"/>
                    <a:pt x="13543" y="134"/>
                    <a:pt x="14778" y="100"/>
                  </a:cubicBezTo>
                  <a:cubicBezTo>
                    <a:pt x="13543" y="67"/>
                    <a:pt x="12309" y="33"/>
                    <a:pt x="11075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313550" y="1307225"/>
              <a:ext cx="387500" cy="198050"/>
            </a:xfrm>
            <a:custGeom>
              <a:avLst/>
              <a:gdLst/>
              <a:ahLst/>
              <a:cxnLst/>
              <a:rect l="l" t="t" r="r" b="b"/>
              <a:pathLst>
                <a:path w="15500" h="7922" extrusionOk="0">
                  <a:moveTo>
                    <a:pt x="5080" y="0"/>
                  </a:moveTo>
                  <a:cubicBezTo>
                    <a:pt x="4614" y="0"/>
                    <a:pt x="4157" y="63"/>
                    <a:pt x="3720" y="200"/>
                  </a:cubicBezTo>
                  <a:cubicBezTo>
                    <a:pt x="1" y="1399"/>
                    <a:pt x="3475" y="7922"/>
                    <a:pt x="8715" y="7922"/>
                  </a:cubicBezTo>
                  <a:cubicBezTo>
                    <a:pt x="9162" y="7922"/>
                    <a:pt x="9622" y="7874"/>
                    <a:pt x="10091" y="7772"/>
                  </a:cubicBezTo>
                  <a:cubicBezTo>
                    <a:pt x="15499" y="6557"/>
                    <a:pt x="9838" y="0"/>
                    <a:pt x="50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8"/>
          <p:cNvGrpSpPr/>
          <p:nvPr/>
        </p:nvGrpSpPr>
        <p:grpSpPr>
          <a:xfrm>
            <a:off x="287700" y="2788525"/>
            <a:ext cx="901525" cy="1815475"/>
            <a:chOff x="1549600" y="684275"/>
            <a:chExt cx="901525" cy="1815475"/>
          </a:xfrm>
        </p:grpSpPr>
        <p:sp>
          <p:nvSpPr>
            <p:cNvPr id="122" name="Google Shape;122;p8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8"/>
          <p:cNvGrpSpPr/>
          <p:nvPr/>
        </p:nvGrpSpPr>
        <p:grpSpPr>
          <a:xfrm flipH="1">
            <a:off x="8295325" y="623200"/>
            <a:ext cx="996575" cy="662150"/>
            <a:chOff x="-162700" y="1662800"/>
            <a:chExt cx="996575" cy="662150"/>
          </a:xfrm>
        </p:grpSpPr>
        <p:sp>
          <p:nvSpPr>
            <p:cNvPr id="131" name="Google Shape;131;p8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5027875" y="770763"/>
            <a:ext cx="3402900" cy="21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9"/>
          <p:cNvGrpSpPr/>
          <p:nvPr/>
        </p:nvGrpSpPr>
        <p:grpSpPr>
          <a:xfrm>
            <a:off x="92075" y="3624950"/>
            <a:ext cx="875650" cy="979050"/>
            <a:chOff x="4044725" y="1721675"/>
            <a:chExt cx="875650" cy="979050"/>
          </a:xfrm>
        </p:grpSpPr>
        <p:sp>
          <p:nvSpPr>
            <p:cNvPr id="141" name="Google Shape;141;p9"/>
            <p:cNvSpPr/>
            <p:nvPr/>
          </p:nvSpPr>
          <p:spPr>
            <a:xfrm>
              <a:off x="4044725" y="1721675"/>
              <a:ext cx="875650" cy="979050"/>
            </a:xfrm>
            <a:custGeom>
              <a:avLst/>
              <a:gdLst/>
              <a:ahLst/>
              <a:cxnLst/>
              <a:rect l="l" t="t" r="r" b="b"/>
              <a:pathLst>
                <a:path w="35026" h="39162" extrusionOk="0">
                  <a:moveTo>
                    <a:pt x="15045" y="0"/>
                  </a:moveTo>
                  <a:cubicBezTo>
                    <a:pt x="12943" y="0"/>
                    <a:pt x="11142" y="568"/>
                    <a:pt x="10942" y="601"/>
                  </a:cubicBezTo>
                  <a:cubicBezTo>
                    <a:pt x="9641" y="1035"/>
                    <a:pt x="8673" y="2269"/>
                    <a:pt x="8807" y="3636"/>
                  </a:cubicBezTo>
                  <a:cubicBezTo>
                    <a:pt x="8907" y="5004"/>
                    <a:pt x="9874" y="6071"/>
                    <a:pt x="11209" y="6272"/>
                  </a:cubicBezTo>
                  <a:cubicBezTo>
                    <a:pt x="11409" y="6338"/>
                    <a:pt x="11976" y="6572"/>
                    <a:pt x="12309" y="7372"/>
                  </a:cubicBezTo>
                  <a:cubicBezTo>
                    <a:pt x="12309" y="7406"/>
                    <a:pt x="12309" y="7406"/>
                    <a:pt x="12343" y="7406"/>
                  </a:cubicBezTo>
                  <a:cubicBezTo>
                    <a:pt x="9174" y="7839"/>
                    <a:pt x="6305" y="9474"/>
                    <a:pt x="5938" y="9707"/>
                  </a:cubicBezTo>
                  <a:cubicBezTo>
                    <a:pt x="4937" y="10308"/>
                    <a:pt x="4404" y="11442"/>
                    <a:pt x="4537" y="12576"/>
                  </a:cubicBezTo>
                  <a:cubicBezTo>
                    <a:pt x="4570" y="12676"/>
                    <a:pt x="4570" y="12810"/>
                    <a:pt x="4604" y="12910"/>
                  </a:cubicBezTo>
                  <a:cubicBezTo>
                    <a:pt x="2702" y="13977"/>
                    <a:pt x="1301" y="15278"/>
                    <a:pt x="1068" y="15512"/>
                  </a:cubicBezTo>
                  <a:cubicBezTo>
                    <a:pt x="301" y="16212"/>
                    <a:pt x="1" y="17280"/>
                    <a:pt x="234" y="18280"/>
                  </a:cubicBezTo>
                  <a:cubicBezTo>
                    <a:pt x="468" y="19281"/>
                    <a:pt x="1201" y="20082"/>
                    <a:pt x="2202" y="20382"/>
                  </a:cubicBezTo>
                  <a:cubicBezTo>
                    <a:pt x="2336" y="20448"/>
                    <a:pt x="4837" y="21216"/>
                    <a:pt x="7839" y="21683"/>
                  </a:cubicBezTo>
                  <a:cubicBezTo>
                    <a:pt x="6438" y="24451"/>
                    <a:pt x="6305" y="27353"/>
                    <a:pt x="6305" y="27754"/>
                  </a:cubicBezTo>
                  <a:cubicBezTo>
                    <a:pt x="6272" y="28788"/>
                    <a:pt x="6772" y="29755"/>
                    <a:pt x="7673" y="30322"/>
                  </a:cubicBezTo>
                  <a:cubicBezTo>
                    <a:pt x="8140" y="30622"/>
                    <a:pt x="8673" y="30756"/>
                    <a:pt x="9207" y="30756"/>
                  </a:cubicBezTo>
                  <a:lnTo>
                    <a:pt x="9374" y="30756"/>
                  </a:lnTo>
                  <a:lnTo>
                    <a:pt x="9441" y="31390"/>
                  </a:lnTo>
                  <a:cubicBezTo>
                    <a:pt x="9674" y="32991"/>
                    <a:pt x="10375" y="34559"/>
                    <a:pt x="11475" y="35859"/>
                  </a:cubicBezTo>
                  <a:cubicBezTo>
                    <a:pt x="12710" y="37327"/>
                    <a:pt x="14377" y="38428"/>
                    <a:pt x="16312" y="39028"/>
                  </a:cubicBezTo>
                  <a:cubicBezTo>
                    <a:pt x="16612" y="39128"/>
                    <a:pt x="16879" y="39162"/>
                    <a:pt x="17179" y="39162"/>
                  </a:cubicBezTo>
                  <a:lnTo>
                    <a:pt x="22183" y="39162"/>
                  </a:lnTo>
                  <a:cubicBezTo>
                    <a:pt x="22450" y="39162"/>
                    <a:pt x="22750" y="39128"/>
                    <a:pt x="23017" y="39028"/>
                  </a:cubicBezTo>
                  <a:cubicBezTo>
                    <a:pt x="26052" y="38094"/>
                    <a:pt x="28421" y="35926"/>
                    <a:pt x="29422" y="33191"/>
                  </a:cubicBezTo>
                  <a:cubicBezTo>
                    <a:pt x="29455" y="33124"/>
                    <a:pt x="29488" y="33091"/>
                    <a:pt x="29488" y="33024"/>
                  </a:cubicBezTo>
                  <a:cubicBezTo>
                    <a:pt x="29688" y="32490"/>
                    <a:pt x="29822" y="31923"/>
                    <a:pt x="29889" y="31390"/>
                  </a:cubicBezTo>
                  <a:lnTo>
                    <a:pt x="30856" y="24218"/>
                  </a:lnTo>
                  <a:cubicBezTo>
                    <a:pt x="31790" y="24051"/>
                    <a:pt x="32424" y="23951"/>
                    <a:pt x="32490" y="23918"/>
                  </a:cubicBezTo>
                  <a:cubicBezTo>
                    <a:pt x="33558" y="23717"/>
                    <a:pt x="34425" y="22917"/>
                    <a:pt x="34725" y="21849"/>
                  </a:cubicBezTo>
                  <a:cubicBezTo>
                    <a:pt x="35026" y="20782"/>
                    <a:pt x="34725" y="19648"/>
                    <a:pt x="33891" y="18914"/>
                  </a:cubicBezTo>
                  <a:cubicBezTo>
                    <a:pt x="33658" y="18714"/>
                    <a:pt x="32624" y="17780"/>
                    <a:pt x="31156" y="16779"/>
                  </a:cubicBezTo>
                  <a:cubicBezTo>
                    <a:pt x="31156" y="16779"/>
                    <a:pt x="31156" y="16779"/>
                    <a:pt x="31156" y="16746"/>
                  </a:cubicBezTo>
                  <a:cubicBezTo>
                    <a:pt x="31723" y="16012"/>
                    <a:pt x="31890" y="15078"/>
                    <a:pt x="31623" y="14211"/>
                  </a:cubicBezTo>
                  <a:cubicBezTo>
                    <a:pt x="31023" y="12076"/>
                    <a:pt x="28554" y="8006"/>
                    <a:pt x="23584" y="8006"/>
                  </a:cubicBezTo>
                  <a:cubicBezTo>
                    <a:pt x="23284" y="8006"/>
                    <a:pt x="22984" y="8040"/>
                    <a:pt x="22650" y="8040"/>
                  </a:cubicBezTo>
                  <a:cubicBezTo>
                    <a:pt x="22783" y="6305"/>
                    <a:pt x="22450" y="4337"/>
                    <a:pt x="21282" y="2769"/>
                  </a:cubicBezTo>
                  <a:cubicBezTo>
                    <a:pt x="20382" y="1502"/>
                    <a:pt x="18547" y="0"/>
                    <a:pt x="15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4491700" y="1937675"/>
              <a:ext cx="48400" cy="379450"/>
            </a:xfrm>
            <a:custGeom>
              <a:avLst/>
              <a:gdLst/>
              <a:ahLst/>
              <a:cxnLst/>
              <a:rect l="l" t="t" r="r" b="b"/>
              <a:pathLst>
                <a:path w="1936" h="15178" fill="none" extrusionOk="0">
                  <a:moveTo>
                    <a:pt x="335" y="0"/>
                  </a:moveTo>
                  <a:cubicBezTo>
                    <a:pt x="335" y="0"/>
                    <a:pt x="1369" y="4003"/>
                    <a:pt x="668" y="6838"/>
                  </a:cubicBezTo>
                  <a:cubicBezTo>
                    <a:pt x="1" y="9674"/>
                    <a:pt x="1936" y="15178"/>
                    <a:pt x="1936" y="15178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4323250" y="2271225"/>
              <a:ext cx="427000" cy="356125"/>
            </a:xfrm>
            <a:custGeom>
              <a:avLst/>
              <a:gdLst/>
              <a:ahLst/>
              <a:cxnLst/>
              <a:rect l="l" t="t" r="r" b="b"/>
              <a:pathLst>
                <a:path w="17080" h="14245" extrusionOk="0">
                  <a:moveTo>
                    <a:pt x="1" y="1"/>
                  </a:moveTo>
                  <a:lnTo>
                    <a:pt x="1202" y="9007"/>
                  </a:lnTo>
                  <a:cubicBezTo>
                    <a:pt x="1535" y="11509"/>
                    <a:pt x="3537" y="13477"/>
                    <a:pt x="6038" y="14244"/>
                  </a:cubicBezTo>
                  <a:lnTo>
                    <a:pt x="11009" y="14244"/>
                  </a:lnTo>
                  <a:cubicBezTo>
                    <a:pt x="13510" y="13477"/>
                    <a:pt x="15512" y="11509"/>
                    <a:pt x="15845" y="9007"/>
                  </a:cubicBezTo>
                  <a:lnTo>
                    <a:pt x="17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4387475" y="2448950"/>
              <a:ext cx="338600" cy="121700"/>
            </a:xfrm>
            <a:custGeom>
              <a:avLst/>
              <a:gdLst/>
              <a:ahLst/>
              <a:cxnLst/>
              <a:rect l="l" t="t" r="r" b="b"/>
              <a:pathLst>
                <a:path w="13544" h="4868" extrusionOk="0">
                  <a:moveTo>
                    <a:pt x="12318" y="1"/>
                  </a:moveTo>
                  <a:cubicBezTo>
                    <a:pt x="12113" y="1"/>
                    <a:pt x="11909" y="8"/>
                    <a:pt x="11709" y="30"/>
                  </a:cubicBezTo>
                  <a:cubicBezTo>
                    <a:pt x="11075" y="64"/>
                    <a:pt x="10474" y="97"/>
                    <a:pt x="9874" y="197"/>
                  </a:cubicBezTo>
                  <a:cubicBezTo>
                    <a:pt x="8640" y="364"/>
                    <a:pt x="7439" y="697"/>
                    <a:pt x="6271" y="1098"/>
                  </a:cubicBezTo>
                  <a:cubicBezTo>
                    <a:pt x="5137" y="1531"/>
                    <a:pt x="4003" y="2065"/>
                    <a:pt x="2936" y="2666"/>
                  </a:cubicBezTo>
                  <a:cubicBezTo>
                    <a:pt x="1868" y="3299"/>
                    <a:pt x="868" y="4033"/>
                    <a:pt x="0" y="4867"/>
                  </a:cubicBezTo>
                  <a:cubicBezTo>
                    <a:pt x="934" y="4067"/>
                    <a:pt x="1935" y="3399"/>
                    <a:pt x="3002" y="2799"/>
                  </a:cubicBezTo>
                  <a:cubicBezTo>
                    <a:pt x="4070" y="2199"/>
                    <a:pt x="5171" y="1665"/>
                    <a:pt x="6338" y="1265"/>
                  </a:cubicBezTo>
                  <a:cubicBezTo>
                    <a:pt x="7506" y="864"/>
                    <a:pt x="8673" y="531"/>
                    <a:pt x="9874" y="331"/>
                  </a:cubicBezTo>
                  <a:cubicBezTo>
                    <a:pt x="11075" y="97"/>
                    <a:pt x="12309" y="64"/>
                    <a:pt x="13543" y="30"/>
                  </a:cubicBezTo>
                  <a:cubicBezTo>
                    <a:pt x="13143" y="30"/>
                    <a:pt x="12728" y="1"/>
                    <a:pt x="12318" y="1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350775" y="2381175"/>
              <a:ext cx="384475" cy="97725"/>
            </a:xfrm>
            <a:custGeom>
              <a:avLst/>
              <a:gdLst/>
              <a:ahLst/>
              <a:cxnLst/>
              <a:rect l="l" t="t" r="r" b="b"/>
              <a:pathLst>
                <a:path w="15379" h="3909" extrusionOk="0">
                  <a:moveTo>
                    <a:pt x="12882" y="0"/>
                  </a:moveTo>
                  <a:cubicBezTo>
                    <a:pt x="12366" y="0"/>
                    <a:pt x="11852" y="22"/>
                    <a:pt x="11342" y="73"/>
                  </a:cubicBezTo>
                  <a:cubicBezTo>
                    <a:pt x="10008" y="173"/>
                    <a:pt x="8673" y="406"/>
                    <a:pt x="7373" y="740"/>
                  </a:cubicBezTo>
                  <a:cubicBezTo>
                    <a:pt x="4771" y="1407"/>
                    <a:pt x="2269" y="2441"/>
                    <a:pt x="1" y="3909"/>
                  </a:cubicBezTo>
                  <a:cubicBezTo>
                    <a:pt x="568" y="3542"/>
                    <a:pt x="1168" y="3242"/>
                    <a:pt x="1769" y="2975"/>
                  </a:cubicBezTo>
                  <a:lnTo>
                    <a:pt x="2703" y="2541"/>
                  </a:lnTo>
                  <a:lnTo>
                    <a:pt x="3603" y="2141"/>
                  </a:lnTo>
                  <a:cubicBezTo>
                    <a:pt x="4871" y="1641"/>
                    <a:pt x="6138" y="1240"/>
                    <a:pt x="7406" y="907"/>
                  </a:cubicBezTo>
                  <a:cubicBezTo>
                    <a:pt x="8073" y="740"/>
                    <a:pt x="8707" y="606"/>
                    <a:pt x="9374" y="473"/>
                  </a:cubicBezTo>
                  <a:cubicBezTo>
                    <a:pt x="9708" y="406"/>
                    <a:pt x="10041" y="373"/>
                    <a:pt x="10375" y="340"/>
                  </a:cubicBezTo>
                  <a:lnTo>
                    <a:pt x="10875" y="273"/>
                  </a:lnTo>
                  <a:lnTo>
                    <a:pt x="11342" y="206"/>
                  </a:lnTo>
                  <a:lnTo>
                    <a:pt x="12343" y="139"/>
                  </a:lnTo>
                  <a:lnTo>
                    <a:pt x="13343" y="106"/>
                  </a:lnTo>
                  <a:cubicBezTo>
                    <a:pt x="13510" y="106"/>
                    <a:pt x="13677" y="73"/>
                    <a:pt x="13844" y="73"/>
                  </a:cubicBezTo>
                  <a:lnTo>
                    <a:pt x="14344" y="106"/>
                  </a:lnTo>
                  <a:lnTo>
                    <a:pt x="15378" y="139"/>
                  </a:lnTo>
                  <a:cubicBezTo>
                    <a:pt x="14554" y="57"/>
                    <a:pt x="13716" y="0"/>
                    <a:pt x="12882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4394975" y="2271250"/>
              <a:ext cx="348600" cy="70425"/>
            </a:xfrm>
            <a:custGeom>
              <a:avLst/>
              <a:gdLst/>
              <a:ahLst/>
              <a:cxnLst/>
              <a:rect l="l" t="t" r="r" b="b"/>
              <a:pathLst>
                <a:path w="13944" h="2817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500"/>
                    <a:pt x="835" y="901"/>
                    <a:pt x="1368" y="1267"/>
                  </a:cubicBezTo>
                  <a:cubicBezTo>
                    <a:pt x="1602" y="1434"/>
                    <a:pt x="1902" y="1568"/>
                    <a:pt x="2169" y="1734"/>
                  </a:cubicBezTo>
                  <a:cubicBezTo>
                    <a:pt x="2436" y="1835"/>
                    <a:pt x="2702" y="2001"/>
                    <a:pt x="3003" y="2101"/>
                  </a:cubicBezTo>
                  <a:cubicBezTo>
                    <a:pt x="4170" y="2535"/>
                    <a:pt x="5404" y="2735"/>
                    <a:pt x="6639" y="2802"/>
                  </a:cubicBezTo>
                  <a:cubicBezTo>
                    <a:pt x="6850" y="2813"/>
                    <a:pt x="7057" y="2817"/>
                    <a:pt x="7264" y="2817"/>
                  </a:cubicBezTo>
                  <a:cubicBezTo>
                    <a:pt x="7676" y="2817"/>
                    <a:pt x="8084" y="2802"/>
                    <a:pt x="8507" y="2802"/>
                  </a:cubicBezTo>
                  <a:cubicBezTo>
                    <a:pt x="9107" y="2735"/>
                    <a:pt x="9741" y="2702"/>
                    <a:pt x="10341" y="2602"/>
                  </a:cubicBezTo>
                  <a:cubicBezTo>
                    <a:pt x="10942" y="2502"/>
                    <a:pt x="11575" y="2402"/>
                    <a:pt x="12176" y="2302"/>
                  </a:cubicBezTo>
                  <a:lnTo>
                    <a:pt x="13944" y="1835"/>
                  </a:lnTo>
                  <a:lnTo>
                    <a:pt x="12143" y="2201"/>
                  </a:lnTo>
                  <a:cubicBezTo>
                    <a:pt x="11542" y="2302"/>
                    <a:pt x="10942" y="2402"/>
                    <a:pt x="10341" y="2468"/>
                  </a:cubicBezTo>
                  <a:cubicBezTo>
                    <a:pt x="9707" y="2535"/>
                    <a:pt x="9107" y="2602"/>
                    <a:pt x="8507" y="2635"/>
                  </a:cubicBezTo>
                  <a:cubicBezTo>
                    <a:pt x="8190" y="2635"/>
                    <a:pt x="7881" y="2643"/>
                    <a:pt x="7573" y="2643"/>
                  </a:cubicBezTo>
                  <a:cubicBezTo>
                    <a:pt x="7264" y="2643"/>
                    <a:pt x="6956" y="2635"/>
                    <a:pt x="6639" y="2602"/>
                  </a:cubicBezTo>
                  <a:cubicBezTo>
                    <a:pt x="5438" y="2568"/>
                    <a:pt x="4204" y="2368"/>
                    <a:pt x="3069" y="1968"/>
                  </a:cubicBezTo>
                  <a:cubicBezTo>
                    <a:pt x="2769" y="1868"/>
                    <a:pt x="2502" y="1734"/>
                    <a:pt x="2202" y="1634"/>
                  </a:cubicBezTo>
                  <a:cubicBezTo>
                    <a:pt x="1935" y="1468"/>
                    <a:pt x="1668" y="1368"/>
                    <a:pt x="1402" y="1201"/>
                  </a:cubicBezTo>
                  <a:cubicBezTo>
                    <a:pt x="868" y="867"/>
                    <a:pt x="368" y="500"/>
                    <a:pt x="1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4542575" y="2521425"/>
              <a:ext cx="170150" cy="105925"/>
            </a:xfrm>
            <a:custGeom>
              <a:avLst/>
              <a:gdLst/>
              <a:ahLst/>
              <a:cxnLst/>
              <a:rect l="l" t="t" r="r" b="b"/>
              <a:pathLst>
                <a:path w="6806" h="4237" extrusionOk="0">
                  <a:moveTo>
                    <a:pt x="5313" y="0"/>
                  </a:moveTo>
                  <a:cubicBezTo>
                    <a:pt x="5064" y="0"/>
                    <a:pt x="4815" y="11"/>
                    <a:pt x="4571" y="33"/>
                  </a:cubicBezTo>
                  <a:cubicBezTo>
                    <a:pt x="3837" y="133"/>
                    <a:pt x="3103" y="334"/>
                    <a:pt x="2436" y="667"/>
                  </a:cubicBezTo>
                  <a:cubicBezTo>
                    <a:pt x="1735" y="1001"/>
                    <a:pt x="1168" y="1534"/>
                    <a:pt x="768" y="2168"/>
                  </a:cubicBezTo>
                  <a:cubicBezTo>
                    <a:pt x="668" y="2335"/>
                    <a:pt x="534" y="2468"/>
                    <a:pt x="468" y="2635"/>
                  </a:cubicBezTo>
                  <a:lnTo>
                    <a:pt x="268" y="3169"/>
                  </a:lnTo>
                  <a:cubicBezTo>
                    <a:pt x="201" y="3336"/>
                    <a:pt x="168" y="3536"/>
                    <a:pt x="134" y="3703"/>
                  </a:cubicBezTo>
                  <a:lnTo>
                    <a:pt x="1" y="4236"/>
                  </a:lnTo>
                  <a:cubicBezTo>
                    <a:pt x="201" y="3536"/>
                    <a:pt x="434" y="2802"/>
                    <a:pt x="868" y="2235"/>
                  </a:cubicBezTo>
                  <a:cubicBezTo>
                    <a:pt x="1302" y="1635"/>
                    <a:pt x="1835" y="1134"/>
                    <a:pt x="2503" y="801"/>
                  </a:cubicBezTo>
                  <a:cubicBezTo>
                    <a:pt x="3136" y="467"/>
                    <a:pt x="3870" y="300"/>
                    <a:pt x="4604" y="200"/>
                  </a:cubicBezTo>
                  <a:cubicBezTo>
                    <a:pt x="4771" y="167"/>
                    <a:pt x="4971" y="133"/>
                    <a:pt x="5138" y="133"/>
                  </a:cubicBezTo>
                  <a:cubicBezTo>
                    <a:pt x="5338" y="100"/>
                    <a:pt x="5505" y="100"/>
                    <a:pt x="5705" y="100"/>
                  </a:cubicBezTo>
                  <a:cubicBezTo>
                    <a:pt x="6072" y="100"/>
                    <a:pt x="6439" y="100"/>
                    <a:pt x="6806" y="133"/>
                  </a:cubicBezTo>
                  <a:cubicBezTo>
                    <a:pt x="6316" y="45"/>
                    <a:pt x="5812" y="0"/>
                    <a:pt x="5313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4121450" y="2077650"/>
              <a:ext cx="363300" cy="122275"/>
            </a:xfrm>
            <a:custGeom>
              <a:avLst/>
              <a:gdLst/>
              <a:ahLst/>
              <a:cxnLst/>
              <a:rect l="l" t="t" r="r" b="b"/>
              <a:pathLst>
                <a:path w="14532" h="4891" extrusionOk="0">
                  <a:moveTo>
                    <a:pt x="8063" y="1"/>
                  </a:moveTo>
                  <a:cubicBezTo>
                    <a:pt x="7260" y="1"/>
                    <a:pt x="6437" y="66"/>
                    <a:pt x="5638" y="205"/>
                  </a:cubicBezTo>
                  <a:cubicBezTo>
                    <a:pt x="2869" y="672"/>
                    <a:pt x="0" y="3374"/>
                    <a:pt x="0" y="3374"/>
                  </a:cubicBezTo>
                  <a:cubicBezTo>
                    <a:pt x="0" y="3374"/>
                    <a:pt x="4817" y="4891"/>
                    <a:pt x="8829" y="4891"/>
                  </a:cubicBezTo>
                  <a:cubicBezTo>
                    <a:pt x="11168" y="4891"/>
                    <a:pt x="13234" y="4375"/>
                    <a:pt x="13910" y="2740"/>
                  </a:cubicBezTo>
                  <a:cubicBezTo>
                    <a:pt x="14532" y="1174"/>
                    <a:pt x="11478" y="1"/>
                    <a:pt x="8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4517575" y="2141275"/>
              <a:ext cx="325250" cy="127000"/>
            </a:xfrm>
            <a:custGeom>
              <a:avLst/>
              <a:gdLst/>
              <a:ahLst/>
              <a:cxnLst/>
              <a:rect l="l" t="t" r="r" b="b"/>
              <a:pathLst>
                <a:path w="13010" h="5080" extrusionOk="0">
                  <a:moveTo>
                    <a:pt x="4334" y="1"/>
                  </a:moveTo>
                  <a:cubicBezTo>
                    <a:pt x="2797" y="1"/>
                    <a:pt x="1362" y="636"/>
                    <a:pt x="334" y="2397"/>
                  </a:cubicBezTo>
                  <a:cubicBezTo>
                    <a:pt x="0" y="2931"/>
                    <a:pt x="434" y="4198"/>
                    <a:pt x="3836" y="4899"/>
                  </a:cubicBezTo>
                  <a:cubicBezTo>
                    <a:pt x="4436" y="5028"/>
                    <a:pt x="5173" y="5080"/>
                    <a:pt x="5967" y="5080"/>
                  </a:cubicBezTo>
                  <a:cubicBezTo>
                    <a:pt x="9060" y="5080"/>
                    <a:pt x="13009" y="4298"/>
                    <a:pt x="13009" y="4298"/>
                  </a:cubicBezTo>
                  <a:cubicBezTo>
                    <a:pt x="13009" y="4298"/>
                    <a:pt x="8329" y="1"/>
                    <a:pt x="4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4230700" y="1977250"/>
              <a:ext cx="295225" cy="103825"/>
            </a:xfrm>
            <a:custGeom>
              <a:avLst/>
              <a:gdLst/>
              <a:ahLst/>
              <a:cxnLst/>
              <a:rect l="l" t="t" r="r" b="b"/>
              <a:pathLst>
                <a:path w="11809" h="4153" extrusionOk="0">
                  <a:moveTo>
                    <a:pt x="6299" y="1"/>
                  </a:moveTo>
                  <a:cubicBezTo>
                    <a:pt x="3309" y="1"/>
                    <a:pt x="0" y="1986"/>
                    <a:pt x="0" y="1986"/>
                  </a:cubicBezTo>
                  <a:cubicBezTo>
                    <a:pt x="0" y="1986"/>
                    <a:pt x="7535" y="4153"/>
                    <a:pt x="10320" y="4153"/>
                  </a:cubicBezTo>
                  <a:cubicBezTo>
                    <a:pt x="10849" y="4153"/>
                    <a:pt x="11207" y="4074"/>
                    <a:pt x="11308" y="3888"/>
                  </a:cubicBezTo>
                  <a:cubicBezTo>
                    <a:pt x="11809" y="3020"/>
                    <a:pt x="10608" y="285"/>
                    <a:pt x="6772" y="18"/>
                  </a:cubicBezTo>
                  <a:cubicBezTo>
                    <a:pt x="6615" y="6"/>
                    <a:pt x="6458" y="1"/>
                    <a:pt x="6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4529250" y="1994775"/>
              <a:ext cx="236025" cy="102525"/>
            </a:xfrm>
            <a:custGeom>
              <a:avLst/>
              <a:gdLst/>
              <a:ahLst/>
              <a:cxnLst/>
              <a:rect l="l" t="t" r="r" b="b"/>
              <a:pathLst>
                <a:path w="9441" h="4101" extrusionOk="0">
                  <a:moveTo>
                    <a:pt x="4180" y="1"/>
                  </a:moveTo>
                  <a:cubicBezTo>
                    <a:pt x="3851" y="1"/>
                    <a:pt x="3503" y="27"/>
                    <a:pt x="3136" y="84"/>
                  </a:cubicBezTo>
                  <a:cubicBezTo>
                    <a:pt x="500" y="518"/>
                    <a:pt x="0" y="1619"/>
                    <a:pt x="267" y="2853"/>
                  </a:cubicBezTo>
                  <a:cubicBezTo>
                    <a:pt x="495" y="3966"/>
                    <a:pt x="5656" y="4101"/>
                    <a:pt x="8135" y="4101"/>
                  </a:cubicBezTo>
                  <a:cubicBezTo>
                    <a:pt x="8923" y="4101"/>
                    <a:pt x="9440" y="4087"/>
                    <a:pt x="9440" y="4087"/>
                  </a:cubicBezTo>
                  <a:cubicBezTo>
                    <a:pt x="9440" y="4087"/>
                    <a:pt x="8269" y="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4339925" y="1794825"/>
              <a:ext cx="217700" cy="188450"/>
            </a:xfrm>
            <a:custGeom>
              <a:avLst/>
              <a:gdLst/>
              <a:ahLst/>
              <a:cxnLst/>
              <a:rect l="l" t="t" r="r" b="b"/>
              <a:pathLst>
                <a:path w="8708" h="7538" extrusionOk="0">
                  <a:moveTo>
                    <a:pt x="3252" y="1"/>
                  </a:moveTo>
                  <a:cubicBezTo>
                    <a:pt x="1539" y="1"/>
                    <a:pt x="1" y="477"/>
                    <a:pt x="1" y="477"/>
                  </a:cubicBezTo>
                  <a:cubicBezTo>
                    <a:pt x="1" y="477"/>
                    <a:pt x="2203" y="911"/>
                    <a:pt x="3203" y="3346"/>
                  </a:cubicBezTo>
                  <a:cubicBezTo>
                    <a:pt x="4690" y="6953"/>
                    <a:pt x="5609" y="7537"/>
                    <a:pt x="6316" y="7537"/>
                  </a:cubicBezTo>
                  <a:cubicBezTo>
                    <a:pt x="6465" y="7537"/>
                    <a:pt x="6605" y="7511"/>
                    <a:pt x="6739" y="7482"/>
                  </a:cubicBezTo>
                  <a:cubicBezTo>
                    <a:pt x="7773" y="7248"/>
                    <a:pt x="8707" y="3746"/>
                    <a:pt x="7106" y="1544"/>
                  </a:cubicBezTo>
                  <a:cubicBezTo>
                    <a:pt x="6227" y="331"/>
                    <a:pt x="4679" y="1"/>
                    <a:pt x="3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12550" y="2055250"/>
              <a:ext cx="57575" cy="27550"/>
            </a:xfrm>
            <a:custGeom>
              <a:avLst/>
              <a:gdLst/>
              <a:ahLst/>
              <a:cxnLst/>
              <a:rect l="l" t="t" r="r" b="b"/>
              <a:pathLst>
                <a:path w="2303" h="1102" fill="none" extrusionOk="0">
                  <a:moveTo>
                    <a:pt x="2303" y="0"/>
                  </a:moveTo>
                  <a:cubicBezTo>
                    <a:pt x="2303" y="0"/>
                    <a:pt x="501" y="34"/>
                    <a:pt x="1" y="110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4450850" y="2144475"/>
              <a:ext cx="55075" cy="27550"/>
            </a:xfrm>
            <a:custGeom>
              <a:avLst/>
              <a:gdLst/>
              <a:ahLst/>
              <a:cxnLst/>
              <a:rect l="l" t="t" r="r" b="b"/>
              <a:pathLst>
                <a:path w="2203" h="1102" fill="none" extrusionOk="0">
                  <a:moveTo>
                    <a:pt x="2202" y="1101"/>
                  </a:moveTo>
                  <a:cubicBezTo>
                    <a:pt x="2202" y="1101"/>
                    <a:pt x="1735" y="201"/>
                    <a:pt x="0" y="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4508400" y="2192850"/>
              <a:ext cx="40875" cy="19200"/>
            </a:xfrm>
            <a:custGeom>
              <a:avLst/>
              <a:gdLst/>
              <a:ahLst/>
              <a:cxnLst/>
              <a:rect l="l" t="t" r="r" b="b"/>
              <a:pathLst>
                <a:path w="1635" h="768" fill="none" extrusionOk="0">
                  <a:moveTo>
                    <a:pt x="0" y="768"/>
                  </a:moveTo>
                  <a:cubicBezTo>
                    <a:pt x="0" y="0"/>
                    <a:pt x="1635" y="267"/>
                    <a:pt x="1635" y="267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4274900" y="2189925"/>
              <a:ext cx="256025" cy="228100"/>
            </a:xfrm>
            <a:custGeom>
              <a:avLst/>
              <a:gdLst/>
              <a:ahLst/>
              <a:cxnLst/>
              <a:rect l="l" t="t" r="r" b="b"/>
              <a:pathLst>
                <a:path w="10241" h="9124" extrusionOk="0">
                  <a:moveTo>
                    <a:pt x="7419" y="1"/>
                  </a:moveTo>
                  <a:cubicBezTo>
                    <a:pt x="5014" y="1"/>
                    <a:pt x="2928" y="2059"/>
                    <a:pt x="2569" y="2419"/>
                  </a:cubicBezTo>
                  <a:cubicBezTo>
                    <a:pt x="134" y="4887"/>
                    <a:pt x="0" y="9124"/>
                    <a:pt x="0" y="9124"/>
                  </a:cubicBezTo>
                  <a:cubicBezTo>
                    <a:pt x="0" y="9124"/>
                    <a:pt x="1001" y="8590"/>
                    <a:pt x="3569" y="7456"/>
                  </a:cubicBezTo>
                  <a:cubicBezTo>
                    <a:pt x="5437" y="6655"/>
                    <a:pt x="5504" y="6922"/>
                    <a:pt x="6371" y="6422"/>
                  </a:cubicBezTo>
                  <a:cubicBezTo>
                    <a:pt x="8706" y="5021"/>
                    <a:pt x="10241" y="1819"/>
                    <a:pt x="9340" y="618"/>
                  </a:cubicBezTo>
                  <a:cubicBezTo>
                    <a:pt x="9073" y="251"/>
                    <a:pt x="8640" y="151"/>
                    <a:pt x="8239" y="84"/>
                  </a:cubicBezTo>
                  <a:cubicBezTo>
                    <a:pt x="7963" y="27"/>
                    <a:pt x="7689" y="1"/>
                    <a:pt x="7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4712700" y="252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CD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 flipH="1">
            <a:off x="8273550" y="2865375"/>
            <a:ext cx="996575" cy="662150"/>
            <a:chOff x="-162700" y="1662800"/>
            <a:chExt cx="996575" cy="662150"/>
          </a:xfrm>
        </p:grpSpPr>
        <p:sp>
          <p:nvSpPr>
            <p:cNvPr id="159" name="Google Shape;159;p9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436810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"/>
          </p:nvPr>
        </p:nvSpPr>
        <p:spPr>
          <a:xfrm>
            <a:off x="4368097" y="1990111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2"/>
          </p:nvPr>
        </p:nvSpPr>
        <p:spPr>
          <a:xfrm>
            <a:off x="645345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3"/>
          </p:nvPr>
        </p:nvSpPr>
        <p:spPr>
          <a:xfrm>
            <a:off x="6453450" y="1990110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4"/>
          </p:nvPr>
        </p:nvSpPr>
        <p:spPr>
          <a:xfrm>
            <a:off x="436810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5"/>
          </p:nvPr>
        </p:nvSpPr>
        <p:spPr>
          <a:xfrm>
            <a:off x="4368097" y="3642418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title" idx="6"/>
          </p:nvPr>
        </p:nvSpPr>
        <p:spPr>
          <a:xfrm>
            <a:off x="645345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7"/>
          </p:nvPr>
        </p:nvSpPr>
        <p:spPr>
          <a:xfrm>
            <a:off x="6453450" y="3642417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8" hasCustomPrompt="1"/>
          </p:nvPr>
        </p:nvSpPr>
        <p:spPr>
          <a:xfrm>
            <a:off x="4981059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9" hasCustomPrompt="1"/>
          </p:nvPr>
        </p:nvSpPr>
        <p:spPr>
          <a:xfrm>
            <a:off x="4981059" y="261639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13" hasCustomPrompt="1"/>
          </p:nvPr>
        </p:nvSpPr>
        <p:spPr>
          <a:xfrm>
            <a:off x="7066421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4" hasCustomPrompt="1"/>
          </p:nvPr>
        </p:nvSpPr>
        <p:spPr>
          <a:xfrm>
            <a:off x="7066421" y="260574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15"/>
          </p:nvPr>
        </p:nvSpPr>
        <p:spPr>
          <a:xfrm>
            <a:off x="1209700" y="1379600"/>
            <a:ext cx="2368800" cy="119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EEB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86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811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4"/>
          <p:cNvGrpSpPr/>
          <p:nvPr/>
        </p:nvGrpSpPr>
        <p:grpSpPr>
          <a:xfrm>
            <a:off x="3535386" y="539481"/>
            <a:ext cx="5046607" cy="3247615"/>
            <a:chOff x="3535386" y="539481"/>
            <a:chExt cx="5046607" cy="3247615"/>
          </a:xfrm>
        </p:grpSpPr>
        <p:grpSp>
          <p:nvGrpSpPr>
            <p:cNvPr id="787" name="Google Shape;787;p34"/>
            <p:cNvGrpSpPr/>
            <p:nvPr/>
          </p:nvGrpSpPr>
          <p:grpSpPr>
            <a:xfrm>
              <a:off x="3535386" y="539481"/>
              <a:ext cx="5046607" cy="3247615"/>
              <a:chOff x="5455725" y="923600"/>
              <a:chExt cx="4479900" cy="2882925"/>
            </a:xfrm>
          </p:grpSpPr>
          <p:sp>
            <p:nvSpPr>
              <p:cNvPr id="788" name="Google Shape;788;p34"/>
              <p:cNvSpPr/>
              <p:nvPr/>
            </p:nvSpPr>
            <p:spPr>
              <a:xfrm>
                <a:off x="5455725" y="923600"/>
                <a:ext cx="4479900" cy="2882925"/>
              </a:xfrm>
              <a:custGeom>
                <a:avLst/>
                <a:gdLst/>
                <a:ahLst/>
                <a:cxnLst/>
                <a:rect l="l" t="t" r="r" b="b"/>
                <a:pathLst>
                  <a:path w="179196" h="115317" extrusionOk="0">
                    <a:moveTo>
                      <a:pt x="30689" y="74054"/>
                    </a:moveTo>
                    <a:cubicBezTo>
                      <a:pt x="31023" y="74554"/>
                      <a:pt x="31490" y="74988"/>
                      <a:pt x="32057" y="75254"/>
                    </a:cubicBezTo>
                    <a:lnTo>
                      <a:pt x="30389" y="75254"/>
                    </a:lnTo>
                    <a:cubicBezTo>
                      <a:pt x="30523" y="74854"/>
                      <a:pt x="30623" y="74454"/>
                      <a:pt x="30689" y="74054"/>
                    </a:cubicBezTo>
                    <a:close/>
                    <a:moveTo>
                      <a:pt x="33491" y="1"/>
                    </a:moveTo>
                    <a:cubicBezTo>
                      <a:pt x="31657" y="1"/>
                      <a:pt x="30156" y="1502"/>
                      <a:pt x="30156" y="3336"/>
                    </a:cubicBezTo>
                    <a:lnTo>
                      <a:pt x="30156" y="52505"/>
                    </a:lnTo>
                    <a:cubicBezTo>
                      <a:pt x="28755" y="51071"/>
                      <a:pt x="26753" y="49870"/>
                      <a:pt x="24018" y="49870"/>
                    </a:cubicBezTo>
                    <a:cubicBezTo>
                      <a:pt x="23851" y="49870"/>
                      <a:pt x="23684" y="49903"/>
                      <a:pt x="23551" y="49903"/>
                    </a:cubicBezTo>
                    <a:cubicBezTo>
                      <a:pt x="23584" y="48235"/>
                      <a:pt x="23217" y="46401"/>
                      <a:pt x="22050" y="44833"/>
                    </a:cubicBezTo>
                    <a:cubicBezTo>
                      <a:pt x="21083" y="43465"/>
                      <a:pt x="19148" y="41897"/>
                      <a:pt x="15479" y="41897"/>
                    </a:cubicBezTo>
                    <a:cubicBezTo>
                      <a:pt x="13344" y="41897"/>
                      <a:pt x="11442" y="42431"/>
                      <a:pt x="11242" y="42498"/>
                    </a:cubicBezTo>
                    <a:cubicBezTo>
                      <a:pt x="9741" y="42998"/>
                      <a:pt x="8607" y="44432"/>
                      <a:pt x="8774" y="46000"/>
                    </a:cubicBezTo>
                    <a:cubicBezTo>
                      <a:pt x="8941" y="47568"/>
                      <a:pt x="10008" y="48769"/>
                      <a:pt x="11542" y="48969"/>
                    </a:cubicBezTo>
                    <a:cubicBezTo>
                      <a:pt x="11676" y="49002"/>
                      <a:pt x="11909" y="49136"/>
                      <a:pt x="12109" y="49369"/>
                    </a:cubicBezTo>
                    <a:cubicBezTo>
                      <a:pt x="9107" y="49936"/>
                      <a:pt x="6505" y="51437"/>
                      <a:pt x="6172" y="51638"/>
                    </a:cubicBezTo>
                    <a:cubicBezTo>
                      <a:pt x="5038" y="52305"/>
                      <a:pt x="4404" y="53606"/>
                      <a:pt x="4571" y="54940"/>
                    </a:cubicBezTo>
                    <a:cubicBezTo>
                      <a:pt x="4571" y="54940"/>
                      <a:pt x="4571" y="54973"/>
                      <a:pt x="4571" y="54973"/>
                    </a:cubicBezTo>
                    <a:cubicBezTo>
                      <a:pt x="2769" y="56041"/>
                      <a:pt x="1435" y="57275"/>
                      <a:pt x="1202" y="57508"/>
                    </a:cubicBezTo>
                    <a:cubicBezTo>
                      <a:pt x="368" y="58309"/>
                      <a:pt x="1" y="59510"/>
                      <a:pt x="268" y="60677"/>
                    </a:cubicBezTo>
                    <a:cubicBezTo>
                      <a:pt x="535" y="61812"/>
                      <a:pt x="1368" y="62746"/>
                      <a:pt x="2503" y="63079"/>
                    </a:cubicBezTo>
                    <a:cubicBezTo>
                      <a:pt x="2636" y="63146"/>
                      <a:pt x="4904" y="63846"/>
                      <a:pt x="7673" y="64313"/>
                    </a:cubicBezTo>
                    <a:cubicBezTo>
                      <a:pt x="6439" y="66982"/>
                      <a:pt x="6305" y="69650"/>
                      <a:pt x="6305" y="70051"/>
                    </a:cubicBezTo>
                    <a:cubicBezTo>
                      <a:pt x="6272" y="71218"/>
                      <a:pt x="6872" y="72352"/>
                      <a:pt x="7873" y="72953"/>
                    </a:cubicBezTo>
                    <a:cubicBezTo>
                      <a:pt x="8340" y="73253"/>
                      <a:pt x="8907" y="73420"/>
                      <a:pt x="9441" y="73453"/>
                    </a:cubicBezTo>
                    <a:lnTo>
                      <a:pt x="9474" y="73720"/>
                    </a:lnTo>
                    <a:cubicBezTo>
                      <a:pt x="9608" y="74687"/>
                      <a:pt x="9908" y="75588"/>
                      <a:pt x="10308" y="76455"/>
                    </a:cubicBezTo>
                    <a:cubicBezTo>
                      <a:pt x="9841" y="77056"/>
                      <a:pt x="9574" y="77790"/>
                      <a:pt x="9574" y="78590"/>
                    </a:cubicBezTo>
                    <a:lnTo>
                      <a:pt x="9574" y="111981"/>
                    </a:lnTo>
                    <a:cubicBezTo>
                      <a:pt x="9574" y="113849"/>
                      <a:pt x="11042" y="115317"/>
                      <a:pt x="12910" y="115317"/>
                    </a:cubicBezTo>
                    <a:lnTo>
                      <a:pt x="175860" y="115317"/>
                    </a:lnTo>
                    <a:cubicBezTo>
                      <a:pt x="177728" y="115317"/>
                      <a:pt x="179195" y="113849"/>
                      <a:pt x="179195" y="111981"/>
                    </a:cubicBezTo>
                    <a:lnTo>
                      <a:pt x="179195" y="78590"/>
                    </a:lnTo>
                    <a:cubicBezTo>
                      <a:pt x="179195" y="76722"/>
                      <a:pt x="177728" y="75254"/>
                      <a:pt x="175860" y="75254"/>
                    </a:cubicBezTo>
                    <a:lnTo>
                      <a:pt x="156713" y="75254"/>
                    </a:lnTo>
                    <a:cubicBezTo>
                      <a:pt x="157847" y="74721"/>
                      <a:pt x="158614" y="73553"/>
                      <a:pt x="158614" y="72219"/>
                    </a:cubicBezTo>
                    <a:lnTo>
                      <a:pt x="158614" y="3336"/>
                    </a:lnTo>
                    <a:cubicBezTo>
                      <a:pt x="158614" y="1502"/>
                      <a:pt x="157113" y="1"/>
                      <a:pt x="155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6293000" y="1007000"/>
                <a:ext cx="3044700" cy="1722075"/>
              </a:xfrm>
              <a:custGeom>
                <a:avLst/>
                <a:gdLst/>
                <a:ahLst/>
                <a:cxnLst/>
                <a:rect l="l" t="t" r="r" b="b"/>
                <a:pathLst>
                  <a:path w="121788" h="68883" extrusionOk="0">
                    <a:moveTo>
                      <a:pt x="0" y="0"/>
                    </a:moveTo>
                    <a:lnTo>
                      <a:pt x="0" y="68883"/>
                    </a:lnTo>
                    <a:lnTo>
                      <a:pt x="121787" y="68883"/>
                    </a:lnTo>
                    <a:lnTo>
                      <a:pt x="121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633552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4070" y="1"/>
                    </a:moveTo>
                    <a:lnTo>
                      <a:pt x="1" y="7907"/>
                    </a:lnTo>
                    <a:lnTo>
                      <a:pt x="1168" y="7907"/>
                    </a:lnTo>
                    <a:lnTo>
                      <a:pt x="77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910167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0" y="1"/>
                    </a:moveTo>
                    <a:lnTo>
                      <a:pt x="6572" y="7907"/>
                    </a:lnTo>
                    <a:lnTo>
                      <a:pt x="7739" y="7907"/>
                    </a:lnTo>
                    <a:lnTo>
                      <a:pt x="36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5778475" y="2888350"/>
                <a:ext cx="4073750" cy="834775"/>
              </a:xfrm>
              <a:custGeom>
                <a:avLst/>
                <a:gdLst/>
                <a:ahLst/>
                <a:cxnLst/>
                <a:rect l="l" t="t" r="r" b="b"/>
                <a:pathLst>
                  <a:path w="162950" h="33391" extrusionOk="0">
                    <a:moveTo>
                      <a:pt x="0" y="0"/>
                    </a:moveTo>
                    <a:lnTo>
                      <a:pt x="0" y="33391"/>
                    </a:lnTo>
                    <a:lnTo>
                      <a:pt x="162950" y="33391"/>
                    </a:lnTo>
                    <a:lnTo>
                      <a:pt x="1629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5837675" y="2947550"/>
                <a:ext cx="3955350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58214" h="28688" fill="none" extrusionOk="0">
                    <a:moveTo>
                      <a:pt x="158213" y="1"/>
                    </a:moveTo>
                    <a:lnTo>
                      <a:pt x="158213" y="28688"/>
                    </a:lnTo>
                    <a:lnTo>
                      <a:pt x="0" y="28688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6376400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0" y="28688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9254275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1" y="2868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96854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59027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417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6352200" y="1066200"/>
                <a:ext cx="2926300" cy="1604500"/>
              </a:xfrm>
              <a:custGeom>
                <a:avLst/>
                <a:gdLst/>
                <a:ahLst/>
                <a:cxnLst/>
                <a:rect l="l" t="t" r="r" b="b"/>
                <a:pathLst>
                  <a:path w="117052" h="64180" extrusionOk="0">
                    <a:moveTo>
                      <a:pt x="1" y="1"/>
                    </a:moveTo>
                    <a:lnTo>
                      <a:pt x="1" y="64180"/>
                    </a:lnTo>
                    <a:lnTo>
                      <a:pt x="117051" y="64180"/>
                    </a:lnTo>
                    <a:lnTo>
                      <a:pt x="117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5913550" y="2197025"/>
                <a:ext cx="48400" cy="3794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178" fill="none" extrusionOk="0">
                    <a:moveTo>
                      <a:pt x="335" y="0"/>
                    </a:moveTo>
                    <a:cubicBezTo>
                      <a:pt x="335" y="0"/>
                      <a:pt x="1369" y="4003"/>
                      <a:pt x="668" y="6838"/>
                    </a:cubicBezTo>
                    <a:cubicBezTo>
                      <a:pt x="1" y="9674"/>
                      <a:pt x="1936" y="15178"/>
                      <a:pt x="1936" y="15178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5745100" y="2530575"/>
                <a:ext cx="427000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17080" h="14245" extrusionOk="0">
                    <a:moveTo>
                      <a:pt x="1" y="1"/>
                    </a:moveTo>
                    <a:lnTo>
                      <a:pt x="1202" y="9007"/>
                    </a:lnTo>
                    <a:cubicBezTo>
                      <a:pt x="1535" y="11509"/>
                      <a:pt x="3537" y="13477"/>
                      <a:pt x="6038" y="14245"/>
                    </a:cubicBezTo>
                    <a:lnTo>
                      <a:pt x="11042" y="14245"/>
                    </a:lnTo>
                    <a:cubicBezTo>
                      <a:pt x="13510" y="13477"/>
                      <a:pt x="15512" y="11509"/>
                      <a:pt x="15845" y="9007"/>
                    </a:cubicBezTo>
                    <a:lnTo>
                      <a:pt x="170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5809325" y="2708300"/>
                <a:ext cx="33860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4868" extrusionOk="0">
                    <a:moveTo>
                      <a:pt x="12318" y="1"/>
                    </a:moveTo>
                    <a:cubicBezTo>
                      <a:pt x="12113" y="1"/>
                      <a:pt x="11909" y="8"/>
                      <a:pt x="11709" y="30"/>
                    </a:cubicBezTo>
                    <a:cubicBezTo>
                      <a:pt x="11075" y="64"/>
                      <a:pt x="10474" y="97"/>
                      <a:pt x="9874" y="197"/>
                    </a:cubicBezTo>
                    <a:cubicBezTo>
                      <a:pt x="8640" y="364"/>
                      <a:pt x="7439" y="698"/>
                      <a:pt x="6271" y="1098"/>
                    </a:cubicBezTo>
                    <a:cubicBezTo>
                      <a:pt x="5137" y="1531"/>
                      <a:pt x="4003" y="2032"/>
                      <a:pt x="2936" y="2666"/>
                    </a:cubicBezTo>
                    <a:cubicBezTo>
                      <a:pt x="1868" y="3299"/>
                      <a:pt x="868" y="4033"/>
                      <a:pt x="0" y="4867"/>
                    </a:cubicBezTo>
                    <a:cubicBezTo>
                      <a:pt x="934" y="4067"/>
                      <a:pt x="1935" y="3399"/>
                      <a:pt x="3002" y="2799"/>
                    </a:cubicBezTo>
                    <a:cubicBezTo>
                      <a:pt x="4070" y="2199"/>
                      <a:pt x="5204" y="1665"/>
                      <a:pt x="6338" y="1265"/>
                    </a:cubicBezTo>
                    <a:cubicBezTo>
                      <a:pt x="7506" y="864"/>
                      <a:pt x="8673" y="531"/>
                      <a:pt x="9874" y="331"/>
                    </a:cubicBezTo>
                    <a:cubicBezTo>
                      <a:pt x="11075" y="97"/>
                      <a:pt x="12309" y="64"/>
                      <a:pt x="13543" y="30"/>
                    </a:cubicBezTo>
                    <a:cubicBezTo>
                      <a:pt x="13143" y="30"/>
                      <a:pt x="12728" y="1"/>
                      <a:pt x="1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5772625" y="2640525"/>
                <a:ext cx="384475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3909" extrusionOk="0">
                    <a:moveTo>
                      <a:pt x="12882" y="0"/>
                    </a:moveTo>
                    <a:cubicBezTo>
                      <a:pt x="12366" y="0"/>
                      <a:pt x="11852" y="22"/>
                      <a:pt x="11342" y="73"/>
                    </a:cubicBezTo>
                    <a:cubicBezTo>
                      <a:pt x="10008" y="173"/>
                      <a:pt x="8673" y="406"/>
                      <a:pt x="7373" y="740"/>
                    </a:cubicBezTo>
                    <a:cubicBezTo>
                      <a:pt x="4771" y="1407"/>
                      <a:pt x="2269" y="2441"/>
                      <a:pt x="1" y="3909"/>
                    </a:cubicBezTo>
                    <a:cubicBezTo>
                      <a:pt x="601" y="3542"/>
                      <a:pt x="1168" y="3242"/>
                      <a:pt x="1768" y="2975"/>
                    </a:cubicBezTo>
                    <a:lnTo>
                      <a:pt x="2702" y="2541"/>
                    </a:lnTo>
                    <a:lnTo>
                      <a:pt x="3603" y="2141"/>
                    </a:lnTo>
                    <a:cubicBezTo>
                      <a:pt x="4871" y="1641"/>
                      <a:pt x="6138" y="1240"/>
                      <a:pt x="7439" y="907"/>
                    </a:cubicBezTo>
                    <a:cubicBezTo>
                      <a:pt x="8073" y="740"/>
                      <a:pt x="8707" y="607"/>
                      <a:pt x="9374" y="473"/>
                    </a:cubicBezTo>
                    <a:cubicBezTo>
                      <a:pt x="9708" y="406"/>
                      <a:pt x="10041" y="373"/>
                      <a:pt x="10375" y="340"/>
                    </a:cubicBezTo>
                    <a:lnTo>
                      <a:pt x="10875" y="240"/>
                    </a:lnTo>
                    <a:lnTo>
                      <a:pt x="11375" y="206"/>
                    </a:lnTo>
                    <a:lnTo>
                      <a:pt x="12343" y="106"/>
                    </a:lnTo>
                    <a:lnTo>
                      <a:pt x="13343" y="106"/>
                    </a:lnTo>
                    <a:cubicBezTo>
                      <a:pt x="13510" y="106"/>
                      <a:pt x="13677" y="73"/>
                      <a:pt x="13844" y="73"/>
                    </a:cubicBezTo>
                    <a:lnTo>
                      <a:pt x="14344" y="106"/>
                    </a:lnTo>
                    <a:lnTo>
                      <a:pt x="15378" y="140"/>
                    </a:lnTo>
                    <a:cubicBezTo>
                      <a:pt x="14554" y="57"/>
                      <a:pt x="13716" y="0"/>
                      <a:pt x="12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5816825" y="2530600"/>
                <a:ext cx="34945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817" extrusionOk="0">
                    <a:moveTo>
                      <a:pt x="1" y="1"/>
                    </a:moveTo>
                    <a:cubicBezTo>
                      <a:pt x="368" y="501"/>
                      <a:pt x="835" y="901"/>
                      <a:pt x="1368" y="1268"/>
                    </a:cubicBezTo>
                    <a:cubicBezTo>
                      <a:pt x="1602" y="1434"/>
                      <a:pt x="1902" y="1568"/>
                      <a:pt x="2169" y="1735"/>
                    </a:cubicBezTo>
                    <a:cubicBezTo>
                      <a:pt x="2436" y="1835"/>
                      <a:pt x="2702" y="2001"/>
                      <a:pt x="3003" y="2101"/>
                    </a:cubicBezTo>
                    <a:cubicBezTo>
                      <a:pt x="4170" y="2502"/>
                      <a:pt x="5404" y="2735"/>
                      <a:pt x="6639" y="2802"/>
                    </a:cubicBezTo>
                    <a:cubicBezTo>
                      <a:pt x="6850" y="2813"/>
                      <a:pt x="7057" y="2817"/>
                      <a:pt x="7264" y="2817"/>
                    </a:cubicBezTo>
                    <a:cubicBezTo>
                      <a:pt x="7676" y="2817"/>
                      <a:pt x="8084" y="2802"/>
                      <a:pt x="8507" y="2802"/>
                    </a:cubicBezTo>
                    <a:cubicBezTo>
                      <a:pt x="9107" y="2735"/>
                      <a:pt x="9741" y="2702"/>
                      <a:pt x="10341" y="2602"/>
                    </a:cubicBezTo>
                    <a:cubicBezTo>
                      <a:pt x="10942" y="2502"/>
                      <a:pt x="11575" y="2402"/>
                      <a:pt x="12176" y="2302"/>
                    </a:cubicBezTo>
                    <a:lnTo>
                      <a:pt x="13977" y="1835"/>
                    </a:lnTo>
                    <a:lnTo>
                      <a:pt x="12143" y="2202"/>
                    </a:lnTo>
                    <a:cubicBezTo>
                      <a:pt x="11542" y="2302"/>
                      <a:pt x="10942" y="2402"/>
                      <a:pt x="10341" y="2468"/>
                    </a:cubicBezTo>
                    <a:cubicBezTo>
                      <a:pt x="9707" y="2535"/>
                      <a:pt x="9107" y="2602"/>
                      <a:pt x="8507" y="2635"/>
                    </a:cubicBezTo>
                    <a:cubicBezTo>
                      <a:pt x="8190" y="2635"/>
                      <a:pt x="7881" y="2644"/>
                      <a:pt x="7577" y="2644"/>
                    </a:cubicBezTo>
                    <a:cubicBezTo>
                      <a:pt x="7272" y="2644"/>
                      <a:pt x="6972" y="2635"/>
                      <a:pt x="6672" y="2602"/>
                    </a:cubicBezTo>
                    <a:cubicBezTo>
                      <a:pt x="5438" y="2568"/>
                      <a:pt x="4204" y="2368"/>
                      <a:pt x="3069" y="1968"/>
                    </a:cubicBezTo>
                    <a:cubicBezTo>
                      <a:pt x="2769" y="1868"/>
                      <a:pt x="2502" y="1735"/>
                      <a:pt x="2202" y="1634"/>
                    </a:cubicBezTo>
                    <a:cubicBezTo>
                      <a:pt x="1935" y="1468"/>
                      <a:pt x="1668" y="1334"/>
                      <a:pt x="1401" y="1167"/>
                    </a:cubicBezTo>
                    <a:cubicBezTo>
                      <a:pt x="868" y="867"/>
                      <a:pt x="368" y="50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5964425" y="2780775"/>
                <a:ext cx="1701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4237" extrusionOk="0">
                    <a:moveTo>
                      <a:pt x="5328" y="0"/>
                    </a:moveTo>
                    <a:cubicBezTo>
                      <a:pt x="5078" y="0"/>
                      <a:pt x="4826" y="11"/>
                      <a:pt x="4571" y="33"/>
                    </a:cubicBezTo>
                    <a:cubicBezTo>
                      <a:pt x="3837" y="134"/>
                      <a:pt x="3103" y="334"/>
                      <a:pt x="2436" y="667"/>
                    </a:cubicBezTo>
                    <a:cubicBezTo>
                      <a:pt x="1735" y="1001"/>
                      <a:pt x="1168" y="1535"/>
                      <a:pt x="768" y="2168"/>
                    </a:cubicBezTo>
                    <a:cubicBezTo>
                      <a:pt x="668" y="2302"/>
                      <a:pt x="568" y="2469"/>
                      <a:pt x="468" y="2635"/>
                    </a:cubicBezTo>
                    <a:lnTo>
                      <a:pt x="268" y="3169"/>
                    </a:lnTo>
                    <a:cubicBezTo>
                      <a:pt x="201" y="3336"/>
                      <a:pt x="168" y="3536"/>
                      <a:pt x="134" y="3703"/>
                    </a:cubicBezTo>
                    <a:lnTo>
                      <a:pt x="1" y="4237"/>
                    </a:lnTo>
                    <a:cubicBezTo>
                      <a:pt x="201" y="3536"/>
                      <a:pt x="434" y="2802"/>
                      <a:pt x="868" y="2235"/>
                    </a:cubicBezTo>
                    <a:cubicBezTo>
                      <a:pt x="1302" y="1635"/>
                      <a:pt x="1835" y="1134"/>
                      <a:pt x="2503" y="801"/>
                    </a:cubicBezTo>
                    <a:cubicBezTo>
                      <a:pt x="3136" y="467"/>
                      <a:pt x="3870" y="300"/>
                      <a:pt x="4604" y="167"/>
                    </a:cubicBezTo>
                    <a:cubicBezTo>
                      <a:pt x="4771" y="167"/>
                      <a:pt x="4971" y="134"/>
                      <a:pt x="5138" y="134"/>
                    </a:cubicBezTo>
                    <a:cubicBezTo>
                      <a:pt x="5338" y="100"/>
                      <a:pt x="5505" y="100"/>
                      <a:pt x="5705" y="100"/>
                    </a:cubicBezTo>
                    <a:cubicBezTo>
                      <a:pt x="6072" y="100"/>
                      <a:pt x="6439" y="100"/>
                      <a:pt x="6806" y="134"/>
                    </a:cubicBezTo>
                    <a:cubicBezTo>
                      <a:pt x="6316" y="45"/>
                      <a:pt x="5827" y="0"/>
                      <a:pt x="5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5543300" y="2336550"/>
                <a:ext cx="363425" cy="122750"/>
              </a:xfrm>
              <a:custGeom>
                <a:avLst/>
                <a:gdLst/>
                <a:ahLst/>
                <a:cxnLst/>
                <a:rect l="l" t="t" r="r" b="b"/>
                <a:pathLst>
                  <a:path w="14537" h="4910" extrusionOk="0">
                    <a:moveTo>
                      <a:pt x="7984" y="1"/>
                    </a:moveTo>
                    <a:cubicBezTo>
                      <a:pt x="7207" y="1"/>
                      <a:pt x="6411" y="61"/>
                      <a:pt x="5638" y="190"/>
                    </a:cubicBezTo>
                    <a:cubicBezTo>
                      <a:pt x="2869" y="657"/>
                      <a:pt x="0" y="3392"/>
                      <a:pt x="0" y="3392"/>
                    </a:cubicBezTo>
                    <a:cubicBezTo>
                      <a:pt x="0" y="3392"/>
                      <a:pt x="4817" y="4909"/>
                      <a:pt x="8828" y="4909"/>
                    </a:cubicBezTo>
                    <a:cubicBezTo>
                      <a:pt x="11168" y="4909"/>
                      <a:pt x="13234" y="4393"/>
                      <a:pt x="13910" y="2758"/>
                    </a:cubicBezTo>
                    <a:cubicBezTo>
                      <a:pt x="14536" y="1180"/>
                      <a:pt x="11431" y="1"/>
                      <a:pt x="79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5939425" y="2400150"/>
                <a:ext cx="325250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5083" extrusionOk="0">
                    <a:moveTo>
                      <a:pt x="4330" y="1"/>
                    </a:moveTo>
                    <a:cubicBezTo>
                      <a:pt x="2795" y="1"/>
                      <a:pt x="1361" y="633"/>
                      <a:pt x="334" y="2383"/>
                    </a:cubicBezTo>
                    <a:cubicBezTo>
                      <a:pt x="0" y="2950"/>
                      <a:pt x="434" y="4217"/>
                      <a:pt x="3836" y="4918"/>
                    </a:cubicBezTo>
                    <a:cubicBezTo>
                      <a:pt x="4410" y="5035"/>
                      <a:pt x="5111" y="5082"/>
                      <a:pt x="5867" y="5082"/>
                    </a:cubicBezTo>
                    <a:cubicBezTo>
                      <a:pt x="8974" y="5082"/>
                      <a:pt x="13009" y="4284"/>
                      <a:pt x="13009" y="4284"/>
                    </a:cubicBezTo>
                    <a:cubicBezTo>
                      <a:pt x="13009" y="4284"/>
                      <a:pt x="8326" y="1"/>
                      <a:pt x="4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5652550" y="2236600"/>
                <a:ext cx="295225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4153" extrusionOk="0">
                    <a:moveTo>
                      <a:pt x="6299" y="1"/>
                    </a:moveTo>
                    <a:cubicBezTo>
                      <a:pt x="3309" y="1"/>
                      <a:pt x="0" y="1986"/>
                      <a:pt x="0" y="1986"/>
                    </a:cubicBezTo>
                    <a:cubicBezTo>
                      <a:pt x="0" y="1986"/>
                      <a:pt x="7535" y="4153"/>
                      <a:pt x="10320" y="4153"/>
                    </a:cubicBezTo>
                    <a:cubicBezTo>
                      <a:pt x="10849" y="4153"/>
                      <a:pt x="11207" y="4074"/>
                      <a:pt x="11308" y="3888"/>
                    </a:cubicBezTo>
                    <a:cubicBezTo>
                      <a:pt x="11809" y="3020"/>
                      <a:pt x="10608" y="285"/>
                      <a:pt x="6772" y="18"/>
                    </a:cubicBezTo>
                    <a:cubicBezTo>
                      <a:pt x="6615" y="6"/>
                      <a:pt x="6458" y="1"/>
                      <a:pt x="6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5951100" y="2254125"/>
                <a:ext cx="236025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4101" extrusionOk="0">
                    <a:moveTo>
                      <a:pt x="4180" y="1"/>
                    </a:moveTo>
                    <a:cubicBezTo>
                      <a:pt x="3851" y="1"/>
                      <a:pt x="3503" y="27"/>
                      <a:pt x="3136" y="84"/>
                    </a:cubicBezTo>
                    <a:cubicBezTo>
                      <a:pt x="500" y="485"/>
                      <a:pt x="0" y="1619"/>
                      <a:pt x="267" y="2853"/>
                    </a:cubicBezTo>
                    <a:cubicBezTo>
                      <a:pt x="495" y="3967"/>
                      <a:pt x="5656" y="4101"/>
                      <a:pt x="8134" y="4101"/>
                    </a:cubicBezTo>
                    <a:cubicBezTo>
                      <a:pt x="8923" y="4101"/>
                      <a:pt x="9440" y="4087"/>
                      <a:pt x="9440" y="4087"/>
                    </a:cubicBezTo>
                    <a:cubicBezTo>
                      <a:pt x="9440" y="4087"/>
                      <a:pt x="8268" y="1"/>
                      <a:pt x="4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5761775" y="2054175"/>
                <a:ext cx="217700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7538" extrusionOk="0">
                    <a:moveTo>
                      <a:pt x="3252" y="1"/>
                    </a:moveTo>
                    <a:cubicBezTo>
                      <a:pt x="1539" y="1"/>
                      <a:pt x="1" y="477"/>
                      <a:pt x="1" y="477"/>
                    </a:cubicBezTo>
                    <a:cubicBezTo>
                      <a:pt x="1" y="477"/>
                      <a:pt x="2202" y="911"/>
                      <a:pt x="3203" y="3346"/>
                    </a:cubicBezTo>
                    <a:cubicBezTo>
                      <a:pt x="4690" y="6953"/>
                      <a:pt x="5609" y="7537"/>
                      <a:pt x="6316" y="7537"/>
                    </a:cubicBezTo>
                    <a:cubicBezTo>
                      <a:pt x="6465" y="7537"/>
                      <a:pt x="6605" y="7511"/>
                      <a:pt x="6739" y="7482"/>
                    </a:cubicBezTo>
                    <a:cubicBezTo>
                      <a:pt x="7773" y="7249"/>
                      <a:pt x="8707" y="3746"/>
                      <a:pt x="7106" y="1544"/>
                    </a:cubicBezTo>
                    <a:cubicBezTo>
                      <a:pt x="6227" y="331"/>
                      <a:pt x="4679" y="1"/>
                      <a:pt x="32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934400" y="2314600"/>
                <a:ext cx="575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02" fill="none" extrusionOk="0">
                    <a:moveTo>
                      <a:pt x="2303" y="0"/>
                    </a:moveTo>
                    <a:cubicBezTo>
                      <a:pt x="2303" y="0"/>
                      <a:pt x="501" y="34"/>
                      <a:pt x="1" y="110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5872700" y="2403825"/>
                <a:ext cx="550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102" fill="none" extrusionOk="0">
                    <a:moveTo>
                      <a:pt x="2202" y="1101"/>
                    </a:moveTo>
                    <a:cubicBezTo>
                      <a:pt x="2202" y="1101"/>
                      <a:pt x="1735" y="201"/>
                      <a:pt x="0" y="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5930250" y="2451375"/>
                <a:ext cx="4087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01" fill="none" extrusionOk="0">
                    <a:moveTo>
                      <a:pt x="0" y="801"/>
                    </a:moveTo>
                    <a:cubicBezTo>
                      <a:pt x="0" y="0"/>
                      <a:pt x="1635" y="267"/>
                      <a:pt x="1635" y="267"/>
                    </a:cubicBezTo>
                  </a:path>
                </a:pathLst>
              </a:custGeom>
              <a:noFill/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5696750" y="2448675"/>
                <a:ext cx="256025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9148" extrusionOk="0">
                    <a:moveTo>
                      <a:pt x="7469" y="0"/>
                    </a:moveTo>
                    <a:cubicBezTo>
                      <a:pt x="5066" y="0"/>
                      <a:pt x="2931" y="2081"/>
                      <a:pt x="2569" y="2443"/>
                    </a:cubicBezTo>
                    <a:cubicBezTo>
                      <a:pt x="133" y="4911"/>
                      <a:pt x="0" y="9148"/>
                      <a:pt x="0" y="9148"/>
                    </a:cubicBezTo>
                    <a:cubicBezTo>
                      <a:pt x="0" y="9148"/>
                      <a:pt x="1001" y="8614"/>
                      <a:pt x="3569" y="7480"/>
                    </a:cubicBezTo>
                    <a:cubicBezTo>
                      <a:pt x="5471" y="6679"/>
                      <a:pt x="5537" y="6946"/>
                      <a:pt x="6371" y="6413"/>
                    </a:cubicBezTo>
                    <a:cubicBezTo>
                      <a:pt x="8706" y="5012"/>
                      <a:pt x="10241" y="1843"/>
                      <a:pt x="9340" y="642"/>
                    </a:cubicBezTo>
                    <a:cubicBezTo>
                      <a:pt x="9073" y="275"/>
                      <a:pt x="8640" y="175"/>
                      <a:pt x="8239" y="75"/>
                    </a:cubicBezTo>
                    <a:cubicBezTo>
                      <a:pt x="7981" y="24"/>
                      <a:pt x="7724" y="0"/>
                      <a:pt x="7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6134550" y="2784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CD1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5" name="Google Shape;815;p34"/>
            <p:cNvGrpSpPr/>
            <p:nvPr/>
          </p:nvGrpSpPr>
          <p:grpSpPr>
            <a:xfrm>
              <a:off x="4629277" y="692041"/>
              <a:ext cx="3051606" cy="1818247"/>
              <a:chOff x="955666" y="1288804"/>
              <a:chExt cx="3051606" cy="2165869"/>
            </a:xfrm>
          </p:grpSpPr>
          <p:sp>
            <p:nvSpPr>
              <p:cNvPr id="816" name="Google Shape;816;p34"/>
              <p:cNvSpPr/>
              <p:nvPr/>
            </p:nvSpPr>
            <p:spPr>
              <a:xfrm>
                <a:off x="955666" y="1288804"/>
                <a:ext cx="170940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77" h="75106" extrusionOk="0">
                    <a:moveTo>
                      <a:pt x="34123" y="1"/>
                    </a:moveTo>
                    <a:lnTo>
                      <a:pt x="0" y="75106"/>
                    </a:lnTo>
                    <a:lnTo>
                      <a:pt x="28621" y="75089"/>
                    </a:lnTo>
                    <a:lnTo>
                      <a:pt x="59277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2297612" y="1288804"/>
                <a:ext cx="170966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86" h="75106" extrusionOk="0">
                    <a:moveTo>
                      <a:pt x="34132" y="1"/>
                    </a:moveTo>
                    <a:lnTo>
                      <a:pt x="0" y="75106"/>
                    </a:lnTo>
                    <a:lnTo>
                      <a:pt x="28629" y="75089"/>
                    </a:lnTo>
                    <a:lnTo>
                      <a:pt x="59285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8" name="Google Shape;818;p34"/>
          <p:cNvGrpSpPr/>
          <p:nvPr/>
        </p:nvGrpSpPr>
        <p:grpSpPr>
          <a:xfrm>
            <a:off x="713225" y="2129700"/>
            <a:ext cx="3933650" cy="2474300"/>
            <a:chOff x="1842325" y="2576450"/>
            <a:chExt cx="3933650" cy="2474300"/>
          </a:xfrm>
        </p:grpSpPr>
        <p:sp>
          <p:nvSpPr>
            <p:cNvPr id="819" name="Google Shape;819;p34"/>
            <p:cNvSpPr/>
            <p:nvPr/>
          </p:nvSpPr>
          <p:spPr>
            <a:xfrm>
              <a:off x="1842325" y="2576450"/>
              <a:ext cx="3933650" cy="2474300"/>
            </a:xfrm>
            <a:custGeom>
              <a:avLst/>
              <a:gdLst/>
              <a:ahLst/>
              <a:cxnLst/>
              <a:rect l="l" t="t" r="r" b="b"/>
              <a:pathLst>
                <a:path w="157346" h="98972" extrusionOk="0">
                  <a:moveTo>
                    <a:pt x="59309" y="1"/>
                  </a:moveTo>
                  <a:cubicBezTo>
                    <a:pt x="58142" y="1"/>
                    <a:pt x="57008" y="267"/>
                    <a:pt x="56007" y="801"/>
                  </a:cubicBezTo>
                  <a:cubicBezTo>
                    <a:pt x="55640" y="868"/>
                    <a:pt x="55273" y="935"/>
                    <a:pt x="54940" y="1001"/>
                  </a:cubicBezTo>
                  <a:cubicBezTo>
                    <a:pt x="50003" y="2035"/>
                    <a:pt x="48201" y="5038"/>
                    <a:pt x="47534" y="7339"/>
                  </a:cubicBezTo>
                  <a:cubicBezTo>
                    <a:pt x="46834" y="9808"/>
                    <a:pt x="47267" y="12276"/>
                    <a:pt x="47501" y="13744"/>
                  </a:cubicBezTo>
                  <a:cubicBezTo>
                    <a:pt x="47534" y="13977"/>
                    <a:pt x="47601" y="14278"/>
                    <a:pt x="47601" y="14411"/>
                  </a:cubicBezTo>
                  <a:cubicBezTo>
                    <a:pt x="47634" y="15612"/>
                    <a:pt x="48001" y="16779"/>
                    <a:pt x="48368" y="17913"/>
                  </a:cubicBezTo>
                  <a:cubicBezTo>
                    <a:pt x="48502" y="18414"/>
                    <a:pt x="48702" y="19014"/>
                    <a:pt x="48835" y="19515"/>
                  </a:cubicBezTo>
                  <a:lnTo>
                    <a:pt x="48702" y="19515"/>
                  </a:lnTo>
                  <a:cubicBezTo>
                    <a:pt x="48535" y="19515"/>
                    <a:pt x="48368" y="19548"/>
                    <a:pt x="48201" y="19548"/>
                  </a:cubicBezTo>
                  <a:cubicBezTo>
                    <a:pt x="44532" y="19882"/>
                    <a:pt x="38761" y="21783"/>
                    <a:pt x="34959" y="23351"/>
                  </a:cubicBezTo>
                  <a:cubicBezTo>
                    <a:pt x="30189" y="25285"/>
                    <a:pt x="25085" y="27654"/>
                    <a:pt x="24785" y="31156"/>
                  </a:cubicBezTo>
                  <a:cubicBezTo>
                    <a:pt x="24718" y="31857"/>
                    <a:pt x="24818" y="32691"/>
                    <a:pt x="25085" y="33758"/>
                  </a:cubicBezTo>
                  <a:lnTo>
                    <a:pt x="21416" y="33758"/>
                  </a:lnTo>
                  <a:cubicBezTo>
                    <a:pt x="19448" y="33758"/>
                    <a:pt x="17513" y="34459"/>
                    <a:pt x="16012" y="35726"/>
                  </a:cubicBezTo>
                  <a:cubicBezTo>
                    <a:pt x="15578" y="36060"/>
                    <a:pt x="15178" y="36460"/>
                    <a:pt x="14844" y="36860"/>
                  </a:cubicBezTo>
                  <a:cubicBezTo>
                    <a:pt x="14677" y="37094"/>
                    <a:pt x="14511" y="37294"/>
                    <a:pt x="14344" y="37527"/>
                  </a:cubicBezTo>
                  <a:cubicBezTo>
                    <a:pt x="13410" y="38928"/>
                    <a:pt x="12910" y="40563"/>
                    <a:pt x="12910" y="42298"/>
                  </a:cubicBezTo>
                  <a:lnTo>
                    <a:pt x="12910" y="48969"/>
                  </a:lnTo>
                  <a:lnTo>
                    <a:pt x="9274" y="48969"/>
                  </a:lnTo>
                  <a:cubicBezTo>
                    <a:pt x="4137" y="48969"/>
                    <a:pt x="0" y="53139"/>
                    <a:pt x="0" y="58242"/>
                  </a:cubicBezTo>
                  <a:lnTo>
                    <a:pt x="0" y="93301"/>
                  </a:lnTo>
                  <a:cubicBezTo>
                    <a:pt x="0" y="95135"/>
                    <a:pt x="1468" y="96636"/>
                    <a:pt x="3336" y="96636"/>
                  </a:cubicBezTo>
                  <a:lnTo>
                    <a:pt x="3736" y="96636"/>
                  </a:lnTo>
                  <a:cubicBezTo>
                    <a:pt x="4170" y="97971"/>
                    <a:pt x="5438" y="98971"/>
                    <a:pt x="6939" y="98971"/>
                  </a:cubicBezTo>
                  <a:lnTo>
                    <a:pt x="12643" y="98971"/>
                  </a:lnTo>
                  <a:cubicBezTo>
                    <a:pt x="14110" y="98971"/>
                    <a:pt x="15378" y="97971"/>
                    <a:pt x="15812" y="96636"/>
                  </a:cubicBezTo>
                  <a:lnTo>
                    <a:pt x="141535" y="96636"/>
                  </a:lnTo>
                  <a:cubicBezTo>
                    <a:pt x="141968" y="97971"/>
                    <a:pt x="143203" y="98971"/>
                    <a:pt x="144704" y="98971"/>
                  </a:cubicBezTo>
                  <a:lnTo>
                    <a:pt x="150408" y="98971"/>
                  </a:lnTo>
                  <a:cubicBezTo>
                    <a:pt x="151909" y="98971"/>
                    <a:pt x="153176" y="97971"/>
                    <a:pt x="153577" y="96636"/>
                  </a:cubicBezTo>
                  <a:lnTo>
                    <a:pt x="154010" y="96636"/>
                  </a:lnTo>
                  <a:cubicBezTo>
                    <a:pt x="155845" y="96636"/>
                    <a:pt x="157346" y="95135"/>
                    <a:pt x="157346" y="93301"/>
                  </a:cubicBezTo>
                  <a:lnTo>
                    <a:pt x="157346" y="58242"/>
                  </a:lnTo>
                  <a:cubicBezTo>
                    <a:pt x="157346" y="55774"/>
                    <a:pt x="156379" y="53439"/>
                    <a:pt x="154644" y="51704"/>
                  </a:cubicBezTo>
                  <a:cubicBezTo>
                    <a:pt x="152876" y="49936"/>
                    <a:pt x="150541" y="48969"/>
                    <a:pt x="148073" y="48969"/>
                  </a:cubicBezTo>
                  <a:lnTo>
                    <a:pt x="144437" y="48969"/>
                  </a:lnTo>
                  <a:lnTo>
                    <a:pt x="144437" y="42298"/>
                  </a:lnTo>
                  <a:cubicBezTo>
                    <a:pt x="144437" y="40563"/>
                    <a:pt x="143936" y="38928"/>
                    <a:pt x="143002" y="37527"/>
                  </a:cubicBezTo>
                  <a:cubicBezTo>
                    <a:pt x="142836" y="37294"/>
                    <a:pt x="142669" y="37094"/>
                    <a:pt x="142502" y="36860"/>
                  </a:cubicBezTo>
                  <a:cubicBezTo>
                    <a:pt x="142135" y="36460"/>
                    <a:pt x="141768" y="36060"/>
                    <a:pt x="141335" y="35726"/>
                  </a:cubicBezTo>
                  <a:cubicBezTo>
                    <a:pt x="139833" y="34459"/>
                    <a:pt x="137899" y="33758"/>
                    <a:pt x="135931" y="33758"/>
                  </a:cubicBezTo>
                  <a:lnTo>
                    <a:pt x="134229" y="33758"/>
                  </a:lnTo>
                  <a:cubicBezTo>
                    <a:pt x="133929" y="28988"/>
                    <a:pt x="132762" y="22350"/>
                    <a:pt x="127625" y="22050"/>
                  </a:cubicBezTo>
                  <a:cubicBezTo>
                    <a:pt x="127358" y="22050"/>
                    <a:pt x="127091" y="22016"/>
                    <a:pt x="126824" y="22016"/>
                  </a:cubicBezTo>
                  <a:cubicBezTo>
                    <a:pt x="124189" y="22016"/>
                    <a:pt x="120353" y="22684"/>
                    <a:pt x="116984" y="23551"/>
                  </a:cubicBezTo>
                  <a:cubicBezTo>
                    <a:pt x="116383" y="22383"/>
                    <a:pt x="115483" y="21416"/>
                    <a:pt x="114415" y="20715"/>
                  </a:cubicBezTo>
                  <a:cubicBezTo>
                    <a:pt x="113948" y="18847"/>
                    <a:pt x="112414" y="17580"/>
                    <a:pt x="110679" y="16746"/>
                  </a:cubicBezTo>
                  <a:cubicBezTo>
                    <a:pt x="110713" y="16246"/>
                    <a:pt x="110713" y="15745"/>
                    <a:pt x="110746" y="15312"/>
                  </a:cubicBezTo>
                  <a:lnTo>
                    <a:pt x="110746" y="14778"/>
                  </a:lnTo>
                  <a:cubicBezTo>
                    <a:pt x="110779" y="14211"/>
                    <a:pt x="110813" y="13677"/>
                    <a:pt x="110846" y="13143"/>
                  </a:cubicBezTo>
                  <a:cubicBezTo>
                    <a:pt x="111013" y="10308"/>
                    <a:pt x="111246" y="7106"/>
                    <a:pt x="107877" y="4137"/>
                  </a:cubicBezTo>
                  <a:cubicBezTo>
                    <a:pt x="106376" y="2803"/>
                    <a:pt x="104442" y="2102"/>
                    <a:pt x="102240" y="2102"/>
                  </a:cubicBezTo>
                  <a:cubicBezTo>
                    <a:pt x="100639" y="2102"/>
                    <a:pt x="98971" y="2469"/>
                    <a:pt x="97303" y="3203"/>
                  </a:cubicBezTo>
                  <a:lnTo>
                    <a:pt x="97270" y="3203"/>
                  </a:lnTo>
                  <a:cubicBezTo>
                    <a:pt x="92800" y="3203"/>
                    <a:pt x="89131" y="6872"/>
                    <a:pt x="89131" y="11342"/>
                  </a:cubicBezTo>
                  <a:cubicBezTo>
                    <a:pt x="89131" y="13177"/>
                    <a:pt x="89798" y="14978"/>
                    <a:pt x="90932" y="16412"/>
                  </a:cubicBezTo>
                  <a:cubicBezTo>
                    <a:pt x="90965" y="16613"/>
                    <a:pt x="91032" y="16813"/>
                    <a:pt x="91065" y="16979"/>
                  </a:cubicBezTo>
                  <a:cubicBezTo>
                    <a:pt x="90865" y="19781"/>
                    <a:pt x="91699" y="22350"/>
                    <a:pt x="93367" y="24218"/>
                  </a:cubicBezTo>
                  <a:cubicBezTo>
                    <a:pt x="92867" y="24385"/>
                    <a:pt x="92400" y="24585"/>
                    <a:pt x="91933" y="24785"/>
                  </a:cubicBezTo>
                  <a:cubicBezTo>
                    <a:pt x="88930" y="25786"/>
                    <a:pt x="84894" y="29155"/>
                    <a:pt x="82292" y="31523"/>
                  </a:cubicBezTo>
                  <a:lnTo>
                    <a:pt x="74987" y="24585"/>
                  </a:lnTo>
                  <a:cubicBezTo>
                    <a:pt x="74520" y="24151"/>
                    <a:pt x="73986" y="23851"/>
                    <a:pt x="73419" y="23718"/>
                  </a:cubicBezTo>
                  <a:cubicBezTo>
                    <a:pt x="72352" y="22817"/>
                    <a:pt x="70818" y="21983"/>
                    <a:pt x="68849" y="21983"/>
                  </a:cubicBezTo>
                  <a:lnTo>
                    <a:pt x="68583" y="21983"/>
                  </a:lnTo>
                  <a:cubicBezTo>
                    <a:pt x="68216" y="21983"/>
                    <a:pt x="67882" y="22016"/>
                    <a:pt x="67549" y="22050"/>
                  </a:cubicBezTo>
                  <a:cubicBezTo>
                    <a:pt x="68349" y="20248"/>
                    <a:pt x="68816" y="18147"/>
                    <a:pt x="68816" y="16012"/>
                  </a:cubicBezTo>
                  <a:cubicBezTo>
                    <a:pt x="68816" y="15445"/>
                    <a:pt x="68816" y="14845"/>
                    <a:pt x="68783" y="14244"/>
                  </a:cubicBezTo>
                  <a:cubicBezTo>
                    <a:pt x="69950" y="13077"/>
                    <a:pt x="70617" y="11442"/>
                    <a:pt x="70617" y="9674"/>
                  </a:cubicBezTo>
                  <a:cubicBezTo>
                    <a:pt x="70617" y="7473"/>
                    <a:pt x="69583" y="5505"/>
                    <a:pt x="67915" y="4337"/>
                  </a:cubicBezTo>
                  <a:cubicBezTo>
                    <a:pt x="66748" y="2703"/>
                    <a:pt x="65013" y="1502"/>
                    <a:pt x="62812" y="935"/>
                  </a:cubicBezTo>
                  <a:cubicBezTo>
                    <a:pt x="61778" y="334"/>
                    <a:pt x="60544" y="1"/>
                    <a:pt x="59309" y="1"/>
                  </a:cubicBezTo>
                  <a:close/>
                </a:path>
              </a:pathLst>
            </a:custGeom>
            <a:solidFill>
              <a:srgbClr val="FDFD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3388425" y="2741575"/>
              <a:ext cx="135950" cy="153475"/>
            </a:xfrm>
            <a:custGeom>
              <a:avLst/>
              <a:gdLst/>
              <a:ahLst/>
              <a:cxnLst/>
              <a:rect l="l" t="t" r="r" b="b"/>
              <a:pathLst>
                <a:path w="5438" h="6139" extrusionOk="0">
                  <a:moveTo>
                    <a:pt x="2702" y="0"/>
                  </a:moveTo>
                  <a:cubicBezTo>
                    <a:pt x="1201" y="0"/>
                    <a:pt x="0" y="1368"/>
                    <a:pt x="0" y="3069"/>
                  </a:cubicBezTo>
                  <a:cubicBezTo>
                    <a:pt x="0" y="4770"/>
                    <a:pt x="1201" y="6138"/>
                    <a:pt x="2702" y="6138"/>
                  </a:cubicBezTo>
                  <a:cubicBezTo>
                    <a:pt x="4203" y="6138"/>
                    <a:pt x="5438" y="4770"/>
                    <a:pt x="5438" y="3069"/>
                  </a:cubicBezTo>
                  <a:cubicBezTo>
                    <a:pt x="5438" y="1368"/>
                    <a:pt x="4203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4153975" y="2739900"/>
              <a:ext cx="240200" cy="240200"/>
            </a:xfrm>
            <a:custGeom>
              <a:avLst/>
              <a:gdLst/>
              <a:ahLst/>
              <a:cxnLst/>
              <a:rect l="l" t="t" r="r" b="b"/>
              <a:pathLst>
                <a:path w="9608" h="9608" extrusionOk="0">
                  <a:moveTo>
                    <a:pt x="4804" y="1"/>
                  </a:moveTo>
                  <a:cubicBezTo>
                    <a:pt x="2169" y="1"/>
                    <a:pt x="0" y="2169"/>
                    <a:pt x="0" y="4804"/>
                  </a:cubicBezTo>
                  <a:cubicBezTo>
                    <a:pt x="0" y="7439"/>
                    <a:pt x="2169" y="9608"/>
                    <a:pt x="4804" y="9608"/>
                  </a:cubicBezTo>
                  <a:cubicBezTo>
                    <a:pt x="7439" y="9608"/>
                    <a:pt x="9607" y="7439"/>
                    <a:pt x="9607" y="4804"/>
                  </a:cubicBezTo>
                  <a:cubicBezTo>
                    <a:pt x="9607" y="2169"/>
                    <a:pt x="7439" y="1"/>
                    <a:pt x="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3206625" y="2762400"/>
              <a:ext cx="272725" cy="428675"/>
            </a:xfrm>
            <a:custGeom>
              <a:avLst/>
              <a:gdLst/>
              <a:ahLst/>
              <a:cxnLst/>
              <a:rect l="l" t="t" r="r" b="b"/>
              <a:pathLst>
                <a:path w="10909" h="17147" extrusionOk="0">
                  <a:moveTo>
                    <a:pt x="6927" y="1"/>
                  </a:moveTo>
                  <a:cubicBezTo>
                    <a:pt x="6446" y="1"/>
                    <a:pt x="5908" y="65"/>
                    <a:pt x="5304" y="201"/>
                  </a:cubicBezTo>
                  <a:cubicBezTo>
                    <a:pt x="2436" y="835"/>
                    <a:pt x="1" y="4004"/>
                    <a:pt x="1" y="8674"/>
                  </a:cubicBezTo>
                  <a:cubicBezTo>
                    <a:pt x="1" y="13344"/>
                    <a:pt x="2369" y="17147"/>
                    <a:pt x="5304" y="17147"/>
                  </a:cubicBezTo>
                  <a:cubicBezTo>
                    <a:pt x="8273" y="17147"/>
                    <a:pt x="10908" y="13244"/>
                    <a:pt x="10908" y="8574"/>
                  </a:cubicBezTo>
                  <a:cubicBezTo>
                    <a:pt x="10908" y="4407"/>
                    <a:pt x="10908" y="1"/>
                    <a:pt x="69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4264875" y="3111825"/>
              <a:ext cx="191825" cy="222700"/>
            </a:xfrm>
            <a:custGeom>
              <a:avLst/>
              <a:gdLst/>
              <a:ahLst/>
              <a:cxnLst/>
              <a:rect l="l" t="t" r="r" b="b"/>
              <a:pathLst>
                <a:path w="7673" h="8908" extrusionOk="0">
                  <a:moveTo>
                    <a:pt x="1" y="1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3214125" y="3080150"/>
              <a:ext cx="191825" cy="222675"/>
            </a:xfrm>
            <a:custGeom>
              <a:avLst/>
              <a:gdLst/>
              <a:ahLst/>
              <a:cxnLst/>
              <a:rect l="l" t="t" r="r" b="b"/>
              <a:pathLst>
                <a:path w="7673" h="8907" extrusionOk="0">
                  <a:moveTo>
                    <a:pt x="1" y="0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785500" y="3220575"/>
              <a:ext cx="1055375" cy="528600"/>
            </a:xfrm>
            <a:custGeom>
              <a:avLst/>
              <a:gdLst/>
              <a:ahLst/>
              <a:cxnLst/>
              <a:rect l="l" t="t" r="r" b="b"/>
              <a:pathLst>
                <a:path w="42215" h="21144" extrusionOk="0">
                  <a:moveTo>
                    <a:pt x="19473" y="1"/>
                  </a:moveTo>
                  <a:cubicBezTo>
                    <a:pt x="6677" y="1"/>
                    <a:pt x="1372" y="3328"/>
                    <a:pt x="0" y="18701"/>
                  </a:cubicBezTo>
                  <a:cubicBezTo>
                    <a:pt x="0" y="18701"/>
                    <a:pt x="14428" y="21143"/>
                    <a:pt x="26365" y="21143"/>
                  </a:cubicBezTo>
                  <a:cubicBezTo>
                    <a:pt x="34931" y="21143"/>
                    <a:pt x="42214" y="19885"/>
                    <a:pt x="41964" y="15565"/>
                  </a:cubicBezTo>
                  <a:cubicBezTo>
                    <a:pt x="41363" y="5191"/>
                    <a:pt x="35359" y="321"/>
                    <a:pt x="21282" y="21"/>
                  </a:cubicBezTo>
                  <a:cubicBezTo>
                    <a:pt x="20663" y="8"/>
                    <a:pt x="20060" y="1"/>
                    <a:pt x="19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538650" y="3148275"/>
              <a:ext cx="755575" cy="540675"/>
            </a:xfrm>
            <a:custGeom>
              <a:avLst/>
              <a:gdLst/>
              <a:ahLst/>
              <a:cxnLst/>
              <a:rect l="l" t="t" r="r" b="b"/>
              <a:pathLst>
                <a:path w="30223" h="21627" extrusionOk="0">
                  <a:moveTo>
                    <a:pt x="20842" y="1"/>
                  </a:moveTo>
                  <a:cubicBezTo>
                    <a:pt x="20766" y="1"/>
                    <a:pt x="20691" y="4"/>
                    <a:pt x="20615" y="11"/>
                  </a:cubicBezTo>
                  <a:cubicBezTo>
                    <a:pt x="14911" y="478"/>
                    <a:pt x="468" y="6148"/>
                    <a:pt x="234" y="8583"/>
                  </a:cubicBezTo>
                  <a:cubicBezTo>
                    <a:pt x="1" y="11019"/>
                    <a:pt x="5538" y="21626"/>
                    <a:pt x="5538" y="21626"/>
                  </a:cubicBezTo>
                  <a:lnTo>
                    <a:pt x="30222" y="18090"/>
                  </a:lnTo>
                  <a:cubicBezTo>
                    <a:pt x="30222" y="18090"/>
                    <a:pt x="26422" y="1"/>
                    <a:pt x="20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556175" y="3212250"/>
              <a:ext cx="607125" cy="206800"/>
            </a:xfrm>
            <a:custGeom>
              <a:avLst/>
              <a:gdLst/>
              <a:ahLst/>
              <a:cxnLst/>
              <a:rect l="l" t="t" r="r" b="b"/>
              <a:pathLst>
                <a:path w="24285" h="8272" extrusionOk="0">
                  <a:moveTo>
                    <a:pt x="15661" y="267"/>
                  </a:moveTo>
                  <a:cubicBezTo>
                    <a:pt x="16039" y="267"/>
                    <a:pt x="16418" y="374"/>
                    <a:pt x="16712" y="587"/>
                  </a:cubicBezTo>
                  <a:cubicBezTo>
                    <a:pt x="16879" y="721"/>
                    <a:pt x="17046" y="921"/>
                    <a:pt x="17146" y="1121"/>
                  </a:cubicBezTo>
                  <a:cubicBezTo>
                    <a:pt x="17246" y="1321"/>
                    <a:pt x="17279" y="1555"/>
                    <a:pt x="17279" y="1788"/>
                  </a:cubicBezTo>
                  <a:cubicBezTo>
                    <a:pt x="17246" y="2222"/>
                    <a:pt x="17079" y="2689"/>
                    <a:pt x="16779" y="3056"/>
                  </a:cubicBezTo>
                  <a:cubicBezTo>
                    <a:pt x="16646" y="3255"/>
                    <a:pt x="16496" y="3447"/>
                    <a:pt x="16330" y="3626"/>
                  </a:cubicBezTo>
                  <a:lnTo>
                    <a:pt x="16330" y="3626"/>
                  </a:lnTo>
                  <a:cubicBezTo>
                    <a:pt x="15557" y="3290"/>
                    <a:pt x="14859" y="2807"/>
                    <a:pt x="14377" y="2155"/>
                  </a:cubicBezTo>
                  <a:cubicBezTo>
                    <a:pt x="14244" y="1955"/>
                    <a:pt x="14143" y="1721"/>
                    <a:pt x="14110" y="1521"/>
                  </a:cubicBezTo>
                  <a:cubicBezTo>
                    <a:pt x="14043" y="1288"/>
                    <a:pt x="14077" y="1054"/>
                    <a:pt x="14210" y="887"/>
                  </a:cubicBezTo>
                  <a:cubicBezTo>
                    <a:pt x="14310" y="721"/>
                    <a:pt x="14510" y="587"/>
                    <a:pt x="14711" y="487"/>
                  </a:cubicBezTo>
                  <a:cubicBezTo>
                    <a:pt x="14944" y="387"/>
                    <a:pt x="15178" y="320"/>
                    <a:pt x="15378" y="287"/>
                  </a:cubicBezTo>
                  <a:cubicBezTo>
                    <a:pt x="15471" y="274"/>
                    <a:pt x="15566" y="267"/>
                    <a:pt x="15661" y="267"/>
                  </a:cubicBezTo>
                  <a:close/>
                  <a:moveTo>
                    <a:pt x="5553" y="2751"/>
                  </a:moveTo>
                  <a:cubicBezTo>
                    <a:pt x="5570" y="2751"/>
                    <a:pt x="5587" y="2753"/>
                    <a:pt x="5604" y="2755"/>
                  </a:cubicBezTo>
                  <a:cubicBezTo>
                    <a:pt x="5804" y="2755"/>
                    <a:pt x="5971" y="2922"/>
                    <a:pt x="6138" y="3089"/>
                  </a:cubicBezTo>
                  <a:cubicBezTo>
                    <a:pt x="6305" y="3256"/>
                    <a:pt x="6438" y="3456"/>
                    <a:pt x="6571" y="3656"/>
                  </a:cubicBezTo>
                  <a:cubicBezTo>
                    <a:pt x="6838" y="4090"/>
                    <a:pt x="7038" y="4523"/>
                    <a:pt x="7138" y="4990"/>
                  </a:cubicBezTo>
                  <a:cubicBezTo>
                    <a:pt x="7205" y="5457"/>
                    <a:pt x="7138" y="5958"/>
                    <a:pt x="6872" y="6358"/>
                  </a:cubicBezTo>
                  <a:cubicBezTo>
                    <a:pt x="6847" y="6394"/>
                    <a:pt x="6822" y="6430"/>
                    <a:pt x="6796" y="6465"/>
                  </a:cubicBezTo>
                  <a:lnTo>
                    <a:pt x="6796" y="6465"/>
                  </a:lnTo>
                  <a:cubicBezTo>
                    <a:pt x="6192" y="6178"/>
                    <a:pt x="5675" y="5709"/>
                    <a:pt x="5371" y="5124"/>
                  </a:cubicBezTo>
                  <a:cubicBezTo>
                    <a:pt x="5137" y="4690"/>
                    <a:pt x="5037" y="4223"/>
                    <a:pt x="5037" y="3756"/>
                  </a:cubicBezTo>
                  <a:cubicBezTo>
                    <a:pt x="5037" y="3523"/>
                    <a:pt x="5070" y="3289"/>
                    <a:pt x="5137" y="3089"/>
                  </a:cubicBezTo>
                  <a:cubicBezTo>
                    <a:pt x="5228" y="2906"/>
                    <a:pt x="5376" y="2751"/>
                    <a:pt x="5553" y="2751"/>
                  </a:cubicBezTo>
                  <a:close/>
                  <a:moveTo>
                    <a:pt x="15655" y="1"/>
                  </a:moveTo>
                  <a:cubicBezTo>
                    <a:pt x="15551" y="1"/>
                    <a:pt x="15447" y="7"/>
                    <a:pt x="15344" y="20"/>
                  </a:cubicBezTo>
                  <a:cubicBezTo>
                    <a:pt x="15111" y="87"/>
                    <a:pt x="14844" y="154"/>
                    <a:pt x="14610" y="254"/>
                  </a:cubicBezTo>
                  <a:cubicBezTo>
                    <a:pt x="14377" y="354"/>
                    <a:pt x="14143" y="521"/>
                    <a:pt x="13977" y="754"/>
                  </a:cubicBezTo>
                  <a:cubicBezTo>
                    <a:pt x="13843" y="988"/>
                    <a:pt x="13810" y="1288"/>
                    <a:pt x="13877" y="1555"/>
                  </a:cubicBezTo>
                  <a:cubicBezTo>
                    <a:pt x="13943" y="1821"/>
                    <a:pt x="14043" y="2055"/>
                    <a:pt x="14210" y="2288"/>
                  </a:cubicBezTo>
                  <a:cubicBezTo>
                    <a:pt x="14707" y="2950"/>
                    <a:pt x="15431" y="3430"/>
                    <a:pt x="16195" y="3764"/>
                  </a:cubicBezTo>
                  <a:lnTo>
                    <a:pt x="16195" y="3764"/>
                  </a:lnTo>
                  <a:cubicBezTo>
                    <a:pt x="16065" y="3892"/>
                    <a:pt x="15926" y="4012"/>
                    <a:pt x="15778" y="4123"/>
                  </a:cubicBezTo>
                  <a:cubicBezTo>
                    <a:pt x="15011" y="4724"/>
                    <a:pt x="14143" y="5191"/>
                    <a:pt x="13276" y="5591"/>
                  </a:cubicBezTo>
                  <a:cubicBezTo>
                    <a:pt x="12376" y="5991"/>
                    <a:pt x="11442" y="6358"/>
                    <a:pt x="10508" y="6592"/>
                  </a:cubicBezTo>
                  <a:cubicBezTo>
                    <a:pt x="9900" y="6738"/>
                    <a:pt x="9292" y="6832"/>
                    <a:pt x="8684" y="6832"/>
                  </a:cubicBezTo>
                  <a:cubicBezTo>
                    <a:pt x="8325" y="6832"/>
                    <a:pt x="7965" y="6799"/>
                    <a:pt x="7605" y="6725"/>
                  </a:cubicBezTo>
                  <a:cubicBezTo>
                    <a:pt x="7381" y="6685"/>
                    <a:pt x="7160" y="6620"/>
                    <a:pt x="6948" y="6532"/>
                  </a:cubicBezTo>
                  <a:lnTo>
                    <a:pt x="6948" y="6532"/>
                  </a:lnTo>
                  <a:cubicBezTo>
                    <a:pt x="6967" y="6508"/>
                    <a:pt x="6986" y="6483"/>
                    <a:pt x="7005" y="6458"/>
                  </a:cubicBezTo>
                  <a:cubicBezTo>
                    <a:pt x="7305" y="6024"/>
                    <a:pt x="7405" y="5457"/>
                    <a:pt x="7305" y="4957"/>
                  </a:cubicBezTo>
                  <a:cubicBezTo>
                    <a:pt x="7205" y="4457"/>
                    <a:pt x="7005" y="3990"/>
                    <a:pt x="6738" y="3556"/>
                  </a:cubicBezTo>
                  <a:cubicBezTo>
                    <a:pt x="6638" y="3356"/>
                    <a:pt x="6471" y="3122"/>
                    <a:pt x="6305" y="2956"/>
                  </a:cubicBezTo>
                  <a:cubicBezTo>
                    <a:pt x="6138" y="2755"/>
                    <a:pt x="5938" y="2555"/>
                    <a:pt x="5604" y="2522"/>
                  </a:cubicBezTo>
                  <a:lnTo>
                    <a:pt x="5404" y="2522"/>
                  </a:lnTo>
                  <a:cubicBezTo>
                    <a:pt x="5337" y="2555"/>
                    <a:pt x="5237" y="2589"/>
                    <a:pt x="5204" y="2655"/>
                  </a:cubicBezTo>
                  <a:cubicBezTo>
                    <a:pt x="5070" y="2755"/>
                    <a:pt x="5004" y="2856"/>
                    <a:pt x="4937" y="2989"/>
                  </a:cubicBezTo>
                  <a:cubicBezTo>
                    <a:pt x="4803" y="3222"/>
                    <a:pt x="4770" y="3489"/>
                    <a:pt x="4770" y="3756"/>
                  </a:cubicBezTo>
                  <a:cubicBezTo>
                    <a:pt x="4770" y="4257"/>
                    <a:pt x="4904" y="4790"/>
                    <a:pt x="5137" y="5224"/>
                  </a:cubicBezTo>
                  <a:cubicBezTo>
                    <a:pt x="5452" y="5855"/>
                    <a:pt x="5996" y="6349"/>
                    <a:pt x="6624" y="6665"/>
                  </a:cubicBezTo>
                  <a:lnTo>
                    <a:pt x="6624" y="6665"/>
                  </a:lnTo>
                  <a:cubicBezTo>
                    <a:pt x="6383" y="6915"/>
                    <a:pt x="6086" y="7113"/>
                    <a:pt x="5771" y="7259"/>
                  </a:cubicBezTo>
                  <a:cubicBezTo>
                    <a:pt x="4904" y="7726"/>
                    <a:pt x="3903" y="7926"/>
                    <a:pt x="2935" y="8059"/>
                  </a:cubicBezTo>
                  <a:cubicBezTo>
                    <a:pt x="1968" y="8193"/>
                    <a:pt x="967" y="8259"/>
                    <a:pt x="0" y="8259"/>
                  </a:cubicBezTo>
                  <a:cubicBezTo>
                    <a:pt x="228" y="8267"/>
                    <a:pt x="459" y="8271"/>
                    <a:pt x="690" y="8271"/>
                  </a:cubicBezTo>
                  <a:cubicBezTo>
                    <a:pt x="1440" y="8271"/>
                    <a:pt x="2204" y="8228"/>
                    <a:pt x="2969" y="8126"/>
                  </a:cubicBezTo>
                  <a:cubicBezTo>
                    <a:pt x="3936" y="8026"/>
                    <a:pt x="4937" y="7826"/>
                    <a:pt x="5838" y="7392"/>
                  </a:cubicBezTo>
                  <a:cubicBezTo>
                    <a:pt x="6192" y="7240"/>
                    <a:pt x="6508" y="7011"/>
                    <a:pt x="6771" y="6735"/>
                  </a:cubicBezTo>
                  <a:lnTo>
                    <a:pt x="6771" y="6735"/>
                  </a:lnTo>
                  <a:cubicBezTo>
                    <a:pt x="7030" y="6851"/>
                    <a:pt x="7300" y="6937"/>
                    <a:pt x="7572" y="6992"/>
                  </a:cubicBezTo>
                  <a:cubicBezTo>
                    <a:pt x="7944" y="7066"/>
                    <a:pt x="8321" y="7099"/>
                    <a:pt x="8697" y="7099"/>
                  </a:cubicBezTo>
                  <a:cubicBezTo>
                    <a:pt x="9332" y="7099"/>
                    <a:pt x="9966" y="7005"/>
                    <a:pt x="10574" y="6858"/>
                  </a:cubicBezTo>
                  <a:cubicBezTo>
                    <a:pt x="11542" y="6625"/>
                    <a:pt x="12476" y="6258"/>
                    <a:pt x="13376" y="5858"/>
                  </a:cubicBezTo>
                  <a:cubicBezTo>
                    <a:pt x="14277" y="5457"/>
                    <a:pt x="15178" y="4957"/>
                    <a:pt x="15978" y="4323"/>
                  </a:cubicBezTo>
                  <a:cubicBezTo>
                    <a:pt x="16143" y="4188"/>
                    <a:pt x="16308" y="4040"/>
                    <a:pt x="16467" y="3877"/>
                  </a:cubicBezTo>
                  <a:lnTo>
                    <a:pt x="16467" y="3877"/>
                  </a:lnTo>
                  <a:cubicBezTo>
                    <a:pt x="16538" y="3905"/>
                    <a:pt x="16608" y="3931"/>
                    <a:pt x="16679" y="3956"/>
                  </a:cubicBezTo>
                  <a:cubicBezTo>
                    <a:pt x="17315" y="4184"/>
                    <a:pt x="17997" y="4302"/>
                    <a:pt x="18684" y="4302"/>
                  </a:cubicBezTo>
                  <a:cubicBezTo>
                    <a:pt x="19006" y="4302"/>
                    <a:pt x="19328" y="4276"/>
                    <a:pt x="19647" y="4223"/>
                  </a:cubicBezTo>
                  <a:cubicBezTo>
                    <a:pt x="20648" y="4056"/>
                    <a:pt x="21549" y="3623"/>
                    <a:pt x="22349" y="2989"/>
                  </a:cubicBezTo>
                  <a:cubicBezTo>
                    <a:pt x="23150" y="2389"/>
                    <a:pt x="23784" y="1621"/>
                    <a:pt x="24284" y="787"/>
                  </a:cubicBezTo>
                  <a:lnTo>
                    <a:pt x="24284" y="787"/>
                  </a:lnTo>
                  <a:cubicBezTo>
                    <a:pt x="23750" y="1588"/>
                    <a:pt x="23083" y="2355"/>
                    <a:pt x="22316" y="2956"/>
                  </a:cubicBezTo>
                  <a:cubicBezTo>
                    <a:pt x="21515" y="3523"/>
                    <a:pt x="20581" y="3956"/>
                    <a:pt x="19614" y="4090"/>
                  </a:cubicBezTo>
                  <a:cubicBezTo>
                    <a:pt x="19338" y="4128"/>
                    <a:pt x="19059" y="4147"/>
                    <a:pt x="18780" y="4147"/>
                  </a:cubicBezTo>
                  <a:cubicBezTo>
                    <a:pt x="18083" y="4147"/>
                    <a:pt x="17389" y="4028"/>
                    <a:pt x="16745" y="3790"/>
                  </a:cubicBezTo>
                  <a:cubicBezTo>
                    <a:pt x="16697" y="3772"/>
                    <a:pt x="16649" y="3755"/>
                    <a:pt x="16601" y="3736"/>
                  </a:cubicBezTo>
                  <a:lnTo>
                    <a:pt x="16601" y="3736"/>
                  </a:lnTo>
                  <a:cubicBezTo>
                    <a:pt x="16747" y="3577"/>
                    <a:pt x="16885" y="3406"/>
                    <a:pt x="17012" y="3222"/>
                  </a:cubicBezTo>
                  <a:cubicBezTo>
                    <a:pt x="17312" y="2822"/>
                    <a:pt x="17513" y="2322"/>
                    <a:pt x="17546" y="1788"/>
                  </a:cubicBezTo>
                  <a:cubicBezTo>
                    <a:pt x="17546" y="1521"/>
                    <a:pt x="17479" y="1254"/>
                    <a:pt x="17379" y="988"/>
                  </a:cubicBezTo>
                  <a:cubicBezTo>
                    <a:pt x="17246" y="754"/>
                    <a:pt x="17079" y="554"/>
                    <a:pt x="16845" y="387"/>
                  </a:cubicBezTo>
                  <a:cubicBezTo>
                    <a:pt x="16522" y="118"/>
                    <a:pt x="16090" y="1"/>
                    <a:pt x="156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2780500" y="3352225"/>
              <a:ext cx="442825" cy="151075"/>
            </a:xfrm>
            <a:custGeom>
              <a:avLst/>
              <a:gdLst/>
              <a:ahLst/>
              <a:cxnLst/>
              <a:rect l="l" t="t" r="r" b="b"/>
              <a:pathLst>
                <a:path w="17713" h="6043" extrusionOk="0">
                  <a:moveTo>
                    <a:pt x="11404" y="251"/>
                  </a:moveTo>
                  <a:cubicBezTo>
                    <a:pt x="11682" y="251"/>
                    <a:pt x="11952" y="325"/>
                    <a:pt x="12175" y="492"/>
                  </a:cubicBezTo>
                  <a:cubicBezTo>
                    <a:pt x="12409" y="659"/>
                    <a:pt x="12576" y="993"/>
                    <a:pt x="12576" y="1326"/>
                  </a:cubicBezTo>
                  <a:cubicBezTo>
                    <a:pt x="12542" y="1626"/>
                    <a:pt x="12409" y="1960"/>
                    <a:pt x="12209" y="2227"/>
                  </a:cubicBezTo>
                  <a:cubicBezTo>
                    <a:pt x="12110" y="2375"/>
                    <a:pt x="12002" y="2508"/>
                    <a:pt x="11883" y="2632"/>
                  </a:cubicBezTo>
                  <a:lnTo>
                    <a:pt x="11883" y="2632"/>
                  </a:lnTo>
                  <a:cubicBezTo>
                    <a:pt x="11339" y="2391"/>
                    <a:pt x="10842" y="2033"/>
                    <a:pt x="10508" y="1560"/>
                  </a:cubicBezTo>
                  <a:cubicBezTo>
                    <a:pt x="10341" y="1293"/>
                    <a:pt x="10207" y="926"/>
                    <a:pt x="10374" y="692"/>
                  </a:cubicBezTo>
                  <a:cubicBezTo>
                    <a:pt x="10474" y="559"/>
                    <a:pt x="10608" y="459"/>
                    <a:pt x="10741" y="392"/>
                  </a:cubicBezTo>
                  <a:cubicBezTo>
                    <a:pt x="10908" y="325"/>
                    <a:pt x="11075" y="292"/>
                    <a:pt x="11241" y="259"/>
                  </a:cubicBezTo>
                  <a:cubicBezTo>
                    <a:pt x="11296" y="253"/>
                    <a:pt x="11350" y="251"/>
                    <a:pt x="11404" y="251"/>
                  </a:cubicBezTo>
                  <a:close/>
                  <a:moveTo>
                    <a:pt x="4031" y="2054"/>
                  </a:moveTo>
                  <a:cubicBezTo>
                    <a:pt x="4044" y="2054"/>
                    <a:pt x="4057" y="2056"/>
                    <a:pt x="4070" y="2060"/>
                  </a:cubicBezTo>
                  <a:cubicBezTo>
                    <a:pt x="4203" y="2060"/>
                    <a:pt x="4370" y="2160"/>
                    <a:pt x="4470" y="2293"/>
                  </a:cubicBezTo>
                  <a:cubicBezTo>
                    <a:pt x="4570" y="2427"/>
                    <a:pt x="4703" y="2560"/>
                    <a:pt x="4770" y="2694"/>
                  </a:cubicBezTo>
                  <a:cubicBezTo>
                    <a:pt x="4970" y="2994"/>
                    <a:pt x="5104" y="3328"/>
                    <a:pt x="5170" y="3661"/>
                  </a:cubicBezTo>
                  <a:cubicBezTo>
                    <a:pt x="5237" y="3995"/>
                    <a:pt x="5204" y="4362"/>
                    <a:pt x="5004" y="4628"/>
                  </a:cubicBezTo>
                  <a:cubicBezTo>
                    <a:pt x="4991" y="4648"/>
                    <a:pt x="4977" y="4667"/>
                    <a:pt x="4964" y="4686"/>
                  </a:cubicBezTo>
                  <a:lnTo>
                    <a:pt x="4964" y="4686"/>
                  </a:lnTo>
                  <a:cubicBezTo>
                    <a:pt x="4540" y="4474"/>
                    <a:pt x="4176" y="4140"/>
                    <a:pt x="3970" y="3728"/>
                  </a:cubicBezTo>
                  <a:cubicBezTo>
                    <a:pt x="3803" y="3428"/>
                    <a:pt x="3703" y="3094"/>
                    <a:pt x="3703" y="2760"/>
                  </a:cubicBezTo>
                  <a:cubicBezTo>
                    <a:pt x="3703" y="2594"/>
                    <a:pt x="3736" y="2427"/>
                    <a:pt x="3803" y="2293"/>
                  </a:cubicBezTo>
                  <a:cubicBezTo>
                    <a:pt x="3861" y="2148"/>
                    <a:pt x="3944" y="2054"/>
                    <a:pt x="4031" y="2054"/>
                  </a:cubicBezTo>
                  <a:close/>
                  <a:moveTo>
                    <a:pt x="11484" y="1"/>
                  </a:moveTo>
                  <a:cubicBezTo>
                    <a:pt x="11390" y="1"/>
                    <a:pt x="11297" y="9"/>
                    <a:pt x="11208" y="25"/>
                  </a:cubicBezTo>
                  <a:cubicBezTo>
                    <a:pt x="11008" y="25"/>
                    <a:pt x="10808" y="92"/>
                    <a:pt x="10641" y="192"/>
                  </a:cubicBezTo>
                  <a:cubicBezTo>
                    <a:pt x="10474" y="259"/>
                    <a:pt x="10307" y="392"/>
                    <a:pt x="10174" y="559"/>
                  </a:cubicBezTo>
                  <a:cubicBezTo>
                    <a:pt x="10041" y="726"/>
                    <a:pt x="10041" y="959"/>
                    <a:pt x="10074" y="1159"/>
                  </a:cubicBezTo>
                  <a:cubicBezTo>
                    <a:pt x="10141" y="1359"/>
                    <a:pt x="10241" y="1526"/>
                    <a:pt x="10341" y="1693"/>
                  </a:cubicBezTo>
                  <a:cubicBezTo>
                    <a:pt x="10715" y="2174"/>
                    <a:pt x="11217" y="2526"/>
                    <a:pt x="11744" y="2767"/>
                  </a:cubicBezTo>
                  <a:lnTo>
                    <a:pt x="11744" y="2767"/>
                  </a:lnTo>
                  <a:cubicBezTo>
                    <a:pt x="11661" y="2844"/>
                    <a:pt x="11571" y="2919"/>
                    <a:pt x="11475" y="2994"/>
                  </a:cubicBezTo>
                  <a:cubicBezTo>
                    <a:pt x="10941" y="3428"/>
                    <a:pt x="10307" y="3761"/>
                    <a:pt x="9674" y="4061"/>
                  </a:cubicBezTo>
                  <a:cubicBezTo>
                    <a:pt x="9007" y="4362"/>
                    <a:pt x="8339" y="4595"/>
                    <a:pt x="7639" y="4795"/>
                  </a:cubicBezTo>
                  <a:cubicBezTo>
                    <a:pt x="7194" y="4884"/>
                    <a:pt x="6720" y="4958"/>
                    <a:pt x="6255" y="4958"/>
                  </a:cubicBezTo>
                  <a:cubicBezTo>
                    <a:pt x="6023" y="4958"/>
                    <a:pt x="5793" y="4940"/>
                    <a:pt x="5571" y="4895"/>
                  </a:cubicBezTo>
                  <a:cubicBezTo>
                    <a:pt x="5417" y="4865"/>
                    <a:pt x="5265" y="4818"/>
                    <a:pt x="5118" y="4757"/>
                  </a:cubicBezTo>
                  <a:lnTo>
                    <a:pt x="5118" y="4757"/>
                  </a:lnTo>
                  <a:cubicBezTo>
                    <a:pt x="5124" y="4747"/>
                    <a:pt x="5131" y="4738"/>
                    <a:pt x="5137" y="4729"/>
                  </a:cubicBezTo>
                  <a:cubicBezTo>
                    <a:pt x="5371" y="4428"/>
                    <a:pt x="5437" y="3995"/>
                    <a:pt x="5371" y="3628"/>
                  </a:cubicBezTo>
                  <a:cubicBezTo>
                    <a:pt x="5304" y="3261"/>
                    <a:pt x="5137" y="2927"/>
                    <a:pt x="4970" y="2594"/>
                  </a:cubicBezTo>
                  <a:cubicBezTo>
                    <a:pt x="4870" y="2427"/>
                    <a:pt x="4770" y="2293"/>
                    <a:pt x="4637" y="2127"/>
                  </a:cubicBezTo>
                  <a:cubicBezTo>
                    <a:pt x="4503" y="1993"/>
                    <a:pt x="4337" y="1860"/>
                    <a:pt x="4103" y="1826"/>
                  </a:cubicBezTo>
                  <a:lnTo>
                    <a:pt x="3936" y="1826"/>
                  </a:lnTo>
                  <a:cubicBezTo>
                    <a:pt x="3870" y="1860"/>
                    <a:pt x="3803" y="1893"/>
                    <a:pt x="3769" y="1927"/>
                  </a:cubicBezTo>
                  <a:cubicBezTo>
                    <a:pt x="3669" y="1993"/>
                    <a:pt x="3636" y="2093"/>
                    <a:pt x="3569" y="2193"/>
                  </a:cubicBezTo>
                  <a:cubicBezTo>
                    <a:pt x="3503" y="2360"/>
                    <a:pt x="3469" y="2560"/>
                    <a:pt x="3469" y="2760"/>
                  </a:cubicBezTo>
                  <a:cubicBezTo>
                    <a:pt x="3469" y="3127"/>
                    <a:pt x="3569" y="3528"/>
                    <a:pt x="3736" y="3861"/>
                  </a:cubicBezTo>
                  <a:cubicBezTo>
                    <a:pt x="3957" y="4303"/>
                    <a:pt x="4339" y="4657"/>
                    <a:pt x="4785" y="4894"/>
                  </a:cubicBezTo>
                  <a:lnTo>
                    <a:pt x="4785" y="4894"/>
                  </a:lnTo>
                  <a:cubicBezTo>
                    <a:pt x="4621" y="5057"/>
                    <a:pt x="4427" y="5184"/>
                    <a:pt x="4203" y="5296"/>
                  </a:cubicBezTo>
                  <a:cubicBezTo>
                    <a:pt x="3569" y="5629"/>
                    <a:pt x="2869" y="5763"/>
                    <a:pt x="2168" y="5896"/>
                  </a:cubicBezTo>
                  <a:cubicBezTo>
                    <a:pt x="1434" y="5996"/>
                    <a:pt x="734" y="6029"/>
                    <a:pt x="0" y="6029"/>
                  </a:cubicBezTo>
                  <a:cubicBezTo>
                    <a:pt x="197" y="6038"/>
                    <a:pt x="391" y="6043"/>
                    <a:pt x="584" y="6043"/>
                  </a:cubicBezTo>
                  <a:cubicBezTo>
                    <a:pt x="1112" y="6043"/>
                    <a:pt x="1631" y="6012"/>
                    <a:pt x="2168" y="5963"/>
                  </a:cubicBezTo>
                  <a:cubicBezTo>
                    <a:pt x="2902" y="5863"/>
                    <a:pt x="3603" y="5729"/>
                    <a:pt x="4270" y="5429"/>
                  </a:cubicBezTo>
                  <a:cubicBezTo>
                    <a:pt x="4508" y="5310"/>
                    <a:pt x="4747" y="5157"/>
                    <a:pt x="4936" y="4969"/>
                  </a:cubicBezTo>
                  <a:lnTo>
                    <a:pt x="4936" y="4969"/>
                  </a:lnTo>
                  <a:cubicBezTo>
                    <a:pt x="5119" y="5053"/>
                    <a:pt x="5310" y="5118"/>
                    <a:pt x="5504" y="5162"/>
                  </a:cubicBezTo>
                  <a:cubicBezTo>
                    <a:pt x="5773" y="5211"/>
                    <a:pt x="6047" y="5233"/>
                    <a:pt x="6321" y="5233"/>
                  </a:cubicBezTo>
                  <a:cubicBezTo>
                    <a:pt x="6792" y="5233"/>
                    <a:pt x="7262" y="5168"/>
                    <a:pt x="7706" y="5062"/>
                  </a:cubicBezTo>
                  <a:cubicBezTo>
                    <a:pt x="8439" y="4862"/>
                    <a:pt x="9107" y="4628"/>
                    <a:pt x="9774" y="4328"/>
                  </a:cubicBezTo>
                  <a:cubicBezTo>
                    <a:pt x="10441" y="4028"/>
                    <a:pt x="11108" y="3661"/>
                    <a:pt x="11675" y="3194"/>
                  </a:cubicBezTo>
                  <a:cubicBezTo>
                    <a:pt x="11801" y="3096"/>
                    <a:pt x="11915" y="2993"/>
                    <a:pt x="12022" y="2883"/>
                  </a:cubicBezTo>
                  <a:lnTo>
                    <a:pt x="12022" y="2883"/>
                  </a:lnTo>
                  <a:cubicBezTo>
                    <a:pt x="12062" y="2899"/>
                    <a:pt x="12102" y="2913"/>
                    <a:pt x="12142" y="2927"/>
                  </a:cubicBezTo>
                  <a:cubicBezTo>
                    <a:pt x="12632" y="3091"/>
                    <a:pt x="13155" y="3172"/>
                    <a:pt x="13665" y="3172"/>
                  </a:cubicBezTo>
                  <a:cubicBezTo>
                    <a:pt x="13884" y="3172"/>
                    <a:pt x="14100" y="3157"/>
                    <a:pt x="14310" y="3127"/>
                  </a:cubicBezTo>
                  <a:cubicBezTo>
                    <a:pt x="15044" y="2994"/>
                    <a:pt x="15711" y="2660"/>
                    <a:pt x="16312" y="2227"/>
                  </a:cubicBezTo>
                  <a:cubicBezTo>
                    <a:pt x="16879" y="1760"/>
                    <a:pt x="17346" y="1193"/>
                    <a:pt x="17713" y="592"/>
                  </a:cubicBezTo>
                  <a:lnTo>
                    <a:pt x="17713" y="592"/>
                  </a:lnTo>
                  <a:cubicBezTo>
                    <a:pt x="16946" y="1793"/>
                    <a:pt x="15745" y="2794"/>
                    <a:pt x="14310" y="2961"/>
                  </a:cubicBezTo>
                  <a:cubicBezTo>
                    <a:pt x="14096" y="3001"/>
                    <a:pt x="13879" y="3020"/>
                    <a:pt x="13661" y="3020"/>
                  </a:cubicBezTo>
                  <a:cubicBezTo>
                    <a:pt x="13167" y="3020"/>
                    <a:pt x="12672" y="2923"/>
                    <a:pt x="12209" y="2760"/>
                  </a:cubicBezTo>
                  <a:cubicBezTo>
                    <a:pt x="12191" y="2754"/>
                    <a:pt x="12173" y="2748"/>
                    <a:pt x="12155" y="2741"/>
                  </a:cubicBezTo>
                  <a:lnTo>
                    <a:pt x="12155" y="2741"/>
                  </a:lnTo>
                  <a:cubicBezTo>
                    <a:pt x="12254" y="2631"/>
                    <a:pt x="12348" y="2515"/>
                    <a:pt x="12442" y="2394"/>
                  </a:cubicBezTo>
                  <a:cubicBezTo>
                    <a:pt x="12642" y="2093"/>
                    <a:pt x="12809" y="1726"/>
                    <a:pt x="12843" y="1326"/>
                  </a:cubicBezTo>
                  <a:cubicBezTo>
                    <a:pt x="12843" y="926"/>
                    <a:pt x="12642" y="492"/>
                    <a:pt x="12309" y="259"/>
                  </a:cubicBezTo>
                  <a:cubicBezTo>
                    <a:pt x="12082" y="82"/>
                    <a:pt x="11778" y="1"/>
                    <a:pt x="11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4547575" y="3210675"/>
              <a:ext cx="597950" cy="438225"/>
            </a:xfrm>
            <a:custGeom>
              <a:avLst/>
              <a:gdLst/>
              <a:ahLst/>
              <a:cxnLst/>
              <a:rect l="l" t="t" r="r" b="b"/>
              <a:pathLst>
                <a:path w="23918" h="17529" extrusionOk="0">
                  <a:moveTo>
                    <a:pt x="18626" y="1"/>
                  </a:moveTo>
                  <a:cubicBezTo>
                    <a:pt x="13513" y="1"/>
                    <a:pt x="1473" y="3070"/>
                    <a:pt x="768" y="5153"/>
                  </a:cubicBezTo>
                  <a:cubicBezTo>
                    <a:pt x="1" y="7322"/>
                    <a:pt x="1902" y="17529"/>
                    <a:pt x="1902" y="17529"/>
                  </a:cubicBezTo>
                  <a:lnTo>
                    <a:pt x="22617" y="17462"/>
                  </a:lnTo>
                  <a:cubicBezTo>
                    <a:pt x="22617" y="17462"/>
                    <a:pt x="23918" y="283"/>
                    <a:pt x="19215" y="16"/>
                  </a:cubicBezTo>
                  <a:cubicBezTo>
                    <a:pt x="19031" y="6"/>
                    <a:pt x="18834" y="1"/>
                    <a:pt x="18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4561750" y="3254450"/>
              <a:ext cx="534575" cy="143450"/>
            </a:xfrm>
            <a:custGeom>
              <a:avLst/>
              <a:gdLst/>
              <a:ahLst/>
              <a:cxnLst/>
              <a:rect l="l" t="t" r="r" b="b"/>
              <a:pathLst>
                <a:path w="21383" h="5738" extrusionOk="0">
                  <a:moveTo>
                    <a:pt x="14378" y="267"/>
                  </a:moveTo>
                  <a:cubicBezTo>
                    <a:pt x="14778" y="267"/>
                    <a:pt x="15145" y="467"/>
                    <a:pt x="15345" y="767"/>
                  </a:cubicBezTo>
                  <a:cubicBezTo>
                    <a:pt x="15545" y="1101"/>
                    <a:pt x="15545" y="1534"/>
                    <a:pt x="15412" y="1901"/>
                  </a:cubicBezTo>
                  <a:cubicBezTo>
                    <a:pt x="15312" y="2268"/>
                    <a:pt x="15045" y="2602"/>
                    <a:pt x="14745" y="2902"/>
                  </a:cubicBezTo>
                  <a:cubicBezTo>
                    <a:pt x="14601" y="3064"/>
                    <a:pt x="14439" y="3215"/>
                    <a:pt x="14262" y="3352"/>
                  </a:cubicBezTo>
                  <a:lnTo>
                    <a:pt x="14262" y="3352"/>
                  </a:lnTo>
                  <a:cubicBezTo>
                    <a:pt x="13701" y="2927"/>
                    <a:pt x="13241" y="2350"/>
                    <a:pt x="13044" y="1701"/>
                  </a:cubicBezTo>
                  <a:cubicBezTo>
                    <a:pt x="13010" y="1501"/>
                    <a:pt x="12977" y="1301"/>
                    <a:pt x="13010" y="1101"/>
                  </a:cubicBezTo>
                  <a:cubicBezTo>
                    <a:pt x="13044" y="934"/>
                    <a:pt x="13144" y="734"/>
                    <a:pt x="13277" y="634"/>
                  </a:cubicBezTo>
                  <a:cubicBezTo>
                    <a:pt x="13544" y="367"/>
                    <a:pt x="13978" y="267"/>
                    <a:pt x="14378" y="267"/>
                  </a:cubicBezTo>
                  <a:close/>
                  <a:moveTo>
                    <a:pt x="5796" y="1229"/>
                  </a:moveTo>
                  <a:cubicBezTo>
                    <a:pt x="5810" y="1229"/>
                    <a:pt x="5825" y="1231"/>
                    <a:pt x="5838" y="1234"/>
                  </a:cubicBezTo>
                  <a:cubicBezTo>
                    <a:pt x="5972" y="1268"/>
                    <a:pt x="6105" y="1434"/>
                    <a:pt x="6205" y="1601"/>
                  </a:cubicBezTo>
                  <a:cubicBezTo>
                    <a:pt x="6239" y="1701"/>
                    <a:pt x="6272" y="1801"/>
                    <a:pt x="6305" y="1901"/>
                  </a:cubicBezTo>
                  <a:cubicBezTo>
                    <a:pt x="6339" y="2001"/>
                    <a:pt x="6372" y="2068"/>
                    <a:pt x="6406" y="2202"/>
                  </a:cubicBezTo>
                  <a:cubicBezTo>
                    <a:pt x="6506" y="2602"/>
                    <a:pt x="6572" y="3002"/>
                    <a:pt x="6539" y="3436"/>
                  </a:cubicBezTo>
                  <a:cubicBezTo>
                    <a:pt x="6472" y="3836"/>
                    <a:pt x="6339" y="4236"/>
                    <a:pt x="6072" y="4537"/>
                  </a:cubicBezTo>
                  <a:cubicBezTo>
                    <a:pt x="6024" y="4597"/>
                    <a:pt x="5972" y="4653"/>
                    <a:pt x="5917" y="4706"/>
                  </a:cubicBezTo>
                  <a:lnTo>
                    <a:pt x="5917" y="4706"/>
                  </a:lnTo>
                  <a:cubicBezTo>
                    <a:pt x="5477" y="4344"/>
                    <a:pt x="5175" y="3823"/>
                    <a:pt x="5105" y="3236"/>
                  </a:cubicBezTo>
                  <a:cubicBezTo>
                    <a:pt x="5038" y="2835"/>
                    <a:pt x="5071" y="2435"/>
                    <a:pt x="5171" y="2035"/>
                  </a:cubicBezTo>
                  <a:cubicBezTo>
                    <a:pt x="5238" y="1835"/>
                    <a:pt x="5305" y="1635"/>
                    <a:pt x="5438" y="1501"/>
                  </a:cubicBezTo>
                  <a:cubicBezTo>
                    <a:pt x="5528" y="1352"/>
                    <a:pt x="5671" y="1229"/>
                    <a:pt x="5796" y="1229"/>
                  </a:cubicBezTo>
                  <a:close/>
                  <a:moveTo>
                    <a:pt x="14378" y="0"/>
                  </a:moveTo>
                  <a:cubicBezTo>
                    <a:pt x="14144" y="0"/>
                    <a:pt x="13911" y="33"/>
                    <a:pt x="13711" y="100"/>
                  </a:cubicBezTo>
                  <a:cubicBezTo>
                    <a:pt x="13477" y="167"/>
                    <a:pt x="13277" y="267"/>
                    <a:pt x="13110" y="434"/>
                  </a:cubicBezTo>
                  <a:cubicBezTo>
                    <a:pt x="12910" y="600"/>
                    <a:pt x="12810" y="834"/>
                    <a:pt x="12777" y="1067"/>
                  </a:cubicBezTo>
                  <a:cubicBezTo>
                    <a:pt x="12743" y="1301"/>
                    <a:pt x="12777" y="1534"/>
                    <a:pt x="12843" y="1768"/>
                  </a:cubicBezTo>
                  <a:cubicBezTo>
                    <a:pt x="13061" y="2474"/>
                    <a:pt x="13522" y="3048"/>
                    <a:pt x="14100" y="3471"/>
                  </a:cubicBezTo>
                  <a:lnTo>
                    <a:pt x="14100" y="3471"/>
                  </a:lnTo>
                  <a:cubicBezTo>
                    <a:pt x="13996" y="3542"/>
                    <a:pt x="13888" y="3609"/>
                    <a:pt x="13777" y="3669"/>
                  </a:cubicBezTo>
                  <a:cubicBezTo>
                    <a:pt x="13077" y="4103"/>
                    <a:pt x="12276" y="4437"/>
                    <a:pt x="11476" y="4670"/>
                  </a:cubicBezTo>
                  <a:cubicBezTo>
                    <a:pt x="10675" y="4937"/>
                    <a:pt x="9841" y="5137"/>
                    <a:pt x="9007" y="5270"/>
                  </a:cubicBezTo>
                  <a:cubicBezTo>
                    <a:pt x="8702" y="5307"/>
                    <a:pt x="8392" y="5330"/>
                    <a:pt x="8085" y="5330"/>
                  </a:cubicBezTo>
                  <a:cubicBezTo>
                    <a:pt x="7552" y="5330"/>
                    <a:pt x="7025" y="5261"/>
                    <a:pt x="6539" y="5070"/>
                  </a:cubicBezTo>
                  <a:cubicBezTo>
                    <a:pt x="6365" y="5002"/>
                    <a:pt x="6201" y="4913"/>
                    <a:pt x="6050" y="4807"/>
                  </a:cubicBezTo>
                  <a:lnTo>
                    <a:pt x="6050" y="4807"/>
                  </a:lnTo>
                  <a:cubicBezTo>
                    <a:pt x="6104" y="4754"/>
                    <a:pt x="6156" y="4697"/>
                    <a:pt x="6205" y="4637"/>
                  </a:cubicBezTo>
                  <a:cubicBezTo>
                    <a:pt x="6472" y="4303"/>
                    <a:pt x="6672" y="3869"/>
                    <a:pt x="6706" y="3436"/>
                  </a:cubicBezTo>
                  <a:cubicBezTo>
                    <a:pt x="6772" y="3002"/>
                    <a:pt x="6706" y="2569"/>
                    <a:pt x="6606" y="2135"/>
                  </a:cubicBezTo>
                  <a:cubicBezTo>
                    <a:pt x="6572" y="2035"/>
                    <a:pt x="6539" y="1935"/>
                    <a:pt x="6506" y="1835"/>
                  </a:cubicBezTo>
                  <a:cubicBezTo>
                    <a:pt x="6472" y="1701"/>
                    <a:pt x="6439" y="1601"/>
                    <a:pt x="6372" y="1501"/>
                  </a:cubicBezTo>
                  <a:cubicBezTo>
                    <a:pt x="6272" y="1301"/>
                    <a:pt x="6172" y="1067"/>
                    <a:pt x="5872" y="1001"/>
                  </a:cubicBezTo>
                  <a:cubicBezTo>
                    <a:pt x="5850" y="998"/>
                    <a:pt x="5828" y="997"/>
                    <a:pt x="5807" y="997"/>
                  </a:cubicBezTo>
                  <a:cubicBezTo>
                    <a:pt x="5542" y="997"/>
                    <a:pt x="5362" y="1182"/>
                    <a:pt x="5238" y="1368"/>
                  </a:cubicBezTo>
                  <a:cubicBezTo>
                    <a:pt x="5105" y="1534"/>
                    <a:pt x="5005" y="1768"/>
                    <a:pt x="4938" y="1968"/>
                  </a:cubicBezTo>
                  <a:cubicBezTo>
                    <a:pt x="4804" y="2402"/>
                    <a:pt x="4771" y="2835"/>
                    <a:pt x="4838" y="3302"/>
                  </a:cubicBezTo>
                  <a:cubicBezTo>
                    <a:pt x="4904" y="3736"/>
                    <a:pt x="5071" y="4170"/>
                    <a:pt x="5371" y="4503"/>
                  </a:cubicBezTo>
                  <a:cubicBezTo>
                    <a:pt x="5472" y="4642"/>
                    <a:pt x="5587" y="4766"/>
                    <a:pt x="5715" y="4876"/>
                  </a:cubicBezTo>
                  <a:lnTo>
                    <a:pt x="5715" y="4876"/>
                  </a:lnTo>
                  <a:cubicBezTo>
                    <a:pt x="5515" y="5023"/>
                    <a:pt x="5293" y="5136"/>
                    <a:pt x="5071" y="5237"/>
                  </a:cubicBezTo>
                  <a:cubicBezTo>
                    <a:pt x="4271" y="5571"/>
                    <a:pt x="3403" y="5637"/>
                    <a:pt x="2569" y="5671"/>
                  </a:cubicBezTo>
                  <a:cubicBezTo>
                    <a:pt x="1702" y="5671"/>
                    <a:pt x="868" y="5604"/>
                    <a:pt x="1" y="5471"/>
                  </a:cubicBezTo>
                  <a:lnTo>
                    <a:pt x="1" y="5471"/>
                  </a:lnTo>
                  <a:cubicBezTo>
                    <a:pt x="868" y="5637"/>
                    <a:pt x="1702" y="5737"/>
                    <a:pt x="2569" y="5737"/>
                  </a:cubicBezTo>
                  <a:cubicBezTo>
                    <a:pt x="3403" y="5737"/>
                    <a:pt x="4304" y="5671"/>
                    <a:pt x="5105" y="5371"/>
                  </a:cubicBezTo>
                  <a:cubicBezTo>
                    <a:pt x="5361" y="5285"/>
                    <a:pt x="5617" y="5159"/>
                    <a:pt x="5848" y="4982"/>
                  </a:cubicBezTo>
                  <a:lnTo>
                    <a:pt x="5848" y="4982"/>
                  </a:lnTo>
                  <a:cubicBezTo>
                    <a:pt x="6026" y="5114"/>
                    <a:pt x="6224" y="5221"/>
                    <a:pt x="6439" y="5304"/>
                  </a:cubicBezTo>
                  <a:cubicBezTo>
                    <a:pt x="6978" y="5519"/>
                    <a:pt x="7544" y="5596"/>
                    <a:pt x="8112" y="5596"/>
                  </a:cubicBezTo>
                  <a:cubicBezTo>
                    <a:pt x="8423" y="5596"/>
                    <a:pt x="8734" y="5573"/>
                    <a:pt x="9041" y="5537"/>
                  </a:cubicBezTo>
                  <a:cubicBezTo>
                    <a:pt x="9908" y="5437"/>
                    <a:pt x="10742" y="5237"/>
                    <a:pt x="11543" y="4970"/>
                  </a:cubicBezTo>
                  <a:cubicBezTo>
                    <a:pt x="12376" y="4703"/>
                    <a:pt x="13177" y="4370"/>
                    <a:pt x="13911" y="3903"/>
                  </a:cubicBezTo>
                  <a:cubicBezTo>
                    <a:pt x="14050" y="3815"/>
                    <a:pt x="14188" y="3721"/>
                    <a:pt x="14324" y="3624"/>
                  </a:cubicBezTo>
                  <a:lnTo>
                    <a:pt x="14324" y="3624"/>
                  </a:lnTo>
                  <a:cubicBezTo>
                    <a:pt x="14385" y="3663"/>
                    <a:pt x="14448" y="3700"/>
                    <a:pt x="14511" y="3736"/>
                  </a:cubicBezTo>
                  <a:cubicBezTo>
                    <a:pt x="15142" y="4138"/>
                    <a:pt x="15897" y="4317"/>
                    <a:pt x="16647" y="4317"/>
                  </a:cubicBezTo>
                  <a:cubicBezTo>
                    <a:pt x="16770" y="4317"/>
                    <a:pt x="16892" y="4312"/>
                    <a:pt x="17013" y="4303"/>
                  </a:cubicBezTo>
                  <a:cubicBezTo>
                    <a:pt x="17880" y="4236"/>
                    <a:pt x="18714" y="3936"/>
                    <a:pt x="19415" y="3469"/>
                  </a:cubicBezTo>
                  <a:cubicBezTo>
                    <a:pt x="20149" y="3036"/>
                    <a:pt x="20782" y="2435"/>
                    <a:pt x="21382" y="1802"/>
                  </a:cubicBezTo>
                  <a:lnTo>
                    <a:pt x="21382" y="1802"/>
                  </a:lnTo>
                  <a:cubicBezTo>
                    <a:pt x="20782" y="2435"/>
                    <a:pt x="20115" y="2969"/>
                    <a:pt x="19381" y="3402"/>
                  </a:cubicBezTo>
                  <a:cubicBezTo>
                    <a:pt x="18648" y="3836"/>
                    <a:pt x="17847" y="4136"/>
                    <a:pt x="16980" y="4170"/>
                  </a:cubicBezTo>
                  <a:cubicBezTo>
                    <a:pt x="16920" y="4172"/>
                    <a:pt x="16861" y="4173"/>
                    <a:pt x="16801" y="4173"/>
                  </a:cubicBezTo>
                  <a:cubicBezTo>
                    <a:pt x="16027" y="4173"/>
                    <a:pt x="15259" y="3972"/>
                    <a:pt x="14578" y="3569"/>
                  </a:cubicBezTo>
                  <a:cubicBezTo>
                    <a:pt x="14545" y="3549"/>
                    <a:pt x="14513" y="3528"/>
                    <a:pt x="14480" y="3507"/>
                  </a:cubicBezTo>
                  <a:lnTo>
                    <a:pt x="14480" y="3507"/>
                  </a:lnTo>
                  <a:cubicBezTo>
                    <a:pt x="14645" y="3379"/>
                    <a:pt x="14803" y="3245"/>
                    <a:pt x="14945" y="3102"/>
                  </a:cubicBezTo>
                  <a:cubicBezTo>
                    <a:pt x="15245" y="2769"/>
                    <a:pt x="15545" y="2435"/>
                    <a:pt x="15679" y="1968"/>
                  </a:cubicBezTo>
                  <a:cubicBezTo>
                    <a:pt x="15812" y="1568"/>
                    <a:pt x="15846" y="1034"/>
                    <a:pt x="15579" y="634"/>
                  </a:cubicBezTo>
                  <a:cubicBezTo>
                    <a:pt x="15312" y="234"/>
                    <a:pt x="14845" y="0"/>
                    <a:pt x="14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4722700" y="3395375"/>
              <a:ext cx="389475" cy="105100"/>
            </a:xfrm>
            <a:custGeom>
              <a:avLst/>
              <a:gdLst/>
              <a:ahLst/>
              <a:cxnLst/>
              <a:rect l="l" t="t" r="r" b="b"/>
              <a:pathLst>
                <a:path w="15579" h="4204" extrusionOk="0">
                  <a:moveTo>
                    <a:pt x="10475" y="234"/>
                  </a:moveTo>
                  <a:cubicBezTo>
                    <a:pt x="10742" y="267"/>
                    <a:pt x="11009" y="367"/>
                    <a:pt x="11142" y="601"/>
                  </a:cubicBezTo>
                  <a:cubicBezTo>
                    <a:pt x="11309" y="834"/>
                    <a:pt x="11276" y="1135"/>
                    <a:pt x="11176" y="1368"/>
                  </a:cubicBezTo>
                  <a:cubicBezTo>
                    <a:pt x="11049" y="1798"/>
                    <a:pt x="10731" y="2132"/>
                    <a:pt x="10367" y="2399"/>
                  </a:cubicBezTo>
                  <a:lnTo>
                    <a:pt x="10367" y="2399"/>
                  </a:lnTo>
                  <a:cubicBezTo>
                    <a:pt x="9987" y="2089"/>
                    <a:pt x="9676" y="1695"/>
                    <a:pt x="9541" y="1235"/>
                  </a:cubicBezTo>
                  <a:cubicBezTo>
                    <a:pt x="9474" y="968"/>
                    <a:pt x="9508" y="668"/>
                    <a:pt x="9674" y="501"/>
                  </a:cubicBezTo>
                  <a:cubicBezTo>
                    <a:pt x="9775" y="401"/>
                    <a:pt x="9908" y="334"/>
                    <a:pt x="10041" y="301"/>
                  </a:cubicBezTo>
                  <a:lnTo>
                    <a:pt x="10242" y="234"/>
                  </a:lnTo>
                  <a:close/>
                  <a:moveTo>
                    <a:pt x="4237" y="934"/>
                  </a:moveTo>
                  <a:cubicBezTo>
                    <a:pt x="4337" y="934"/>
                    <a:pt x="4437" y="1068"/>
                    <a:pt x="4471" y="1201"/>
                  </a:cubicBezTo>
                  <a:cubicBezTo>
                    <a:pt x="4537" y="1335"/>
                    <a:pt x="4604" y="1468"/>
                    <a:pt x="4638" y="1602"/>
                  </a:cubicBezTo>
                  <a:cubicBezTo>
                    <a:pt x="4704" y="1902"/>
                    <a:pt x="4738" y="2202"/>
                    <a:pt x="4738" y="2502"/>
                  </a:cubicBezTo>
                  <a:cubicBezTo>
                    <a:pt x="4704" y="2802"/>
                    <a:pt x="4604" y="3069"/>
                    <a:pt x="4404" y="3303"/>
                  </a:cubicBezTo>
                  <a:cubicBezTo>
                    <a:pt x="4372" y="3340"/>
                    <a:pt x="4339" y="3375"/>
                    <a:pt x="4304" y="3409"/>
                  </a:cubicBezTo>
                  <a:lnTo>
                    <a:pt x="4304" y="3409"/>
                  </a:lnTo>
                  <a:cubicBezTo>
                    <a:pt x="3991" y="3155"/>
                    <a:pt x="3783" y="2786"/>
                    <a:pt x="3737" y="2369"/>
                  </a:cubicBezTo>
                  <a:cubicBezTo>
                    <a:pt x="3704" y="2069"/>
                    <a:pt x="3737" y="1768"/>
                    <a:pt x="3804" y="1501"/>
                  </a:cubicBezTo>
                  <a:cubicBezTo>
                    <a:pt x="3837" y="1368"/>
                    <a:pt x="3904" y="1235"/>
                    <a:pt x="3970" y="1101"/>
                  </a:cubicBezTo>
                  <a:cubicBezTo>
                    <a:pt x="4037" y="1001"/>
                    <a:pt x="4171" y="934"/>
                    <a:pt x="4237" y="934"/>
                  </a:cubicBezTo>
                  <a:close/>
                  <a:moveTo>
                    <a:pt x="10208" y="0"/>
                  </a:moveTo>
                  <a:lnTo>
                    <a:pt x="9975" y="67"/>
                  </a:lnTo>
                  <a:cubicBezTo>
                    <a:pt x="9808" y="100"/>
                    <a:pt x="9641" y="201"/>
                    <a:pt x="9508" y="301"/>
                  </a:cubicBezTo>
                  <a:cubicBezTo>
                    <a:pt x="9374" y="434"/>
                    <a:pt x="9308" y="601"/>
                    <a:pt x="9274" y="801"/>
                  </a:cubicBezTo>
                  <a:cubicBezTo>
                    <a:pt x="9241" y="968"/>
                    <a:pt x="9274" y="1135"/>
                    <a:pt x="9308" y="1301"/>
                  </a:cubicBezTo>
                  <a:cubicBezTo>
                    <a:pt x="9463" y="1793"/>
                    <a:pt x="9799" y="2205"/>
                    <a:pt x="10192" y="2521"/>
                  </a:cubicBezTo>
                  <a:lnTo>
                    <a:pt x="10192" y="2521"/>
                  </a:lnTo>
                  <a:cubicBezTo>
                    <a:pt x="10131" y="2560"/>
                    <a:pt x="10069" y="2599"/>
                    <a:pt x="10008" y="2636"/>
                  </a:cubicBezTo>
                  <a:lnTo>
                    <a:pt x="9608" y="2869"/>
                  </a:lnTo>
                  <a:lnTo>
                    <a:pt x="9207" y="3069"/>
                  </a:lnTo>
                  <a:cubicBezTo>
                    <a:pt x="8907" y="3203"/>
                    <a:pt x="8607" y="3269"/>
                    <a:pt x="8340" y="3369"/>
                  </a:cubicBezTo>
                  <a:cubicBezTo>
                    <a:pt x="8040" y="3503"/>
                    <a:pt x="7740" y="3536"/>
                    <a:pt x="7440" y="3636"/>
                  </a:cubicBezTo>
                  <a:cubicBezTo>
                    <a:pt x="7139" y="3703"/>
                    <a:pt x="6839" y="3770"/>
                    <a:pt x="6539" y="3803"/>
                  </a:cubicBezTo>
                  <a:cubicBezTo>
                    <a:pt x="6319" y="3828"/>
                    <a:pt x="6095" y="3843"/>
                    <a:pt x="5873" y="3843"/>
                  </a:cubicBezTo>
                  <a:cubicBezTo>
                    <a:pt x="5488" y="3843"/>
                    <a:pt x="5109" y="3797"/>
                    <a:pt x="4771" y="3670"/>
                  </a:cubicBezTo>
                  <a:cubicBezTo>
                    <a:pt x="4652" y="3628"/>
                    <a:pt x="4541" y="3573"/>
                    <a:pt x="4439" y="3507"/>
                  </a:cubicBezTo>
                  <a:lnTo>
                    <a:pt x="4439" y="3507"/>
                  </a:lnTo>
                  <a:cubicBezTo>
                    <a:pt x="4473" y="3474"/>
                    <a:pt x="4506" y="3439"/>
                    <a:pt x="4537" y="3403"/>
                  </a:cubicBezTo>
                  <a:cubicBezTo>
                    <a:pt x="4738" y="3169"/>
                    <a:pt x="4871" y="2836"/>
                    <a:pt x="4904" y="2536"/>
                  </a:cubicBezTo>
                  <a:cubicBezTo>
                    <a:pt x="4938" y="2202"/>
                    <a:pt x="4904" y="1868"/>
                    <a:pt x="4838" y="1568"/>
                  </a:cubicBezTo>
                  <a:cubicBezTo>
                    <a:pt x="4804" y="1401"/>
                    <a:pt x="4738" y="1268"/>
                    <a:pt x="4671" y="1101"/>
                  </a:cubicBezTo>
                  <a:cubicBezTo>
                    <a:pt x="4604" y="968"/>
                    <a:pt x="4504" y="768"/>
                    <a:pt x="4271" y="701"/>
                  </a:cubicBezTo>
                  <a:cubicBezTo>
                    <a:pt x="4250" y="698"/>
                    <a:pt x="4230" y="697"/>
                    <a:pt x="4211" y="697"/>
                  </a:cubicBezTo>
                  <a:cubicBezTo>
                    <a:pt x="4008" y="697"/>
                    <a:pt x="3862" y="846"/>
                    <a:pt x="3770" y="968"/>
                  </a:cubicBezTo>
                  <a:cubicBezTo>
                    <a:pt x="3670" y="1101"/>
                    <a:pt x="3603" y="1268"/>
                    <a:pt x="3570" y="1435"/>
                  </a:cubicBezTo>
                  <a:cubicBezTo>
                    <a:pt x="3470" y="1735"/>
                    <a:pt x="3437" y="2069"/>
                    <a:pt x="3503" y="2402"/>
                  </a:cubicBezTo>
                  <a:cubicBezTo>
                    <a:pt x="3548" y="2852"/>
                    <a:pt x="3775" y="3271"/>
                    <a:pt x="4112" y="3568"/>
                  </a:cubicBezTo>
                  <a:lnTo>
                    <a:pt x="4112" y="3568"/>
                  </a:lnTo>
                  <a:cubicBezTo>
                    <a:pt x="3973" y="3668"/>
                    <a:pt x="3822" y="3746"/>
                    <a:pt x="3670" y="3803"/>
                  </a:cubicBezTo>
                  <a:cubicBezTo>
                    <a:pt x="3103" y="4037"/>
                    <a:pt x="2469" y="4103"/>
                    <a:pt x="1869" y="4137"/>
                  </a:cubicBezTo>
                  <a:cubicBezTo>
                    <a:pt x="1235" y="4137"/>
                    <a:pt x="635" y="4103"/>
                    <a:pt x="1" y="4003"/>
                  </a:cubicBezTo>
                  <a:lnTo>
                    <a:pt x="1" y="4003"/>
                  </a:lnTo>
                  <a:cubicBezTo>
                    <a:pt x="601" y="4103"/>
                    <a:pt x="1235" y="4203"/>
                    <a:pt x="1869" y="4203"/>
                  </a:cubicBezTo>
                  <a:cubicBezTo>
                    <a:pt x="2469" y="4203"/>
                    <a:pt x="3136" y="4170"/>
                    <a:pt x="3737" y="3937"/>
                  </a:cubicBezTo>
                  <a:cubicBezTo>
                    <a:pt x="3900" y="3875"/>
                    <a:pt x="4075" y="3790"/>
                    <a:pt x="4240" y="3671"/>
                  </a:cubicBezTo>
                  <a:lnTo>
                    <a:pt x="4240" y="3671"/>
                  </a:lnTo>
                  <a:cubicBezTo>
                    <a:pt x="4372" y="3767"/>
                    <a:pt x="4516" y="3846"/>
                    <a:pt x="4671" y="3903"/>
                  </a:cubicBezTo>
                  <a:cubicBezTo>
                    <a:pt x="5071" y="4081"/>
                    <a:pt x="5501" y="4140"/>
                    <a:pt x="5931" y="4140"/>
                  </a:cubicBezTo>
                  <a:cubicBezTo>
                    <a:pt x="6146" y="4140"/>
                    <a:pt x="6361" y="4126"/>
                    <a:pt x="6572" y="4103"/>
                  </a:cubicBezTo>
                  <a:cubicBezTo>
                    <a:pt x="6906" y="4037"/>
                    <a:pt x="7206" y="4003"/>
                    <a:pt x="7506" y="3903"/>
                  </a:cubicBezTo>
                  <a:cubicBezTo>
                    <a:pt x="7806" y="3836"/>
                    <a:pt x="8107" y="3770"/>
                    <a:pt x="8407" y="3670"/>
                  </a:cubicBezTo>
                  <a:cubicBezTo>
                    <a:pt x="8707" y="3570"/>
                    <a:pt x="9007" y="3470"/>
                    <a:pt x="9308" y="3336"/>
                  </a:cubicBezTo>
                  <a:lnTo>
                    <a:pt x="9741" y="3136"/>
                  </a:lnTo>
                  <a:lnTo>
                    <a:pt x="10141" y="2902"/>
                  </a:lnTo>
                  <a:cubicBezTo>
                    <a:pt x="10238" y="2836"/>
                    <a:pt x="10335" y="2768"/>
                    <a:pt x="10429" y="2696"/>
                  </a:cubicBezTo>
                  <a:lnTo>
                    <a:pt x="10429" y="2696"/>
                  </a:lnTo>
                  <a:cubicBezTo>
                    <a:pt x="10467" y="2721"/>
                    <a:pt x="10504" y="2746"/>
                    <a:pt x="10542" y="2769"/>
                  </a:cubicBezTo>
                  <a:cubicBezTo>
                    <a:pt x="11025" y="3025"/>
                    <a:pt x="11557" y="3184"/>
                    <a:pt x="12096" y="3184"/>
                  </a:cubicBezTo>
                  <a:cubicBezTo>
                    <a:pt x="12189" y="3184"/>
                    <a:pt x="12283" y="3179"/>
                    <a:pt x="12376" y="3169"/>
                  </a:cubicBezTo>
                  <a:cubicBezTo>
                    <a:pt x="13010" y="3136"/>
                    <a:pt x="13611" y="2902"/>
                    <a:pt x="14144" y="2569"/>
                  </a:cubicBezTo>
                  <a:cubicBezTo>
                    <a:pt x="14678" y="2202"/>
                    <a:pt x="15145" y="1802"/>
                    <a:pt x="15579" y="1335"/>
                  </a:cubicBezTo>
                  <a:lnTo>
                    <a:pt x="15579" y="1335"/>
                  </a:lnTo>
                  <a:cubicBezTo>
                    <a:pt x="15145" y="1768"/>
                    <a:pt x="14645" y="2169"/>
                    <a:pt x="14111" y="2502"/>
                  </a:cubicBezTo>
                  <a:cubicBezTo>
                    <a:pt x="13577" y="2802"/>
                    <a:pt x="12977" y="3003"/>
                    <a:pt x="12376" y="3036"/>
                  </a:cubicBezTo>
                  <a:cubicBezTo>
                    <a:pt x="12326" y="3039"/>
                    <a:pt x="12275" y="3040"/>
                    <a:pt x="12224" y="3040"/>
                  </a:cubicBezTo>
                  <a:cubicBezTo>
                    <a:pt x="11670" y="3040"/>
                    <a:pt x="11100" y="2877"/>
                    <a:pt x="10642" y="2602"/>
                  </a:cubicBezTo>
                  <a:cubicBezTo>
                    <a:pt x="10625" y="2591"/>
                    <a:pt x="10609" y="2580"/>
                    <a:pt x="10592" y="2568"/>
                  </a:cubicBezTo>
                  <a:lnTo>
                    <a:pt x="10592" y="2568"/>
                  </a:lnTo>
                  <a:cubicBezTo>
                    <a:pt x="10956" y="2271"/>
                    <a:pt x="11276" y="1921"/>
                    <a:pt x="11442" y="1468"/>
                  </a:cubicBezTo>
                  <a:cubicBezTo>
                    <a:pt x="11542" y="1168"/>
                    <a:pt x="11576" y="768"/>
                    <a:pt x="11376" y="467"/>
                  </a:cubicBezTo>
                  <a:cubicBezTo>
                    <a:pt x="11176" y="134"/>
                    <a:pt x="10809" y="0"/>
                    <a:pt x="10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3479325" y="3209325"/>
              <a:ext cx="193750" cy="129900"/>
            </a:xfrm>
            <a:custGeom>
              <a:avLst/>
              <a:gdLst/>
              <a:ahLst/>
              <a:cxnLst/>
              <a:rect l="l" t="t" r="r" b="b"/>
              <a:pathLst>
                <a:path w="7750" h="5196" extrusionOk="0">
                  <a:moveTo>
                    <a:pt x="3379" y="0"/>
                  </a:moveTo>
                  <a:cubicBezTo>
                    <a:pt x="3332" y="0"/>
                    <a:pt x="3284" y="2"/>
                    <a:pt x="3236" y="4"/>
                  </a:cubicBezTo>
                  <a:cubicBezTo>
                    <a:pt x="1068" y="70"/>
                    <a:pt x="0" y="1004"/>
                    <a:pt x="0" y="1004"/>
                  </a:cubicBezTo>
                  <a:lnTo>
                    <a:pt x="2135" y="1438"/>
                  </a:lnTo>
                  <a:cubicBezTo>
                    <a:pt x="2135" y="1438"/>
                    <a:pt x="1968" y="3640"/>
                    <a:pt x="5004" y="4941"/>
                  </a:cubicBezTo>
                  <a:cubicBezTo>
                    <a:pt x="5424" y="5119"/>
                    <a:pt x="5763" y="5195"/>
                    <a:pt x="6035" y="5195"/>
                  </a:cubicBezTo>
                  <a:cubicBezTo>
                    <a:pt x="7750" y="5195"/>
                    <a:pt x="6805" y="2139"/>
                    <a:pt x="6805" y="2139"/>
                  </a:cubicBezTo>
                  <a:cubicBezTo>
                    <a:pt x="6805" y="2139"/>
                    <a:pt x="5497" y="0"/>
                    <a:pt x="3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3876275" y="3239575"/>
              <a:ext cx="972100" cy="703800"/>
            </a:xfrm>
            <a:custGeom>
              <a:avLst/>
              <a:gdLst/>
              <a:ahLst/>
              <a:cxnLst/>
              <a:rect l="l" t="t" r="r" b="b"/>
              <a:pathLst>
                <a:path w="38884" h="28152" extrusionOk="0">
                  <a:moveTo>
                    <a:pt x="19098" y="0"/>
                  </a:moveTo>
                  <a:cubicBezTo>
                    <a:pt x="17917" y="0"/>
                    <a:pt x="16688" y="97"/>
                    <a:pt x="15411" y="295"/>
                  </a:cubicBezTo>
                  <a:cubicBezTo>
                    <a:pt x="1635" y="2430"/>
                    <a:pt x="0" y="21910"/>
                    <a:pt x="0" y="21910"/>
                  </a:cubicBezTo>
                  <a:cubicBezTo>
                    <a:pt x="0" y="21910"/>
                    <a:pt x="17598" y="28152"/>
                    <a:pt x="29014" y="28152"/>
                  </a:cubicBezTo>
                  <a:cubicBezTo>
                    <a:pt x="34721" y="28152"/>
                    <a:pt x="38884" y="26591"/>
                    <a:pt x="38528" y="21910"/>
                  </a:cubicBezTo>
                  <a:cubicBezTo>
                    <a:pt x="37529" y="9171"/>
                    <a:pt x="30629" y="0"/>
                    <a:pt x="19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2015775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459900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2248450" y="3503775"/>
              <a:ext cx="3121425" cy="1405200"/>
            </a:xfrm>
            <a:custGeom>
              <a:avLst/>
              <a:gdLst/>
              <a:ahLst/>
              <a:cxnLst/>
              <a:rect l="l" t="t" r="r" b="b"/>
              <a:pathLst>
                <a:path w="124857" h="56208" extrusionOk="0">
                  <a:moveTo>
                    <a:pt x="5171" y="1"/>
                  </a:moveTo>
                  <a:cubicBezTo>
                    <a:pt x="2302" y="1"/>
                    <a:pt x="0" y="2336"/>
                    <a:pt x="0" y="5205"/>
                  </a:cubicBezTo>
                  <a:lnTo>
                    <a:pt x="0" y="56208"/>
                  </a:lnTo>
                  <a:lnTo>
                    <a:pt x="124856" y="56208"/>
                  </a:lnTo>
                  <a:lnTo>
                    <a:pt x="124856" y="5205"/>
                  </a:lnTo>
                  <a:cubicBezTo>
                    <a:pt x="124856" y="2336"/>
                    <a:pt x="122554" y="1"/>
                    <a:pt x="119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1925725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5938" y="1"/>
                  </a:moveTo>
                  <a:cubicBezTo>
                    <a:pt x="2635" y="1"/>
                    <a:pt x="0" y="2669"/>
                    <a:pt x="0" y="5938"/>
                  </a:cubicBezTo>
                  <a:lnTo>
                    <a:pt x="0" y="40997"/>
                  </a:lnTo>
                  <a:lnTo>
                    <a:pt x="12909" y="40997"/>
                  </a:lnTo>
                  <a:lnTo>
                    <a:pt x="12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369850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0" y="1"/>
                  </a:moveTo>
                  <a:lnTo>
                    <a:pt x="0" y="40997"/>
                  </a:lnTo>
                  <a:lnTo>
                    <a:pt x="12909" y="40997"/>
                  </a:lnTo>
                  <a:lnTo>
                    <a:pt x="12909" y="5938"/>
                  </a:lnTo>
                  <a:cubicBezTo>
                    <a:pt x="12909" y="2669"/>
                    <a:pt x="10241" y="1"/>
                    <a:pt x="6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1925725" y="3503775"/>
              <a:ext cx="3766875" cy="616300"/>
            </a:xfrm>
            <a:custGeom>
              <a:avLst/>
              <a:gdLst/>
              <a:ahLst/>
              <a:cxnLst/>
              <a:rect l="l" t="t" r="r" b="b"/>
              <a:pathLst>
                <a:path w="150675" h="24652" extrusionOk="0">
                  <a:moveTo>
                    <a:pt x="18080" y="1"/>
                  </a:moveTo>
                  <a:cubicBezTo>
                    <a:pt x="15211" y="1"/>
                    <a:pt x="12909" y="2336"/>
                    <a:pt x="12909" y="5205"/>
                  </a:cubicBezTo>
                  <a:lnTo>
                    <a:pt x="12909" y="8707"/>
                  </a:lnTo>
                  <a:cubicBezTo>
                    <a:pt x="12909" y="5838"/>
                    <a:pt x="15211" y="3503"/>
                    <a:pt x="18080" y="3503"/>
                  </a:cubicBezTo>
                  <a:lnTo>
                    <a:pt x="132595" y="3503"/>
                  </a:lnTo>
                  <a:cubicBezTo>
                    <a:pt x="135463" y="3503"/>
                    <a:pt x="137765" y="5838"/>
                    <a:pt x="137765" y="8707"/>
                  </a:cubicBezTo>
                  <a:lnTo>
                    <a:pt x="137765" y="5205"/>
                  </a:lnTo>
                  <a:cubicBezTo>
                    <a:pt x="137765" y="2336"/>
                    <a:pt x="135463" y="1"/>
                    <a:pt x="132595" y="1"/>
                  </a:cubicBezTo>
                  <a:close/>
                  <a:moveTo>
                    <a:pt x="5938" y="15212"/>
                  </a:moveTo>
                  <a:cubicBezTo>
                    <a:pt x="2635" y="15212"/>
                    <a:pt x="0" y="17880"/>
                    <a:pt x="0" y="21149"/>
                  </a:cubicBezTo>
                  <a:lnTo>
                    <a:pt x="0" y="24652"/>
                  </a:lnTo>
                  <a:cubicBezTo>
                    <a:pt x="0" y="21383"/>
                    <a:pt x="2635" y="18714"/>
                    <a:pt x="5938" y="18714"/>
                  </a:cubicBezTo>
                  <a:lnTo>
                    <a:pt x="12909" y="18714"/>
                  </a:lnTo>
                  <a:lnTo>
                    <a:pt x="12909" y="15212"/>
                  </a:lnTo>
                  <a:close/>
                  <a:moveTo>
                    <a:pt x="137765" y="15212"/>
                  </a:moveTo>
                  <a:lnTo>
                    <a:pt x="137765" y="18714"/>
                  </a:lnTo>
                  <a:lnTo>
                    <a:pt x="144737" y="18714"/>
                  </a:lnTo>
                  <a:cubicBezTo>
                    <a:pt x="148006" y="18714"/>
                    <a:pt x="150674" y="21383"/>
                    <a:pt x="150674" y="24652"/>
                  </a:cubicBezTo>
                  <a:lnTo>
                    <a:pt x="150674" y="21149"/>
                  </a:lnTo>
                  <a:cubicBezTo>
                    <a:pt x="150674" y="17880"/>
                    <a:pt x="148006" y="15212"/>
                    <a:pt x="144737" y="15212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2217600" y="3568825"/>
              <a:ext cx="35875" cy="15875"/>
            </a:xfrm>
            <a:custGeom>
              <a:avLst/>
              <a:gdLst/>
              <a:ahLst/>
              <a:cxnLst/>
              <a:rect l="l" t="t" r="r" b="b"/>
              <a:pathLst>
                <a:path w="1435" h="635" fill="none" extrusionOk="0">
                  <a:moveTo>
                    <a:pt x="0" y="1"/>
                  </a:moveTo>
                  <a:lnTo>
                    <a:pt x="1434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2456100" y="3554650"/>
              <a:ext cx="9200" cy="44225"/>
            </a:xfrm>
            <a:custGeom>
              <a:avLst/>
              <a:gdLst/>
              <a:ahLst/>
              <a:cxnLst/>
              <a:rect l="l" t="t" r="r" b="b"/>
              <a:pathLst>
                <a:path w="368" h="1769" fill="none" extrusionOk="0">
                  <a:moveTo>
                    <a:pt x="0" y="1"/>
                  </a:moveTo>
                  <a:lnTo>
                    <a:pt x="3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2671250" y="3566325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fill="none" extrusionOk="0">
                  <a:moveTo>
                    <a:pt x="0" y="1"/>
                  </a:moveTo>
                  <a:lnTo>
                    <a:pt x="1134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2893900" y="3565500"/>
              <a:ext cx="31725" cy="22525"/>
            </a:xfrm>
            <a:custGeom>
              <a:avLst/>
              <a:gdLst/>
              <a:ahLst/>
              <a:cxnLst/>
              <a:rect l="l" t="t" r="r" b="b"/>
              <a:pathLst>
                <a:path w="1269" h="901" fill="none" extrusionOk="0">
                  <a:moveTo>
                    <a:pt x="1" y="0"/>
                  </a:moveTo>
                  <a:lnTo>
                    <a:pt x="1268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3123225" y="3561325"/>
              <a:ext cx="23375" cy="30875"/>
            </a:xfrm>
            <a:custGeom>
              <a:avLst/>
              <a:gdLst/>
              <a:ahLst/>
              <a:cxnLst/>
              <a:rect l="l" t="t" r="r" b="b"/>
              <a:pathLst>
                <a:path w="935" h="1235" fill="none" extrusionOk="0">
                  <a:moveTo>
                    <a:pt x="1" y="0"/>
                  </a:moveTo>
                  <a:lnTo>
                    <a:pt x="935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3339225" y="3575500"/>
              <a:ext cx="40050" cy="2525"/>
            </a:xfrm>
            <a:custGeom>
              <a:avLst/>
              <a:gdLst/>
              <a:ahLst/>
              <a:cxnLst/>
              <a:rect l="l" t="t" r="r" b="b"/>
              <a:pathLst>
                <a:path w="1602" h="101" fill="none" extrusionOk="0">
                  <a:moveTo>
                    <a:pt x="0" y="1"/>
                  </a:moveTo>
                  <a:lnTo>
                    <a:pt x="1602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3568550" y="3563825"/>
              <a:ext cx="31725" cy="25050"/>
            </a:xfrm>
            <a:custGeom>
              <a:avLst/>
              <a:gdLst/>
              <a:ahLst/>
              <a:cxnLst/>
              <a:rect l="l" t="t" r="r" b="b"/>
              <a:pathLst>
                <a:path w="1269" h="1002" fill="none" extrusionOk="0">
                  <a:moveTo>
                    <a:pt x="1" y="1"/>
                  </a:moveTo>
                  <a:lnTo>
                    <a:pt x="1268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3793725" y="3558000"/>
              <a:ext cx="30025" cy="37550"/>
            </a:xfrm>
            <a:custGeom>
              <a:avLst/>
              <a:gdLst/>
              <a:ahLst/>
              <a:cxnLst/>
              <a:rect l="l" t="t" r="r" b="b"/>
              <a:pathLst>
                <a:path w="1201" h="1502" fill="none" extrusionOk="0">
                  <a:moveTo>
                    <a:pt x="0" y="0"/>
                  </a:moveTo>
                  <a:lnTo>
                    <a:pt x="1201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4027225" y="3558000"/>
              <a:ext cx="12525" cy="37550"/>
            </a:xfrm>
            <a:custGeom>
              <a:avLst/>
              <a:gdLst/>
              <a:ahLst/>
              <a:cxnLst/>
              <a:rect l="l" t="t" r="r" b="b"/>
              <a:pathLst>
                <a:path w="501" h="1502" fill="none" extrusionOk="0">
                  <a:moveTo>
                    <a:pt x="0" y="0"/>
                  </a:moveTo>
                  <a:lnTo>
                    <a:pt x="500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4244875" y="3564650"/>
              <a:ext cx="26700" cy="23375"/>
            </a:xfrm>
            <a:custGeom>
              <a:avLst/>
              <a:gdLst/>
              <a:ahLst/>
              <a:cxnLst/>
              <a:rect l="l" t="t" r="r" b="b"/>
              <a:pathLst>
                <a:path w="1068" h="935" fill="none" extrusionOk="0">
                  <a:moveTo>
                    <a:pt x="0" y="1"/>
                  </a:moveTo>
                  <a:lnTo>
                    <a:pt x="1068" y="9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4482550" y="3556325"/>
              <a:ext cx="1675" cy="40050"/>
            </a:xfrm>
            <a:custGeom>
              <a:avLst/>
              <a:gdLst/>
              <a:ahLst/>
              <a:cxnLst/>
              <a:rect l="l" t="t" r="r" b="b"/>
              <a:pathLst>
                <a:path w="67" h="1602" fill="none" extrusionOk="0">
                  <a:moveTo>
                    <a:pt x="67" y="0"/>
                  </a:moveTo>
                  <a:lnTo>
                    <a:pt x="0" y="1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4701850" y="3554650"/>
              <a:ext cx="12550" cy="43400"/>
            </a:xfrm>
            <a:custGeom>
              <a:avLst/>
              <a:gdLst/>
              <a:ahLst/>
              <a:cxnLst/>
              <a:rect l="l" t="t" r="r" b="b"/>
              <a:pathLst>
                <a:path w="502" h="1736" fill="none" extrusionOk="0">
                  <a:moveTo>
                    <a:pt x="1" y="1"/>
                  </a:moveTo>
                  <a:lnTo>
                    <a:pt x="501" y="17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4919525" y="3563000"/>
              <a:ext cx="25875" cy="27525"/>
            </a:xfrm>
            <a:custGeom>
              <a:avLst/>
              <a:gdLst/>
              <a:ahLst/>
              <a:cxnLst/>
              <a:rect l="l" t="t" r="r" b="b"/>
              <a:pathLst>
                <a:path w="1035" h="1101" fill="none" extrusionOk="0">
                  <a:moveTo>
                    <a:pt x="0" y="0"/>
                  </a:moveTo>
                  <a:lnTo>
                    <a:pt x="1034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5139675" y="3570500"/>
              <a:ext cx="35875" cy="12525"/>
            </a:xfrm>
            <a:custGeom>
              <a:avLst/>
              <a:gdLst/>
              <a:ahLst/>
              <a:cxnLst/>
              <a:rect l="l" t="t" r="r" b="b"/>
              <a:pathLst>
                <a:path w="1435" h="501" fill="none" extrusionOk="0">
                  <a:moveTo>
                    <a:pt x="0" y="0"/>
                  </a:moveTo>
                  <a:lnTo>
                    <a:pt x="1435" y="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5364000" y="3571325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2230925" y="3733125"/>
              <a:ext cx="10050" cy="46725"/>
            </a:xfrm>
            <a:custGeom>
              <a:avLst/>
              <a:gdLst/>
              <a:ahLst/>
              <a:cxnLst/>
              <a:rect l="l" t="t" r="r" b="b"/>
              <a:pathLst>
                <a:path w="402" h="1869" fill="none" extrusionOk="0">
                  <a:moveTo>
                    <a:pt x="1" y="0"/>
                  </a:moveTo>
                  <a:lnTo>
                    <a:pt x="401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2455250" y="37364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fill="none" extrusionOk="0">
                  <a:moveTo>
                    <a:pt x="1" y="1"/>
                  </a:moveTo>
                  <a:lnTo>
                    <a:pt x="434" y="16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2677075" y="3739775"/>
              <a:ext cx="16700" cy="33400"/>
            </a:xfrm>
            <a:custGeom>
              <a:avLst/>
              <a:gdLst/>
              <a:ahLst/>
              <a:cxnLst/>
              <a:rect l="l" t="t" r="r" b="b"/>
              <a:pathLst>
                <a:path w="668" h="1336" fill="none" extrusionOk="0">
                  <a:moveTo>
                    <a:pt x="1" y="1"/>
                  </a:moveTo>
                  <a:lnTo>
                    <a:pt x="668" y="13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2898075" y="37439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fill="none" extrusionOk="0">
                  <a:moveTo>
                    <a:pt x="0" y="1"/>
                  </a:moveTo>
                  <a:lnTo>
                    <a:pt x="968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3119900" y="3743125"/>
              <a:ext cx="30050" cy="26700"/>
            </a:xfrm>
            <a:custGeom>
              <a:avLst/>
              <a:gdLst/>
              <a:ahLst/>
              <a:cxnLst/>
              <a:rect l="l" t="t" r="r" b="b"/>
              <a:pathLst>
                <a:path w="1202" h="1068" fill="none" extrusionOk="0">
                  <a:moveTo>
                    <a:pt x="0" y="0"/>
                  </a:moveTo>
                  <a:lnTo>
                    <a:pt x="12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3346725" y="3740625"/>
              <a:ext cx="25875" cy="31700"/>
            </a:xfrm>
            <a:custGeom>
              <a:avLst/>
              <a:gdLst/>
              <a:ahLst/>
              <a:cxnLst/>
              <a:rect l="l" t="t" r="r" b="b"/>
              <a:pathLst>
                <a:path w="1035" h="1268" fill="none" extrusionOk="0">
                  <a:moveTo>
                    <a:pt x="1" y="0"/>
                  </a:moveTo>
                  <a:lnTo>
                    <a:pt x="1035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3568550" y="3752300"/>
              <a:ext cx="31725" cy="8350"/>
            </a:xfrm>
            <a:custGeom>
              <a:avLst/>
              <a:gdLst/>
              <a:ahLst/>
              <a:cxnLst/>
              <a:rect l="l" t="t" r="r" b="b"/>
              <a:pathLst>
                <a:path w="1269" h="334" fill="none" extrusionOk="0">
                  <a:moveTo>
                    <a:pt x="1" y="0"/>
                  </a:moveTo>
                  <a:lnTo>
                    <a:pt x="1268" y="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3783700" y="3748950"/>
              <a:ext cx="50900" cy="15050"/>
            </a:xfrm>
            <a:custGeom>
              <a:avLst/>
              <a:gdLst/>
              <a:ahLst/>
              <a:cxnLst/>
              <a:rect l="l" t="t" r="r" b="b"/>
              <a:pathLst>
                <a:path w="2036" h="602" fill="none" extrusionOk="0">
                  <a:moveTo>
                    <a:pt x="1" y="1"/>
                  </a:moveTo>
                  <a:lnTo>
                    <a:pt x="2036" y="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4018050" y="3735625"/>
              <a:ext cx="31700" cy="41700"/>
            </a:xfrm>
            <a:custGeom>
              <a:avLst/>
              <a:gdLst/>
              <a:ahLst/>
              <a:cxnLst/>
              <a:rect l="l" t="t" r="r" b="b"/>
              <a:pathLst>
                <a:path w="1268" h="1668" fill="none" extrusionOk="0">
                  <a:moveTo>
                    <a:pt x="0" y="0"/>
                  </a:moveTo>
                  <a:lnTo>
                    <a:pt x="12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4246525" y="3738125"/>
              <a:ext cx="24225" cy="36700"/>
            </a:xfrm>
            <a:custGeom>
              <a:avLst/>
              <a:gdLst/>
              <a:ahLst/>
              <a:cxnLst/>
              <a:rect l="l" t="t" r="r" b="b"/>
              <a:pathLst>
                <a:path w="969" h="1468" fill="none" extrusionOk="0">
                  <a:moveTo>
                    <a:pt x="1" y="0"/>
                  </a:moveTo>
                  <a:lnTo>
                    <a:pt x="9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4464200" y="3747300"/>
              <a:ext cx="38375" cy="18350"/>
            </a:xfrm>
            <a:custGeom>
              <a:avLst/>
              <a:gdLst/>
              <a:ahLst/>
              <a:cxnLst/>
              <a:rect l="l" t="t" r="r" b="b"/>
              <a:pathLst>
                <a:path w="1535" h="734" fill="none" extrusionOk="0">
                  <a:moveTo>
                    <a:pt x="0" y="0"/>
                  </a:moveTo>
                  <a:lnTo>
                    <a:pt x="1535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4702700" y="3738950"/>
              <a:ext cx="10850" cy="35050"/>
            </a:xfrm>
            <a:custGeom>
              <a:avLst/>
              <a:gdLst/>
              <a:ahLst/>
              <a:cxnLst/>
              <a:rect l="l" t="t" r="r" b="b"/>
              <a:pathLst>
                <a:path w="434" h="1402" fill="none" extrusionOk="0">
                  <a:moveTo>
                    <a:pt x="0" y="1"/>
                  </a:moveTo>
                  <a:lnTo>
                    <a:pt x="434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4912000" y="3752300"/>
              <a:ext cx="41725" cy="8350"/>
            </a:xfrm>
            <a:custGeom>
              <a:avLst/>
              <a:gdLst/>
              <a:ahLst/>
              <a:cxnLst/>
              <a:rect l="l" t="t" r="r" b="b"/>
              <a:pathLst>
                <a:path w="1669" h="334" fill="none" extrusionOk="0">
                  <a:moveTo>
                    <a:pt x="1" y="334"/>
                  </a:moveTo>
                  <a:lnTo>
                    <a:pt x="16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5143850" y="3742300"/>
              <a:ext cx="27550" cy="28375"/>
            </a:xfrm>
            <a:custGeom>
              <a:avLst/>
              <a:gdLst/>
              <a:ahLst/>
              <a:cxnLst/>
              <a:rect l="l" t="t" r="r" b="b"/>
              <a:pathLst>
                <a:path w="1102" h="1135" fill="none" extrusionOk="0">
                  <a:moveTo>
                    <a:pt x="0" y="0"/>
                  </a:moveTo>
                  <a:lnTo>
                    <a:pt x="1101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5374000" y="3743125"/>
              <a:ext cx="16700" cy="26700"/>
            </a:xfrm>
            <a:custGeom>
              <a:avLst/>
              <a:gdLst/>
              <a:ahLst/>
              <a:cxnLst/>
              <a:rect l="l" t="t" r="r" b="b"/>
              <a:pathLst>
                <a:path w="668" h="1068" fill="none" extrusionOk="0">
                  <a:moveTo>
                    <a:pt x="1" y="0"/>
                  </a:moveTo>
                  <a:lnTo>
                    <a:pt x="6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2004100" y="3918250"/>
              <a:ext cx="14200" cy="36725"/>
            </a:xfrm>
            <a:custGeom>
              <a:avLst/>
              <a:gdLst/>
              <a:ahLst/>
              <a:cxnLst/>
              <a:rect l="l" t="t" r="r" b="b"/>
              <a:pathLst>
                <a:path w="568" h="1469" fill="none" extrusionOk="0">
                  <a:moveTo>
                    <a:pt x="1" y="0"/>
                  </a:moveTo>
                  <a:lnTo>
                    <a:pt x="5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2230100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0" y="0"/>
                  </a:moveTo>
                  <a:lnTo>
                    <a:pt x="434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2437750" y="3934100"/>
              <a:ext cx="45050" cy="4175"/>
            </a:xfrm>
            <a:custGeom>
              <a:avLst/>
              <a:gdLst/>
              <a:ahLst/>
              <a:cxnLst/>
              <a:rect l="l" t="t" r="r" b="b"/>
              <a:pathLst>
                <a:path w="1802" h="167" fill="none" extrusionOk="0">
                  <a:moveTo>
                    <a:pt x="0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2674575" y="3915750"/>
              <a:ext cx="21725" cy="40875"/>
            </a:xfrm>
            <a:custGeom>
              <a:avLst/>
              <a:gdLst/>
              <a:ahLst/>
              <a:cxnLst/>
              <a:rect l="l" t="t" r="r" b="b"/>
              <a:pathLst>
                <a:path w="869" h="1635" fill="none" extrusionOk="0">
                  <a:moveTo>
                    <a:pt x="1" y="0"/>
                  </a:moveTo>
                  <a:lnTo>
                    <a:pt x="8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2895575" y="3924925"/>
              <a:ext cx="29200" cy="23375"/>
            </a:xfrm>
            <a:custGeom>
              <a:avLst/>
              <a:gdLst/>
              <a:ahLst/>
              <a:cxnLst/>
              <a:rect l="l" t="t" r="r" b="b"/>
              <a:pathLst>
                <a:path w="1168" h="935" fill="none" extrusionOk="0">
                  <a:moveTo>
                    <a:pt x="0" y="0"/>
                  </a:moveTo>
                  <a:lnTo>
                    <a:pt x="1168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3122400" y="3928250"/>
              <a:ext cx="24200" cy="15875"/>
            </a:xfrm>
            <a:custGeom>
              <a:avLst/>
              <a:gdLst/>
              <a:ahLst/>
              <a:cxnLst/>
              <a:rect l="l" t="t" r="r" b="b"/>
              <a:pathLst>
                <a:path w="968" h="635" fill="none" extrusionOk="0">
                  <a:moveTo>
                    <a:pt x="1" y="1"/>
                  </a:moveTo>
                  <a:lnTo>
                    <a:pt x="968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3355075" y="3914900"/>
              <a:ext cx="9200" cy="42575"/>
            </a:xfrm>
            <a:custGeom>
              <a:avLst/>
              <a:gdLst/>
              <a:ahLst/>
              <a:cxnLst/>
              <a:rect l="l" t="t" r="r" b="b"/>
              <a:pathLst>
                <a:path w="368" h="1703" fill="none" extrusionOk="0">
                  <a:moveTo>
                    <a:pt x="367" y="1"/>
                  </a:moveTo>
                  <a:lnTo>
                    <a:pt x="0" y="17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3575225" y="3916575"/>
              <a:ext cx="18375" cy="39225"/>
            </a:xfrm>
            <a:custGeom>
              <a:avLst/>
              <a:gdLst/>
              <a:ahLst/>
              <a:cxnLst/>
              <a:rect l="l" t="t" r="r" b="b"/>
              <a:pathLst>
                <a:path w="735" h="1569" fill="none" extrusionOk="0">
                  <a:moveTo>
                    <a:pt x="0" y="1"/>
                  </a:moveTo>
                  <a:lnTo>
                    <a:pt x="734" y="1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3786200" y="3929925"/>
              <a:ext cx="45900" cy="13375"/>
            </a:xfrm>
            <a:custGeom>
              <a:avLst/>
              <a:gdLst/>
              <a:ahLst/>
              <a:cxnLst/>
              <a:rect l="l" t="t" r="r" b="b"/>
              <a:pathLst>
                <a:path w="1836" h="535" fill="none" extrusionOk="0">
                  <a:moveTo>
                    <a:pt x="1" y="534"/>
                  </a:moveTo>
                  <a:lnTo>
                    <a:pt x="1835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4016375" y="3931600"/>
              <a:ext cx="35050" cy="10025"/>
            </a:xfrm>
            <a:custGeom>
              <a:avLst/>
              <a:gdLst/>
              <a:ahLst/>
              <a:cxnLst/>
              <a:rect l="l" t="t" r="r" b="b"/>
              <a:pathLst>
                <a:path w="1402" h="401" fill="none" extrusionOk="0">
                  <a:moveTo>
                    <a:pt x="0" y="0"/>
                  </a:moveTo>
                  <a:lnTo>
                    <a:pt x="1401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4246525" y="3917425"/>
              <a:ext cx="23375" cy="38375"/>
            </a:xfrm>
            <a:custGeom>
              <a:avLst/>
              <a:gdLst/>
              <a:ahLst/>
              <a:cxnLst/>
              <a:rect l="l" t="t" r="r" b="b"/>
              <a:pathLst>
                <a:path w="935" h="1535" fill="none" extrusionOk="0">
                  <a:moveTo>
                    <a:pt x="1" y="0"/>
                  </a:moveTo>
                  <a:lnTo>
                    <a:pt x="935" y="1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4465025" y="3930750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4698525" y="3922425"/>
              <a:ext cx="19200" cy="28375"/>
            </a:xfrm>
            <a:custGeom>
              <a:avLst/>
              <a:gdLst/>
              <a:ahLst/>
              <a:cxnLst/>
              <a:rect l="l" t="t" r="r" b="b"/>
              <a:pathLst>
                <a:path w="768" h="1135" fill="none" extrusionOk="0">
                  <a:moveTo>
                    <a:pt x="1" y="0"/>
                  </a:moveTo>
                  <a:lnTo>
                    <a:pt x="7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4918675" y="3924075"/>
              <a:ext cx="27550" cy="24225"/>
            </a:xfrm>
            <a:custGeom>
              <a:avLst/>
              <a:gdLst/>
              <a:ahLst/>
              <a:cxnLst/>
              <a:rect l="l" t="t" r="r" b="b"/>
              <a:pathLst>
                <a:path w="1102" h="969" fill="none" extrusionOk="0">
                  <a:moveTo>
                    <a:pt x="1" y="1"/>
                  </a:moveTo>
                  <a:lnTo>
                    <a:pt x="11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5152175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434" y="0"/>
                  </a:moveTo>
                  <a:lnTo>
                    <a:pt x="1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5374850" y="3923250"/>
              <a:ext cx="15025" cy="25875"/>
            </a:xfrm>
            <a:custGeom>
              <a:avLst/>
              <a:gdLst/>
              <a:ahLst/>
              <a:cxnLst/>
              <a:rect l="l" t="t" r="r" b="b"/>
              <a:pathLst>
                <a:path w="601" h="1035" fill="none" extrusionOk="0">
                  <a:moveTo>
                    <a:pt x="0" y="1"/>
                  </a:moveTo>
                  <a:lnTo>
                    <a:pt x="601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5591675" y="3920750"/>
              <a:ext cx="30875" cy="31725"/>
            </a:xfrm>
            <a:custGeom>
              <a:avLst/>
              <a:gdLst/>
              <a:ahLst/>
              <a:cxnLst/>
              <a:rect l="l" t="t" r="r" b="b"/>
              <a:pathLst>
                <a:path w="1235" h="1269" fill="none" extrusionOk="0">
                  <a:moveTo>
                    <a:pt x="0" y="0"/>
                  </a:moveTo>
                  <a:lnTo>
                    <a:pt x="12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2005775" y="4099200"/>
              <a:ext cx="10850" cy="34225"/>
            </a:xfrm>
            <a:custGeom>
              <a:avLst/>
              <a:gdLst/>
              <a:ahLst/>
              <a:cxnLst/>
              <a:rect l="l" t="t" r="r" b="b"/>
              <a:pathLst>
                <a:path w="434" h="1369" fill="none" extrusionOk="0">
                  <a:moveTo>
                    <a:pt x="0" y="1"/>
                  </a:moveTo>
                  <a:lnTo>
                    <a:pt x="434" y="13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2230100" y="4094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fill="none" extrusionOk="0">
                  <a:moveTo>
                    <a:pt x="0" y="1"/>
                  </a:moveTo>
                  <a:lnTo>
                    <a:pt x="4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2460250" y="4098375"/>
              <a:ext cx="875" cy="35875"/>
            </a:xfrm>
            <a:custGeom>
              <a:avLst/>
              <a:gdLst/>
              <a:ahLst/>
              <a:cxnLst/>
              <a:rect l="l" t="t" r="r" b="b"/>
              <a:pathLst>
                <a:path w="35" h="1435" fill="none" extrusionOk="0">
                  <a:moveTo>
                    <a:pt x="1" y="1"/>
                  </a:moveTo>
                  <a:lnTo>
                    <a:pt x="34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2665400" y="4115900"/>
              <a:ext cx="39225" cy="850"/>
            </a:xfrm>
            <a:custGeom>
              <a:avLst/>
              <a:gdLst/>
              <a:ahLst/>
              <a:cxnLst/>
              <a:rect l="l" t="t" r="r" b="b"/>
              <a:pathLst>
                <a:path w="1569" h="34" fill="none" extrusionOk="0">
                  <a:moveTo>
                    <a:pt x="1" y="33"/>
                  </a:moveTo>
                  <a:lnTo>
                    <a:pt x="15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2898900" y="4100875"/>
              <a:ext cx="22550" cy="30875"/>
            </a:xfrm>
            <a:custGeom>
              <a:avLst/>
              <a:gdLst/>
              <a:ahLst/>
              <a:cxnLst/>
              <a:rect l="l" t="t" r="r" b="b"/>
              <a:pathLst>
                <a:path w="902" h="1235" fill="none" extrusionOk="0">
                  <a:moveTo>
                    <a:pt x="1" y="1"/>
                  </a:moveTo>
                  <a:lnTo>
                    <a:pt x="90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3117400" y="4113375"/>
              <a:ext cx="34225" cy="5050"/>
            </a:xfrm>
            <a:custGeom>
              <a:avLst/>
              <a:gdLst/>
              <a:ahLst/>
              <a:cxnLst/>
              <a:rect l="l" t="t" r="r" b="b"/>
              <a:pathLst>
                <a:path w="1369" h="202" fill="none" extrusionOk="0">
                  <a:moveTo>
                    <a:pt x="0" y="1"/>
                  </a:moveTo>
                  <a:lnTo>
                    <a:pt x="1368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3339225" y="4115900"/>
              <a:ext cx="40050" cy="850"/>
            </a:xfrm>
            <a:custGeom>
              <a:avLst/>
              <a:gdLst/>
              <a:ahLst/>
              <a:cxnLst/>
              <a:rect l="l" t="t" r="r" b="b"/>
              <a:pathLst>
                <a:path w="1602" h="34" fill="none" extrusionOk="0">
                  <a:moveTo>
                    <a:pt x="0" y="33"/>
                  </a:moveTo>
                  <a:lnTo>
                    <a:pt x="16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3566050" y="4100050"/>
              <a:ext cx="35875" cy="32550"/>
            </a:xfrm>
            <a:custGeom>
              <a:avLst/>
              <a:gdLst/>
              <a:ahLst/>
              <a:cxnLst/>
              <a:rect l="l" t="t" r="r" b="b"/>
              <a:pathLst>
                <a:path w="1435" h="1302" fill="none" extrusionOk="0">
                  <a:moveTo>
                    <a:pt x="1" y="0"/>
                  </a:moveTo>
                  <a:lnTo>
                    <a:pt x="1435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3789550" y="4104225"/>
              <a:ext cx="38375" cy="24200"/>
            </a:xfrm>
            <a:custGeom>
              <a:avLst/>
              <a:gdLst/>
              <a:ahLst/>
              <a:cxnLst/>
              <a:rect l="l" t="t" r="r" b="b"/>
              <a:pathLst>
                <a:path w="1535" h="968" fill="none" extrusionOk="0">
                  <a:moveTo>
                    <a:pt x="0" y="0"/>
                  </a:moveTo>
                  <a:lnTo>
                    <a:pt x="1535" y="9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4024700" y="4097550"/>
              <a:ext cx="18375" cy="37550"/>
            </a:xfrm>
            <a:custGeom>
              <a:avLst/>
              <a:gdLst/>
              <a:ahLst/>
              <a:cxnLst/>
              <a:rect l="l" t="t" r="r" b="b"/>
              <a:pathLst>
                <a:path w="735" h="1502" fill="none" extrusionOk="0">
                  <a:moveTo>
                    <a:pt x="1" y="0"/>
                  </a:moveTo>
                  <a:lnTo>
                    <a:pt x="735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4239875" y="4114225"/>
              <a:ext cx="37550" cy="4200"/>
            </a:xfrm>
            <a:custGeom>
              <a:avLst/>
              <a:gdLst/>
              <a:ahLst/>
              <a:cxnLst/>
              <a:rect l="l" t="t" r="r" b="b"/>
              <a:pathLst>
                <a:path w="1502" h="168" fill="none" extrusionOk="0">
                  <a:moveTo>
                    <a:pt x="0" y="0"/>
                  </a:moveTo>
                  <a:lnTo>
                    <a:pt x="1501" y="1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4470025" y="4095875"/>
              <a:ext cx="26725" cy="40875"/>
            </a:xfrm>
            <a:custGeom>
              <a:avLst/>
              <a:gdLst/>
              <a:ahLst/>
              <a:cxnLst/>
              <a:rect l="l" t="t" r="r" b="b"/>
              <a:pathLst>
                <a:path w="1069" h="1635" fill="none" extrusionOk="0">
                  <a:moveTo>
                    <a:pt x="1" y="0"/>
                  </a:moveTo>
                  <a:lnTo>
                    <a:pt x="10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4691850" y="4102550"/>
              <a:ext cx="31725" cy="27550"/>
            </a:xfrm>
            <a:custGeom>
              <a:avLst/>
              <a:gdLst/>
              <a:ahLst/>
              <a:cxnLst/>
              <a:rect l="l" t="t" r="r" b="b"/>
              <a:pathLst>
                <a:path w="1269" h="1102" fill="none" extrusionOk="0">
                  <a:moveTo>
                    <a:pt x="1" y="0"/>
                  </a:moveTo>
                  <a:lnTo>
                    <a:pt x="1268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4930350" y="4095050"/>
              <a:ext cx="5025" cy="42550"/>
            </a:xfrm>
            <a:custGeom>
              <a:avLst/>
              <a:gdLst/>
              <a:ahLst/>
              <a:cxnLst/>
              <a:rect l="l" t="t" r="r" b="b"/>
              <a:pathLst>
                <a:path w="201" h="1702" fill="none" extrusionOk="0">
                  <a:moveTo>
                    <a:pt x="201" y="0"/>
                  </a:moveTo>
                  <a:lnTo>
                    <a:pt x="1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139675" y="4115050"/>
              <a:ext cx="35875" cy="2525"/>
            </a:xfrm>
            <a:custGeom>
              <a:avLst/>
              <a:gdLst/>
              <a:ahLst/>
              <a:cxnLst/>
              <a:rect l="l" t="t" r="r" b="b"/>
              <a:pathLst>
                <a:path w="1435" h="101" fill="none" extrusionOk="0">
                  <a:moveTo>
                    <a:pt x="0" y="1"/>
                  </a:moveTo>
                  <a:lnTo>
                    <a:pt x="1435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5363175" y="4108375"/>
              <a:ext cx="38375" cy="15875"/>
            </a:xfrm>
            <a:custGeom>
              <a:avLst/>
              <a:gdLst/>
              <a:ahLst/>
              <a:cxnLst/>
              <a:rect l="l" t="t" r="r" b="b"/>
              <a:pathLst>
                <a:path w="1535" h="635" fill="none" extrusionOk="0">
                  <a:moveTo>
                    <a:pt x="0" y="1"/>
                  </a:moveTo>
                  <a:lnTo>
                    <a:pt x="15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5590825" y="4107550"/>
              <a:ext cx="32550" cy="17525"/>
            </a:xfrm>
            <a:custGeom>
              <a:avLst/>
              <a:gdLst/>
              <a:ahLst/>
              <a:cxnLst/>
              <a:rect l="l" t="t" r="r" b="b"/>
              <a:pathLst>
                <a:path w="1302" h="701" fill="none" extrusionOk="0">
                  <a:moveTo>
                    <a:pt x="1" y="0"/>
                  </a:moveTo>
                  <a:lnTo>
                    <a:pt x="1302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2006600" y="4276000"/>
              <a:ext cx="8375" cy="40900"/>
            </a:xfrm>
            <a:custGeom>
              <a:avLst/>
              <a:gdLst/>
              <a:ahLst/>
              <a:cxnLst/>
              <a:rect l="l" t="t" r="r" b="b"/>
              <a:pathLst>
                <a:path w="335" h="1636" fill="none" extrusionOk="0">
                  <a:moveTo>
                    <a:pt x="1" y="1"/>
                  </a:moveTo>
                  <a:lnTo>
                    <a:pt x="334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2219250" y="428685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1" y="0"/>
                  </a:moveTo>
                  <a:lnTo>
                    <a:pt x="1302" y="7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2441925" y="4287675"/>
              <a:ext cx="36700" cy="16700"/>
            </a:xfrm>
            <a:custGeom>
              <a:avLst/>
              <a:gdLst/>
              <a:ahLst/>
              <a:cxnLst/>
              <a:rect l="l" t="t" r="r" b="b"/>
              <a:pathLst>
                <a:path w="1468" h="668" fill="none" extrusionOk="0">
                  <a:moveTo>
                    <a:pt x="0" y="1"/>
                  </a:moveTo>
                  <a:lnTo>
                    <a:pt x="1468" y="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2678750" y="427350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fill="none" extrusionOk="0">
                  <a:moveTo>
                    <a:pt x="1" y="1"/>
                  </a:moveTo>
                  <a:lnTo>
                    <a:pt x="501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2902250" y="4273500"/>
              <a:ext cx="15875" cy="45050"/>
            </a:xfrm>
            <a:custGeom>
              <a:avLst/>
              <a:gdLst/>
              <a:ahLst/>
              <a:cxnLst/>
              <a:rect l="l" t="t" r="r" b="b"/>
              <a:pathLst>
                <a:path w="635" h="1802" fill="none" extrusionOk="0">
                  <a:moveTo>
                    <a:pt x="0" y="1"/>
                  </a:moveTo>
                  <a:lnTo>
                    <a:pt x="634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3119900" y="4284350"/>
              <a:ext cx="30050" cy="24200"/>
            </a:xfrm>
            <a:custGeom>
              <a:avLst/>
              <a:gdLst/>
              <a:ahLst/>
              <a:cxnLst/>
              <a:rect l="l" t="t" r="r" b="b"/>
              <a:pathLst>
                <a:path w="1202" h="968" fill="none" extrusionOk="0">
                  <a:moveTo>
                    <a:pt x="0" y="0"/>
                  </a:moveTo>
                  <a:lnTo>
                    <a:pt x="12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3347550" y="4281850"/>
              <a:ext cx="24225" cy="29200"/>
            </a:xfrm>
            <a:custGeom>
              <a:avLst/>
              <a:gdLst/>
              <a:ahLst/>
              <a:cxnLst/>
              <a:rect l="l" t="t" r="r" b="b"/>
              <a:pathLst>
                <a:path w="969" h="1168" fill="none" extrusionOk="0">
                  <a:moveTo>
                    <a:pt x="1" y="0"/>
                  </a:moveTo>
                  <a:lnTo>
                    <a:pt x="968" y="11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564375" y="4291850"/>
              <a:ext cx="40050" cy="9200"/>
            </a:xfrm>
            <a:custGeom>
              <a:avLst/>
              <a:gdLst/>
              <a:ahLst/>
              <a:cxnLst/>
              <a:rect l="l" t="t" r="r" b="b"/>
              <a:pathLst>
                <a:path w="1602" h="368" fill="none" extrusionOk="0">
                  <a:moveTo>
                    <a:pt x="1" y="0"/>
                  </a:moveTo>
                  <a:lnTo>
                    <a:pt x="1602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800375" y="4286000"/>
              <a:ext cx="16725" cy="20875"/>
            </a:xfrm>
            <a:custGeom>
              <a:avLst/>
              <a:gdLst/>
              <a:ahLst/>
              <a:cxnLst/>
              <a:rect l="l" t="t" r="r" b="b"/>
              <a:pathLst>
                <a:path w="669" h="835" fill="none" extrusionOk="0">
                  <a:moveTo>
                    <a:pt x="1" y="1"/>
                  </a:moveTo>
                  <a:lnTo>
                    <a:pt x="668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4018050" y="4284350"/>
              <a:ext cx="31700" cy="24200"/>
            </a:xfrm>
            <a:custGeom>
              <a:avLst/>
              <a:gdLst/>
              <a:ahLst/>
              <a:cxnLst/>
              <a:rect l="l" t="t" r="r" b="b"/>
              <a:pathLst>
                <a:path w="1268" h="968" fill="none" extrusionOk="0">
                  <a:moveTo>
                    <a:pt x="0" y="0"/>
                  </a:moveTo>
                  <a:lnTo>
                    <a:pt x="12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4244875" y="4282675"/>
              <a:ext cx="27550" cy="26700"/>
            </a:xfrm>
            <a:custGeom>
              <a:avLst/>
              <a:gdLst/>
              <a:ahLst/>
              <a:cxnLst/>
              <a:rect l="l" t="t" r="r" b="b"/>
              <a:pathLst>
                <a:path w="1102" h="1068" fill="none" extrusionOk="0">
                  <a:moveTo>
                    <a:pt x="0" y="0"/>
                  </a:moveTo>
                  <a:lnTo>
                    <a:pt x="11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4469200" y="4280175"/>
              <a:ext cx="28375" cy="31700"/>
            </a:xfrm>
            <a:custGeom>
              <a:avLst/>
              <a:gdLst/>
              <a:ahLst/>
              <a:cxnLst/>
              <a:rect l="l" t="t" r="r" b="b"/>
              <a:pathLst>
                <a:path w="1135" h="1268" fill="none" extrusionOk="0">
                  <a:moveTo>
                    <a:pt x="0" y="0"/>
                  </a:moveTo>
                  <a:lnTo>
                    <a:pt x="11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4702700" y="4276825"/>
              <a:ext cx="10850" cy="38400"/>
            </a:xfrm>
            <a:custGeom>
              <a:avLst/>
              <a:gdLst/>
              <a:ahLst/>
              <a:cxnLst/>
              <a:rect l="l" t="t" r="r" b="b"/>
              <a:pathLst>
                <a:path w="434" h="1536" fill="none" extrusionOk="0">
                  <a:moveTo>
                    <a:pt x="0" y="1"/>
                  </a:moveTo>
                  <a:lnTo>
                    <a:pt x="434" y="15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4921175" y="4285175"/>
              <a:ext cx="23375" cy="21700"/>
            </a:xfrm>
            <a:custGeom>
              <a:avLst/>
              <a:gdLst/>
              <a:ahLst/>
              <a:cxnLst/>
              <a:rect l="l" t="t" r="r" b="b"/>
              <a:pathLst>
                <a:path w="935" h="868" fill="none" extrusionOk="0">
                  <a:moveTo>
                    <a:pt x="1" y="1"/>
                  </a:moveTo>
                  <a:lnTo>
                    <a:pt x="935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5142175" y="4284350"/>
              <a:ext cx="30875" cy="23375"/>
            </a:xfrm>
            <a:custGeom>
              <a:avLst/>
              <a:gdLst/>
              <a:ahLst/>
              <a:cxnLst/>
              <a:rect l="l" t="t" r="r" b="b"/>
              <a:pathLst>
                <a:path w="1235" h="935" fill="none" extrusionOk="0">
                  <a:moveTo>
                    <a:pt x="1" y="0"/>
                  </a:moveTo>
                  <a:lnTo>
                    <a:pt x="12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5369850" y="4286850"/>
              <a:ext cx="25025" cy="18375"/>
            </a:xfrm>
            <a:custGeom>
              <a:avLst/>
              <a:gdLst/>
              <a:ahLst/>
              <a:cxnLst/>
              <a:rect l="l" t="t" r="r" b="b"/>
              <a:pathLst>
                <a:path w="1001" h="735" fill="none" extrusionOk="0">
                  <a:moveTo>
                    <a:pt x="0" y="0"/>
                  </a:moveTo>
                  <a:lnTo>
                    <a:pt x="1001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5591675" y="4291025"/>
              <a:ext cx="30875" cy="10025"/>
            </a:xfrm>
            <a:custGeom>
              <a:avLst/>
              <a:gdLst/>
              <a:ahLst/>
              <a:cxnLst/>
              <a:rect l="l" t="t" r="r" b="b"/>
              <a:pathLst>
                <a:path w="1235" h="401" fill="none" extrusionOk="0">
                  <a:moveTo>
                    <a:pt x="0" y="0"/>
                  </a:moveTo>
                  <a:lnTo>
                    <a:pt x="1234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1994925" y="4469475"/>
              <a:ext cx="31725" cy="13375"/>
            </a:xfrm>
            <a:custGeom>
              <a:avLst/>
              <a:gdLst/>
              <a:ahLst/>
              <a:cxnLst/>
              <a:rect l="l" t="t" r="r" b="b"/>
              <a:pathLst>
                <a:path w="1269" h="535" fill="none" extrusionOk="0">
                  <a:moveTo>
                    <a:pt x="1" y="0"/>
                  </a:moveTo>
                  <a:lnTo>
                    <a:pt x="1268" y="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2225925" y="4466150"/>
              <a:ext cx="20050" cy="20025"/>
            </a:xfrm>
            <a:custGeom>
              <a:avLst/>
              <a:gdLst/>
              <a:ahLst/>
              <a:cxnLst/>
              <a:rect l="l" t="t" r="r" b="b"/>
              <a:pathLst>
                <a:path w="802" h="801" fill="none" extrusionOk="0">
                  <a:moveTo>
                    <a:pt x="1" y="0"/>
                  </a:moveTo>
                  <a:lnTo>
                    <a:pt x="801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2451925" y="4455300"/>
              <a:ext cx="16700" cy="41725"/>
            </a:xfrm>
            <a:custGeom>
              <a:avLst/>
              <a:gdLst/>
              <a:ahLst/>
              <a:cxnLst/>
              <a:rect l="l" t="t" r="r" b="b"/>
              <a:pathLst>
                <a:path w="668" h="1669" fill="none" extrusionOk="0">
                  <a:moveTo>
                    <a:pt x="0" y="0"/>
                  </a:moveTo>
                  <a:lnTo>
                    <a:pt x="6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2664575" y="4466150"/>
              <a:ext cx="40875" cy="20025"/>
            </a:xfrm>
            <a:custGeom>
              <a:avLst/>
              <a:gdLst/>
              <a:ahLst/>
              <a:cxnLst/>
              <a:rect l="l" t="t" r="r" b="b"/>
              <a:pathLst>
                <a:path w="1635" h="801" fill="none" extrusionOk="0">
                  <a:moveTo>
                    <a:pt x="0" y="0"/>
                  </a:moveTo>
                  <a:lnTo>
                    <a:pt x="1635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2894750" y="4466975"/>
              <a:ext cx="30875" cy="17525"/>
            </a:xfrm>
            <a:custGeom>
              <a:avLst/>
              <a:gdLst/>
              <a:ahLst/>
              <a:cxnLst/>
              <a:rect l="l" t="t" r="r" b="b"/>
              <a:pathLst>
                <a:path w="1235" h="701" fill="none" extrusionOk="0">
                  <a:moveTo>
                    <a:pt x="0" y="0"/>
                  </a:moveTo>
                  <a:lnTo>
                    <a:pt x="1234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3123225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2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3342550" y="4462800"/>
              <a:ext cx="34225" cy="26725"/>
            </a:xfrm>
            <a:custGeom>
              <a:avLst/>
              <a:gdLst/>
              <a:ahLst/>
              <a:cxnLst/>
              <a:rect l="l" t="t" r="r" b="b"/>
              <a:pathLst>
                <a:path w="1369" h="1069" fill="none" extrusionOk="0">
                  <a:moveTo>
                    <a:pt x="1" y="1"/>
                  </a:moveTo>
                  <a:lnTo>
                    <a:pt x="13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3578550" y="4452800"/>
              <a:ext cx="10875" cy="46725"/>
            </a:xfrm>
            <a:custGeom>
              <a:avLst/>
              <a:gdLst/>
              <a:ahLst/>
              <a:cxnLst/>
              <a:rect l="l" t="t" r="r" b="b"/>
              <a:pathLst>
                <a:path w="435" h="1869" fill="none" extrusionOk="0">
                  <a:moveTo>
                    <a:pt x="1" y="0"/>
                  </a:moveTo>
                  <a:lnTo>
                    <a:pt x="435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3801225" y="4460300"/>
              <a:ext cx="15025" cy="31725"/>
            </a:xfrm>
            <a:custGeom>
              <a:avLst/>
              <a:gdLst/>
              <a:ahLst/>
              <a:cxnLst/>
              <a:rect l="l" t="t" r="r" b="b"/>
              <a:pathLst>
                <a:path w="601" h="1269" fill="none" extrusionOk="0">
                  <a:moveTo>
                    <a:pt x="0" y="1"/>
                  </a:moveTo>
                  <a:lnTo>
                    <a:pt x="601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4016375" y="4470300"/>
              <a:ext cx="35050" cy="11700"/>
            </a:xfrm>
            <a:custGeom>
              <a:avLst/>
              <a:gdLst/>
              <a:ahLst/>
              <a:cxnLst/>
              <a:rect l="l" t="t" r="r" b="b"/>
              <a:pathLst>
                <a:path w="1402" h="468" fill="none" extrusionOk="0">
                  <a:moveTo>
                    <a:pt x="0" y="1"/>
                  </a:moveTo>
                  <a:lnTo>
                    <a:pt x="1401" y="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4247375" y="4465300"/>
              <a:ext cx="21700" cy="21700"/>
            </a:xfrm>
            <a:custGeom>
              <a:avLst/>
              <a:gdLst/>
              <a:ahLst/>
              <a:cxnLst/>
              <a:rect l="l" t="t" r="r" b="b"/>
              <a:pathLst>
                <a:path w="868" h="868" fill="none" extrusionOk="0">
                  <a:moveTo>
                    <a:pt x="0" y="1"/>
                  </a:moveTo>
                  <a:lnTo>
                    <a:pt x="868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4466700" y="4464475"/>
              <a:ext cx="33375" cy="23375"/>
            </a:xfrm>
            <a:custGeom>
              <a:avLst/>
              <a:gdLst/>
              <a:ahLst/>
              <a:cxnLst/>
              <a:rect l="l" t="t" r="r" b="b"/>
              <a:pathLst>
                <a:path w="1335" h="935" fill="none" extrusionOk="0">
                  <a:moveTo>
                    <a:pt x="0" y="0"/>
                  </a:moveTo>
                  <a:lnTo>
                    <a:pt x="13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4696850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1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4925350" y="4459475"/>
              <a:ext cx="15050" cy="33375"/>
            </a:xfrm>
            <a:custGeom>
              <a:avLst/>
              <a:gdLst/>
              <a:ahLst/>
              <a:cxnLst/>
              <a:rect l="l" t="t" r="r" b="b"/>
              <a:pathLst>
                <a:path w="602" h="1335" fill="none" extrusionOk="0">
                  <a:moveTo>
                    <a:pt x="1" y="0"/>
                  </a:moveTo>
                  <a:lnTo>
                    <a:pt x="601" y="1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5144675" y="4463625"/>
              <a:ext cx="25875" cy="25050"/>
            </a:xfrm>
            <a:custGeom>
              <a:avLst/>
              <a:gdLst/>
              <a:ahLst/>
              <a:cxnLst/>
              <a:rect l="l" t="t" r="r" b="b"/>
              <a:pathLst>
                <a:path w="1035" h="1002" fill="none" extrusionOk="0">
                  <a:moveTo>
                    <a:pt x="1" y="1"/>
                  </a:moveTo>
                  <a:lnTo>
                    <a:pt x="1035" y="10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5365675" y="4467800"/>
              <a:ext cx="33375" cy="15875"/>
            </a:xfrm>
            <a:custGeom>
              <a:avLst/>
              <a:gdLst/>
              <a:ahLst/>
              <a:cxnLst/>
              <a:rect l="l" t="t" r="r" b="b"/>
              <a:pathLst>
                <a:path w="1335" h="635" fill="none" extrusionOk="0">
                  <a:moveTo>
                    <a:pt x="0" y="1"/>
                  </a:moveTo>
                  <a:lnTo>
                    <a:pt x="13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5590825" y="4465300"/>
              <a:ext cx="32550" cy="21700"/>
            </a:xfrm>
            <a:custGeom>
              <a:avLst/>
              <a:gdLst/>
              <a:ahLst/>
              <a:cxnLst/>
              <a:rect l="l" t="t" r="r" b="b"/>
              <a:pathLst>
                <a:path w="1302" h="868" fill="none" extrusionOk="0">
                  <a:moveTo>
                    <a:pt x="1" y="1"/>
                  </a:moveTo>
                  <a:lnTo>
                    <a:pt x="1302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2000775" y="4644600"/>
              <a:ext cx="20875" cy="22550"/>
            </a:xfrm>
            <a:custGeom>
              <a:avLst/>
              <a:gdLst/>
              <a:ahLst/>
              <a:cxnLst/>
              <a:rect l="l" t="t" r="r" b="b"/>
              <a:pathLst>
                <a:path w="835" h="902" fill="none" extrusionOk="0">
                  <a:moveTo>
                    <a:pt x="0" y="1"/>
                  </a:moveTo>
                  <a:lnTo>
                    <a:pt x="834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2218425" y="4650450"/>
              <a:ext cx="35050" cy="10850"/>
            </a:xfrm>
            <a:custGeom>
              <a:avLst/>
              <a:gdLst/>
              <a:ahLst/>
              <a:cxnLst/>
              <a:rect l="l" t="t" r="r" b="b"/>
              <a:pathLst>
                <a:path w="1402" h="434" fill="none" extrusionOk="0">
                  <a:moveTo>
                    <a:pt x="0" y="0"/>
                  </a:moveTo>
                  <a:lnTo>
                    <a:pt x="1401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2441075" y="4651275"/>
              <a:ext cx="38400" cy="9200"/>
            </a:xfrm>
            <a:custGeom>
              <a:avLst/>
              <a:gdLst/>
              <a:ahLst/>
              <a:cxnLst/>
              <a:rect l="l" t="t" r="r" b="b"/>
              <a:pathLst>
                <a:path w="1536" h="368" fill="none" extrusionOk="0">
                  <a:moveTo>
                    <a:pt x="1" y="0"/>
                  </a:moveTo>
                  <a:lnTo>
                    <a:pt x="1535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2684600" y="4637925"/>
              <a:ext cx="850" cy="35875"/>
            </a:xfrm>
            <a:custGeom>
              <a:avLst/>
              <a:gdLst/>
              <a:ahLst/>
              <a:cxnLst/>
              <a:rect l="l" t="t" r="r" b="b"/>
              <a:pathLst>
                <a:path w="34" h="1435" fill="none" extrusionOk="0">
                  <a:moveTo>
                    <a:pt x="33" y="1"/>
                  </a:moveTo>
                  <a:lnTo>
                    <a:pt x="0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2897250" y="4640425"/>
              <a:ext cx="25875" cy="30875"/>
            </a:xfrm>
            <a:custGeom>
              <a:avLst/>
              <a:gdLst/>
              <a:ahLst/>
              <a:cxnLst/>
              <a:rect l="l" t="t" r="r" b="b"/>
              <a:pathLst>
                <a:path w="1035" h="1235" fill="none" extrusionOk="0">
                  <a:moveTo>
                    <a:pt x="0" y="1"/>
                  </a:moveTo>
                  <a:lnTo>
                    <a:pt x="1034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3119900" y="4643775"/>
              <a:ext cx="30050" cy="25025"/>
            </a:xfrm>
            <a:custGeom>
              <a:avLst/>
              <a:gdLst/>
              <a:ahLst/>
              <a:cxnLst/>
              <a:rect l="l" t="t" r="r" b="b"/>
              <a:pathLst>
                <a:path w="1202" h="1001" fill="none" extrusionOk="0">
                  <a:moveTo>
                    <a:pt x="0" y="0"/>
                  </a:moveTo>
                  <a:lnTo>
                    <a:pt x="1201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3345900" y="4647100"/>
              <a:ext cx="27550" cy="17550"/>
            </a:xfrm>
            <a:custGeom>
              <a:avLst/>
              <a:gdLst/>
              <a:ahLst/>
              <a:cxnLst/>
              <a:rect l="l" t="t" r="r" b="b"/>
              <a:pathLst>
                <a:path w="1102" h="702" fill="none" extrusionOk="0">
                  <a:moveTo>
                    <a:pt x="0" y="1"/>
                  </a:moveTo>
                  <a:lnTo>
                    <a:pt x="1101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3577725" y="4639600"/>
              <a:ext cx="12525" cy="32550"/>
            </a:xfrm>
            <a:custGeom>
              <a:avLst/>
              <a:gdLst/>
              <a:ahLst/>
              <a:cxnLst/>
              <a:rect l="l" t="t" r="r" b="b"/>
              <a:pathLst>
                <a:path w="501" h="1302" fill="none" extrusionOk="0">
                  <a:moveTo>
                    <a:pt x="1" y="0"/>
                  </a:moveTo>
                  <a:lnTo>
                    <a:pt x="501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3786200" y="4653775"/>
              <a:ext cx="45075" cy="4200"/>
            </a:xfrm>
            <a:custGeom>
              <a:avLst/>
              <a:gdLst/>
              <a:ahLst/>
              <a:cxnLst/>
              <a:rect l="l" t="t" r="r" b="b"/>
              <a:pathLst>
                <a:path w="1803" h="168" fill="none" extrusionOk="0">
                  <a:moveTo>
                    <a:pt x="1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4023050" y="4637100"/>
              <a:ext cx="21700" cy="37550"/>
            </a:xfrm>
            <a:custGeom>
              <a:avLst/>
              <a:gdLst/>
              <a:ahLst/>
              <a:cxnLst/>
              <a:rect l="l" t="t" r="r" b="b"/>
              <a:pathLst>
                <a:path w="868" h="1502" fill="none" extrusionOk="0">
                  <a:moveTo>
                    <a:pt x="0" y="0"/>
                  </a:moveTo>
                  <a:lnTo>
                    <a:pt x="868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4244875" y="4634600"/>
              <a:ext cx="26700" cy="42550"/>
            </a:xfrm>
            <a:custGeom>
              <a:avLst/>
              <a:gdLst/>
              <a:ahLst/>
              <a:cxnLst/>
              <a:rect l="l" t="t" r="r" b="b"/>
              <a:pathLst>
                <a:path w="1068" h="1702" fill="none" extrusionOk="0">
                  <a:moveTo>
                    <a:pt x="0" y="0"/>
                  </a:moveTo>
                  <a:lnTo>
                    <a:pt x="1068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4470875" y="4643775"/>
              <a:ext cx="24200" cy="24200"/>
            </a:xfrm>
            <a:custGeom>
              <a:avLst/>
              <a:gdLst/>
              <a:ahLst/>
              <a:cxnLst/>
              <a:rect l="l" t="t" r="r" b="b"/>
              <a:pathLst>
                <a:path w="968" h="968" fill="none" extrusionOk="0">
                  <a:moveTo>
                    <a:pt x="0" y="0"/>
                  </a:moveTo>
                  <a:lnTo>
                    <a:pt x="967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4701850" y="4642925"/>
              <a:ext cx="12550" cy="26725"/>
            </a:xfrm>
            <a:custGeom>
              <a:avLst/>
              <a:gdLst/>
              <a:ahLst/>
              <a:cxnLst/>
              <a:rect l="l" t="t" r="r" b="b"/>
              <a:pathLst>
                <a:path w="502" h="1069" fill="none" extrusionOk="0">
                  <a:moveTo>
                    <a:pt x="1" y="1"/>
                  </a:moveTo>
                  <a:lnTo>
                    <a:pt x="5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4915350" y="4653775"/>
              <a:ext cx="35050" cy="5025"/>
            </a:xfrm>
            <a:custGeom>
              <a:avLst/>
              <a:gdLst/>
              <a:ahLst/>
              <a:cxnLst/>
              <a:rect l="l" t="t" r="r" b="b"/>
              <a:pathLst>
                <a:path w="1402" h="201" fill="none" extrusionOk="0">
                  <a:moveTo>
                    <a:pt x="0" y="0"/>
                  </a:moveTo>
                  <a:lnTo>
                    <a:pt x="1401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5141350" y="4643775"/>
              <a:ext cx="32550" cy="24200"/>
            </a:xfrm>
            <a:custGeom>
              <a:avLst/>
              <a:gdLst/>
              <a:ahLst/>
              <a:cxnLst/>
              <a:rect l="l" t="t" r="r" b="b"/>
              <a:pathLst>
                <a:path w="1302" h="968" fill="none" extrusionOk="0">
                  <a:moveTo>
                    <a:pt x="0" y="0"/>
                  </a:moveTo>
                  <a:lnTo>
                    <a:pt x="13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5380675" y="4640425"/>
              <a:ext cx="3375" cy="30875"/>
            </a:xfrm>
            <a:custGeom>
              <a:avLst/>
              <a:gdLst/>
              <a:ahLst/>
              <a:cxnLst/>
              <a:rect l="l" t="t" r="r" b="b"/>
              <a:pathLst>
                <a:path w="135" h="1235" fill="none" extrusionOk="0">
                  <a:moveTo>
                    <a:pt x="134" y="1"/>
                  </a:moveTo>
                  <a:lnTo>
                    <a:pt x="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5603350" y="4632925"/>
              <a:ext cx="7525" cy="45900"/>
            </a:xfrm>
            <a:custGeom>
              <a:avLst/>
              <a:gdLst/>
              <a:ahLst/>
              <a:cxnLst/>
              <a:rect l="l" t="t" r="r" b="b"/>
              <a:pathLst>
                <a:path w="301" h="1836" fill="none" extrusionOk="0">
                  <a:moveTo>
                    <a:pt x="0" y="1"/>
                  </a:moveTo>
                  <a:lnTo>
                    <a:pt x="300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1994100" y="4822225"/>
              <a:ext cx="33375" cy="27550"/>
            </a:xfrm>
            <a:custGeom>
              <a:avLst/>
              <a:gdLst/>
              <a:ahLst/>
              <a:cxnLst/>
              <a:rect l="l" t="t" r="r" b="b"/>
              <a:pathLst>
                <a:path w="1335" h="1102" fill="none" extrusionOk="0">
                  <a:moveTo>
                    <a:pt x="0" y="1"/>
                  </a:moveTo>
                  <a:lnTo>
                    <a:pt x="1335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2223425" y="4819725"/>
              <a:ext cx="24200" cy="32550"/>
            </a:xfrm>
            <a:custGeom>
              <a:avLst/>
              <a:gdLst/>
              <a:ahLst/>
              <a:cxnLst/>
              <a:rect l="l" t="t" r="r" b="b"/>
              <a:pathLst>
                <a:path w="968" h="1302" fill="none" extrusionOk="0">
                  <a:moveTo>
                    <a:pt x="1" y="1"/>
                  </a:moveTo>
                  <a:lnTo>
                    <a:pt x="968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2439425" y="4830575"/>
              <a:ext cx="41700" cy="10025"/>
            </a:xfrm>
            <a:custGeom>
              <a:avLst/>
              <a:gdLst/>
              <a:ahLst/>
              <a:cxnLst/>
              <a:rect l="l" t="t" r="r" b="b"/>
              <a:pathLst>
                <a:path w="1668" h="401" fill="none" extrusionOk="0">
                  <a:moveTo>
                    <a:pt x="0" y="0"/>
                  </a:moveTo>
                  <a:lnTo>
                    <a:pt x="1668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2667900" y="4823050"/>
              <a:ext cx="35050" cy="25900"/>
            </a:xfrm>
            <a:custGeom>
              <a:avLst/>
              <a:gdLst/>
              <a:ahLst/>
              <a:cxnLst/>
              <a:rect l="l" t="t" r="r" b="b"/>
              <a:pathLst>
                <a:path w="1402" h="1036" fill="none" extrusionOk="0">
                  <a:moveTo>
                    <a:pt x="1" y="1"/>
                  </a:moveTo>
                  <a:lnTo>
                    <a:pt x="1402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2893900" y="4821400"/>
              <a:ext cx="31725" cy="28375"/>
            </a:xfrm>
            <a:custGeom>
              <a:avLst/>
              <a:gdLst/>
              <a:ahLst/>
              <a:cxnLst/>
              <a:rect l="l" t="t" r="r" b="b"/>
              <a:pathLst>
                <a:path w="1269" h="1135" fill="none" extrusionOk="0">
                  <a:moveTo>
                    <a:pt x="1" y="0"/>
                  </a:moveTo>
                  <a:lnTo>
                    <a:pt x="12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3132400" y="4813050"/>
              <a:ext cx="5025" cy="45900"/>
            </a:xfrm>
            <a:custGeom>
              <a:avLst/>
              <a:gdLst/>
              <a:ahLst/>
              <a:cxnLst/>
              <a:rect l="l" t="t" r="r" b="b"/>
              <a:pathLst>
                <a:path w="201" h="1836" fill="none" extrusionOk="0">
                  <a:moveTo>
                    <a:pt x="201" y="1"/>
                  </a:moveTo>
                  <a:lnTo>
                    <a:pt x="1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3341725" y="4828900"/>
              <a:ext cx="35875" cy="14200"/>
            </a:xfrm>
            <a:custGeom>
              <a:avLst/>
              <a:gdLst/>
              <a:ahLst/>
              <a:cxnLst/>
              <a:rect l="l" t="t" r="r" b="b"/>
              <a:pathLst>
                <a:path w="1435" h="568" fill="none" extrusionOk="0">
                  <a:moveTo>
                    <a:pt x="0" y="0"/>
                  </a:moveTo>
                  <a:lnTo>
                    <a:pt x="14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3564375" y="4830575"/>
              <a:ext cx="40050" cy="10850"/>
            </a:xfrm>
            <a:custGeom>
              <a:avLst/>
              <a:gdLst/>
              <a:ahLst/>
              <a:cxnLst/>
              <a:rect l="l" t="t" r="r" b="b"/>
              <a:pathLst>
                <a:path w="1602" h="434" fill="none" extrusionOk="0">
                  <a:moveTo>
                    <a:pt x="1" y="0"/>
                  </a:moveTo>
                  <a:lnTo>
                    <a:pt x="1602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3799550" y="4823900"/>
              <a:ext cx="19200" cy="24200"/>
            </a:xfrm>
            <a:custGeom>
              <a:avLst/>
              <a:gdLst/>
              <a:ahLst/>
              <a:cxnLst/>
              <a:rect l="l" t="t" r="r" b="b"/>
              <a:pathLst>
                <a:path w="768" h="968" fill="none" extrusionOk="0">
                  <a:moveTo>
                    <a:pt x="1" y="0"/>
                  </a:moveTo>
                  <a:lnTo>
                    <a:pt x="7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4024700" y="4818050"/>
              <a:ext cx="17550" cy="35900"/>
            </a:xfrm>
            <a:custGeom>
              <a:avLst/>
              <a:gdLst/>
              <a:ahLst/>
              <a:cxnLst/>
              <a:rect l="l" t="t" r="r" b="b"/>
              <a:pathLst>
                <a:path w="702" h="1436" fill="none" extrusionOk="0">
                  <a:moveTo>
                    <a:pt x="1" y="1"/>
                  </a:moveTo>
                  <a:lnTo>
                    <a:pt x="701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4242375" y="482640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0" y="0"/>
                  </a:moveTo>
                  <a:lnTo>
                    <a:pt x="1301" y="7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4464200" y="482890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fill="none" extrusionOk="0">
                  <a:moveTo>
                    <a:pt x="0" y="0"/>
                  </a:moveTo>
                  <a:lnTo>
                    <a:pt x="15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4696850" y="4818900"/>
              <a:ext cx="22550" cy="34200"/>
            </a:xfrm>
            <a:custGeom>
              <a:avLst/>
              <a:gdLst/>
              <a:ahLst/>
              <a:cxnLst/>
              <a:rect l="l" t="t" r="r" b="b"/>
              <a:pathLst>
                <a:path w="902" h="1368" fill="none" extrusionOk="0">
                  <a:moveTo>
                    <a:pt x="1" y="0"/>
                  </a:moveTo>
                  <a:lnTo>
                    <a:pt x="901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4910350" y="4823900"/>
              <a:ext cx="45050" cy="24200"/>
            </a:xfrm>
            <a:custGeom>
              <a:avLst/>
              <a:gdLst/>
              <a:ahLst/>
              <a:cxnLst/>
              <a:rect l="l" t="t" r="r" b="b"/>
              <a:pathLst>
                <a:path w="1802" h="968" fill="none" extrusionOk="0">
                  <a:moveTo>
                    <a:pt x="0" y="0"/>
                  </a:moveTo>
                  <a:lnTo>
                    <a:pt x="18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5138000" y="4834725"/>
              <a:ext cx="39225" cy="1700"/>
            </a:xfrm>
            <a:custGeom>
              <a:avLst/>
              <a:gdLst/>
              <a:ahLst/>
              <a:cxnLst/>
              <a:rect l="l" t="t" r="r" b="b"/>
              <a:pathLst>
                <a:path w="1569" h="68" fill="none" extrusionOk="0">
                  <a:moveTo>
                    <a:pt x="1" y="1"/>
                  </a:moveTo>
                  <a:lnTo>
                    <a:pt x="1569" y="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5370675" y="4818900"/>
              <a:ext cx="23375" cy="34200"/>
            </a:xfrm>
            <a:custGeom>
              <a:avLst/>
              <a:gdLst/>
              <a:ahLst/>
              <a:cxnLst/>
              <a:rect l="l" t="t" r="r" b="b"/>
              <a:pathLst>
                <a:path w="935" h="1368" fill="none" extrusionOk="0">
                  <a:moveTo>
                    <a:pt x="0" y="0"/>
                  </a:moveTo>
                  <a:lnTo>
                    <a:pt x="934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5592500" y="4831400"/>
              <a:ext cx="29200" cy="9200"/>
            </a:xfrm>
            <a:custGeom>
              <a:avLst/>
              <a:gdLst/>
              <a:ahLst/>
              <a:cxnLst/>
              <a:rect l="l" t="t" r="r" b="b"/>
              <a:pathLst>
                <a:path w="1168" h="368" fill="none" extrusionOk="0">
                  <a:moveTo>
                    <a:pt x="0" y="1"/>
                  </a:moveTo>
                  <a:lnTo>
                    <a:pt x="1168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3049850" y="2672425"/>
              <a:ext cx="450350" cy="499525"/>
            </a:xfrm>
            <a:custGeom>
              <a:avLst/>
              <a:gdLst/>
              <a:ahLst/>
              <a:cxnLst/>
              <a:rect l="l" t="t" r="r" b="b"/>
              <a:pathLst>
                <a:path w="18014" h="19981" extrusionOk="0">
                  <a:moveTo>
                    <a:pt x="11056" y="1"/>
                  </a:moveTo>
                  <a:cubicBezTo>
                    <a:pt x="9966" y="1"/>
                    <a:pt x="8721" y="134"/>
                    <a:pt x="7306" y="431"/>
                  </a:cubicBezTo>
                  <a:cubicBezTo>
                    <a:pt x="0" y="1966"/>
                    <a:pt x="2636" y="8871"/>
                    <a:pt x="2636" y="10505"/>
                  </a:cubicBezTo>
                  <a:cubicBezTo>
                    <a:pt x="2636" y="12140"/>
                    <a:pt x="4170" y="14808"/>
                    <a:pt x="3970" y="17010"/>
                  </a:cubicBezTo>
                  <a:cubicBezTo>
                    <a:pt x="3770" y="19211"/>
                    <a:pt x="6105" y="19578"/>
                    <a:pt x="8406" y="19912"/>
                  </a:cubicBezTo>
                  <a:cubicBezTo>
                    <a:pt x="8767" y="19959"/>
                    <a:pt x="9108" y="19981"/>
                    <a:pt x="9429" y="19981"/>
                  </a:cubicBezTo>
                  <a:cubicBezTo>
                    <a:pt x="14831" y="19981"/>
                    <a:pt x="14739" y="13683"/>
                    <a:pt x="15211" y="12140"/>
                  </a:cubicBezTo>
                  <a:cubicBezTo>
                    <a:pt x="15712" y="10539"/>
                    <a:pt x="18013" y="7670"/>
                    <a:pt x="17680" y="4701"/>
                  </a:cubicBezTo>
                  <a:cubicBezTo>
                    <a:pt x="17438" y="2308"/>
                    <a:pt x="15591" y="1"/>
                    <a:pt x="11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3237475" y="2969225"/>
              <a:ext cx="12550" cy="46725"/>
            </a:xfrm>
            <a:custGeom>
              <a:avLst/>
              <a:gdLst/>
              <a:ahLst/>
              <a:cxnLst/>
              <a:rect l="l" t="t" r="r" b="b"/>
              <a:pathLst>
                <a:path w="502" h="1869" extrusionOk="0">
                  <a:moveTo>
                    <a:pt x="201" y="1"/>
                  </a:moveTo>
                  <a:lnTo>
                    <a:pt x="201" y="1"/>
                  </a:lnTo>
                  <a:cubicBezTo>
                    <a:pt x="34" y="301"/>
                    <a:pt x="1" y="668"/>
                    <a:pt x="68" y="1002"/>
                  </a:cubicBezTo>
                  <a:cubicBezTo>
                    <a:pt x="68" y="1168"/>
                    <a:pt x="134" y="1335"/>
                    <a:pt x="201" y="1469"/>
                  </a:cubicBezTo>
                  <a:cubicBezTo>
                    <a:pt x="268" y="1635"/>
                    <a:pt x="401" y="1769"/>
                    <a:pt x="501" y="1869"/>
                  </a:cubicBezTo>
                  <a:cubicBezTo>
                    <a:pt x="434" y="1702"/>
                    <a:pt x="368" y="1569"/>
                    <a:pt x="334" y="1435"/>
                  </a:cubicBezTo>
                  <a:cubicBezTo>
                    <a:pt x="301" y="1268"/>
                    <a:pt x="234" y="1135"/>
                    <a:pt x="234" y="968"/>
                  </a:cubicBezTo>
                  <a:cubicBezTo>
                    <a:pt x="168" y="668"/>
                    <a:pt x="168" y="334"/>
                    <a:pt x="20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3206625" y="2901675"/>
              <a:ext cx="10025" cy="34225"/>
            </a:xfrm>
            <a:custGeom>
              <a:avLst/>
              <a:gdLst/>
              <a:ahLst/>
              <a:cxnLst/>
              <a:rect l="l" t="t" r="r" b="b"/>
              <a:pathLst>
                <a:path w="401" h="1369" extrusionOk="0">
                  <a:moveTo>
                    <a:pt x="167" y="1"/>
                  </a:moveTo>
                  <a:cubicBezTo>
                    <a:pt x="34" y="234"/>
                    <a:pt x="1" y="501"/>
                    <a:pt x="34" y="735"/>
                  </a:cubicBezTo>
                  <a:cubicBezTo>
                    <a:pt x="67" y="968"/>
                    <a:pt x="201" y="1235"/>
                    <a:pt x="401" y="1369"/>
                  </a:cubicBezTo>
                  <a:cubicBezTo>
                    <a:pt x="334" y="1269"/>
                    <a:pt x="301" y="1168"/>
                    <a:pt x="267" y="1035"/>
                  </a:cubicBezTo>
                  <a:cubicBezTo>
                    <a:pt x="234" y="935"/>
                    <a:pt x="201" y="835"/>
                    <a:pt x="201" y="701"/>
                  </a:cubicBezTo>
                  <a:cubicBezTo>
                    <a:pt x="167" y="501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3261675" y="2932550"/>
              <a:ext cx="12525" cy="46725"/>
            </a:xfrm>
            <a:custGeom>
              <a:avLst/>
              <a:gdLst/>
              <a:ahLst/>
              <a:cxnLst/>
              <a:rect l="l" t="t" r="r" b="b"/>
              <a:pathLst>
                <a:path w="501" h="186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34" y="300"/>
                    <a:pt x="0" y="667"/>
                    <a:pt x="34" y="968"/>
                  </a:cubicBezTo>
                  <a:cubicBezTo>
                    <a:pt x="67" y="1134"/>
                    <a:pt x="134" y="1301"/>
                    <a:pt x="200" y="1468"/>
                  </a:cubicBezTo>
                  <a:cubicBezTo>
                    <a:pt x="267" y="1601"/>
                    <a:pt x="367" y="1735"/>
                    <a:pt x="501" y="1868"/>
                  </a:cubicBezTo>
                  <a:cubicBezTo>
                    <a:pt x="434" y="1701"/>
                    <a:pt x="367" y="1568"/>
                    <a:pt x="334" y="1401"/>
                  </a:cubicBezTo>
                  <a:cubicBezTo>
                    <a:pt x="267" y="1268"/>
                    <a:pt x="234" y="1101"/>
                    <a:pt x="234" y="968"/>
                  </a:cubicBezTo>
                  <a:cubicBezTo>
                    <a:pt x="167" y="634"/>
                    <a:pt x="167" y="334"/>
                    <a:pt x="200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3301700" y="297425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extrusionOk="0">
                  <a:moveTo>
                    <a:pt x="167" y="0"/>
                  </a:moveTo>
                  <a:cubicBezTo>
                    <a:pt x="34" y="300"/>
                    <a:pt x="0" y="634"/>
                    <a:pt x="34" y="934"/>
                  </a:cubicBezTo>
                  <a:cubicBezTo>
                    <a:pt x="67" y="1101"/>
                    <a:pt x="100" y="1268"/>
                    <a:pt x="200" y="1434"/>
                  </a:cubicBezTo>
                  <a:cubicBezTo>
                    <a:pt x="267" y="1568"/>
                    <a:pt x="367" y="1701"/>
                    <a:pt x="501" y="1801"/>
                  </a:cubicBezTo>
                  <a:cubicBezTo>
                    <a:pt x="434" y="1668"/>
                    <a:pt x="367" y="1501"/>
                    <a:pt x="301" y="1368"/>
                  </a:cubicBezTo>
                  <a:cubicBezTo>
                    <a:pt x="267" y="1234"/>
                    <a:pt x="234" y="1067"/>
                    <a:pt x="200" y="934"/>
                  </a:cubicBezTo>
                  <a:cubicBezTo>
                    <a:pt x="167" y="634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3278350" y="3060125"/>
              <a:ext cx="10850" cy="39225"/>
            </a:xfrm>
            <a:custGeom>
              <a:avLst/>
              <a:gdLst/>
              <a:ahLst/>
              <a:cxnLst/>
              <a:rect l="l" t="t" r="r" b="b"/>
              <a:pathLst>
                <a:path w="434" h="1569" extrusionOk="0">
                  <a:moveTo>
                    <a:pt x="167" y="1"/>
                  </a:moveTo>
                  <a:cubicBezTo>
                    <a:pt x="0" y="234"/>
                    <a:pt x="0" y="535"/>
                    <a:pt x="34" y="835"/>
                  </a:cubicBezTo>
                  <a:cubicBezTo>
                    <a:pt x="67" y="968"/>
                    <a:pt x="100" y="1102"/>
                    <a:pt x="167" y="1235"/>
                  </a:cubicBezTo>
                  <a:cubicBezTo>
                    <a:pt x="234" y="1368"/>
                    <a:pt x="301" y="1469"/>
                    <a:pt x="434" y="1569"/>
                  </a:cubicBezTo>
                  <a:cubicBezTo>
                    <a:pt x="367" y="1435"/>
                    <a:pt x="301" y="1335"/>
                    <a:pt x="267" y="1202"/>
                  </a:cubicBezTo>
                  <a:cubicBezTo>
                    <a:pt x="234" y="1068"/>
                    <a:pt x="200" y="935"/>
                    <a:pt x="200" y="801"/>
                  </a:cubicBezTo>
                  <a:cubicBezTo>
                    <a:pt x="167" y="535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3160750" y="29400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extrusionOk="0">
                  <a:moveTo>
                    <a:pt x="168" y="0"/>
                  </a:moveTo>
                  <a:cubicBezTo>
                    <a:pt x="34" y="267"/>
                    <a:pt x="1" y="567"/>
                    <a:pt x="34" y="834"/>
                  </a:cubicBezTo>
                  <a:cubicBezTo>
                    <a:pt x="68" y="968"/>
                    <a:pt x="101" y="1135"/>
                    <a:pt x="168" y="1268"/>
                  </a:cubicBezTo>
                  <a:cubicBezTo>
                    <a:pt x="234" y="1368"/>
                    <a:pt x="335" y="1501"/>
                    <a:pt x="435" y="1602"/>
                  </a:cubicBezTo>
                  <a:cubicBezTo>
                    <a:pt x="401" y="1468"/>
                    <a:pt x="335" y="1335"/>
                    <a:pt x="301" y="1201"/>
                  </a:cubicBezTo>
                  <a:cubicBezTo>
                    <a:pt x="268" y="1068"/>
                    <a:pt x="234" y="934"/>
                    <a:pt x="201" y="801"/>
                  </a:cubicBezTo>
                  <a:cubicBezTo>
                    <a:pt x="168" y="567"/>
                    <a:pt x="168" y="301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3214125" y="3024275"/>
              <a:ext cx="10875" cy="36725"/>
            </a:xfrm>
            <a:custGeom>
              <a:avLst/>
              <a:gdLst/>
              <a:ahLst/>
              <a:cxnLst/>
              <a:rect l="l" t="t" r="r" b="b"/>
              <a:pathLst>
                <a:path w="435" h="1469" extrusionOk="0">
                  <a:moveTo>
                    <a:pt x="168" y="0"/>
                  </a:moveTo>
                  <a:cubicBezTo>
                    <a:pt x="34" y="234"/>
                    <a:pt x="1" y="534"/>
                    <a:pt x="34" y="801"/>
                  </a:cubicBezTo>
                  <a:cubicBezTo>
                    <a:pt x="68" y="934"/>
                    <a:pt x="101" y="1068"/>
                    <a:pt x="168" y="1168"/>
                  </a:cubicBezTo>
                  <a:cubicBezTo>
                    <a:pt x="234" y="1301"/>
                    <a:pt x="301" y="1401"/>
                    <a:pt x="434" y="1468"/>
                  </a:cubicBezTo>
                  <a:cubicBezTo>
                    <a:pt x="368" y="1335"/>
                    <a:pt x="334" y="1235"/>
                    <a:pt x="301" y="1135"/>
                  </a:cubicBezTo>
                  <a:cubicBezTo>
                    <a:pt x="268" y="1001"/>
                    <a:pt x="234" y="901"/>
                    <a:pt x="201" y="768"/>
                  </a:cubicBezTo>
                  <a:cubicBezTo>
                    <a:pt x="168" y="534"/>
                    <a:pt x="168" y="267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3186625" y="3049300"/>
              <a:ext cx="11700" cy="43375"/>
            </a:xfrm>
            <a:custGeom>
              <a:avLst/>
              <a:gdLst/>
              <a:ahLst/>
              <a:cxnLst/>
              <a:rect l="l" t="t" r="r" b="b"/>
              <a:pathLst>
                <a:path w="468" h="1735" extrusionOk="0">
                  <a:moveTo>
                    <a:pt x="167" y="0"/>
                  </a:moveTo>
                  <a:cubicBezTo>
                    <a:pt x="33" y="300"/>
                    <a:pt x="0" y="601"/>
                    <a:pt x="33" y="901"/>
                  </a:cubicBezTo>
                  <a:cubicBezTo>
                    <a:pt x="67" y="1068"/>
                    <a:pt x="100" y="1234"/>
                    <a:pt x="167" y="1368"/>
                  </a:cubicBezTo>
                  <a:cubicBezTo>
                    <a:pt x="234" y="1501"/>
                    <a:pt x="334" y="1635"/>
                    <a:pt x="467" y="1735"/>
                  </a:cubicBezTo>
                  <a:cubicBezTo>
                    <a:pt x="400" y="1568"/>
                    <a:pt x="334" y="1435"/>
                    <a:pt x="300" y="1301"/>
                  </a:cubicBezTo>
                  <a:cubicBezTo>
                    <a:pt x="267" y="1168"/>
                    <a:pt x="234" y="1034"/>
                    <a:pt x="200" y="901"/>
                  </a:cubicBezTo>
                  <a:cubicBezTo>
                    <a:pt x="167" y="601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3181625" y="3227750"/>
              <a:ext cx="251850" cy="30050"/>
            </a:xfrm>
            <a:custGeom>
              <a:avLst/>
              <a:gdLst/>
              <a:ahLst/>
              <a:cxnLst/>
              <a:rect l="l" t="t" r="r" b="b"/>
              <a:pathLst>
                <a:path w="10074" h="1202" extrusionOk="0">
                  <a:moveTo>
                    <a:pt x="0" y="1"/>
                  </a:moveTo>
                  <a:cubicBezTo>
                    <a:pt x="267" y="334"/>
                    <a:pt x="701" y="534"/>
                    <a:pt x="1101" y="701"/>
                  </a:cubicBezTo>
                  <a:cubicBezTo>
                    <a:pt x="1501" y="835"/>
                    <a:pt x="1935" y="935"/>
                    <a:pt x="2368" y="1001"/>
                  </a:cubicBezTo>
                  <a:cubicBezTo>
                    <a:pt x="3236" y="1168"/>
                    <a:pt x="4103" y="1201"/>
                    <a:pt x="5003" y="1201"/>
                  </a:cubicBezTo>
                  <a:cubicBezTo>
                    <a:pt x="5871" y="1168"/>
                    <a:pt x="6738" y="1101"/>
                    <a:pt x="7605" y="935"/>
                  </a:cubicBezTo>
                  <a:cubicBezTo>
                    <a:pt x="8473" y="734"/>
                    <a:pt x="9340" y="468"/>
                    <a:pt x="10074" y="34"/>
                  </a:cubicBezTo>
                  <a:lnTo>
                    <a:pt x="10074" y="34"/>
                  </a:lnTo>
                  <a:cubicBezTo>
                    <a:pt x="9307" y="434"/>
                    <a:pt x="8439" y="634"/>
                    <a:pt x="7605" y="768"/>
                  </a:cubicBezTo>
                  <a:cubicBezTo>
                    <a:pt x="6738" y="935"/>
                    <a:pt x="5871" y="1001"/>
                    <a:pt x="5003" y="1035"/>
                  </a:cubicBezTo>
                  <a:cubicBezTo>
                    <a:pt x="4136" y="1035"/>
                    <a:pt x="3236" y="1001"/>
                    <a:pt x="2402" y="868"/>
                  </a:cubicBezTo>
                  <a:cubicBezTo>
                    <a:pt x="1968" y="835"/>
                    <a:pt x="1534" y="734"/>
                    <a:pt x="1134" y="601"/>
                  </a:cubicBezTo>
                  <a:cubicBezTo>
                    <a:pt x="701" y="4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4232350" y="3259450"/>
              <a:ext cx="251875" cy="30250"/>
            </a:xfrm>
            <a:custGeom>
              <a:avLst/>
              <a:gdLst/>
              <a:ahLst/>
              <a:cxnLst/>
              <a:rect l="l" t="t" r="r" b="b"/>
              <a:pathLst>
                <a:path w="10075" h="1210" extrusionOk="0">
                  <a:moveTo>
                    <a:pt x="1" y="0"/>
                  </a:moveTo>
                  <a:cubicBezTo>
                    <a:pt x="268" y="367"/>
                    <a:pt x="668" y="534"/>
                    <a:pt x="1068" y="701"/>
                  </a:cubicBezTo>
                  <a:cubicBezTo>
                    <a:pt x="1502" y="867"/>
                    <a:pt x="1936" y="968"/>
                    <a:pt x="2369" y="1034"/>
                  </a:cubicBezTo>
                  <a:cubicBezTo>
                    <a:pt x="3088" y="1145"/>
                    <a:pt x="3806" y="1210"/>
                    <a:pt x="4544" y="1210"/>
                  </a:cubicBezTo>
                  <a:cubicBezTo>
                    <a:pt x="4696" y="1210"/>
                    <a:pt x="4850" y="1207"/>
                    <a:pt x="5004" y="1201"/>
                  </a:cubicBezTo>
                  <a:cubicBezTo>
                    <a:pt x="5872" y="1201"/>
                    <a:pt x="6739" y="1101"/>
                    <a:pt x="7606" y="934"/>
                  </a:cubicBezTo>
                  <a:cubicBezTo>
                    <a:pt x="8474" y="767"/>
                    <a:pt x="9308" y="501"/>
                    <a:pt x="10075" y="34"/>
                  </a:cubicBezTo>
                  <a:lnTo>
                    <a:pt x="10075" y="34"/>
                  </a:lnTo>
                  <a:cubicBezTo>
                    <a:pt x="9308" y="434"/>
                    <a:pt x="8440" y="634"/>
                    <a:pt x="7573" y="801"/>
                  </a:cubicBezTo>
                  <a:cubicBezTo>
                    <a:pt x="6739" y="934"/>
                    <a:pt x="5872" y="1034"/>
                    <a:pt x="4971" y="1034"/>
                  </a:cubicBezTo>
                  <a:cubicBezTo>
                    <a:pt x="4818" y="1040"/>
                    <a:pt x="4664" y="1043"/>
                    <a:pt x="4510" y="1043"/>
                  </a:cubicBezTo>
                  <a:cubicBezTo>
                    <a:pt x="3797" y="1043"/>
                    <a:pt x="3083" y="983"/>
                    <a:pt x="2369" y="901"/>
                  </a:cubicBezTo>
                  <a:cubicBezTo>
                    <a:pt x="1969" y="834"/>
                    <a:pt x="1535" y="767"/>
                    <a:pt x="1102" y="634"/>
                  </a:cubicBezTo>
                  <a:cubicBezTo>
                    <a:pt x="701" y="501"/>
                    <a:pt x="268" y="33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4161475" y="2712500"/>
              <a:ext cx="386975" cy="461925"/>
            </a:xfrm>
            <a:custGeom>
              <a:avLst/>
              <a:gdLst/>
              <a:ahLst/>
              <a:cxnLst/>
              <a:rect l="l" t="t" r="r" b="b"/>
              <a:pathLst>
                <a:path w="15479" h="18477" extrusionOk="0">
                  <a:moveTo>
                    <a:pt x="9495" y="1"/>
                  </a:moveTo>
                  <a:cubicBezTo>
                    <a:pt x="7275" y="1"/>
                    <a:pt x="4781" y="1094"/>
                    <a:pt x="2836" y="2764"/>
                  </a:cubicBezTo>
                  <a:cubicBezTo>
                    <a:pt x="1" y="3832"/>
                    <a:pt x="968" y="9002"/>
                    <a:pt x="1702" y="11204"/>
                  </a:cubicBezTo>
                  <a:cubicBezTo>
                    <a:pt x="1136" y="15448"/>
                    <a:pt x="3799" y="18477"/>
                    <a:pt x="7318" y="18477"/>
                  </a:cubicBezTo>
                  <a:cubicBezTo>
                    <a:pt x="7533" y="18477"/>
                    <a:pt x="7752" y="18465"/>
                    <a:pt x="7973" y="18442"/>
                  </a:cubicBezTo>
                  <a:cubicBezTo>
                    <a:pt x="8031" y="18443"/>
                    <a:pt x="8089" y="18444"/>
                    <a:pt x="8147" y="18444"/>
                  </a:cubicBezTo>
                  <a:cubicBezTo>
                    <a:pt x="14708" y="18444"/>
                    <a:pt x="14512" y="12807"/>
                    <a:pt x="14644" y="9236"/>
                  </a:cubicBezTo>
                  <a:cubicBezTo>
                    <a:pt x="14778" y="5633"/>
                    <a:pt x="15478" y="3465"/>
                    <a:pt x="12910" y="1197"/>
                  </a:cubicBezTo>
                  <a:cubicBezTo>
                    <a:pt x="11969" y="366"/>
                    <a:pt x="10778" y="1"/>
                    <a:pt x="9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4240525" y="3042300"/>
              <a:ext cx="539150" cy="571300"/>
            </a:xfrm>
            <a:custGeom>
              <a:avLst/>
              <a:gdLst/>
              <a:ahLst/>
              <a:cxnLst/>
              <a:rect l="l" t="t" r="r" b="b"/>
              <a:pathLst>
                <a:path w="21566" h="22852" extrusionOk="0">
                  <a:moveTo>
                    <a:pt x="8932" y="0"/>
                  </a:moveTo>
                  <a:cubicBezTo>
                    <a:pt x="8828" y="0"/>
                    <a:pt x="8733" y="4"/>
                    <a:pt x="8647" y="13"/>
                  </a:cubicBezTo>
                  <a:cubicBezTo>
                    <a:pt x="6679" y="247"/>
                    <a:pt x="5278" y="881"/>
                    <a:pt x="4711" y="2315"/>
                  </a:cubicBezTo>
                  <a:cubicBezTo>
                    <a:pt x="4711" y="2315"/>
                    <a:pt x="1" y="13337"/>
                    <a:pt x="4523" y="13337"/>
                  </a:cubicBezTo>
                  <a:cubicBezTo>
                    <a:pt x="4615" y="13337"/>
                    <a:pt x="4711" y="13332"/>
                    <a:pt x="4811" y="13323"/>
                  </a:cubicBezTo>
                  <a:lnTo>
                    <a:pt x="4811" y="13323"/>
                  </a:lnTo>
                  <a:cubicBezTo>
                    <a:pt x="2602" y="18240"/>
                    <a:pt x="4809" y="21810"/>
                    <a:pt x="7525" y="21810"/>
                  </a:cubicBezTo>
                  <a:cubicBezTo>
                    <a:pt x="8254" y="21810"/>
                    <a:pt x="9020" y="21553"/>
                    <a:pt x="9748" y="20995"/>
                  </a:cubicBezTo>
                  <a:cubicBezTo>
                    <a:pt x="11082" y="22305"/>
                    <a:pt x="12591" y="22851"/>
                    <a:pt x="13910" y="22851"/>
                  </a:cubicBezTo>
                  <a:cubicBezTo>
                    <a:pt x="16316" y="22851"/>
                    <a:pt x="18085" y="21033"/>
                    <a:pt x="16986" y="18727"/>
                  </a:cubicBezTo>
                  <a:lnTo>
                    <a:pt x="16986" y="18727"/>
                  </a:lnTo>
                  <a:cubicBezTo>
                    <a:pt x="17313" y="18810"/>
                    <a:pt x="17613" y="18849"/>
                    <a:pt x="17887" y="18849"/>
                  </a:cubicBezTo>
                  <a:cubicBezTo>
                    <a:pt x="21565" y="18849"/>
                    <a:pt x="20641" y="11807"/>
                    <a:pt x="17320" y="9820"/>
                  </a:cubicBezTo>
                  <a:cubicBezTo>
                    <a:pt x="19888" y="8152"/>
                    <a:pt x="17720" y="4383"/>
                    <a:pt x="14618" y="4183"/>
                  </a:cubicBezTo>
                  <a:cubicBezTo>
                    <a:pt x="17232" y="2015"/>
                    <a:pt x="11164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4325200" y="3002300"/>
              <a:ext cx="159025" cy="97875"/>
            </a:xfrm>
            <a:custGeom>
              <a:avLst/>
              <a:gdLst/>
              <a:ahLst/>
              <a:cxnLst/>
              <a:rect l="l" t="t" r="r" b="b"/>
              <a:pathLst>
                <a:path w="6361" h="3915" extrusionOk="0">
                  <a:moveTo>
                    <a:pt x="3096" y="1"/>
                  </a:moveTo>
                  <a:cubicBezTo>
                    <a:pt x="1186" y="1"/>
                    <a:pt x="0" y="1797"/>
                    <a:pt x="1324" y="3915"/>
                  </a:cubicBezTo>
                  <a:cubicBezTo>
                    <a:pt x="1324" y="3915"/>
                    <a:pt x="1461" y="1532"/>
                    <a:pt x="5111" y="1532"/>
                  </a:cubicBezTo>
                  <a:cubicBezTo>
                    <a:pt x="5489" y="1532"/>
                    <a:pt x="5904" y="1557"/>
                    <a:pt x="6361" y="1613"/>
                  </a:cubicBezTo>
                  <a:cubicBezTo>
                    <a:pt x="5242" y="472"/>
                    <a:pt x="4074" y="1"/>
                    <a:pt x="3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3383425" y="2943375"/>
              <a:ext cx="59225" cy="136800"/>
            </a:xfrm>
            <a:custGeom>
              <a:avLst/>
              <a:gdLst/>
              <a:ahLst/>
              <a:cxnLst/>
              <a:rect l="l" t="t" r="r" b="b"/>
              <a:pathLst>
                <a:path w="2369" h="5472" extrusionOk="0">
                  <a:moveTo>
                    <a:pt x="1168" y="1"/>
                  </a:moveTo>
                  <a:cubicBezTo>
                    <a:pt x="534" y="1"/>
                    <a:pt x="0" y="1235"/>
                    <a:pt x="0" y="2736"/>
                  </a:cubicBezTo>
                  <a:cubicBezTo>
                    <a:pt x="0" y="4237"/>
                    <a:pt x="534" y="5471"/>
                    <a:pt x="1168" y="5471"/>
                  </a:cubicBezTo>
                  <a:cubicBezTo>
                    <a:pt x="1835" y="5471"/>
                    <a:pt x="2369" y="4237"/>
                    <a:pt x="2369" y="2736"/>
                  </a:cubicBezTo>
                  <a:cubicBezTo>
                    <a:pt x="2369" y="1235"/>
                    <a:pt x="1835" y="1"/>
                    <a:pt x="1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4356625" y="3146850"/>
              <a:ext cx="175975" cy="141925"/>
            </a:xfrm>
            <a:custGeom>
              <a:avLst/>
              <a:gdLst/>
              <a:ahLst/>
              <a:cxnLst/>
              <a:rect l="l" t="t" r="r" b="b"/>
              <a:pathLst>
                <a:path w="7039" h="5677" extrusionOk="0">
                  <a:moveTo>
                    <a:pt x="167" y="1"/>
                  </a:moveTo>
                  <a:cubicBezTo>
                    <a:pt x="67" y="468"/>
                    <a:pt x="0" y="935"/>
                    <a:pt x="33" y="1435"/>
                  </a:cubicBezTo>
                  <a:cubicBezTo>
                    <a:pt x="33" y="1902"/>
                    <a:pt x="134" y="2403"/>
                    <a:pt x="434" y="2803"/>
                  </a:cubicBezTo>
                  <a:cubicBezTo>
                    <a:pt x="567" y="3036"/>
                    <a:pt x="801" y="3170"/>
                    <a:pt x="1001" y="3303"/>
                  </a:cubicBezTo>
                  <a:cubicBezTo>
                    <a:pt x="1219" y="3358"/>
                    <a:pt x="1414" y="3412"/>
                    <a:pt x="1624" y="3412"/>
                  </a:cubicBezTo>
                  <a:cubicBezTo>
                    <a:pt x="1671" y="3412"/>
                    <a:pt x="1719" y="3410"/>
                    <a:pt x="1768" y="3403"/>
                  </a:cubicBezTo>
                  <a:cubicBezTo>
                    <a:pt x="2196" y="3373"/>
                    <a:pt x="2623" y="3230"/>
                    <a:pt x="3051" y="3053"/>
                  </a:cubicBezTo>
                  <a:lnTo>
                    <a:pt x="3051" y="3053"/>
                  </a:lnTo>
                  <a:cubicBezTo>
                    <a:pt x="3113" y="3519"/>
                    <a:pt x="3185" y="4007"/>
                    <a:pt x="3369" y="4437"/>
                  </a:cubicBezTo>
                  <a:cubicBezTo>
                    <a:pt x="3569" y="4904"/>
                    <a:pt x="3936" y="5338"/>
                    <a:pt x="4437" y="5538"/>
                  </a:cubicBezTo>
                  <a:cubicBezTo>
                    <a:pt x="4660" y="5634"/>
                    <a:pt x="4905" y="5676"/>
                    <a:pt x="5152" y="5676"/>
                  </a:cubicBezTo>
                  <a:cubicBezTo>
                    <a:pt x="5422" y="5676"/>
                    <a:pt x="5694" y="5625"/>
                    <a:pt x="5938" y="5538"/>
                  </a:cubicBezTo>
                  <a:cubicBezTo>
                    <a:pt x="6405" y="5305"/>
                    <a:pt x="6805" y="4971"/>
                    <a:pt x="7038" y="4504"/>
                  </a:cubicBezTo>
                  <a:lnTo>
                    <a:pt x="7038" y="4504"/>
                  </a:lnTo>
                  <a:cubicBezTo>
                    <a:pt x="6772" y="4971"/>
                    <a:pt x="6371" y="5271"/>
                    <a:pt x="5904" y="5438"/>
                  </a:cubicBezTo>
                  <a:cubicBezTo>
                    <a:pt x="5671" y="5522"/>
                    <a:pt x="5421" y="5572"/>
                    <a:pt x="5175" y="5572"/>
                  </a:cubicBezTo>
                  <a:cubicBezTo>
                    <a:pt x="4929" y="5572"/>
                    <a:pt x="4687" y="5522"/>
                    <a:pt x="4470" y="5405"/>
                  </a:cubicBezTo>
                  <a:cubicBezTo>
                    <a:pt x="4036" y="5205"/>
                    <a:pt x="3703" y="4804"/>
                    <a:pt x="3536" y="4371"/>
                  </a:cubicBezTo>
                  <a:cubicBezTo>
                    <a:pt x="3336" y="3937"/>
                    <a:pt x="3269" y="3437"/>
                    <a:pt x="3202" y="2936"/>
                  </a:cubicBezTo>
                  <a:lnTo>
                    <a:pt x="3202" y="2803"/>
                  </a:lnTo>
                  <a:lnTo>
                    <a:pt x="3069" y="2870"/>
                  </a:lnTo>
                  <a:cubicBezTo>
                    <a:pt x="2669" y="3070"/>
                    <a:pt x="2202" y="3203"/>
                    <a:pt x="1735" y="3237"/>
                  </a:cubicBezTo>
                  <a:cubicBezTo>
                    <a:pt x="1676" y="3245"/>
                    <a:pt x="1620" y="3249"/>
                    <a:pt x="1565" y="3249"/>
                  </a:cubicBezTo>
                  <a:cubicBezTo>
                    <a:pt x="1399" y="3249"/>
                    <a:pt x="1243" y="3212"/>
                    <a:pt x="1068" y="3137"/>
                  </a:cubicBezTo>
                  <a:cubicBezTo>
                    <a:pt x="867" y="3036"/>
                    <a:pt x="667" y="2936"/>
                    <a:pt x="534" y="2736"/>
                  </a:cubicBezTo>
                  <a:cubicBezTo>
                    <a:pt x="267" y="2369"/>
                    <a:pt x="134" y="1902"/>
                    <a:pt x="100" y="1435"/>
                  </a:cubicBezTo>
                  <a:cubicBezTo>
                    <a:pt x="67" y="935"/>
                    <a:pt x="100" y="468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4456675" y="3097350"/>
              <a:ext cx="88425" cy="58700"/>
            </a:xfrm>
            <a:custGeom>
              <a:avLst/>
              <a:gdLst/>
              <a:ahLst/>
              <a:cxnLst/>
              <a:rect l="l" t="t" r="r" b="b"/>
              <a:pathLst>
                <a:path w="3537" h="2348" extrusionOk="0">
                  <a:moveTo>
                    <a:pt x="897" y="0"/>
                  </a:moveTo>
                  <a:cubicBezTo>
                    <a:pt x="589" y="0"/>
                    <a:pt x="276" y="38"/>
                    <a:pt x="1" y="113"/>
                  </a:cubicBezTo>
                  <a:cubicBezTo>
                    <a:pt x="167" y="99"/>
                    <a:pt x="333" y="91"/>
                    <a:pt x="496" y="91"/>
                  </a:cubicBezTo>
                  <a:cubicBezTo>
                    <a:pt x="727" y="91"/>
                    <a:pt x="954" y="107"/>
                    <a:pt x="1168" y="146"/>
                  </a:cubicBezTo>
                  <a:cubicBezTo>
                    <a:pt x="1569" y="213"/>
                    <a:pt x="1969" y="280"/>
                    <a:pt x="2303" y="480"/>
                  </a:cubicBezTo>
                  <a:cubicBezTo>
                    <a:pt x="2670" y="647"/>
                    <a:pt x="2936" y="914"/>
                    <a:pt x="3137" y="1247"/>
                  </a:cubicBezTo>
                  <a:cubicBezTo>
                    <a:pt x="3370" y="1581"/>
                    <a:pt x="3437" y="1948"/>
                    <a:pt x="3537" y="2348"/>
                  </a:cubicBezTo>
                  <a:cubicBezTo>
                    <a:pt x="3503" y="1948"/>
                    <a:pt x="3470" y="1547"/>
                    <a:pt x="3270" y="1180"/>
                  </a:cubicBezTo>
                  <a:cubicBezTo>
                    <a:pt x="3070" y="813"/>
                    <a:pt x="2770" y="513"/>
                    <a:pt x="2403" y="313"/>
                  </a:cubicBezTo>
                  <a:cubicBezTo>
                    <a:pt x="2002" y="146"/>
                    <a:pt x="1602" y="46"/>
                    <a:pt x="1202" y="13"/>
                  </a:cubicBezTo>
                  <a:cubicBezTo>
                    <a:pt x="1102" y="5"/>
                    <a:pt x="1000" y="0"/>
                    <a:pt x="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4598450" y="3220250"/>
              <a:ext cx="30050" cy="54225"/>
            </a:xfrm>
            <a:custGeom>
              <a:avLst/>
              <a:gdLst/>
              <a:ahLst/>
              <a:cxnLst/>
              <a:rect l="l" t="t" r="r" b="b"/>
              <a:pathLst>
                <a:path w="1202" h="216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100"/>
                    <a:pt x="401" y="234"/>
                    <a:pt x="534" y="401"/>
                  </a:cubicBezTo>
                  <a:cubicBezTo>
                    <a:pt x="701" y="534"/>
                    <a:pt x="835" y="701"/>
                    <a:pt x="901" y="901"/>
                  </a:cubicBezTo>
                  <a:cubicBezTo>
                    <a:pt x="1001" y="1101"/>
                    <a:pt x="1035" y="1301"/>
                    <a:pt x="1035" y="1501"/>
                  </a:cubicBezTo>
                  <a:cubicBezTo>
                    <a:pt x="1035" y="1735"/>
                    <a:pt x="968" y="1935"/>
                    <a:pt x="901" y="2169"/>
                  </a:cubicBezTo>
                  <a:cubicBezTo>
                    <a:pt x="968" y="2069"/>
                    <a:pt x="1035" y="1968"/>
                    <a:pt x="1068" y="1868"/>
                  </a:cubicBezTo>
                  <a:cubicBezTo>
                    <a:pt x="1101" y="1735"/>
                    <a:pt x="1135" y="1635"/>
                    <a:pt x="1168" y="1535"/>
                  </a:cubicBezTo>
                  <a:cubicBezTo>
                    <a:pt x="1202" y="1301"/>
                    <a:pt x="1168" y="1034"/>
                    <a:pt x="1068" y="834"/>
                  </a:cubicBezTo>
                  <a:cubicBezTo>
                    <a:pt x="868" y="401"/>
                    <a:pt x="468" y="10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4382475" y="3287800"/>
              <a:ext cx="31700" cy="89250"/>
            </a:xfrm>
            <a:custGeom>
              <a:avLst/>
              <a:gdLst/>
              <a:ahLst/>
              <a:cxnLst/>
              <a:rect l="l" t="t" r="r" b="b"/>
              <a:pathLst>
                <a:path w="1268" h="3570" extrusionOk="0">
                  <a:moveTo>
                    <a:pt x="567" y="0"/>
                  </a:moveTo>
                  <a:lnTo>
                    <a:pt x="567" y="0"/>
                  </a:lnTo>
                  <a:cubicBezTo>
                    <a:pt x="200" y="634"/>
                    <a:pt x="0" y="1335"/>
                    <a:pt x="0" y="2035"/>
                  </a:cubicBezTo>
                  <a:cubicBezTo>
                    <a:pt x="0" y="2402"/>
                    <a:pt x="67" y="2802"/>
                    <a:pt x="300" y="3103"/>
                  </a:cubicBezTo>
                  <a:cubicBezTo>
                    <a:pt x="567" y="3403"/>
                    <a:pt x="934" y="3536"/>
                    <a:pt x="1268" y="3570"/>
                  </a:cubicBezTo>
                  <a:cubicBezTo>
                    <a:pt x="934" y="3436"/>
                    <a:pt x="601" y="3303"/>
                    <a:pt x="434" y="3002"/>
                  </a:cubicBezTo>
                  <a:cubicBezTo>
                    <a:pt x="234" y="2736"/>
                    <a:pt x="167" y="2402"/>
                    <a:pt x="167" y="2035"/>
                  </a:cubicBezTo>
                  <a:cubicBezTo>
                    <a:pt x="167" y="1702"/>
                    <a:pt x="200" y="1368"/>
                    <a:pt x="300" y="1001"/>
                  </a:cubicBezTo>
                  <a:cubicBezTo>
                    <a:pt x="367" y="667"/>
                    <a:pt x="467" y="334"/>
                    <a:pt x="5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643475" y="3354500"/>
              <a:ext cx="30900" cy="91775"/>
            </a:xfrm>
            <a:custGeom>
              <a:avLst/>
              <a:gdLst/>
              <a:ahLst/>
              <a:cxnLst/>
              <a:rect l="l" t="t" r="r" b="b"/>
              <a:pathLst>
                <a:path w="1236" h="3671" extrusionOk="0">
                  <a:moveTo>
                    <a:pt x="1" y="1"/>
                  </a:moveTo>
                  <a:cubicBezTo>
                    <a:pt x="201" y="268"/>
                    <a:pt x="368" y="535"/>
                    <a:pt x="535" y="835"/>
                  </a:cubicBezTo>
                  <a:cubicBezTo>
                    <a:pt x="701" y="1135"/>
                    <a:pt x="835" y="1435"/>
                    <a:pt x="935" y="1735"/>
                  </a:cubicBezTo>
                  <a:cubicBezTo>
                    <a:pt x="1035" y="2069"/>
                    <a:pt x="1102" y="2369"/>
                    <a:pt x="1102" y="2703"/>
                  </a:cubicBezTo>
                  <a:cubicBezTo>
                    <a:pt x="1102" y="3036"/>
                    <a:pt x="1035" y="3370"/>
                    <a:pt x="902" y="3670"/>
                  </a:cubicBezTo>
                  <a:cubicBezTo>
                    <a:pt x="1102" y="3403"/>
                    <a:pt x="1202" y="3070"/>
                    <a:pt x="1235" y="2703"/>
                  </a:cubicBezTo>
                  <a:cubicBezTo>
                    <a:pt x="1235" y="2369"/>
                    <a:pt x="1202" y="2036"/>
                    <a:pt x="1102" y="1702"/>
                  </a:cubicBezTo>
                  <a:cubicBezTo>
                    <a:pt x="868" y="1035"/>
                    <a:pt x="501" y="4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441675" y="3400375"/>
              <a:ext cx="59225" cy="122625"/>
            </a:xfrm>
            <a:custGeom>
              <a:avLst/>
              <a:gdLst/>
              <a:ahLst/>
              <a:cxnLst/>
              <a:rect l="l" t="t" r="r" b="b"/>
              <a:pathLst>
                <a:path w="2369" h="4905" extrusionOk="0">
                  <a:moveTo>
                    <a:pt x="601" y="1"/>
                  </a:moveTo>
                  <a:lnTo>
                    <a:pt x="601" y="1"/>
                  </a:lnTo>
                  <a:cubicBezTo>
                    <a:pt x="367" y="468"/>
                    <a:pt x="201" y="935"/>
                    <a:pt x="101" y="1468"/>
                  </a:cubicBezTo>
                  <a:cubicBezTo>
                    <a:pt x="1" y="1969"/>
                    <a:pt x="1" y="2502"/>
                    <a:pt x="101" y="3003"/>
                  </a:cubicBezTo>
                  <a:cubicBezTo>
                    <a:pt x="234" y="3503"/>
                    <a:pt x="534" y="4003"/>
                    <a:pt x="935" y="4304"/>
                  </a:cubicBezTo>
                  <a:cubicBezTo>
                    <a:pt x="1335" y="4671"/>
                    <a:pt x="1869" y="4804"/>
                    <a:pt x="2369" y="4904"/>
                  </a:cubicBezTo>
                  <a:cubicBezTo>
                    <a:pt x="1869" y="4737"/>
                    <a:pt x="1402" y="4570"/>
                    <a:pt x="1035" y="4204"/>
                  </a:cubicBezTo>
                  <a:cubicBezTo>
                    <a:pt x="668" y="3870"/>
                    <a:pt x="401" y="3436"/>
                    <a:pt x="267" y="2969"/>
                  </a:cubicBezTo>
                  <a:cubicBezTo>
                    <a:pt x="167" y="2469"/>
                    <a:pt x="167" y="1969"/>
                    <a:pt x="234" y="1468"/>
                  </a:cubicBezTo>
                  <a:cubicBezTo>
                    <a:pt x="301" y="968"/>
                    <a:pt x="434" y="468"/>
                    <a:pt x="6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532575" y="3354500"/>
              <a:ext cx="32550" cy="85100"/>
            </a:xfrm>
            <a:custGeom>
              <a:avLst/>
              <a:gdLst/>
              <a:ahLst/>
              <a:cxnLst/>
              <a:rect l="l" t="t" r="r" b="b"/>
              <a:pathLst>
                <a:path w="1302" h="3404" extrusionOk="0">
                  <a:moveTo>
                    <a:pt x="0" y="1"/>
                  </a:moveTo>
                  <a:cubicBezTo>
                    <a:pt x="201" y="201"/>
                    <a:pt x="401" y="468"/>
                    <a:pt x="568" y="735"/>
                  </a:cubicBezTo>
                  <a:cubicBezTo>
                    <a:pt x="734" y="1002"/>
                    <a:pt x="868" y="1268"/>
                    <a:pt x="968" y="1569"/>
                  </a:cubicBezTo>
                  <a:cubicBezTo>
                    <a:pt x="1068" y="1836"/>
                    <a:pt x="1135" y="2169"/>
                    <a:pt x="1168" y="2469"/>
                  </a:cubicBezTo>
                  <a:cubicBezTo>
                    <a:pt x="1201" y="2770"/>
                    <a:pt x="1135" y="3103"/>
                    <a:pt x="1135" y="3403"/>
                  </a:cubicBezTo>
                  <a:cubicBezTo>
                    <a:pt x="1235" y="3103"/>
                    <a:pt x="1301" y="2803"/>
                    <a:pt x="1301" y="2469"/>
                  </a:cubicBezTo>
                  <a:cubicBezTo>
                    <a:pt x="1301" y="2136"/>
                    <a:pt x="1235" y="1802"/>
                    <a:pt x="1135" y="1502"/>
                  </a:cubicBezTo>
                  <a:cubicBezTo>
                    <a:pt x="934" y="902"/>
                    <a:pt x="534" y="3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563425" y="3273625"/>
              <a:ext cx="38400" cy="80900"/>
            </a:xfrm>
            <a:custGeom>
              <a:avLst/>
              <a:gdLst/>
              <a:ahLst/>
              <a:cxnLst/>
              <a:rect l="l" t="t" r="r" b="b"/>
              <a:pathLst>
                <a:path w="1536" h="3236" extrusionOk="0">
                  <a:moveTo>
                    <a:pt x="1" y="0"/>
                  </a:moveTo>
                  <a:lnTo>
                    <a:pt x="1" y="0"/>
                  </a:lnTo>
                  <a:cubicBezTo>
                    <a:pt x="568" y="300"/>
                    <a:pt x="1001" y="801"/>
                    <a:pt x="1202" y="1368"/>
                  </a:cubicBezTo>
                  <a:cubicBezTo>
                    <a:pt x="1335" y="1668"/>
                    <a:pt x="1368" y="1968"/>
                    <a:pt x="1402" y="2269"/>
                  </a:cubicBezTo>
                  <a:cubicBezTo>
                    <a:pt x="1435" y="2435"/>
                    <a:pt x="1435" y="2602"/>
                    <a:pt x="1435" y="2736"/>
                  </a:cubicBezTo>
                  <a:cubicBezTo>
                    <a:pt x="1435" y="2902"/>
                    <a:pt x="1402" y="3069"/>
                    <a:pt x="1402" y="3236"/>
                  </a:cubicBezTo>
                  <a:cubicBezTo>
                    <a:pt x="1468" y="3069"/>
                    <a:pt x="1502" y="2902"/>
                    <a:pt x="1502" y="2736"/>
                  </a:cubicBezTo>
                  <a:cubicBezTo>
                    <a:pt x="1535" y="2602"/>
                    <a:pt x="1535" y="2435"/>
                    <a:pt x="1535" y="2269"/>
                  </a:cubicBezTo>
                  <a:cubicBezTo>
                    <a:pt x="1535" y="1935"/>
                    <a:pt x="1468" y="1601"/>
                    <a:pt x="1368" y="1301"/>
                  </a:cubicBezTo>
                  <a:cubicBezTo>
                    <a:pt x="1235" y="1001"/>
                    <a:pt x="1068" y="701"/>
                    <a:pt x="835" y="501"/>
                  </a:cubicBezTo>
                  <a:cubicBezTo>
                    <a:pt x="601" y="267"/>
                    <a:pt x="301" y="6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90800" y="3080150"/>
              <a:ext cx="23375" cy="66725"/>
            </a:xfrm>
            <a:custGeom>
              <a:avLst/>
              <a:gdLst/>
              <a:ahLst/>
              <a:cxnLst/>
              <a:rect l="l" t="t" r="r" b="b"/>
              <a:pathLst>
                <a:path w="935" h="2669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01" y="434"/>
                    <a:pt x="1" y="934"/>
                    <a:pt x="67" y="1468"/>
                  </a:cubicBezTo>
                  <a:cubicBezTo>
                    <a:pt x="101" y="1702"/>
                    <a:pt x="201" y="1968"/>
                    <a:pt x="368" y="2169"/>
                  </a:cubicBezTo>
                  <a:cubicBezTo>
                    <a:pt x="501" y="2402"/>
                    <a:pt x="735" y="2536"/>
                    <a:pt x="935" y="2669"/>
                  </a:cubicBezTo>
                  <a:cubicBezTo>
                    <a:pt x="768" y="2469"/>
                    <a:pt x="568" y="2302"/>
                    <a:pt x="468" y="2102"/>
                  </a:cubicBezTo>
                  <a:cubicBezTo>
                    <a:pt x="368" y="1902"/>
                    <a:pt x="268" y="1668"/>
                    <a:pt x="234" y="1435"/>
                  </a:cubicBezTo>
                  <a:cubicBezTo>
                    <a:pt x="201" y="1201"/>
                    <a:pt x="201" y="968"/>
                    <a:pt x="234" y="701"/>
                  </a:cubicBezTo>
                  <a:cubicBezTo>
                    <a:pt x="234" y="467"/>
                    <a:pt x="268" y="234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263225" y="2980075"/>
              <a:ext cx="40875" cy="62575"/>
            </a:xfrm>
            <a:custGeom>
              <a:avLst/>
              <a:gdLst/>
              <a:ahLst/>
              <a:cxnLst/>
              <a:rect l="l" t="t" r="r" b="b"/>
              <a:pathLst>
                <a:path w="1635" h="2503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534"/>
                    <a:pt x="100" y="1068"/>
                    <a:pt x="367" y="1568"/>
                  </a:cubicBezTo>
                  <a:cubicBezTo>
                    <a:pt x="500" y="1802"/>
                    <a:pt x="667" y="2035"/>
                    <a:pt x="901" y="2202"/>
                  </a:cubicBezTo>
                  <a:cubicBezTo>
                    <a:pt x="1101" y="2369"/>
                    <a:pt x="1368" y="2469"/>
                    <a:pt x="1635" y="2502"/>
                  </a:cubicBezTo>
                  <a:cubicBezTo>
                    <a:pt x="1401" y="2402"/>
                    <a:pt x="1168" y="2269"/>
                    <a:pt x="967" y="2102"/>
                  </a:cubicBezTo>
                  <a:cubicBezTo>
                    <a:pt x="801" y="1935"/>
                    <a:pt x="634" y="1735"/>
                    <a:pt x="500" y="1502"/>
                  </a:cubicBezTo>
                  <a:cubicBezTo>
                    <a:pt x="367" y="1268"/>
                    <a:pt x="300" y="1001"/>
                    <a:pt x="234" y="768"/>
                  </a:cubicBezTo>
                  <a:cubicBezTo>
                    <a:pt x="167" y="501"/>
                    <a:pt x="100" y="267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432500" y="2901675"/>
              <a:ext cx="25875" cy="77600"/>
            </a:xfrm>
            <a:custGeom>
              <a:avLst/>
              <a:gdLst/>
              <a:ahLst/>
              <a:cxnLst/>
              <a:rect l="l" t="t" r="r" b="b"/>
              <a:pathLst>
                <a:path w="1035" h="3104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501"/>
                    <a:pt x="468" y="1002"/>
                    <a:pt x="634" y="1502"/>
                  </a:cubicBezTo>
                  <a:cubicBezTo>
                    <a:pt x="734" y="1769"/>
                    <a:pt x="801" y="2036"/>
                    <a:pt x="868" y="2269"/>
                  </a:cubicBezTo>
                  <a:cubicBezTo>
                    <a:pt x="935" y="2536"/>
                    <a:pt x="935" y="2803"/>
                    <a:pt x="968" y="3103"/>
                  </a:cubicBezTo>
                  <a:cubicBezTo>
                    <a:pt x="1001" y="2836"/>
                    <a:pt x="1035" y="2536"/>
                    <a:pt x="1001" y="2269"/>
                  </a:cubicBezTo>
                  <a:cubicBezTo>
                    <a:pt x="968" y="2002"/>
                    <a:pt x="901" y="1702"/>
                    <a:pt x="801" y="1435"/>
                  </a:cubicBezTo>
                  <a:cubicBezTo>
                    <a:pt x="634" y="935"/>
                    <a:pt x="368" y="435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72525" y="2832475"/>
              <a:ext cx="35050" cy="58400"/>
            </a:xfrm>
            <a:custGeom>
              <a:avLst/>
              <a:gdLst/>
              <a:ahLst/>
              <a:cxnLst/>
              <a:rect l="l" t="t" r="r" b="b"/>
              <a:pathLst>
                <a:path w="1402" h="2336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100"/>
                    <a:pt x="468" y="200"/>
                    <a:pt x="635" y="367"/>
                  </a:cubicBezTo>
                  <a:cubicBezTo>
                    <a:pt x="835" y="501"/>
                    <a:pt x="1001" y="701"/>
                    <a:pt x="1102" y="901"/>
                  </a:cubicBezTo>
                  <a:cubicBezTo>
                    <a:pt x="1202" y="1101"/>
                    <a:pt x="1235" y="1368"/>
                    <a:pt x="1235" y="1601"/>
                  </a:cubicBezTo>
                  <a:cubicBezTo>
                    <a:pt x="1235" y="1735"/>
                    <a:pt x="1202" y="1835"/>
                    <a:pt x="1202" y="1968"/>
                  </a:cubicBezTo>
                  <a:cubicBezTo>
                    <a:pt x="1168" y="2102"/>
                    <a:pt x="1135" y="2202"/>
                    <a:pt x="1135" y="2335"/>
                  </a:cubicBezTo>
                  <a:cubicBezTo>
                    <a:pt x="1168" y="2235"/>
                    <a:pt x="1235" y="2102"/>
                    <a:pt x="1268" y="1968"/>
                  </a:cubicBezTo>
                  <a:cubicBezTo>
                    <a:pt x="1302" y="1868"/>
                    <a:pt x="1335" y="1735"/>
                    <a:pt x="1368" y="1601"/>
                  </a:cubicBezTo>
                  <a:cubicBezTo>
                    <a:pt x="1402" y="1335"/>
                    <a:pt x="1368" y="1068"/>
                    <a:pt x="1235" y="834"/>
                  </a:cubicBezTo>
                  <a:cubicBezTo>
                    <a:pt x="1001" y="334"/>
                    <a:pt x="501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240700" y="2832475"/>
              <a:ext cx="34225" cy="69225"/>
            </a:xfrm>
            <a:custGeom>
              <a:avLst/>
              <a:gdLst/>
              <a:ahLst/>
              <a:cxnLst/>
              <a:rect l="l" t="t" r="r" b="b"/>
              <a:pathLst>
                <a:path w="1369" h="2769" extrusionOk="0">
                  <a:moveTo>
                    <a:pt x="367" y="0"/>
                  </a:moveTo>
                  <a:lnTo>
                    <a:pt x="367" y="0"/>
                  </a:lnTo>
                  <a:cubicBezTo>
                    <a:pt x="201" y="200"/>
                    <a:pt x="67" y="467"/>
                    <a:pt x="34" y="768"/>
                  </a:cubicBezTo>
                  <a:cubicBezTo>
                    <a:pt x="0" y="1068"/>
                    <a:pt x="67" y="1335"/>
                    <a:pt x="167" y="1601"/>
                  </a:cubicBezTo>
                  <a:cubicBezTo>
                    <a:pt x="301" y="1902"/>
                    <a:pt x="467" y="2102"/>
                    <a:pt x="668" y="2302"/>
                  </a:cubicBezTo>
                  <a:cubicBezTo>
                    <a:pt x="801" y="2402"/>
                    <a:pt x="901" y="2502"/>
                    <a:pt x="1001" y="2569"/>
                  </a:cubicBezTo>
                  <a:cubicBezTo>
                    <a:pt x="1135" y="2636"/>
                    <a:pt x="1235" y="2702"/>
                    <a:pt x="1368" y="2769"/>
                  </a:cubicBezTo>
                  <a:cubicBezTo>
                    <a:pt x="1168" y="2602"/>
                    <a:pt x="968" y="2402"/>
                    <a:pt x="768" y="2202"/>
                  </a:cubicBezTo>
                  <a:cubicBezTo>
                    <a:pt x="601" y="2002"/>
                    <a:pt x="434" y="1802"/>
                    <a:pt x="334" y="1535"/>
                  </a:cubicBezTo>
                  <a:cubicBezTo>
                    <a:pt x="101" y="1068"/>
                    <a:pt x="134" y="501"/>
                    <a:pt x="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344100" y="2867500"/>
              <a:ext cx="27550" cy="88425"/>
            </a:xfrm>
            <a:custGeom>
              <a:avLst/>
              <a:gdLst/>
              <a:ahLst/>
              <a:cxnLst/>
              <a:rect l="l" t="t" r="r" b="b"/>
              <a:pathLst>
                <a:path w="1102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267"/>
                    <a:pt x="368" y="534"/>
                    <a:pt x="501" y="801"/>
                  </a:cubicBezTo>
                  <a:cubicBezTo>
                    <a:pt x="635" y="1101"/>
                    <a:pt x="768" y="1368"/>
                    <a:pt x="835" y="1702"/>
                  </a:cubicBezTo>
                  <a:cubicBezTo>
                    <a:pt x="935" y="2002"/>
                    <a:pt x="935" y="2302"/>
                    <a:pt x="935" y="2636"/>
                  </a:cubicBezTo>
                  <a:cubicBezTo>
                    <a:pt x="901" y="2936"/>
                    <a:pt x="801" y="3236"/>
                    <a:pt x="668" y="3536"/>
                  </a:cubicBezTo>
                  <a:cubicBezTo>
                    <a:pt x="835" y="3269"/>
                    <a:pt x="1001" y="2969"/>
                    <a:pt x="1068" y="2636"/>
                  </a:cubicBezTo>
                  <a:cubicBezTo>
                    <a:pt x="1102" y="2302"/>
                    <a:pt x="1102" y="1968"/>
                    <a:pt x="1035" y="1635"/>
                  </a:cubicBezTo>
                  <a:cubicBezTo>
                    <a:pt x="835" y="1001"/>
                    <a:pt x="501" y="434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4484200" y="2943375"/>
              <a:ext cx="7525" cy="59250"/>
            </a:xfrm>
            <a:custGeom>
              <a:avLst/>
              <a:gdLst/>
              <a:ahLst/>
              <a:cxnLst/>
              <a:rect l="l" t="t" r="r" b="b"/>
              <a:pathLst>
                <a:path w="301" h="2370" extrusionOk="0">
                  <a:moveTo>
                    <a:pt x="168" y="1"/>
                  </a:moveTo>
                  <a:cubicBezTo>
                    <a:pt x="134" y="401"/>
                    <a:pt x="168" y="801"/>
                    <a:pt x="134" y="1202"/>
                  </a:cubicBezTo>
                  <a:cubicBezTo>
                    <a:pt x="134" y="1368"/>
                    <a:pt x="101" y="1569"/>
                    <a:pt x="101" y="1769"/>
                  </a:cubicBezTo>
                  <a:cubicBezTo>
                    <a:pt x="67" y="1969"/>
                    <a:pt x="34" y="2169"/>
                    <a:pt x="1" y="2369"/>
                  </a:cubicBezTo>
                  <a:cubicBezTo>
                    <a:pt x="101" y="2202"/>
                    <a:pt x="168" y="2002"/>
                    <a:pt x="234" y="1802"/>
                  </a:cubicBezTo>
                  <a:cubicBezTo>
                    <a:pt x="268" y="1602"/>
                    <a:pt x="301" y="1402"/>
                    <a:pt x="301" y="1202"/>
                  </a:cubicBezTo>
                  <a:cubicBezTo>
                    <a:pt x="301" y="801"/>
                    <a:pt x="301" y="401"/>
                    <a:pt x="168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4255700" y="3070975"/>
              <a:ext cx="29225" cy="40875"/>
            </a:xfrm>
            <a:custGeom>
              <a:avLst/>
              <a:gdLst/>
              <a:ahLst/>
              <a:cxnLst/>
              <a:rect l="l" t="t" r="r" b="b"/>
              <a:pathLst>
                <a:path w="1169" h="1635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01" y="101"/>
                    <a:pt x="68" y="267"/>
                    <a:pt x="34" y="467"/>
                  </a:cubicBezTo>
                  <a:cubicBezTo>
                    <a:pt x="1" y="668"/>
                    <a:pt x="68" y="868"/>
                    <a:pt x="201" y="1035"/>
                  </a:cubicBezTo>
                  <a:cubicBezTo>
                    <a:pt x="334" y="1201"/>
                    <a:pt x="468" y="1301"/>
                    <a:pt x="635" y="1401"/>
                  </a:cubicBezTo>
                  <a:cubicBezTo>
                    <a:pt x="801" y="1502"/>
                    <a:pt x="968" y="1568"/>
                    <a:pt x="1168" y="1635"/>
                  </a:cubicBezTo>
                  <a:cubicBezTo>
                    <a:pt x="868" y="1401"/>
                    <a:pt x="535" y="1201"/>
                    <a:pt x="334" y="934"/>
                  </a:cubicBezTo>
                  <a:cubicBezTo>
                    <a:pt x="234" y="801"/>
                    <a:pt x="168" y="634"/>
                    <a:pt x="168" y="467"/>
                  </a:cubicBezTo>
                  <a:cubicBezTo>
                    <a:pt x="168" y="301"/>
                    <a:pt x="234" y="134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3560225" y="3251100"/>
              <a:ext cx="339425" cy="341100"/>
            </a:xfrm>
            <a:custGeom>
              <a:avLst/>
              <a:gdLst/>
              <a:ahLst/>
              <a:cxnLst/>
              <a:rect l="l" t="t" r="r" b="b"/>
              <a:pathLst>
                <a:path w="13577" h="13644" extrusionOk="0">
                  <a:moveTo>
                    <a:pt x="3970" y="1"/>
                  </a:moveTo>
                  <a:lnTo>
                    <a:pt x="0" y="2502"/>
                  </a:lnTo>
                  <a:lnTo>
                    <a:pt x="5637" y="13644"/>
                  </a:lnTo>
                  <a:lnTo>
                    <a:pt x="13576" y="9174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3573550" y="3274450"/>
              <a:ext cx="110100" cy="65075"/>
            </a:xfrm>
            <a:custGeom>
              <a:avLst/>
              <a:gdLst/>
              <a:ahLst/>
              <a:cxnLst/>
              <a:rect l="l" t="t" r="r" b="b"/>
              <a:pathLst>
                <a:path w="4404" h="2603" extrusionOk="0">
                  <a:moveTo>
                    <a:pt x="4404" y="1"/>
                  </a:moveTo>
                  <a:lnTo>
                    <a:pt x="4404" y="1"/>
                  </a:lnTo>
                  <a:cubicBezTo>
                    <a:pt x="3637" y="368"/>
                    <a:pt x="2903" y="801"/>
                    <a:pt x="2136" y="1201"/>
                  </a:cubicBezTo>
                  <a:cubicBezTo>
                    <a:pt x="1435" y="1668"/>
                    <a:pt x="701" y="2102"/>
                    <a:pt x="1" y="2602"/>
                  </a:cubicBezTo>
                  <a:cubicBezTo>
                    <a:pt x="768" y="2236"/>
                    <a:pt x="1502" y="1802"/>
                    <a:pt x="2236" y="1368"/>
                  </a:cubicBezTo>
                  <a:cubicBezTo>
                    <a:pt x="2970" y="935"/>
                    <a:pt x="3703" y="501"/>
                    <a:pt x="4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3701150" y="3271700"/>
              <a:ext cx="713250" cy="416350"/>
            </a:xfrm>
            <a:custGeom>
              <a:avLst/>
              <a:gdLst/>
              <a:ahLst/>
              <a:cxnLst/>
              <a:rect l="l" t="t" r="r" b="b"/>
              <a:pathLst>
                <a:path w="28530" h="16654" extrusionOk="0">
                  <a:moveTo>
                    <a:pt x="19526" y="1"/>
                  </a:moveTo>
                  <a:cubicBezTo>
                    <a:pt x="19256" y="1"/>
                    <a:pt x="18994" y="36"/>
                    <a:pt x="18747" y="111"/>
                  </a:cubicBezTo>
                  <a:cubicBezTo>
                    <a:pt x="15078" y="1178"/>
                    <a:pt x="7939" y="8350"/>
                    <a:pt x="7939" y="8350"/>
                  </a:cubicBezTo>
                  <a:lnTo>
                    <a:pt x="0" y="12820"/>
                  </a:lnTo>
                  <a:cubicBezTo>
                    <a:pt x="1412" y="15615"/>
                    <a:pt x="3279" y="16654"/>
                    <a:pt x="5511" y="16654"/>
                  </a:cubicBezTo>
                  <a:cubicBezTo>
                    <a:pt x="8714" y="16654"/>
                    <a:pt x="12670" y="14515"/>
                    <a:pt x="17113" y="12353"/>
                  </a:cubicBezTo>
                  <a:cubicBezTo>
                    <a:pt x="28530" y="6815"/>
                    <a:pt x="23264" y="1"/>
                    <a:pt x="19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3834575" y="3467925"/>
              <a:ext cx="85925" cy="65900"/>
            </a:xfrm>
            <a:custGeom>
              <a:avLst/>
              <a:gdLst/>
              <a:ahLst/>
              <a:cxnLst/>
              <a:rect l="l" t="t" r="r" b="b"/>
              <a:pathLst>
                <a:path w="3437" h="2636" extrusionOk="0">
                  <a:moveTo>
                    <a:pt x="3436" y="0"/>
                  </a:moveTo>
                  <a:lnTo>
                    <a:pt x="3436" y="0"/>
                  </a:lnTo>
                  <a:cubicBezTo>
                    <a:pt x="2803" y="401"/>
                    <a:pt x="2235" y="834"/>
                    <a:pt x="1668" y="1268"/>
                  </a:cubicBezTo>
                  <a:cubicBezTo>
                    <a:pt x="1101" y="1702"/>
                    <a:pt x="534" y="2135"/>
                    <a:pt x="1" y="2636"/>
                  </a:cubicBezTo>
                  <a:cubicBezTo>
                    <a:pt x="634" y="2269"/>
                    <a:pt x="1201" y="1835"/>
                    <a:pt x="1768" y="1401"/>
                  </a:cubicBezTo>
                  <a:cubicBezTo>
                    <a:pt x="2336" y="934"/>
                    <a:pt x="2903" y="501"/>
                    <a:pt x="3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1925725" y="4206775"/>
              <a:ext cx="3766875" cy="702200"/>
            </a:xfrm>
            <a:custGeom>
              <a:avLst/>
              <a:gdLst/>
              <a:ahLst/>
              <a:cxnLst/>
              <a:rect l="l" t="t" r="r" b="b"/>
              <a:pathLst>
                <a:path w="150675" h="28088" extrusionOk="0">
                  <a:moveTo>
                    <a:pt x="137765" y="1"/>
                  </a:moveTo>
                  <a:cubicBezTo>
                    <a:pt x="116316" y="4971"/>
                    <a:pt x="98871" y="6105"/>
                    <a:pt x="86729" y="6172"/>
                  </a:cubicBezTo>
                  <a:cubicBezTo>
                    <a:pt x="86200" y="6176"/>
                    <a:pt x="85679" y="6178"/>
                    <a:pt x="85167" y="6178"/>
                  </a:cubicBezTo>
                  <a:cubicBezTo>
                    <a:pt x="77093" y="6178"/>
                    <a:pt x="70986" y="5736"/>
                    <a:pt x="64201" y="5736"/>
                  </a:cubicBezTo>
                  <a:cubicBezTo>
                    <a:pt x="60038" y="5736"/>
                    <a:pt x="55620" y="5902"/>
                    <a:pt x="50336" y="6439"/>
                  </a:cubicBezTo>
                  <a:cubicBezTo>
                    <a:pt x="34224" y="8073"/>
                    <a:pt x="21315" y="12010"/>
                    <a:pt x="12909" y="15078"/>
                  </a:cubicBezTo>
                  <a:lnTo>
                    <a:pt x="12909" y="11176"/>
                  </a:lnTo>
                  <a:lnTo>
                    <a:pt x="0" y="15245"/>
                  </a:lnTo>
                  <a:lnTo>
                    <a:pt x="0" y="28088"/>
                  </a:lnTo>
                  <a:lnTo>
                    <a:pt x="150674" y="28088"/>
                  </a:lnTo>
                  <a:lnTo>
                    <a:pt x="150674" y="4638"/>
                  </a:lnTo>
                  <a:lnTo>
                    <a:pt x="137765" y="8374"/>
                  </a:lnTo>
                  <a:lnTo>
                    <a:pt x="137765" y="1"/>
                  </a:ln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1925725" y="4824725"/>
              <a:ext cx="3766875" cy="84250"/>
            </a:xfrm>
            <a:custGeom>
              <a:avLst/>
              <a:gdLst/>
              <a:ahLst/>
              <a:cxnLst/>
              <a:rect l="l" t="t" r="r" b="b"/>
              <a:pathLst>
                <a:path w="150675" h="3370" extrusionOk="0">
                  <a:moveTo>
                    <a:pt x="0" y="1"/>
                  </a:moveTo>
                  <a:lnTo>
                    <a:pt x="0" y="3370"/>
                  </a:lnTo>
                  <a:lnTo>
                    <a:pt x="150674" y="3370"/>
                  </a:lnTo>
                  <a:lnTo>
                    <a:pt x="150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2245950" y="3884050"/>
              <a:ext cx="4175" cy="929025"/>
            </a:xfrm>
            <a:custGeom>
              <a:avLst/>
              <a:gdLst/>
              <a:ahLst/>
              <a:cxnLst/>
              <a:rect l="l" t="t" r="r" b="b"/>
              <a:pathLst>
                <a:path w="167" h="37161" extrusionOk="0">
                  <a:moveTo>
                    <a:pt x="100" y="1"/>
                  </a:moveTo>
                  <a:lnTo>
                    <a:pt x="34" y="4637"/>
                  </a:lnTo>
                  <a:lnTo>
                    <a:pt x="34" y="9307"/>
                  </a:lnTo>
                  <a:lnTo>
                    <a:pt x="0" y="18581"/>
                  </a:lnTo>
                  <a:lnTo>
                    <a:pt x="34" y="27887"/>
                  </a:lnTo>
                  <a:lnTo>
                    <a:pt x="34" y="32524"/>
                  </a:lnTo>
                  <a:lnTo>
                    <a:pt x="100" y="37161"/>
                  </a:lnTo>
                  <a:lnTo>
                    <a:pt x="134" y="32524"/>
                  </a:lnTo>
                  <a:lnTo>
                    <a:pt x="134" y="27887"/>
                  </a:lnTo>
                  <a:lnTo>
                    <a:pt x="167" y="18581"/>
                  </a:lnTo>
                  <a:lnTo>
                    <a:pt x="134" y="9307"/>
                  </a:lnTo>
                  <a:lnTo>
                    <a:pt x="134" y="463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367325" y="3884050"/>
              <a:ext cx="5050" cy="929025"/>
            </a:xfrm>
            <a:custGeom>
              <a:avLst/>
              <a:gdLst/>
              <a:ahLst/>
              <a:cxnLst/>
              <a:rect l="l" t="t" r="r" b="b"/>
              <a:pathLst>
                <a:path w="202" h="37161" extrusionOk="0">
                  <a:moveTo>
                    <a:pt x="101" y="1"/>
                  </a:moveTo>
                  <a:lnTo>
                    <a:pt x="68" y="4637"/>
                  </a:lnTo>
                  <a:lnTo>
                    <a:pt x="34" y="9307"/>
                  </a:lnTo>
                  <a:lnTo>
                    <a:pt x="1" y="18581"/>
                  </a:lnTo>
                  <a:lnTo>
                    <a:pt x="34" y="27887"/>
                  </a:lnTo>
                  <a:lnTo>
                    <a:pt x="68" y="32524"/>
                  </a:lnTo>
                  <a:lnTo>
                    <a:pt x="101" y="37161"/>
                  </a:lnTo>
                  <a:lnTo>
                    <a:pt x="134" y="32524"/>
                  </a:lnTo>
                  <a:lnTo>
                    <a:pt x="168" y="27887"/>
                  </a:lnTo>
                  <a:lnTo>
                    <a:pt x="201" y="18581"/>
                  </a:lnTo>
                  <a:lnTo>
                    <a:pt x="168" y="9307"/>
                  </a:lnTo>
                  <a:lnTo>
                    <a:pt x="134" y="46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34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Can you guess?</a:t>
            </a:r>
            <a:endParaRPr sz="3600" b="0" dirty="0"/>
          </a:p>
        </p:txBody>
      </p:sp>
      <p:sp>
        <p:nvSpPr>
          <p:cNvPr id="1013" name="Google Shape;1013;p34"/>
          <p:cNvSpPr txBox="1">
            <a:spLocks noGrp="1"/>
          </p:cNvSpPr>
          <p:nvPr>
            <p:ph type="title" idx="2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dirty="0"/>
              <a:t>Warm-up:</a:t>
            </a:r>
            <a:endParaRPr sz="4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CA8BC-B306-49F3-8C73-3CE8D0EB8A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Look at the picture and guess their names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cartoon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kɑ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tuːn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tay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Life lessons taught by 90s cartoon characters">
            <a:extLst>
              <a:ext uri="{FF2B5EF4-FFF2-40B4-BE49-F238E27FC236}">
                <a16:creationId xmlns:a16="http://schemas.microsoft.com/office/drawing/2014/main" id="{2CA5BC1E-C57E-CA4F-21AF-0B371BDE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47" y="609600"/>
            <a:ext cx="482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toon">
            <a:hlinkClick r:id="" action="ppaction://media"/>
            <a:extLst>
              <a:ext uri="{FF2B5EF4-FFF2-40B4-BE49-F238E27FC236}">
                <a16:creationId xmlns:a16="http://schemas.microsoft.com/office/drawing/2014/main" id="{CA338B4F-7E86-3C62-0044-AA8AE0FC9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5749" y="23862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55177" y="724390"/>
            <a:ext cx="3491924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educational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endParaRPr sz="36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66594" y="2092140"/>
            <a:ext cx="37893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edʒ.ʊˈkeɪ.ʃən.əl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3111128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giáo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dục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ducational programme">
            <a:hlinkClick r:id="" action="ppaction://media"/>
            <a:extLst>
              <a:ext uri="{FF2B5EF4-FFF2-40B4-BE49-F238E27FC236}">
                <a16:creationId xmlns:a16="http://schemas.microsoft.com/office/drawing/2014/main" id="{D84F0430-AE58-D0F3-D1E2-A879803C8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9512" y="2631165"/>
            <a:ext cx="406400" cy="406400"/>
          </a:xfrm>
          <a:prstGeom prst="rect">
            <a:avLst/>
          </a:prstGeom>
        </p:spPr>
      </p:pic>
      <p:pic>
        <p:nvPicPr>
          <p:cNvPr id="4100" name="Picture 4" descr="Bài 1: Greetings - Chào hỏi trong tiếng Anh | TIẾNG ANH 1 | VTV7 - YouTube">
            <a:extLst>
              <a:ext uri="{FF2B5EF4-FFF2-40B4-BE49-F238E27FC236}">
                <a16:creationId xmlns:a16="http://schemas.microsoft.com/office/drawing/2014/main" id="{AAEA6605-9D98-C8CB-FA55-C7B5C4180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50" y="784391"/>
            <a:ext cx="5149256" cy="28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8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690574-C512-6BFD-9049-4148D7358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000961"/>
              </p:ext>
            </p:extLst>
          </p:nvPr>
        </p:nvGraphicFramePr>
        <p:xfrm>
          <a:off x="359694" y="686983"/>
          <a:ext cx="8567331" cy="3537405"/>
        </p:xfrm>
        <a:graphic>
          <a:graphicData uri="http://schemas.openxmlformats.org/drawingml/2006/table">
            <a:tbl>
              <a:tblPr firstRow="1" bandRow="1">
                <a:tableStyleId>{AAF8D0A2-E668-46EC-916F-C811E3A66DFC}</a:tableStyleId>
              </a:tblPr>
              <a:tblGrid>
                <a:gridCol w="2502689">
                  <a:extLst>
                    <a:ext uri="{9D8B030D-6E8A-4147-A177-3AD203B41FA5}">
                      <a16:colId xmlns:a16="http://schemas.microsoft.com/office/drawing/2014/main" val="738462877"/>
                    </a:ext>
                  </a:extLst>
                </a:gridCol>
                <a:gridCol w="2779000">
                  <a:extLst>
                    <a:ext uri="{9D8B030D-6E8A-4147-A177-3AD203B41FA5}">
                      <a16:colId xmlns:a16="http://schemas.microsoft.com/office/drawing/2014/main" val="227461109"/>
                    </a:ext>
                  </a:extLst>
                </a:gridCol>
                <a:gridCol w="3285642">
                  <a:extLst>
                    <a:ext uri="{9D8B030D-6E8A-4147-A177-3AD203B41FA5}">
                      <a16:colId xmlns:a16="http://schemas.microsoft.com/office/drawing/2014/main" val="2883412082"/>
                    </a:ext>
                  </a:extLst>
                </a:gridCol>
              </a:tblGrid>
              <a:tr h="542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37906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TV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ːˈviː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TV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722503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channel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tʃæn.əl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kênh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truyền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912250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animated film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æn.ɪ.meɪ.tɪd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fɪlm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81942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cartoon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tuːn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527747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educational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edʒ.ʊˈkeɪ.ʃən.əl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giáo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00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48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4A6280B-15F9-43F1-BFCF-2C1D1FCE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73019"/>
            <a:ext cx="5451475" cy="319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Google Shape;1029;p35">
            <a:extLst>
              <a:ext uri="{FF2B5EF4-FFF2-40B4-BE49-F238E27FC236}">
                <a16:creationId xmlns:a16="http://schemas.microsoft.com/office/drawing/2014/main" id="{D27AEAD4-F562-4C05-B0DF-12D440964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1961" y="213360"/>
            <a:ext cx="3336900" cy="6136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1"/>
                </a:solidFill>
              </a:rPr>
              <a:t>What’s on today?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5DBA6A-468E-43E5-87AC-137EF53005B0}"/>
              </a:ext>
            </a:extLst>
          </p:cNvPr>
          <p:cNvSpPr txBox="1"/>
          <p:nvPr/>
        </p:nvSpPr>
        <p:spPr>
          <a:xfrm>
            <a:off x="5524500" y="651770"/>
            <a:ext cx="2329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1. Who are they?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96FA520-1414-4111-9D70-B04D139C6C22}"/>
              </a:ext>
            </a:extLst>
          </p:cNvPr>
          <p:cNvSpPr txBox="1"/>
          <p:nvPr/>
        </p:nvSpPr>
        <p:spPr>
          <a:xfrm>
            <a:off x="5524500" y="1756647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2. Where are they?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A244323-9057-47BE-B15A-BD097092267C}"/>
              </a:ext>
            </a:extLst>
          </p:cNvPr>
          <p:cNvSpPr txBox="1"/>
          <p:nvPr/>
        </p:nvSpPr>
        <p:spPr>
          <a:xfrm>
            <a:off x="5524500" y="2907474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3. What are they doing?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F90C0F-B87A-4B21-AEE4-843582784F7E}"/>
              </a:ext>
            </a:extLst>
          </p:cNvPr>
          <p:cNvSpPr txBox="1"/>
          <p:nvPr/>
        </p:nvSpPr>
        <p:spPr>
          <a:xfrm>
            <a:off x="5730240" y="1113435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niglet" panose="020B0604020202020204" charset="0"/>
              </a:rPr>
              <a:t>Phong</a:t>
            </a:r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 and Hung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D944F2A-D42F-45B2-A1F4-88326A098B09}"/>
              </a:ext>
            </a:extLst>
          </p:cNvPr>
          <p:cNvSpPr txBox="1"/>
          <p:nvPr/>
        </p:nvSpPr>
        <p:spPr>
          <a:xfrm>
            <a:off x="5730240" y="2137263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at home in the living room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285C2E9-D90A-4817-BE2F-8A83450B6B8D}"/>
              </a:ext>
            </a:extLst>
          </p:cNvPr>
          <p:cNvSpPr txBox="1"/>
          <p:nvPr/>
        </p:nvSpPr>
        <p:spPr>
          <a:xfrm>
            <a:off x="5730240" y="3350415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watching TV and talking to each other.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9" grpId="0"/>
      <p:bldP spid="160" grpId="0"/>
      <p:bldP spid="30" grpId="0"/>
      <p:bldP spid="164" grpId="0"/>
      <p:bldP spid="1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94216" y="716280"/>
            <a:ext cx="7074324" cy="3551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	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____________ 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525780" y="104394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74620" y="104394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79120" y="229362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303020" y="229362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59280" y="292608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916978" y="293370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310640" y="387096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74620" y="387096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67C27C3-2C69-48E8-ADC7-0270EB535F3C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dirty="0">
                <a:solidFill>
                  <a:srgbClr val="C00000"/>
                </a:solidFill>
                <a:latin typeface="Sniglet"/>
                <a:sym typeface="Sniglet"/>
              </a:rPr>
              <a:t>Underline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 key words.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0103D50-2A38-4433-90F0-0CC006A9E37D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Let’s listen. </a:t>
            </a:r>
          </a:p>
        </p:txBody>
      </p:sp>
      <p:pic>
        <p:nvPicPr>
          <p:cNvPr id="25" name="Track-_2_">
            <a:hlinkClick r:id="" action="ppaction://media"/>
            <a:extLst>
              <a:ext uri="{FF2B5EF4-FFF2-40B4-BE49-F238E27FC236}">
                <a16:creationId xmlns:a16="http://schemas.microsoft.com/office/drawing/2014/main" id="{7F60549F-FA74-4E80-B5D2-28FAAA960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4780" y="170180"/>
            <a:ext cx="5461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48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8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434349" y="443827"/>
            <a:ext cx="2531322" cy="425584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What are you watching, Hung?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Voice Kids.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That music talent show is very interesting.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It is.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What </a:t>
            </a:r>
            <a:r>
              <a:rPr lang="en-US" dirty="0" err="1">
                <a:highlight>
                  <a:srgbClr val="FFFF00"/>
                </a:highlight>
                <a:latin typeface="Sniglet" panose="020B0604020202020204" charset="0"/>
              </a:rPr>
              <a:t>programme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 do you often watch</a:t>
            </a:r>
            <a:r>
              <a:rPr lang="en-US" dirty="0">
                <a:latin typeface="Sniglet" panose="020B0604020202020204" charset="0"/>
              </a:rPr>
              <a:t>, </a:t>
            </a:r>
            <a:r>
              <a:rPr lang="en-US" dirty="0" err="1">
                <a:latin typeface="Sniglet" panose="020B0604020202020204" charset="0"/>
              </a:rPr>
              <a:t>Phong</a:t>
            </a:r>
            <a:r>
              <a:rPr lang="en-US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Films. I like animated films like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Lion King</a:t>
            </a:r>
            <a:r>
              <a:rPr lang="en-US" dirty="0">
                <a:latin typeface="Sniglet" panose="020B060402020202020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dirty="0">
                <a:latin typeface="Sniglet" panose="020B060402020202020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Do you know any English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 for children?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Yes. I watch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English in a Minute on VTV 7</a:t>
            </a:r>
            <a:r>
              <a:rPr lang="en-US" dirty="0">
                <a:latin typeface="Sniglet" panose="020B0604020202020204" charset="0"/>
              </a:rPr>
              <a:t>. This channel  has many educational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. </a:t>
            </a:r>
          </a:p>
        </p:txBody>
      </p:sp>
      <p:pic>
        <p:nvPicPr>
          <p:cNvPr id="4" name="Track-_2_ (mp3cut.net)">
            <a:hlinkClick r:id="" action="ppaction://media"/>
            <a:extLst>
              <a:ext uri="{FF2B5EF4-FFF2-40B4-BE49-F238E27FC236}">
                <a16:creationId xmlns:a16="http://schemas.microsoft.com/office/drawing/2014/main" id="{96563762-AD23-45DD-B974-D5E7B687A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86361"/>
            <a:ext cx="406400" cy="406400"/>
          </a:xfrm>
          <a:prstGeom prst="rect">
            <a:avLst/>
          </a:prstGeom>
        </p:spPr>
      </p:pic>
      <p:pic>
        <p:nvPicPr>
          <p:cNvPr id="5" name="Track-_2_ (mp3cut.net) (1)">
            <a:hlinkClick r:id="" action="ppaction://media"/>
            <a:extLst>
              <a:ext uri="{FF2B5EF4-FFF2-40B4-BE49-F238E27FC236}">
                <a16:creationId xmlns:a16="http://schemas.microsoft.com/office/drawing/2014/main" id="{368B93A5-08ED-45A1-B3DB-B9020DFB3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596266"/>
            <a:ext cx="406400" cy="406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8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240780" y="1355016"/>
            <a:ext cx="2698962" cy="176368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What </a:t>
            </a:r>
            <a:r>
              <a:rPr lang="en-US" sz="1600" dirty="0" err="1">
                <a:latin typeface="Sniglet" panose="020B0604020202020204" charset="0"/>
              </a:rPr>
              <a:t>programme</a:t>
            </a:r>
            <a:r>
              <a:rPr lang="en-US" sz="1600" dirty="0">
                <a:latin typeface="Sniglet" panose="020B0604020202020204" charset="0"/>
              </a:rPr>
              <a:t> do you often watch, </a:t>
            </a:r>
            <a:r>
              <a:rPr lang="en-US" sz="1600" dirty="0" err="1">
                <a:latin typeface="Sniglet" panose="020B0604020202020204" charset="0"/>
              </a:rPr>
              <a:t>Phong</a:t>
            </a:r>
            <a:r>
              <a:rPr lang="en-US" sz="1600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1600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sz="1600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sz="1600" dirty="0">
                <a:latin typeface="Sniglet" panose="020B0604020202020204" charset="0"/>
              </a:rPr>
              <a:t>Films. </a:t>
            </a:r>
            <a:r>
              <a:rPr lang="en-US" sz="1600" dirty="0">
                <a:highlight>
                  <a:srgbClr val="FFFF00"/>
                </a:highlight>
                <a:latin typeface="Sniglet" panose="020B0604020202020204" charset="0"/>
              </a:rPr>
              <a:t>I like animated films like The Lion King.</a:t>
            </a: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I love them, too. They’re wonderful.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-_2_ (mp3cut.net) (2)">
            <a:hlinkClick r:id="" action="ppaction://media"/>
            <a:extLst>
              <a:ext uri="{FF2B5EF4-FFF2-40B4-BE49-F238E27FC236}">
                <a16:creationId xmlns:a16="http://schemas.microsoft.com/office/drawing/2014/main" id="{9C0CF05F-9A51-4A20-94CE-5C032F647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373380"/>
            <a:ext cx="557530" cy="5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57DCB6-A17E-4960-BA82-C1B38E2D898C}"/>
              </a:ext>
            </a:extLst>
          </p:cNvPr>
          <p:cNvSpPr/>
          <p:nvPr/>
        </p:nvSpPr>
        <p:spPr>
          <a:xfrm>
            <a:off x="263736" y="326601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E7B216-062D-425B-96CD-BB26298499A4}"/>
              </a:ext>
            </a:extLst>
          </p:cNvPr>
          <p:cNvSpPr/>
          <p:nvPr/>
        </p:nvSpPr>
        <p:spPr>
          <a:xfrm>
            <a:off x="263736" y="3913082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5DF7B44-CA68-456C-9923-5A1AE6B19A10}"/>
              </a:ext>
            </a:extLst>
          </p:cNvPr>
          <p:cNvSpPr/>
          <p:nvPr/>
        </p:nvSpPr>
        <p:spPr>
          <a:xfrm>
            <a:off x="225637" y="141299"/>
            <a:ext cx="4719743" cy="472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3. Read again and match.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126B6-6766-4315-9E65-B421C850E71D}"/>
              </a:ext>
            </a:extLst>
          </p:cNvPr>
          <p:cNvSpPr txBox="1"/>
          <p:nvPr/>
        </p:nvSpPr>
        <p:spPr>
          <a:xfrm>
            <a:off x="548855" y="770278"/>
            <a:ext cx="395456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The Lion King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Tom and Jerry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VTV 7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5. English in a minute 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B5CC78F4-55ED-411C-99AC-7F386D0277C4}"/>
              </a:ext>
            </a:extLst>
          </p:cNvPr>
          <p:cNvSpPr/>
          <p:nvPr/>
        </p:nvSpPr>
        <p:spPr>
          <a:xfrm>
            <a:off x="5364480" y="866950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a. animated film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C5AEC599-67F4-47BC-8CB1-519E9CC6C32A}"/>
              </a:ext>
            </a:extLst>
          </p:cNvPr>
          <p:cNvSpPr/>
          <p:nvPr/>
        </p:nvSpPr>
        <p:spPr>
          <a:xfrm>
            <a:off x="5364480" y="1540977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b. channel 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0A18CACC-CD83-434C-8696-C2F60C8D77E3}"/>
              </a:ext>
            </a:extLst>
          </p:cNvPr>
          <p:cNvSpPr/>
          <p:nvPr/>
        </p:nvSpPr>
        <p:spPr>
          <a:xfrm>
            <a:off x="5364480" y="2189728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c. music talent show 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A6034675-8B7F-41C7-BE69-7782DEE3888F}"/>
              </a:ext>
            </a:extLst>
          </p:cNvPr>
          <p:cNvSpPr/>
          <p:nvPr/>
        </p:nvSpPr>
        <p:spPr>
          <a:xfrm>
            <a:off x="5364480" y="2821284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d. educational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programme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Sniglet"/>
              <a:sym typeface="Sniglet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ABD71F5-DFA1-4801-9C27-16B1311FD5EB}"/>
              </a:ext>
            </a:extLst>
          </p:cNvPr>
          <p:cNvSpPr/>
          <p:nvPr/>
        </p:nvSpPr>
        <p:spPr>
          <a:xfrm>
            <a:off x="5364480" y="3483217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e. cartoon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8618D1BD-5A54-438C-8F18-0D5673FF0DFF}"/>
              </a:ext>
            </a:extLst>
          </p:cNvPr>
          <p:cNvSpPr/>
          <p:nvPr/>
        </p:nvSpPr>
        <p:spPr>
          <a:xfrm>
            <a:off x="4130040" y="929391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 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66621D5D-9CF4-481C-887B-2BB0A5914261}"/>
              </a:ext>
            </a:extLst>
          </p:cNvPr>
          <p:cNvSpPr/>
          <p:nvPr/>
        </p:nvSpPr>
        <p:spPr>
          <a:xfrm>
            <a:off x="4130040" y="1569570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 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4B1003A-FDDC-4BEC-A559-F1C9B3EA6F79}"/>
              </a:ext>
            </a:extLst>
          </p:cNvPr>
          <p:cNvSpPr/>
          <p:nvPr/>
        </p:nvSpPr>
        <p:spPr>
          <a:xfrm>
            <a:off x="4122420" y="2211486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 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3C3109CA-2DA1-4D3B-A243-749EFE4E48D6}"/>
              </a:ext>
            </a:extLst>
          </p:cNvPr>
          <p:cNvSpPr/>
          <p:nvPr/>
        </p:nvSpPr>
        <p:spPr>
          <a:xfrm>
            <a:off x="4122420" y="2851665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 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80E4902-B127-49A7-B001-F1BD5849F96B}"/>
              </a:ext>
            </a:extLst>
          </p:cNvPr>
          <p:cNvSpPr/>
          <p:nvPr/>
        </p:nvSpPr>
        <p:spPr>
          <a:xfrm>
            <a:off x="4122422" y="3483217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35"/>
          <p:cNvGrpSpPr/>
          <p:nvPr/>
        </p:nvGrpSpPr>
        <p:grpSpPr>
          <a:xfrm>
            <a:off x="706771" y="550632"/>
            <a:ext cx="3858804" cy="2612274"/>
            <a:chOff x="713225" y="1147325"/>
            <a:chExt cx="3858804" cy="2612274"/>
          </a:xfrm>
        </p:grpSpPr>
        <p:sp>
          <p:nvSpPr>
            <p:cNvPr id="1019" name="Google Shape;1019;p35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9" name="Google Shape;1029;p35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</a:rPr>
              <a:t>What do you like to watch?</a:t>
            </a:r>
            <a:endParaRPr sz="3600" dirty="0">
              <a:solidFill>
                <a:schemeClr val="accent5"/>
              </a:solidFill>
            </a:endParaRPr>
          </a:p>
        </p:txBody>
      </p:sp>
      <p:grpSp>
        <p:nvGrpSpPr>
          <p:cNvPr id="1030" name="Google Shape;1030;p35"/>
          <p:cNvGrpSpPr/>
          <p:nvPr/>
        </p:nvGrpSpPr>
        <p:grpSpPr>
          <a:xfrm>
            <a:off x="2614184" y="2620318"/>
            <a:ext cx="4339567" cy="2239020"/>
            <a:chOff x="7495625" y="462425"/>
            <a:chExt cx="4070125" cy="2100000"/>
          </a:xfrm>
        </p:grpSpPr>
        <p:sp>
          <p:nvSpPr>
            <p:cNvPr id="1031" name="Google Shape;1031;p35"/>
            <p:cNvSpPr/>
            <p:nvPr/>
          </p:nvSpPr>
          <p:spPr>
            <a:xfrm>
              <a:off x="7495625" y="462425"/>
              <a:ext cx="4070125" cy="2100000"/>
            </a:xfrm>
            <a:custGeom>
              <a:avLst/>
              <a:gdLst/>
              <a:ahLst/>
              <a:cxnLst/>
              <a:rect l="l" t="t" r="r" b="b"/>
              <a:pathLst>
                <a:path w="162805" h="84000" extrusionOk="0">
                  <a:moveTo>
                    <a:pt x="96975" y="0"/>
                  </a:moveTo>
                  <a:cubicBezTo>
                    <a:pt x="94012" y="0"/>
                    <a:pt x="91315" y="1349"/>
                    <a:pt x="89760" y="3616"/>
                  </a:cubicBezTo>
                  <a:cubicBezTo>
                    <a:pt x="88179" y="5908"/>
                    <a:pt x="87890" y="8506"/>
                    <a:pt x="87807" y="10972"/>
                  </a:cubicBezTo>
                  <a:cubicBezTo>
                    <a:pt x="87765" y="12387"/>
                    <a:pt x="87823" y="13827"/>
                    <a:pt x="87981" y="15275"/>
                  </a:cubicBezTo>
                  <a:cubicBezTo>
                    <a:pt x="88030" y="15978"/>
                    <a:pt x="88096" y="16689"/>
                    <a:pt x="88179" y="17409"/>
                  </a:cubicBezTo>
                  <a:cubicBezTo>
                    <a:pt x="88353" y="18841"/>
                    <a:pt x="88601" y="20380"/>
                    <a:pt x="89255" y="21910"/>
                  </a:cubicBezTo>
                  <a:cubicBezTo>
                    <a:pt x="89354" y="22142"/>
                    <a:pt x="89462" y="22374"/>
                    <a:pt x="89577" y="22589"/>
                  </a:cubicBezTo>
                  <a:cubicBezTo>
                    <a:pt x="87161" y="23954"/>
                    <a:pt x="85167" y="25882"/>
                    <a:pt x="83852" y="28149"/>
                  </a:cubicBezTo>
                  <a:cubicBezTo>
                    <a:pt x="82801" y="28100"/>
                    <a:pt x="81742" y="28033"/>
                    <a:pt x="80674" y="27951"/>
                  </a:cubicBezTo>
                  <a:cubicBezTo>
                    <a:pt x="78771" y="25303"/>
                    <a:pt x="75842" y="23210"/>
                    <a:pt x="72375" y="22043"/>
                  </a:cubicBezTo>
                  <a:cubicBezTo>
                    <a:pt x="73178" y="20884"/>
                    <a:pt x="73807" y="19561"/>
                    <a:pt x="74262" y="18088"/>
                  </a:cubicBezTo>
                  <a:cubicBezTo>
                    <a:pt x="74866" y="17682"/>
                    <a:pt x="75338" y="17194"/>
                    <a:pt x="75677" y="16623"/>
                  </a:cubicBezTo>
                  <a:cubicBezTo>
                    <a:pt x="76612" y="15068"/>
                    <a:pt x="76380" y="13057"/>
                    <a:pt x="75122" y="11849"/>
                  </a:cubicBezTo>
                  <a:cubicBezTo>
                    <a:pt x="75122" y="11849"/>
                    <a:pt x="75122" y="11841"/>
                    <a:pt x="75122" y="11841"/>
                  </a:cubicBezTo>
                  <a:cubicBezTo>
                    <a:pt x="75296" y="11584"/>
                    <a:pt x="75445" y="11311"/>
                    <a:pt x="75553" y="11022"/>
                  </a:cubicBezTo>
                  <a:cubicBezTo>
                    <a:pt x="76066" y="9607"/>
                    <a:pt x="75578" y="8341"/>
                    <a:pt x="75412" y="7927"/>
                  </a:cubicBezTo>
                  <a:cubicBezTo>
                    <a:pt x="75379" y="7844"/>
                    <a:pt x="75346" y="7762"/>
                    <a:pt x="75313" y="7671"/>
                  </a:cubicBezTo>
                  <a:cubicBezTo>
                    <a:pt x="75569" y="6223"/>
                    <a:pt x="75164" y="4700"/>
                    <a:pt x="74179" y="3600"/>
                  </a:cubicBezTo>
                  <a:cubicBezTo>
                    <a:pt x="73319" y="2640"/>
                    <a:pt x="72036" y="2028"/>
                    <a:pt x="70687" y="1912"/>
                  </a:cubicBezTo>
                  <a:cubicBezTo>
                    <a:pt x="70439" y="1688"/>
                    <a:pt x="70174" y="1465"/>
                    <a:pt x="69943" y="1333"/>
                  </a:cubicBezTo>
                  <a:cubicBezTo>
                    <a:pt x="68991" y="778"/>
                    <a:pt x="68122" y="704"/>
                    <a:pt x="67552" y="654"/>
                  </a:cubicBezTo>
                  <a:lnTo>
                    <a:pt x="67535" y="654"/>
                  </a:lnTo>
                  <a:cubicBezTo>
                    <a:pt x="67461" y="654"/>
                    <a:pt x="67394" y="646"/>
                    <a:pt x="67320" y="638"/>
                  </a:cubicBezTo>
                  <a:cubicBezTo>
                    <a:pt x="67014" y="604"/>
                    <a:pt x="66716" y="588"/>
                    <a:pt x="66385" y="588"/>
                  </a:cubicBezTo>
                  <a:cubicBezTo>
                    <a:pt x="65806" y="588"/>
                    <a:pt x="65268" y="638"/>
                    <a:pt x="64788" y="687"/>
                  </a:cubicBezTo>
                  <a:cubicBezTo>
                    <a:pt x="64399" y="729"/>
                    <a:pt x="64060" y="762"/>
                    <a:pt x="63770" y="762"/>
                  </a:cubicBezTo>
                  <a:cubicBezTo>
                    <a:pt x="63638" y="762"/>
                    <a:pt x="63522" y="753"/>
                    <a:pt x="63431" y="737"/>
                  </a:cubicBezTo>
                  <a:cubicBezTo>
                    <a:pt x="63365" y="729"/>
                    <a:pt x="63299" y="712"/>
                    <a:pt x="63232" y="704"/>
                  </a:cubicBezTo>
                  <a:lnTo>
                    <a:pt x="63224" y="695"/>
                  </a:lnTo>
                  <a:cubicBezTo>
                    <a:pt x="62910" y="638"/>
                    <a:pt x="62488" y="555"/>
                    <a:pt x="61975" y="555"/>
                  </a:cubicBezTo>
                  <a:cubicBezTo>
                    <a:pt x="61892" y="555"/>
                    <a:pt x="61809" y="563"/>
                    <a:pt x="61726" y="563"/>
                  </a:cubicBezTo>
                  <a:cubicBezTo>
                    <a:pt x="59997" y="654"/>
                    <a:pt x="58466" y="1763"/>
                    <a:pt x="57730" y="3343"/>
                  </a:cubicBezTo>
                  <a:cubicBezTo>
                    <a:pt x="57333" y="3550"/>
                    <a:pt x="56961" y="3807"/>
                    <a:pt x="56646" y="4121"/>
                  </a:cubicBezTo>
                  <a:cubicBezTo>
                    <a:pt x="55810" y="4940"/>
                    <a:pt x="55380" y="6065"/>
                    <a:pt x="55430" y="7182"/>
                  </a:cubicBezTo>
                  <a:cubicBezTo>
                    <a:pt x="54950" y="8184"/>
                    <a:pt x="54809" y="9251"/>
                    <a:pt x="55033" y="10269"/>
                  </a:cubicBezTo>
                  <a:cubicBezTo>
                    <a:pt x="55206" y="11055"/>
                    <a:pt x="55604" y="11783"/>
                    <a:pt x="56166" y="12387"/>
                  </a:cubicBezTo>
                  <a:cubicBezTo>
                    <a:pt x="55322" y="13603"/>
                    <a:pt x="55264" y="15283"/>
                    <a:pt x="56067" y="16623"/>
                  </a:cubicBezTo>
                  <a:cubicBezTo>
                    <a:pt x="56390" y="17161"/>
                    <a:pt x="56828" y="17633"/>
                    <a:pt x="57391" y="18022"/>
                  </a:cubicBezTo>
                  <a:cubicBezTo>
                    <a:pt x="57697" y="19039"/>
                    <a:pt x="58086" y="20049"/>
                    <a:pt x="58541" y="21017"/>
                  </a:cubicBezTo>
                  <a:cubicBezTo>
                    <a:pt x="58715" y="21389"/>
                    <a:pt x="58913" y="21753"/>
                    <a:pt x="59120" y="22101"/>
                  </a:cubicBezTo>
                  <a:cubicBezTo>
                    <a:pt x="57945" y="22514"/>
                    <a:pt x="56820" y="23036"/>
                    <a:pt x="55777" y="23648"/>
                  </a:cubicBezTo>
                  <a:cubicBezTo>
                    <a:pt x="51185" y="22440"/>
                    <a:pt x="46444" y="20975"/>
                    <a:pt x="41678" y="19296"/>
                  </a:cubicBezTo>
                  <a:lnTo>
                    <a:pt x="41422" y="19205"/>
                  </a:lnTo>
                  <a:cubicBezTo>
                    <a:pt x="37218" y="17724"/>
                    <a:pt x="32866" y="16193"/>
                    <a:pt x="28340" y="16193"/>
                  </a:cubicBezTo>
                  <a:cubicBezTo>
                    <a:pt x="26081" y="16193"/>
                    <a:pt x="24037" y="16574"/>
                    <a:pt x="22110" y="17360"/>
                  </a:cubicBezTo>
                  <a:cubicBezTo>
                    <a:pt x="19875" y="18262"/>
                    <a:pt x="17823" y="19792"/>
                    <a:pt x="16169" y="21795"/>
                  </a:cubicBezTo>
                  <a:cubicBezTo>
                    <a:pt x="13115" y="25493"/>
                    <a:pt x="11792" y="30466"/>
                    <a:pt x="12147" y="36953"/>
                  </a:cubicBezTo>
                  <a:cubicBezTo>
                    <a:pt x="9384" y="37127"/>
                    <a:pt x="6711" y="38277"/>
                    <a:pt x="4701" y="40163"/>
                  </a:cubicBezTo>
                  <a:cubicBezTo>
                    <a:pt x="1532" y="43134"/>
                    <a:pt x="1" y="47891"/>
                    <a:pt x="803" y="52293"/>
                  </a:cubicBezTo>
                  <a:cubicBezTo>
                    <a:pt x="1432" y="55793"/>
                    <a:pt x="3360" y="58673"/>
                    <a:pt x="5156" y="61022"/>
                  </a:cubicBezTo>
                  <a:cubicBezTo>
                    <a:pt x="7787" y="64465"/>
                    <a:pt x="10757" y="67634"/>
                    <a:pt x="13984" y="70447"/>
                  </a:cubicBezTo>
                  <a:cubicBezTo>
                    <a:pt x="18560" y="74435"/>
                    <a:pt x="22862" y="76868"/>
                    <a:pt x="27124" y="77860"/>
                  </a:cubicBezTo>
                  <a:cubicBezTo>
                    <a:pt x="27496" y="78059"/>
                    <a:pt x="27901" y="78175"/>
                    <a:pt x="28332" y="78200"/>
                  </a:cubicBezTo>
                  <a:lnTo>
                    <a:pt x="30160" y="81832"/>
                  </a:lnTo>
                  <a:cubicBezTo>
                    <a:pt x="30839" y="83172"/>
                    <a:pt x="32138" y="84000"/>
                    <a:pt x="33561" y="84000"/>
                  </a:cubicBezTo>
                  <a:cubicBezTo>
                    <a:pt x="35572" y="84000"/>
                    <a:pt x="37235" y="82395"/>
                    <a:pt x="37433" y="80260"/>
                  </a:cubicBezTo>
                  <a:lnTo>
                    <a:pt x="37624" y="78200"/>
                  </a:lnTo>
                  <a:lnTo>
                    <a:pt x="126183" y="78200"/>
                  </a:lnTo>
                  <a:lnTo>
                    <a:pt x="126381" y="80260"/>
                  </a:lnTo>
                  <a:cubicBezTo>
                    <a:pt x="126580" y="82395"/>
                    <a:pt x="128243" y="84000"/>
                    <a:pt x="130245" y="84000"/>
                  </a:cubicBezTo>
                  <a:cubicBezTo>
                    <a:pt x="131668" y="84000"/>
                    <a:pt x="132967" y="83172"/>
                    <a:pt x="133646" y="81832"/>
                  </a:cubicBezTo>
                  <a:lnTo>
                    <a:pt x="135532" y="78092"/>
                  </a:lnTo>
                  <a:cubicBezTo>
                    <a:pt x="137179" y="77645"/>
                    <a:pt x="138081" y="75792"/>
                    <a:pt x="139562" y="72764"/>
                  </a:cubicBezTo>
                  <a:cubicBezTo>
                    <a:pt x="139562" y="72764"/>
                    <a:pt x="139620" y="72648"/>
                    <a:pt x="139645" y="72590"/>
                  </a:cubicBezTo>
                  <a:cubicBezTo>
                    <a:pt x="142582" y="71382"/>
                    <a:pt x="145561" y="69537"/>
                    <a:pt x="148730" y="66972"/>
                  </a:cubicBezTo>
                  <a:cubicBezTo>
                    <a:pt x="151957" y="64365"/>
                    <a:pt x="154927" y="61411"/>
                    <a:pt x="157567" y="58209"/>
                  </a:cubicBezTo>
                  <a:cubicBezTo>
                    <a:pt x="159387" y="56000"/>
                    <a:pt x="161340" y="53294"/>
                    <a:pt x="161985" y="49968"/>
                  </a:cubicBezTo>
                  <a:cubicBezTo>
                    <a:pt x="162804" y="45765"/>
                    <a:pt x="161249" y="41222"/>
                    <a:pt x="158014" y="38409"/>
                  </a:cubicBezTo>
                  <a:cubicBezTo>
                    <a:pt x="156086" y="36721"/>
                    <a:pt x="153537" y="35670"/>
                    <a:pt x="150914" y="35455"/>
                  </a:cubicBezTo>
                  <a:cubicBezTo>
                    <a:pt x="150931" y="35265"/>
                    <a:pt x="150939" y="35075"/>
                    <a:pt x="150947" y="34884"/>
                  </a:cubicBezTo>
                  <a:cubicBezTo>
                    <a:pt x="151146" y="28894"/>
                    <a:pt x="147389" y="23259"/>
                    <a:pt x="142011" y="21497"/>
                  </a:cubicBezTo>
                  <a:cubicBezTo>
                    <a:pt x="140249" y="20918"/>
                    <a:pt x="138337" y="20636"/>
                    <a:pt x="136153" y="20636"/>
                  </a:cubicBezTo>
                  <a:cubicBezTo>
                    <a:pt x="135069" y="20636"/>
                    <a:pt x="133894" y="20711"/>
                    <a:pt x="132562" y="20851"/>
                  </a:cubicBezTo>
                  <a:cubicBezTo>
                    <a:pt x="127358" y="21422"/>
                    <a:pt x="122302" y="22779"/>
                    <a:pt x="117412" y="24103"/>
                  </a:cubicBezTo>
                  <a:cubicBezTo>
                    <a:pt x="115277" y="24674"/>
                    <a:pt x="113085" y="25270"/>
                    <a:pt x="110917" y="25783"/>
                  </a:cubicBezTo>
                  <a:cubicBezTo>
                    <a:pt x="110230" y="25022"/>
                    <a:pt x="109460" y="24327"/>
                    <a:pt x="108625" y="23698"/>
                  </a:cubicBezTo>
                  <a:cubicBezTo>
                    <a:pt x="108567" y="23259"/>
                    <a:pt x="108459" y="22845"/>
                    <a:pt x="108319" y="22432"/>
                  </a:cubicBezTo>
                  <a:cubicBezTo>
                    <a:pt x="108145" y="21927"/>
                    <a:pt x="107946" y="21480"/>
                    <a:pt x="107764" y="21083"/>
                  </a:cubicBezTo>
                  <a:cubicBezTo>
                    <a:pt x="107657" y="20835"/>
                    <a:pt x="107557" y="20620"/>
                    <a:pt x="107483" y="20421"/>
                  </a:cubicBezTo>
                  <a:cubicBezTo>
                    <a:pt x="107111" y="19470"/>
                    <a:pt x="106937" y="18427"/>
                    <a:pt x="106995" y="17550"/>
                  </a:cubicBezTo>
                  <a:cubicBezTo>
                    <a:pt x="107044" y="16797"/>
                    <a:pt x="107127" y="16011"/>
                    <a:pt x="107210" y="15241"/>
                  </a:cubicBezTo>
                  <a:cubicBezTo>
                    <a:pt x="107392" y="13554"/>
                    <a:pt x="107574" y="11799"/>
                    <a:pt x="107475" y="9954"/>
                  </a:cubicBezTo>
                  <a:cubicBezTo>
                    <a:pt x="107466" y="9863"/>
                    <a:pt x="107466" y="9772"/>
                    <a:pt x="107458" y="9689"/>
                  </a:cubicBezTo>
                  <a:cubicBezTo>
                    <a:pt x="107408" y="8655"/>
                    <a:pt x="107342" y="7240"/>
                    <a:pt x="106515" y="5867"/>
                  </a:cubicBezTo>
                  <a:cubicBezTo>
                    <a:pt x="105886" y="4816"/>
                    <a:pt x="104951" y="3964"/>
                    <a:pt x="103867" y="3442"/>
                  </a:cubicBezTo>
                  <a:cubicBezTo>
                    <a:pt x="103155" y="2317"/>
                    <a:pt x="102080" y="1382"/>
                    <a:pt x="100806" y="811"/>
                  </a:cubicBezTo>
                  <a:cubicBezTo>
                    <a:pt x="99631" y="282"/>
                    <a:pt x="98307" y="0"/>
                    <a:pt x="96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9078700" y="946050"/>
              <a:ext cx="125800" cy="185575"/>
            </a:xfrm>
            <a:custGeom>
              <a:avLst/>
              <a:gdLst/>
              <a:ahLst/>
              <a:cxnLst/>
              <a:rect l="l" t="t" r="r" b="b"/>
              <a:pathLst>
                <a:path w="5032" h="7423" extrusionOk="0">
                  <a:moveTo>
                    <a:pt x="0" y="0"/>
                  </a:moveTo>
                  <a:lnTo>
                    <a:pt x="0" y="7422"/>
                  </a:lnTo>
                  <a:lnTo>
                    <a:pt x="5031" y="7422"/>
                  </a:lnTo>
                  <a:lnTo>
                    <a:pt x="5031" y="0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8953550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998" y="0"/>
                  </a:moveTo>
                  <a:cubicBezTo>
                    <a:pt x="749" y="0"/>
                    <a:pt x="497" y="76"/>
                    <a:pt x="315" y="244"/>
                  </a:cubicBezTo>
                  <a:cubicBezTo>
                    <a:pt x="0" y="550"/>
                    <a:pt x="9" y="1080"/>
                    <a:pt x="232" y="1452"/>
                  </a:cubicBezTo>
                  <a:cubicBezTo>
                    <a:pt x="456" y="1833"/>
                    <a:pt x="844" y="2072"/>
                    <a:pt x="1242" y="2255"/>
                  </a:cubicBezTo>
                  <a:cubicBezTo>
                    <a:pt x="1945" y="2569"/>
                    <a:pt x="2723" y="2734"/>
                    <a:pt x="3492" y="2743"/>
                  </a:cubicBezTo>
                  <a:lnTo>
                    <a:pt x="3070" y="964"/>
                  </a:lnTo>
                  <a:cubicBezTo>
                    <a:pt x="3062" y="798"/>
                    <a:pt x="2888" y="691"/>
                    <a:pt x="2731" y="624"/>
                  </a:cubicBezTo>
                  <a:cubicBezTo>
                    <a:pt x="2499" y="517"/>
                    <a:pt x="2268" y="409"/>
                    <a:pt x="2028" y="302"/>
                  </a:cubicBezTo>
                  <a:cubicBezTo>
                    <a:pt x="1755" y="178"/>
                    <a:pt x="1473" y="54"/>
                    <a:pt x="1167" y="12"/>
                  </a:cubicBezTo>
                  <a:cubicBezTo>
                    <a:pt x="1111" y="4"/>
                    <a:pt x="1055" y="0"/>
                    <a:pt x="998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9243975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2499" y="0"/>
                  </a:moveTo>
                  <a:cubicBezTo>
                    <a:pt x="2441" y="0"/>
                    <a:pt x="2383" y="4"/>
                    <a:pt x="2326" y="12"/>
                  </a:cubicBezTo>
                  <a:cubicBezTo>
                    <a:pt x="2028" y="54"/>
                    <a:pt x="1746" y="178"/>
                    <a:pt x="1465" y="302"/>
                  </a:cubicBezTo>
                  <a:cubicBezTo>
                    <a:pt x="1233" y="409"/>
                    <a:pt x="993" y="517"/>
                    <a:pt x="762" y="624"/>
                  </a:cubicBezTo>
                  <a:cubicBezTo>
                    <a:pt x="605" y="691"/>
                    <a:pt x="431" y="798"/>
                    <a:pt x="422" y="964"/>
                  </a:cubicBezTo>
                  <a:lnTo>
                    <a:pt x="0" y="2743"/>
                  </a:lnTo>
                  <a:cubicBezTo>
                    <a:pt x="770" y="2734"/>
                    <a:pt x="1548" y="2569"/>
                    <a:pt x="2251" y="2255"/>
                  </a:cubicBezTo>
                  <a:cubicBezTo>
                    <a:pt x="2648" y="2072"/>
                    <a:pt x="3037" y="1833"/>
                    <a:pt x="3261" y="1452"/>
                  </a:cubicBezTo>
                  <a:cubicBezTo>
                    <a:pt x="3484" y="1080"/>
                    <a:pt x="3492" y="550"/>
                    <a:pt x="3178" y="244"/>
                  </a:cubicBezTo>
                  <a:cubicBezTo>
                    <a:pt x="3003" y="76"/>
                    <a:pt x="2751" y="0"/>
                    <a:pt x="2499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8782900" y="1069950"/>
              <a:ext cx="717175" cy="556675"/>
            </a:xfrm>
            <a:custGeom>
              <a:avLst/>
              <a:gdLst/>
              <a:ahLst/>
              <a:cxnLst/>
              <a:rect l="l" t="t" r="r" b="b"/>
              <a:pathLst>
                <a:path w="28687" h="22267" extrusionOk="0">
                  <a:moveTo>
                    <a:pt x="10442" y="1"/>
                  </a:moveTo>
                  <a:cubicBezTo>
                    <a:pt x="4419" y="1349"/>
                    <a:pt x="0" y="5726"/>
                    <a:pt x="0" y="10923"/>
                  </a:cubicBezTo>
                  <a:cubicBezTo>
                    <a:pt x="0" y="17186"/>
                    <a:pt x="6421" y="22267"/>
                    <a:pt x="14348" y="22267"/>
                  </a:cubicBezTo>
                  <a:cubicBezTo>
                    <a:pt x="22266" y="22267"/>
                    <a:pt x="28687" y="17186"/>
                    <a:pt x="28687" y="10923"/>
                  </a:cubicBezTo>
                  <a:cubicBezTo>
                    <a:pt x="28687" y="5892"/>
                    <a:pt x="24550" y="1631"/>
                    <a:pt x="18816" y="141"/>
                  </a:cubicBezTo>
                  <a:cubicBezTo>
                    <a:pt x="17592" y="955"/>
                    <a:pt x="16100" y="1355"/>
                    <a:pt x="14607" y="1355"/>
                  </a:cubicBezTo>
                  <a:cubicBezTo>
                    <a:pt x="13990" y="1355"/>
                    <a:pt x="13373" y="1286"/>
                    <a:pt x="12776" y="1151"/>
                  </a:cubicBezTo>
                  <a:cubicBezTo>
                    <a:pt x="11915" y="952"/>
                    <a:pt x="11063" y="613"/>
                    <a:pt x="10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9043950" y="1059400"/>
              <a:ext cx="209350" cy="44425"/>
            </a:xfrm>
            <a:custGeom>
              <a:avLst/>
              <a:gdLst/>
              <a:ahLst/>
              <a:cxnLst/>
              <a:rect l="l" t="t" r="r" b="b"/>
              <a:pathLst>
                <a:path w="8374" h="1777" extrusionOk="0">
                  <a:moveTo>
                    <a:pt x="3906" y="1"/>
                  </a:moveTo>
                  <a:cubicBezTo>
                    <a:pt x="2549" y="1"/>
                    <a:pt x="1241" y="150"/>
                    <a:pt x="0" y="423"/>
                  </a:cubicBezTo>
                  <a:cubicBezTo>
                    <a:pt x="621" y="1035"/>
                    <a:pt x="1473" y="1374"/>
                    <a:pt x="2334" y="1573"/>
                  </a:cubicBezTo>
                  <a:cubicBezTo>
                    <a:pt x="2931" y="1708"/>
                    <a:pt x="3548" y="1777"/>
                    <a:pt x="4165" y="1777"/>
                  </a:cubicBezTo>
                  <a:cubicBezTo>
                    <a:pt x="5658" y="1777"/>
                    <a:pt x="7150" y="1377"/>
                    <a:pt x="8374" y="563"/>
                  </a:cubicBezTo>
                  <a:cubicBezTo>
                    <a:pt x="6967" y="199"/>
                    <a:pt x="5470" y="1"/>
                    <a:pt x="39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8967400" y="558375"/>
              <a:ext cx="334100" cy="460550"/>
            </a:xfrm>
            <a:custGeom>
              <a:avLst/>
              <a:gdLst/>
              <a:ahLst/>
              <a:cxnLst/>
              <a:rect l="l" t="t" r="r" b="b"/>
              <a:pathLst>
                <a:path w="13364" h="18422" extrusionOk="0">
                  <a:moveTo>
                    <a:pt x="6934" y="0"/>
                  </a:moveTo>
                  <a:cubicBezTo>
                    <a:pt x="5495" y="0"/>
                    <a:pt x="4033" y="394"/>
                    <a:pt x="2889" y="1235"/>
                  </a:cubicBezTo>
                  <a:cubicBezTo>
                    <a:pt x="1747" y="2078"/>
                    <a:pt x="1184" y="3287"/>
                    <a:pt x="878" y="4635"/>
                  </a:cubicBezTo>
                  <a:cubicBezTo>
                    <a:pt x="1" y="8400"/>
                    <a:pt x="663" y="12471"/>
                    <a:pt x="2293" y="15946"/>
                  </a:cubicBezTo>
                  <a:cubicBezTo>
                    <a:pt x="2558" y="16517"/>
                    <a:pt x="2880" y="17046"/>
                    <a:pt x="3261" y="17551"/>
                  </a:cubicBezTo>
                  <a:cubicBezTo>
                    <a:pt x="3468" y="17824"/>
                    <a:pt x="3691" y="18089"/>
                    <a:pt x="3989" y="18254"/>
                  </a:cubicBezTo>
                  <a:cubicBezTo>
                    <a:pt x="4160" y="18350"/>
                    <a:pt x="4320" y="18395"/>
                    <a:pt x="4475" y="18395"/>
                  </a:cubicBezTo>
                  <a:cubicBezTo>
                    <a:pt x="4682" y="18395"/>
                    <a:pt x="4882" y="18317"/>
                    <a:pt x="5090" y="18180"/>
                  </a:cubicBezTo>
                  <a:cubicBezTo>
                    <a:pt x="5338" y="18015"/>
                    <a:pt x="5611" y="17874"/>
                    <a:pt x="5884" y="17750"/>
                  </a:cubicBezTo>
                  <a:cubicBezTo>
                    <a:pt x="6116" y="17642"/>
                    <a:pt x="6355" y="17551"/>
                    <a:pt x="6604" y="17535"/>
                  </a:cubicBezTo>
                  <a:cubicBezTo>
                    <a:pt x="6632" y="17533"/>
                    <a:pt x="6659" y="17532"/>
                    <a:pt x="6687" y="17532"/>
                  </a:cubicBezTo>
                  <a:cubicBezTo>
                    <a:pt x="7460" y="17532"/>
                    <a:pt x="8103" y="18187"/>
                    <a:pt x="8863" y="18387"/>
                  </a:cubicBezTo>
                  <a:cubicBezTo>
                    <a:pt x="8954" y="18409"/>
                    <a:pt x="9043" y="18421"/>
                    <a:pt x="9130" y="18421"/>
                  </a:cubicBezTo>
                  <a:cubicBezTo>
                    <a:pt x="9333" y="18421"/>
                    <a:pt x="9522" y="18356"/>
                    <a:pt x="9690" y="18205"/>
                  </a:cubicBezTo>
                  <a:cubicBezTo>
                    <a:pt x="12445" y="15706"/>
                    <a:pt x="13364" y="11743"/>
                    <a:pt x="13355" y="8152"/>
                  </a:cubicBezTo>
                  <a:cubicBezTo>
                    <a:pt x="13347" y="6811"/>
                    <a:pt x="13173" y="5463"/>
                    <a:pt x="12801" y="4172"/>
                  </a:cubicBezTo>
                  <a:cubicBezTo>
                    <a:pt x="12437" y="2947"/>
                    <a:pt x="11783" y="1938"/>
                    <a:pt x="10865" y="1218"/>
                  </a:cubicBezTo>
                  <a:cubicBezTo>
                    <a:pt x="10228" y="722"/>
                    <a:pt x="9458" y="366"/>
                    <a:pt x="8581" y="175"/>
                  </a:cubicBezTo>
                  <a:cubicBezTo>
                    <a:pt x="8049" y="60"/>
                    <a:pt x="7493" y="0"/>
                    <a:pt x="6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8938650" y="548800"/>
              <a:ext cx="380850" cy="197325"/>
            </a:xfrm>
            <a:custGeom>
              <a:avLst/>
              <a:gdLst/>
              <a:ahLst/>
              <a:cxnLst/>
              <a:rect l="l" t="t" r="r" b="b"/>
              <a:pathLst>
                <a:path w="15234" h="7893" extrusionOk="0">
                  <a:moveTo>
                    <a:pt x="4275" y="0"/>
                  </a:moveTo>
                  <a:cubicBezTo>
                    <a:pt x="4238" y="0"/>
                    <a:pt x="4200" y="2"/>
                    <a:pt x="4163" y="4"/>
                  </a:cubicBezTo>
                  <a:cubicBezTo>
                    <a:pt x="3186" y="54"/>
                    <a:pt x="2417" y="1038"/>
                    <a:pt x="2450" y="2015"/>
                  </a:cubicBezTo>
                  <a:cubicBezTo>
                    <a:pt x="2450" y="2073"/>
                    <a:pt x="2458" y="2139"/>
                    <a:pt x="2425" y="2180"/>
                  </a:cubicBezTo>
                  <a:cubicBezTo>
                    <a:pt x="2375" y="2246"/>
                    <a:pt x="2284" y="2255"/>
                    <a:pt x="2210" y="2255"/>
                  </a:cubicBezTo>
                  <a:cubicBezTo>
                    <a:pt x="1747" y="2279"/>
                    <a:pt x="1283" y="2412"/>
                    <a:pt x="952" y="2735"/>
                  </a:cubicBezTo>
                  <a:cubicBezTo>
                    <a:pt x="630" y="3049"/>
                    <a:pt x="481" y="3587"/>
                    <a:pt x="704" y="3984"/>
                  </a:cubicBezTo>
                  <a:cubicBezTo>
                    <a:pt x="737" y="4042"/>
                    <a:pt x="770" y="4100"/>
                    <a:pt x="779" y="4158"/>
                  </a:cubicBezTo>
                  <a:cubicBezTo>
                    <a:pt x="795" y="4265"/>
                    <a:pt x="721" y="4356"/>
                    <a:pt x="654" y="4439"/>
                  </a:cubicBezTo>
                  <a:cubicBezTo>
                    <a:pt x="274" y="4935"/>
                    <a:pt x="1" y="5573"/>
                    <a:pt x="141" y="6185"/>
                  </a:cubicBezTo>
                  <a:cubicBezTo>
                    <a:pt x="249" y="6665"/>
                    <a:pt x="596" y="7070"/>
                    <a:pt x="1018" y="7318"/>
                  </a:cubicBezTo>
                  <a:cubicBezTo>
                    <a:pt x="1449" y="7567"/>
                    <a:pt x="1945" y="7674"/>
                    <a:pt x="2433" y="7691"/>
                  </a:cubicBezTo>
                  <a:cubicBezTo>
                    <a:pt x="2501" y="7694"/>
                    <a:pt x="2570" y="7696"/>
                    <a:pt x="2639" y="7696"/>
                  </a:cubicBezTo>
                  <a:cubicBezTo>
                    <a:pt x="3363" y="7696"/>
                    <a:pt x="4108" y="7491"/>
                    <a:pt x="4576" y="6954"/>
                  </a:cubicBezTo>
                  <a:cubicBezTo>
                    <a:pt x="5219" y="7549"/>
                    <a:pt x="6090" y="7893"/>
                    <a:pt x="6961" y="7893"/>
                  </a:cubicBezTo>
                  <a:cubicBezTo>
                    <a:pt x="7010" y="7893"/>
                    <a:pt x="7059" y="7892"/>
                    <a:pt x="7108" y="7889"/>
                  </a:cubicBezTo>
                  <a:cubicBezTo>
                    <a:pt x="8035" y="7856"/>
                    <a:pt x="8937" y="7434"/>
                    <a:pt x="9557" y="6747"/>
                  </a:cubicBezTo>
                  <a:cubicBezTo>
                    <a:pt x="10004" y="6996"/>
                    <a:pt x="10492" y="7186"/>
                    <a:pt x="10989" y="7302"/>
                  </a:cubicBezTo>
                  <a:cubicBezTo>
                    <a:pt x="11212" y="7358"/>
                    <a:pt x="11441" y="7395"/>
                    <a:pt x="11668" y="7395"/>
                  </a:cubicBezTo>
                  <a:cubicBezTo>
                    <a:pt x="11844" y="7395"/>
                    <a:pt x="12019" y="7373"/>
                    <a:pt x="12189" y="7318"/>
                  </a:cubicBezTo>
                  <a:cubicBezTo>
                    <a:pt x="12569" y="7194"/>
                    <a:pt x="12909" y="6855"/>
                    <a:pt x="12925" y="6450"/>
                  </a:cubicBezTo>
                  <a:cubicBezTo>
                    <a:pt x="13190" y="6805"/>
                    <a:pt x="13579" y="7103"/>
                    <a:pt x="14017" y="7161"/>
                  </a:cubicBezTo>
                  <a:cubicBezTo>
                    <a:pt x="14063" y="7167"/>
                    <a:pt x="14109" y="7170"/>
                    <a:pt x="14155" y="7170"/>
                  </a:cubicBezTo>
                  <a:cubicBezTo>
                    <a:pt x="14560" y="7170"/>
                    <a:pt x="14968" y="6945"/>
                    <a:pt x="15109" y="6565"/>
                  </a:cubicBezTo>
                  <a:cubicBezTo>
                    <a:pt x="15234" y="6234"/>
                    <a:pt x="15126" y="5862"/>
                    <a:pt x="14994" y="5523"/>
                  </a:cubicBezTo>
                  <a:cubicBezTo>
                    <a:pt x="14845" y="5142"/>
                    <a:pt x="14663" y="4770"/>
                    <a:pt x="14456" y="4414"/>
                  </a:cubicBezTo>
                  <a:cubicBezTo>
                    <a:pt x="14927" y="3719"/>
                    <a:pt x="14861" y="2701"/>
                    <a:pt x="14299" y="2073"/>
                  </a:cubicBezTo>
                  <a:cubicBezTo>
                    <a:pt x="13874" y="1595"/>
                    <a:pt x="13182" y="1335"/>
                    <a:pt x="12522" y="1335"/>
                  </a:cubicBezTo>
                  <a:cubicBezTo>
                    <a:pt x="12244" y="1335"/>
                    <a:pt x="11971" y="1381"/>
                    <a:pt x="11725" y="1477"/>
                  </a:cubicBezTo>
                  <a:cubicBezTo>
                    <a:pt x="11891" y="1411"/>
                    <a:pt x="10873" y="443"/>
                    <a:pt x="10766" y="385"/>
                  </a:cubicBezTo>
                  <a:cubicBezTo>
                    <a:pt x="10277" y="95"/>
                    <a:pt x="9814" y="120"/>
                    <a:pt x="9268" y="62"/>
                  </a:cubicBezTo>
                  <a:cubicBezTo>
                    <a:pt x="9061" y="38"/>
                    <a:pt x="8854" y="28"/>
                    <a:pt x="8648" y="28"/>
                  </a:cubicBezTo>
                  <a:cubicBezTo>
                    <a:pt x="7782" y="28"/>
                    <a:pt x="6916" y="200"/>
                    <a:pt x="6050" y="200"/>
                  </a:cubicBezTo>
                  <a:cubicBezTo>
                    <a:pt x="5790" y="200"/>
                    <a:pt x="5531" y="185"/>
                    <a:pt x="5271" y="145"/>
                  </a:cubicBezTo>
                  <a:cubicBezTo>
                    <a:pt x="4937" y="93"/>
                    <a:pt x="4608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9888950" y="969425"/>
              <a:ext cx="125575" cy="141925"/>
            </a:xfrm>
            <a:custGeom>
              <a:avLst/>
              <a:gdLst/>
              <a:ahLst/>
              <a:cxnLst/>
              <a:rect l="l" t="t" r="r" b="b"/>
              <a:pathLst>
                <a:path w="5023" h="5677" extrusionOk="0">
                  <a:moveTo>
                    <a:pt x="0" y="0"/>
                  </a:moveTo>
                  <a:lnTo>
                    <a:pt x="0" y="5677"/>
                  </a:lnTo>
                  <a:lnTo>
                    <a:pt x="5023" y="5677"/>
                  </a:lnTo>
                  <a:lnTo>
                    <a:pt x="5023" y="0"/>
                  </a:lnTo>
                  <a:close/>
                </a:path>
              </a:pathLst>
            </a:custGeom>
            <a:solidFill>
              <a:srgbClr val="FFD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9823575" y="1043675"/>
              <a:ext cx="258400" cy="61450"/>
            </a:xfrm>
            <a:custGeom>
              <a:avLst/>
              <a:gdLst/>
              <a:ahLst/>
              <a:cxnLst/>
              <a:rect l="l" t="t" r="r" b="b"/>
              <a:pathLst>
                <a:path w="10336" h="2458" extrusionOk="0">
                  <a:moveTo>
                    <a:pt x="5123" y="1"/>
                  </a:moveTo>
                  <a:cubicBezTo>
                    <a:pt x="3311" y="1"/>
                    <a:pt x="1573" y="315"/>
                    <a:pt x="1" y="886"/>
                  </a:cubicBezTo>
                  <a:cubicBezTo>
                    <a:pt x="1416" y="1923"/>
                    <a:pt x="3345" y="2458"/>
                    <a:pt x="5262" y="2458"/>
                  </a:cubicBezTo>
                  <a:cubicBezTo>
                    <a:pt x="7123" y="2458"/>
                    <a:pt x="8974" y="1954"/>
                    <a:pt x="10335" y="919"/>
                  </a:cubicBezTo>
                  <a:cubicBezTo>
                    <a:pt x="8730" y="332"/>
                    <a:pt x="6976" y="1"/>
                    <a:pt x="512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9619000" y="1065825"/>
              <a:ext cx="665275" cy="553775"/>
            </a:xfrm>
            <a:custGeom>
              <a:avLst/>
              <a:gdLst/>
              <a:ahLst/>
              <a:cxnLst/>
              <a:rect l="l" t="t" r="r" b="b"/>
              <a:pathLst>
                <a:path w="26611" h="22151" extrusionOk="0">
                  <a:moveTo>
                    <a:pt x="8184" y="0"/>
                  </a:moveTo>
                  <a:cubicBezTo>
                    <a:pt x="3377" y="1738"/>
                    <a:pt x="1" y="5842"/>
                    <a:pt x="1" y="10633"/>
                  </a:cubicBezTo>
                  <a:cubicBezTo>
                    <a:pt x="1" y="16987"/>
                    <a:pt x="5958" y="22150"/>
                    <a:pt x="13306" y="22150"/>
                  </a:cubicBezTo>
                  <a:cubicBezTo>
                    <a:pt x="20653" y="22150"/>
                    <a:pt x="26611" y="16987"/>
                    <a:pt x="26611" y="10633"/>
                  </a:cubicBezTo>
                  <a:cubicBezTo>
                    <a:pt x="26611" y="5875"/>
                    <a:pt x="23276" y="1787"/>
                    <a:pt x="18518" y="33"/>
                  </a:cubicBezTo>
                  <a:cubicBezTo>
                    <a:pt x="17157" y="1068"/>
                    <a:pt x="15306" y="1572"/>
                    <a:pt x="13445" y="1572"/>
                  </a:cubicBezTo>
                  <a:cubicBezTo>
                    <a:pt x="11528" y="1572"/>
                    <a:pt x="9599" y="1037"/>
                    <a:pt x="8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9761125" y="534800"/>
              <a:ext cx="379600" cy="560200"/>
            </a:xfrm>
            <a:custGeom>
              <a:avLst/>
              <a:gdLst/>
              <a:ahLst/>
              <a:cxnLst/>
              <a:rect l="l" t="t" r="r" b="b"/>
              <a:pathLst>
                <a:path w="15184" h="22408" extrusionOk="0">
                  <a:moveTo>
                    <a:pt x="6353" y="1"/>
                  </a:moveTo>
                  <a:cubicBezTo>
                    <a:pt x="4477" y="1"/>
                    <a:pt x="2604" y="788"/>
                    <a:pt x="1522" y="2360"/>
                  </a:cubicBezTo>
                  <a:cubicBezTo>
                    <a:pt x="364" y="4047"/>
                    <a:pt x="149" y="6174"/>
                    <a:pt x="83" y="8176"/>
                  </a:cubicBezTo>
                  <a:cubicBezTo>
                    <a:pt x="0" y="10625"/>
                    <a:pt x="265" y="13075"/>
                    <a:pt x="819" y="15466"/>
                  </a:cubicBezTo>
                  <a:cubicBezTo>
                    <a:pt x="1274" y="17460"/>
                    <a:pt x="2251" y="19611"/>
                    <a:pt x="4286" y="20406"/>
                  </a:cubicBezTo>
                  <a:cubicBezTo>
                    <a:pt x="5039" y="20703"/>
                    <a:pt x="5908" y="20819"/>
                    <a:pt x="6710" y="20869"/>
                  </a:cubicBezTo>
                  <a:cubicBezTo>
                    <a:pt x="6875" y="20879"/>
                    <a:pt x="7039" y="20883"/>
                    <a:pt x="7203" y="20883"/>
                  </a:cubicBezTo>
                  <a:cubicBezTo>
                    <a:pt x="8054" y="20883"/>
                    <a:pt x="8904" y="20771"/>
                    <a:pt x="9751" y="20771"/>
                  </a:cubicBezTo>
                  <a:cubicBezTo>
                    <a:pt x="9959" y="20771"/>
                    <a:pt x="10168" y="20777"/>
                    <a:pt x="10376" y="20794"/>
                  </a:cubicBezTo>
                  <a:cubicBezTo>
                    <a:pt x="10434" y="20803"/>
                    <a:pt x="10483" y="20803"/>
                    <a:pt x="10541" y="20811"/>
                  </a:cubicBezTo>
                  <a:cubicBezTo>
                    <a:pt x="11774" y="20943"/>
                    <a:pt x="12941" y="21407"/>
                    <a:pt x="14091" y="21870"/>
                  </a:cubicBezTo>
                  <a:cubicBezTo>
                    <a:pt x="14273" y="21945"/>
                    <a:pt x="14447" y="22036"/>
                    <a:pt x="14621" y="22127"/>
                  </a:cubicBezTo>
                  <a:cubicBezTo>
                    <a:pt x="14703" y="22176"/>
                    <a:pt x="14794" y="22226"/>
                    <a:pt x="14877" y="22267"/>
                  </a:cubicBezTo>
                  <a:cubicBezTo>
                    <a:pt x="14918" y="22292"/>
                    <a:pt x="14960" y="22317"/>
                    <a:pt x="15009" y="22333"/>
                  </a:cubicBezTo>
                  <a:cubicBezTo>
                    <a:pt x="15043" y="22350"/>
                    <a:pt x="15084" y="22358"/>
                    <a:pt x="15117" y="22383"/>
                  </a:cubicBezTo>
                  <a:cubicBezTo>
                    <a:pt x="15125" y="22391"/>
                    <a:pt x="15142" y="22408"/>
                    <a:pt x="15150" y="22408"/>
                  </a:cubicBezTo>
                  <a:cubicBezTo>
                    <a:pt x="15142" y="22400"/>
                    <a:pt x="15158" y="21986"/>
                    <a:pt x="15158" y="21953"/>
                  </a:cubicBezTo>
                  <a:cubicBezTo>
                    <a:pt x="15183" y="21456"/>
                    <a:pt x="15134" y="20968"/>
                    <a:pt x="14960" y="20488"/>
                  </a:cubicBezTo>
                  <a:cubicBezTo>
                    <a:pt x="14745" y="19835"/>
                    <a:pt x="14414" y="19222"/>
                    <a:pt x="14157" y="18569"/>
                  </a:cubicBezTo>
                  <a:cubicBezTo>
                    <a:pt x="13661" y="17286"/>
                    <a:pt x="13396" y="15846"/>
                    <a:pt x="13487" y="14465"/>
                  </a:cubicBezTo>
                  <a:cubicBezTo>
                    <a:pt x="13644" y="12049"/>
                    <a:pt x="14099" y="9649"/>
                    <a:pt x="13967" y="7225"/>
                  </a:cubicBezTo>
                  <a:cubicBezTo>
                    <a:pt x="13909" y="6273"/>
                    <a:pt x="13917" y="5297"/>
                    <a:pt x="13413" y="4461"/>
                  </a:cubicBezTo>
                  <a:cubicBezTo>
                    <a:pt x="12982" y="3741"/>
                    <a:pt x="12271" y="3162"/>
                    <a:pt x="11443" y="2955"/>
                  </a:cubicBezTo>
                  <a:cubicBezTo>
                    <a:pt x="11377" y="2939"/>
                    <a:pt x="11303" y="2922"/>
                    <a:pt x="11245" y="2881"/>
                  </a:cubicBezTo>
                  <a:cubicBezTo>
                    <a:pt x="11154" y="2815"/>
                    <a:pt x="11104" y="2707"/>
                    <a:pt x="11063" y="2599"/>
                  </a:cubicBezTo>
                  <a:cubicBezTo>
                    <a:pt x="10682" y="1681"/>
                    <a:pt x="9904" y="961"/>
                    <a:pt x="8994" y="556"/>
                  </a:cubicBezTo>
                  <a:cubicBezTo>
                    <a:pt x="8173" y="186"/>
                    <a:pt x="7263" y="1"/>
                    <a:pt x="6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9763600" y="667125"/>
              <a:ext cx="321700" cy="401825"/>
            </a:xfrm>
            <a:custGeom>
              <a:avLst/>
              <a:gdLst/>
              <a:ahLst/>
              <a:cxnLst/>
              <a:rect l="l" t="t" r="r" b="b"/>
              <a:pathLst>
                <a:path w="12868" h="16073" extrusionOk="0">
                  <a:moveTo>
                    <a:pt x="450" y="0"/>
                  </a:moveTo>
                  <a:cubicBezTo>
                    <a:pt x="449" y="0"/>
                    <a:pt x="447" y="1"/>
                    <a:pt x="447" y="4"/>
                  </a:cubicBezTo>
                  <a:cubicBezTo>
                    <a:pt x="108" y="1783"/>
                    <a:pt x="0" y="3595"/>
                    <a:pt x="42" y="5399"/>
                  </a:cubicBezTo>
                  <a:cubicBezTo>
                    <a:pt x="58" y="6309"/>
                    <a:pt x="124" y="7227"/>
                    <a:pt x="215" y="8129"/>
                  </a:cubicBezTo>
                  <a:cubicBezTo>
                    <a:pt x="306" y="8990"/>
                    <a:pt x="406" y="9858"/>
                    <a:pt x="588" y="10702"/>
                  </a:cubicBezTo>
                  <a:cubicBezTo>
                    <a:pt x="902" y="12217"/>
                    <a:pt x="1506" y="13731"/>
                    <a:pt x="2673" y="14790"/>
                  </a:cubicBezTo>
                  <a:cubicBezTo>
                    <a:pt x="3236" y="15303"/>
                    <a:pt x="3914" y="15667"/>
                    <a:pt x="4642" y="15857"/>
                  </a:cubicBezTo>
                  <a:cubicBezTo>
                    <a:pt x="5215" y="16012"/>
                    <a:pt x="5800" y="16073"/>
                    <a:pt x="6386" y="16073"/>
                  </a:cubicBezTo>
                  <a:cubicBezTo>
                    <a:pt x="6613" y="16073"/>
                    <a:pt x="6840" y="16064"/>
                    <a:pt x="7067" y="16048"/>
                  </a:cubicBezTo>
                  <a:cubicBezTo>
                    <a:pt x="7968" y="15981"/>
                    <a:pt x="8862" y="15816"/>
                    <a:pt x="9756" y="15683"/>
                  </a:cubicBezTo>
                  <a:cubicBezTo>
                    <a:pt x="10257" y="15606"/>
                    <a:pt x="10785" y="15519"/>
                    <a:pt x="11306" y="15519"/>
                  </a:cubicBezTo>
                  <a:cubicBezTo>
                    <a:pt x="11618" y="15519"/>
                    <a:pt x="11929" y="15550"/>
                    <a:pt x="12230" y="15634"/>
                  </a:cubicBezTo>
                  <a:cubicBezTo>
                    <a:pt x="12420" y="15683"/>
                    <a:pt x="12602" y="15758"/>
                    <a:pt x="12776" y="15857"/>
                  </a:cubicBezTo>
                  <a:cubicBezTo>
                    <a:pt x="12783" y="15862"/>
                    <a:pt x="12791" y="15864"/>
                    <a:pt x="12798" y="15864"/>
                  </a:cubicBezTo>
                  <a:cubicBezTo>
                    <a:pt x="12838" y="15864"/>
                    <a:pt x="12868" y="15794"/>
                    <a:pt x="12825" y="15766"/>
                  </a:cubicBezTo>
                  <a:cubicBezTo>
                    <a:pt x="12369" y="15508"/>
                    <a:pt x="11855" y="15425"/>
                    <a:pt x="11337" y="15425"/>
                  </a:cubicBezTo>
                  <a:cubicBezTo>
                    <a:pt x="11076" y="15425"/>
                    <a:pt x="10814" y="15446"/>
                    <a:pt x="10558" y="15477"/>
                  </a:cubicBezTo>
                  <a:cubicBezTo>
                    <a:pt x="9673" y="15576"/>
                    <a:pt x="8788" y="15750"/>
                    <a:pt x="7902" y="15865"/>
                  </a:cubicBezTo>
                  <a:cubicBezTo>
                    <a:pt x="7409" y="15927"/>
                    <a:pt x="6903" y="15968"/>
                    <a:pt x="6398" y="15968"/>
                  </a:cubicBezTo>
                  <a:cubicBezTo>
                    <a:pt x="5268" y="15968"/>
                    <a:pt x="4144" y="15760"/>
                    <a:pt x="3194" y="15096"/>
                  </a:cubicBezTo>
                  <a:cubicBezTo>
                    <a:pt x="1920" y="14211"/>
                    <a:pt x="1192" y="12754"/>
                    <a:pt x="803" y="11290"/>
                  </a:cubicBezTo>
                  <a:cubicBezTo>
                    <a:pt x="588" y="10454"/>
                    <a:pt x="464" y="9602"/>
                    <a:pt x="364" y="8750"/>
                  </a:cubicBezTo>
                  <a:cubicBezTo>
                    <a:pt x="257" y="7856"/>
                    <a:pt x="182" y="6954"/>
                    <a:pt x="141" y="6052"/>
                  </a:cubicBezTo>
                  <a:cubicBezTo>
                    <a:pt x="58" y="4249"/>
                    <a:pt x="108" y="2445"/>
                    <a:pt x="356" y="658"/>
                  </a:cubicBezTo>
                  <a:cubicBezTo>
                    <a:pt x="389" y="442"/>
                    <a:pt x="422" y="227"/>
                    <a:pt x="455" y="12"/>
                  </a:cubicBezTo>
                  <a:cubicBezTo>
                    <a:pt x="461" y="6"/>
                    <a:pt x="455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10048975" y="677675"/>
              <a:ext cx="74275" cy="405175"/>
            </a:xfrm>
            <a:custGeom>
              <a:avLst/>
              <a:gdLst/>
              <a:ahLst/>
              <a:cxnLst/>
              <a:rect l="l" t="t" r="r" b="b"/>
              <a:pathLst>
                <a:path w="2971" h="16207" extrusionOk="0">
                  <a:moveTo>
                    <a:pt x="32" y="0"/>
                  </a:moveTo>
                  <a:cubicBezTo>
                    <a:pt x="16" y="0"/>
                    <a:pt x="1" y="15"/>
                    <a:pt x="12" y="37"/>
                  </a:cubicBezTo>
                  <a:cubicBezTo>
                    <a:pt x="542" y="955"/>
                    <a:pt x="757" y="1990"/>
                    <a:pt x="798" y="3040"/>
                  </a:cubicBezTo>
                  <a:cubicBezTo>
                    <a:pt x="839" y="4182"/>
                    <a:pt x="699" y="5308"/>
                    <a:pt x="616" y="6441"/>
                  </a:cubicBezTo>
                  <a:cubicBezTo>
                    <a:pt x="575" y="7045"/>
                    <a:pt x="550" y="7649"/>
                    <a:pt x="583" y="8245"/>
                  </a:cubicBezTo>
                  <a:cubicBezTo>
                    <a:pt x="616" y="8799"/>
                    <a:pt x="707" y="9337"/>
                    <a:pt x="839" y="9867"/>
                  </a:cubicBezTo>
                  <a:cubicBezTo>
                    <a:pt x="1096" y="10884"/>
                    <a:pt x="1510" y="11844"/>
                    <a:pt x="1899" y="12821"/>
                  </a:cubicBezTo>
                  <a:cubicBezTo>
                    <a:pt x="2279" y="13780"/>
                    <a:pt x="2651" y="14757"/>
                    <a:pt x="2809" y="15791"/>
                  </a:cubicBezTo>
                  <a:cubicBezTo>
                    <a:pt x="2834" y="15915"/>
                    <a:pt x="2850" y="16039"/>
                    <a:pt x="2867" y="16163"/>
                  </a:cubicBezTo>
                  <a:cubicBezTo>
                    <a:pt x="2870" y="16193"/>
                    <a:pt x="2893" y="16206"/>
                    <a:pt x="2915" y="16206"/>
                  </a:cubicBezTo>
                  <a:cubicBezTo>
                    <a:pt x="2943" y="16206"/>
                    <a:pt x="2970" y="16187"/>
                    <a:pt x="2966" y="16155"/>
                  </a:cubicBezTo>
                  <a:cubicBezTo>
                    <a:pt x="2900" y="15121"/>
                    <a:pt x="2544" y="14111"/>
                    <a:pt x="2172" y="13152"/>
                  </a:cubicBezTo>
                  <a:cubicBezTo>
                    <a:pt x="1799" y="12175"/>
                    <a:pt x="1369" y="11207"/>
                    <a:pt x="1079" y="10198"/>
                  </a:cubicBezTo>
                  <a:cubicBezTo>
                    <a:pt x="922" y="9676"/>
                    <a:pt x="806" y="9147"/>
                    <a:pt x="748" y="8609"/>
                  </a:cubicBezTo>
                  <a:cubicBezTo>
                    <a:pt x="690" y="8013"/>
                    <a:pt x="690" y="7409"/>
                    <a:pt x="724" y="6814"/>
                  </a:cubicBezTo>
                  <a:cubicBezTo>
                    <a:pt x="773" y="5655"/>
                    <a:pt x="922" y="4505"/>
                    <a:pt x="897" y="3347"/>
                  </a:cubicBezTo>
                  <a:cubicBezTo>
                    <a:pt x="873" y="2312"/>
                    <a:pt x="715" y="1262"/>
                    <a:pt x="244" y="343"/>
                  </a:cubicBezTo>
                  <a:cubicBezTo>
                    <a:pt x="186" y="227"/>
                    <a:pt x="120" y="120"/>
                    <a:pt x="53" y="12"/>
                  </a:cubicBezTo>
                  <a:cubicBezTo>
                    <a:pt x="48" y="4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10029400" y="836575"/>
              <a:ext cx="67575" cy="235275"/>
            </a:xfrm>
            <a:custGeom>
              <a:avLst/>
              <a:gdLst/>
              <a:ahLst/>
              <a:cxnLst/>
              <a:rect l="l" t="t" r="r" b="b"/>
              <a:pathLst>
                <a:path w="2703" h="9411" extrusionOk="0">
                  <a:moveTo>
                    <a:pt x="50" y="0"/>
                  </a:moveTo>
                  <a:cubicBezTo>
                    <a:pt x="42" y="0"/>
                    <a:pt x="34" y="7"/>
                    <a:pt x="34" y="19"/>
                  </a:cubicBezTo>
                  <a:cubicBezTo>
                    <a:pt x="1" y="1359"/>
                    <a:pt x="208" y="2700"/>
                    <a:pt x="646" y="3966"/>
                  </a:cubicBezTo>
                  <a:cubicBezTo>
                    <a:pt x="1052" y="5132"/>
                    <a:pt x="1639" y="6225"/>
                    <a:pt x="2078" y="7375"/>
                  </a:cubicBezTo>
                  <a:cubicBezTo>
                    <a:pt x="2326" y="8028"/>
                    <a:pt x="2516" y="8690"/>
                    <a:pt x="2607" y="9377"/>
                  </a:cubicBezTo>
                  <a:cubicBezTo>
                    <a:pt x="2611" y="9400"/>
                    <a:pt x="2632" y="9410"/>
                    <a:pt x="2653" y="9410"/>
                  </a:cubicBezTo>
                  <a:cubicBezTo>
                    <a:pt x="2678" y="9410"/>
                    <a:pt x="2703" y="9396"/>
                    <a:pt x="2698" y="9369"/>
                  </a:cubicBezTo>
                  <a:cubicBezTo>
                    <a:pt x="2582" y="8144"/>
                    <a:pt x="2061" y="7002"/>
                    <a:pt x="1565" y="5894"/>
                  </a:cubicBezTo>
                  <a:cubicBezTo>
                    <a:pt x="1308" y="5331"/>
                    <a:pt x="1043" y="4768"/>
                    <a:pt x="820" y="4181"/>
                  </a:cubicBezTo>
                  <a:cubicBezTo>
                    <a:pt x="588" y="3569"/>
                    <a:pt x="406" y="2931"/>
                    <a:pt x="282" y="2286"/>
                  </a:cubicBezTo>
                  <a:cubicBezTo>
                    <a:pt x="133" y="1541"/>
                    <a:pt x="59" y="772"/>
                    <a:pt x="67" y="19"/>
                  </a:cubicBezTo>
                  <a:cubicBezTo>
                    <a:pt x="67" y="7"/>
                    <a:pt x="59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9779600" y="775175"/>
              <a:ext cx="294425" cy="288050"/>
            </a:xfrm>
            <a:custGeom>
              <a:avLst/>
              <a:gdLst/>
              <a:ahLst/>
              <a:cxnLst/>
              <a:rect l="l" t="t" r="r" b="b"/>
              <a:pathLst>
                <a:path w="11777" h="11522" extrusionOk="0">
                  <a:moveTo>
                    <a:pt x="17" y="0"/>
                  </a:moveTo>
                  <a:cubicBezTo>
                    <a:pt x="8" y="0"/>
                    <a:pt x="1" y="7"/>
                    <a:pt x="6" y="18"/>
                  </a:cubicBezTo>
                  <a:cubicBezTo>
                    <a:pt x="378" y="1300"/>
                    <a:pt x="411" y="2649"/>
                    <a:pt x="601" y="3956"/>
                  </a:cubicBezTo>
                  <a:cubicBezTo>
                    <a:pt x="692" y="4610"/>
                    <a:pt x="825" y="5263"/>
                    <a:pt x="1048" y="5884"/>
                  </a:cubicBezTo>
                  <a:cubicBezTo>
                    <a:pt x="1247" y="6422"/>
                    <a:pt x="1495" y="6951"/>
                    <a:pt x="1793" y="7456"/>
                  </a:cubicBezTo>
                  <a:cubicBezTo>
                    <a:pt x="2372" y="8449"/>
                    <a:pt x="3166" y="9326"/>
                    <a:pt x="4176" y="9889"/>
                  </a:cubicBezTo>
                  <a:cubicBezTo>
                    <a:pt x="4714" y="10178"/>
                    <a:pt x="5293" y="10377"/>
                    <a:pt x="5897" y="10476"/>
                  </a:cubicBezTo>
                  <a:cubicBezTo>
                    <a:pt x="6476" y="10567"/>
                    <a:pt x="7072" y="10584"/>
                    <a:pt x="7668" y="10584"/>
                  </a:cubicBezTo>
                  <a:lnTo>
                    <a:pt x="8594" y="10584"/>
                  </a:lnTo>
                  <a:cubicBezTo>
                    <a:pt x="8917" y="10584"/>
                    <a:pt x="9231" y="10592"/>
                    <a:pt x="9554" y="10642"/>
                  </a:cubicBezTo>
                  <a:cubicBezTo>
                    <a:pt x="10175" y="10741"/>
                    <a:pt x="10787" y="10948"/>
                    <a:pt x="11333" y="11262"/>
                  </a:cubicBezTo>
                  <a:cubicBezTo>
                    <a:pt x="11465" y="11337"/>
                    <a:pt x="11598" y="11428"/>
                    <a:pt x="11722" y="11519"/>
                  </a:cubicBezTo>
                  <a:cubicBezTo>
                    <a:pt x="11727" y="11521"/>
                    <a:pt x="11731" y="11522"/>
                    <a:pt x="11735" y="11522"/>
                  </a:cubicBezTo>
                  <a:cubicBezTo>
                    <a:pt x="11761" y="11522"/>
                    <a:pt x="11776" y="11483"/>
                    <a:pt x="11755" y="11469"/>
                  </a:cubicBezTo>
                  <a:cubicBezTo>
                    <a:pt x="11259" y="11088"/>
                    <a:pt x="10688" y="10799"/>
                    <a:pt x="10084" y="10642"/>
                  </a:cubicBezTo>
                  <a:cubicBezTo>
                    <a:pt x="9786" y="10559"/>
                    <a:pt x="9480" y="10509"/>
                    <a:pt x="9174" y="10484"/>
                  </a:cubicBezTo>
                  <a:cubicBezTo>
                    <a:pt x="8851" y="10468"/>
                    <a:pt x="8536" y="10468"/>
                    <a:pt x="8214" y="10468"/>
                  </a:cubicBezTo>
                  <a:cubicBezTo>
                    <a:pt x="7979" y="10468"/>
                    <a:pt x="7742" y="10470"/>
                    <a:pt x="7506" y="10470"/>
                  </a:cubicBezTo>
                  <a:cubicBezTo>
                    <a:pt x="7151" y="10470"/>
                    <a:pt x="6796" y="10465"/>
                    <a:pt x="6443" y="10435"/>
                  </a:cubicBezTo>
                  <a:cubicBezTo>
                    <a:pt x="5847" y="10385"/>
                    <a:pt x="5260" y="10269"/>
                    <a:pt x="4705" y="10038"/>
                  </a:cubicBezTo>
                  <a:cubicBezTo>
                    <a:pt x="3613" y="9574"/>
                    <a:pt x="2728" y="8739"/>
                    <a:pt x="2083" y="7754"/>
                  </a:cubicBezTo>
                  <a:cubicBezTo>
                    <a:pt x="1768" y="7282"/>
                    <a:pt x="1512" y="6778"/>
                    <a:pt x="1288" y="6256"/>
                  </a:cubicBezTo>
                  <a:cubicBezTo>
                    <a:pt x="1023" y="5652"/>
                    <a:pt x="850" y="5023"/>
                    <a:pt x="734" y="4378"/>
                  </a:cubicBezTo>
                  <a:cubicBezTo>
                    <a:pt x="502" y="3087"/>
                    <a:pt x="461" y="1763"/>
                    <a:pt x="155" y="481"/>
                  </a:cubicBezTo>
                  <a:cubicBezTo>
                    <a:pt x="122" y="324"/>
                    <a:pt x="80" y="166"/>
                    <a:pt x="31" y="9"/>
                  </a:cubicBezTo>
                  <a:cubicBezTo>
                    <a:pt x="27" y="3"/>
                    <a:pt x="22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9808800" y="698700"/>
              <a:ext cx="241725" cy="348325"/>
            </a:xfrm>
            <a:custGeom>
              <a:avLst/>
              <a:gdLst/>
              <a:ahLst/>
              <a:cxnLst/>
              <a:rect l="l" t="t" r="r" b="b"/>
              <a:pathLst>
                <a:path w="9669" h="13933" extrusionOk="0">
                  <a:moveTo>
                    <a:pt x="6" y="1"/>
                  </a:moveTo>
                  <a:cubicBezTo>
                    <a:pt x="2" y="1"/>
                    <a:pt x="0" y="3"/>
                    <a:pt x="4" y="7"/>
                  </a:cubicBezTo>
                  <a:cubicBezTo>
                    <a:pt x="327" y="1322"/>
                    <a:pt x="311" y="2688"/>
                    <a:pt x="484" y="4028"/>
                  </a:cubicBezTo>
                  <a:cubicBezTo>
                    <a:pt x="575" y="4698"/>
                    <a:pt x="733" y="5360"/>
                    <a:pt x="906" y="6014"/>
                  </a:cubicBezTo>
                  <a:cubicBezTo>
                    <a:pt x="1072" y="6634"/>
                    <a:pt x="1246" y="7255"/>
                    <a:pt x="1461" y="7867"/>
                  </a:cubicBezTo>
                  <a:cubicBezTo>
                    <a:pt x="1841" y="9001"/>
                    <a:pt x="2371" y="10101"/>
                    <a:pt x="3182" y="11003"/>
                  </a:cubicBezTo>
                  <a:cubicBezTo>
                    <a:pt x="3918" y="11814"/>
                    <a:pt x="4853" y="12451"/>
                    <a:pt x="5879" y="12840"/>
                  </a:cubicBezTo>
                  <a:cubicBezTo>
                    <a:pt x="6417" y="13047"/>
                    <a:pt x="6980" y="13171"/>
                    <a:pt x="7550" y="13279"/>
                  </a:cubicBezTo>
                  <a:cubicBezTo>
                    <a:pt x="8121" y="13386"/>
                    <a:pt x="8709" y="13494"/>
                    <a:pt x="9255" y="13717"/>
                  </a:cubicBezTo>
                  <a:cubicBezTo>
                    <a:pt x="9396" y="13783"/>
                    <a:pt x="9528" y="13858"/>
                    <a:pt x="9660" y="13932"/>
                  </a:cubicBezTo>
                  <a:cubicBezTo>
                    <a:pt x="9660" y="13932"/>
                    <a:pt x="9669" y="13932"/>
                    <a:pt x="9660" y="13924"/>
                  </a:cubicBezTo>
                  <a:cubicBezTo>
                    <a:pt x="8684" y="13246"/>
                    <a:pt x="7443" y="13254"/>
                    <a:pt x="6342" y="12906"/>
                  </a:cubicBezTo>
                  <a:cubicBezTo>
                    <a:pt x="5292" y="12584"/>
                    <a:pt x="4324" y="11996"/>
                    <a:pt x="3537" y="11218"/>
                  </a:cubicBezTo>
                  <a:cubicBezTo>
                    <a:pt x="3132" y="10821"/>
                    <a:pt x="2776" y="10383"/>
                    <a:pt x="2478" y="9894"/>
                  </a:cubicBezTo>
                  <a:cubicBezTo>
                    <a:pt x="2156" y="9365"/>
                    <a:pt x="1899" y="8794"/>
                    <a:pt x="1684" y="8215"/>
                  </a:cubicBezTo>
                  <a:cubicBezTo>
                    <a:pt x="1469" y="7627"/>
                    <a:pt x="1287" y="7023"/>
                    <a:pt x="1113" y="6419"/>
                  </a:cubicBezTo>
                  <a:cubicBezTo>
                    <a:pt x="931" y="5766"/>
                    <a:pt x="749" y="5104"/>
                    <a:pt x="633" y="4434"/>
                  </a:cubicBezTo>
                  <a:cubicBezTo>
                    <a:pt x="517" y="3772"/>
                    <a:pt x="459" y="3110"/>
                    <a:pt x="402" y="2439"/>
                  </a:cubicBezTo>
                  <a:cubicBezTo>
                    <a:pt x="335" y="1786"/>
                    <a:pt x="286" y="1124"/>
                    <a:pt x="137" y="478"/>
                  </a:cubicBezTo>
                  <a:cubicBezTo>
                    <a:pt x="95" y="321"/>
                    <a:pt x="62" y="164"/>
                    <a:pt x="21" y="7"/>
                  </a:cubicBezTo>
                  <a:cubicBezTo>
                    <a:pt x="17" y="3"/>
                    <a:pt x="11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7571350" y="1457875"/>
              <a:ext cx="680975" cy="887175"/>
            </a:xfrm>
            <a:custGeom>
              <a:avLst/>
              <a:gdLst/>
              <a:ahLst/>
              <a:cxnLst/>
              <a:rect l="l" t="t" r="r" b="b"/>
              <a:pathLst>
                <a:path w="27239" h="35487" extrusionOk="0">
                  <a:moveTo>
                    <a:pt x="9857" y="1"/>
                  </a:moveTo>
                  <a:cubicBezTo>
                    <a:pt x="7606" y="1"/>
                    <a:pt x="5350" y="857"/>
                    <a:pt x="3649" y="2455"/>
                  </a:cubicBezTo>
                  <a:cubicBezTo>
                    <a:pt x="1192" y="4764"/>
                    <a:pt x="0" y="8520"/>
                    <a:pt x="621" y="11962"/>
                  </a:cubicBezTo>
                  <a:cubicBezTo>
                    <a:pt x="1134" y="14784"/>
                    <a:pt x="2731" y="17225"/>
                    <a:pt x="4427" y="19442"/>
                  </a:cubicBezTo>
                  <a:cubicBezTo>
                    <a:pt x="6951" y="22735"/>
                    <a:pt x="9780" y="25755"/>
                    <a:pt x="12858" y="28444"/>
                  </a:cubicBezTo>
                  <a:cubicBezTo>
                    <a:pt x="16640" y="31746"/>
                    <a:pt x="20959" y="34600"/>
                    <a:pt x="25766" y="35428"/>
                  </a:cubicBezTo>
                  <a:cubicBezTo>
                    <a:pt x="25934" y="35460"/>
                    <a:pt x="26107" y="35486"/>
                    <a:pt x="26276" y="35486"/>
                  </a:cubicBezTo>
                  <a:cubicBezTo>
                    <a:pt x="26416" y="35486"/>
                    <a:pt x="26554" y="35468"/>
                    <a:pt x="26685" y="35420"/>
                  </a:cubicBezTo>
                  <a:cubicBezTo>
                    <a:pt x="26982" y="35320"/>
                    <a:pt x="27239" y="35022"/>
                    <a:pt x="27214" y="34683"/>
                  </a:cubicBezTo>
                  <a:lnTo>
                    <a:pt x="12809" y="519"/>
                  </a:lnTo>
                  <a:cubicBezTo>
                    <a:pt x="11859" y="170"/>
                    <a:pt x="10858" y="1"/>
                    <a:pt x="9857" y="1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10808825" y="1420175"/>
              <a:ext cx="681000" cy="823975"/>
            </a:xfrm>
            <a:custGeom>
              <a:avLst/>
              <a:gdLst/>
              <a:ahLst/>
              <a:cxnLst/>
              <a:rect l="l" t="t" r="r" b="b"/>
              <a:pathLst>
                <a:path w="27240" h="32959" extrusionOk="0">
                  <a:moveTo>
                    <a:pt x="17373" y="0"/>
                  </a:moveTo>
                  <a:cubicBezTo>
                    <a:pt x="16374" y="0"/>
                    <a:pt x="15377" y="157"/>
                    <a:pt x="14431" y="480"/>
                  </a:cubicBezTo>
                  <a:lnTo>
                    <a:pt x="26" y="32211"/>
                  </a:lnTo>
                  <a:cubicBezTo>
                    <a:pt x="1" y="32526"/>
                    <a:pt x="257" y="32799"/>
                    <a:pt x="547" y="32898"/>
                  </a:cubicBezTo>
                  <a:cubicBezTo>
                    <a:pt x="680" y="32942"/>
                    <a:pt x="817" y="32959"/>
                    <a:pt x="954" y="32959"/>
                  </a:cubicBezTo>
                  <a:cubicBezTo>
                    <a:pt x="1124" y="32959"/>
                    <a:pt x="1296" y="32934"/>
                    <a:pt x="1465" y="32906"/>
                  </a:cubicBezTo>
                  <a:cubicBezTo>
                    <a:pt x="6281" y="32137"/>
                    <a:pt x="10592" y="29481"/>
                    <a:pt x="14382" y="26411"/>
                  </a:cubicBezTo>
                  <a:cubicBezTo>
                    <a:pt x="17460" y="23921"/>
                    <a:pt x="20289" y="21116"/>
                    <a:pt x="22805" y="18054"/>
                  </a:cubicBezTo>
                  <a:cubicBezTo>
                    <a:pt x="24501" y="15994"/>
                    <a:pt x="26106" y="13727"/>
                    <a:pt x="26619" y="11104"/>
                  </a:cubicBezTo>
                  <a:cubicBezTo>
                    <a:pt x="27240" y="7910"/>
                    <a:pt x="26040" y="4418"/>
                    <a:pt x="23582" y="2275"/>
                  </a:cubicBezTo>
                  <a:cubicBezTo>
                    <a:pt x="21886" y="796"/>
                    <a:pt x="19625" y="0"/>
                    <a:pt x="17373" y="0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8193575" y="2180825"/>
              <a:ext cx="190375" cy="309175"/>
            </a:xfrm>
            <a:custGeom>
              <a:avLst/>
              <a:gdLst/>
              <a:ahLst/>
              <a:cxnLst/>
              <a:rect l="l" t="t" r="r" b="b"/>
              <a:pathLst>
                <a:path w="7615" h="12367" extrusionOk="0">
                  <a:moveTo>
                    <a:pt x="6576" y="0"/>
                  </a:moveTo>
                  <a:cubicBezTo>
                    <a:pt x="6527" y="0"/>
                    <a:pt x="6479" y="5"/>
                    <a:pt x="6429" y="15"/>
                  </a:cubicBezTo>
                  <a:lnTo>
                    <a:pt x="1067" y="1032"/>
                  </a:lnTo>
                  <a:cubicBezTo>
                    <a:pt x="364" y="1165"/>
                    <a:pt x="0" y="2207"/>
                    <a:pt x="389" y="2977"/>
                  </a:cubicBezTo>
                  <a:lnTo>
                    <a:pt x="4832" y="11789"/>
                  </a:lnTo>
                  <a:cubicBezTo>
                    <a:pt x="5030" y="12185"/>
                    <a:pt x="5340" y="12367"/>
                    <a:pt x="5646" y="12367"/>
                  </a:cubicBezTo>
                  <a:cubicBezTo>
                    <a:pt x="6108" y="12367"/>
                    <a:pt x="6563" y="11957"/>
                    <a:pt x="6628" y="11251"/>
                  </a:cubicBezTo>
                  <a:lnTo>
                    <a:pt x="7546" y="1421"/>
                  </a:lnTo>
                  <a:cubicBezTo>
                    <a:pt x="7615" y="658"/>
                    <a:pt x="7148" y="0"/>
                    <a:pt x="6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10702450" y="2180825"/>
              <a:ext cx="190600" cy="309175"/>
            </a:xfrm>
            <a:custGeom>
              <a:avLst/>
              <a:gdLst/>
              <a:ahLst/>
              <a:cxnLst/>
              <a:rect l="l" t="t" r="r" b="b"/>
              <a:pathLst>
                <a:path w="7624" h="12367" extrusionOk="0">
                  <a:moveTo>
                    <a:pt x="1040" y="0"/>
                  </a:moveTo>
                  <a:cubicBezTo>
                    <a:pt x="467" y="0"/>
                    <a:pt x="0" y="658"/>
                    <a:pt x="69" y="1421"/>
                  </a:cubicBezTo>
                  <a:lnTo>
                    <a:pt x="988" y="11251"/>
                  </a:lnTo>
                  <a:cubicBezTo>
                    <a:pt x="1052" y="11957"/>
                    <a:pt x="1508" y="12367"/>
                    <a:pt x="1969" y="12367"/>
                  </a:cubicBezTo>
                  <a:cubicBezTo>
                    <a:pt x="2276" y="12367"/>
                    <a:pt x="2585" y="12185"/>
                    <a:pt x="2783" y="11789"/>
                  </a:cubicBezTo>
                  <a:lnTo>
                    <a:pt x="7226" y="2977"/>
                  </a:lnTo>
                  <a:cubicBezTo>
                    <a:pt x="7624" y="2207"/>
                    <a:pt x="7259" y="1165"/>
                    <a:pt x="6548" y="1032"/>
                  </a:cubicBezTo>
                  <a:lnTo>
                    <a:pt x="1186" y="15"/>
                  </a:lnTo>
                  <a:cubicBezTo>
                    <a:pt x="1137" y="5"/>
                    <a:pt x="1088" y="0"/>
                    <a:pt x="1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7816675" y="939600"/>
              <a:ext cx="3384175" cy="1405425"/>
            </a:xfrm>
            <a:custGeom>
              <a:avLst/>
              <a:gdLst/>
              <a:ahLst/>
              <a:cxnLst/>
              <a:rect l="l" t="t" r="r" b="b"/>
              <a:pathLst>
                <a:path w="135367" h="56217" extrusionOk="0">
                  <a:moveTo>
                    <a:pt x="15494" y="0"/>
                  </a:moveTo>
                  <a:cubicBezTo>
                    <a:pt x="13746" y="0"/>
                    <a:pt x="12022" y="276"/>
                    <a:pt x="10351" y="953"/>
                  </a:cubicBezTo>
                  <a:cubicBezTo>
                    <a:pt x="8506" y="1698"/>
                    <a:pt x="6868" y="2972"/>
                    <a:pt x="5561" y="4553"/>
                  </a:cubicBezTo>
                  <a:cubicBezTo>
                    <a:pt x="0" y="11288"/>
                    <a:pt x="2433" y="22524"/>
                    <a:pt x="4435" y="30376"/>
                  </a:cubicBezTo>
                  <a:cubicBezTo>
                    <a:pt x="6777" y="39577"/>
                    <a:pt x="10757" y="48274"/>
                    <a:pt x="15639" y="56217"/>
                  </a:cubicBezTo>
                  <a:lnTo>
                    <a:pt x="121846" y="56217"/>
                  </a:lnTo>
                  <a:cubicBezTo>
                    <a:pt x="122359" y="56217"/>
                    <a:pt x="124155" y="52278"/>
                    <a:pt x="124461" y="51716"/>
                  </a:cubicBezTo>
                  <a:cubicBezTo>
                    <a:pt x="125297" y="50185"/>
                    <a:pt x="126099" y="48629"/>
                    <a:pt x="126852" y="47057"/>
                  </a:cubicBezTo>
                  <a:cubicBezTo>
                    <a:pt x="128408" y="43814"/>
                    <a:pt x="129790" y="40479"/>
                    <a:pt x="130956" y="37054"/>
                  </a:cubicBezTo>
                  <a:cubicBezTo>
                    <a:pt x="133144" y="30657"/>
                    <a:pt x="134570" y="23951"/>
                    <a:pt x="135063" y="17144"/>
                  </a:cubicBezTo>
                  <a:lnTo>
                    <a:pt x="135063" y="17144"/>
                  </a:lnTo>
                  <a:cubicBezTo>
                    <a:pt x="135062" y="17159"/>
                    <a:pt x="135061" y="17173"/>
                    <a:pt x="135060" y="17187"/>
                  </a:cubicBezTo>
                  <a:cubicBezTo>
                    <a:pt x="135143" y="16691"/>
                    <a:pt x="135193" y="16195"/>
                    <a:pt x="135209" y="15706"/>
                  </a:cubicBezTo>
                  <a:cubicBezTo>
                    <a:pt x="135367" y="11031"/>
                    <a:pt x="132495" y="6547"/>
                    <a:pt x="128267" y="5165"/>
                  </a:cubicBezTo>
                  <a:cubicBezTo>
                    <a:pt x="126658" y="4637"/>
                    <a:pt x="124982" y="4448"/>
                    <a:pt x="123296" y="4448"/>
                  </a:cubicBezTo>
                  <a:cubicBezTo>
                    <a:pt x="122208" y="4448"/>
                    <a:pt x="121115" y="4527"/>
                    <a:pt x="120034" y="4644"/>
                  </a:cubicBezTo>
                  <a:cubicBezTo>
                    <a:pt x="112381" y="5479"/>
                    <a:pt x="105008" y="8127"/>
                    <a:pt x="97479" y="9807"/>
                  </a:cubicBezTo>
                  <a:cubicBezTo>
                    <a:pt x="90438" y="11375"/>
                    <a:pt x="83300" y="12080"/>
                    <a:pt x="76142" y="12080"/>
                  </a:cubicBezTo>
                  <a:cubicBezTo>
                    <a:pt x="59841" y="12080"/>
                    <a:pt x="43441" y="8419"/>
                    <a:pt x="27876" y="2939"/>
                  </a:cubicBezTo>
                  <a:cubicBezTo>
                    <a:pt x="23873" y="1533"/>
                    <a:pt x="19616" y="0"/>
                    <a:pt x="15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173;p37">
            <a:extLst>
              <a:ext uri="{FF2B5EF4-FFF2-40B4-BE49-F238E27FC236}">
                <a16:creationId xmlns:a16="http://schemas.microsoft.com/office/drawing/2014/main" id="{CC43AAD4-B9F4-4DFF-845C-605D8FC3FA0E}"/>
              </a:ext>
            </a:extLst>
          </p:cNvPr>
          <p:cNvSpPr txBox="1">
            <a:spLocks/>
          </p:cNvSpPr>
          <p:nvPr/>
        </p:nvSpPr>
        <p:spPr>
          <a:xfrm>
            <a:off x="4712992" y="1191105"/>
            <a:ext cx="4339567" cy="1146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niglet"/>
              <a:buNone/>
              <a:defRPr sz="2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l"/>
            <a:r>
              <a:rPr lang="en-US" sz="3600" dirty="0">
                <a:solidFill>
                  <a:schemeClr val="accent1"/>
                </a:solidFill>
              </a:rPr>
              <a:t>Can you </a:t>
            </a:r>
            <a:r>
              <a:rPr lang="en-US" sz="3600" dirty="0">
                <a:solidFill>
                  <a:schemeClr val="accent5"/>
                </a:solidFill>
              </a:rPr>
              <a:t>describe</a:t>
            </a:r>
            <a:r>
              <a:rPr lang="en-US" sz="3600" dirty="0">
                <a:solidFill>
                  <a:schemeClr val="accent1"/>
                </a:solidFill>
              </a:rPr>
              <a:t>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Voice kids age range: How old do you have to be to audition? - Heart">
            <a:extLst>
              <a:ext uri="{FF2B5EF4-FFF2-40B4-BE49-F238E27FC236}">
                <a16:creationId xmlns:a16="http://schemas.microsoft.com/office/drawing/2014/main" id="{A9DEEB7F-2BB0-4B3C-9C44-E1232ABB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94" y="150970"/>
            <a:ext cx="6247555" cy="35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show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Voice kids </a:t>
            </a:r>
          </a:p>
        </p:txBody>
      </p:sp>
    </p:spTree>
    <p:extLst>
      <p:ext uri="{BB962C8B-B14F-4D97-AF65-F5344CB8AC3E}">
        <p14:creationId xmlns:p14="http://schemas.microsoft.com/office/powerpoint/2010/main" val="18540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E9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37"/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solidFill>
                  <a:schemeClr val="accent5"/>
                </a:solidFill>
              </a:rPr>
              <a:t>4. Find and write the adjectives in the conversation.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C0CE6-2CB8-4AD9-93D6-518A3FA1F962}"/>
              </a:ext>
            </a:extLst>
          </p:cNvPr>
          <p:cNvSpPr txBox="1"/>
          <p:nvPr/>
        </p:nvSpPr>
        <p:spPr>
          <a:xfrm>
            <a:off x="556475" y="777898"/>
            <a:ext cx="395456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animated films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Jerry the mouse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</a:t>
            </a:r>
            <a:r>
              <a:rPr lang="en-US" sz="2800" dirty="0" err="1">
                <a:latin typeface="Sniglet" panose="020B0604020202020204" charset="0"/>
              </a:rPr>
              <a:t>programmes</a:t>
            </a:r>
            <a:r>
              <a:rPr lang="en-US" sz="2800" dirty="0">
                <a:latin typeface="Sniglet" panose="020B0604020202020204" charset="0"/>
              </a:rPr>
              <a:t> on VTV7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DE28B9-F070-4C93-88F2-0962994F60F7}"/>
              </a:ext>
            </a:extLst>
          </p:cNvPr>
          <p:cNvSpPr/>
          <p:nvPr/>
        </p:nvSpPr>
        <p:spPr>
          <a:xfrm>
            <a:off x="4754881" y="950770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interesting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A17042-4B6A-4F47-9505-E372C29E7F3A}"/>
              </a:ext>
            </a:extLst>
          </p:cNvPr>
          <p:cNvSpPr/>
          <p:nvPr/>
        </p:nvSpPr>
        <p:spPr>
          <a:xfrm>
            <a:off x="4754881" y="1575408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wonderful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C020E2-2BB2-4C08-9031-2F6E57BE9801}"/>
              </a:ext>
            </a:extLst>
          </p:cNvPr>
          <p:cNvSpPr/>
          <p:nvPr/>
        </p:nvSpPr>
        <p:spPr>
          <a:xfrm>
            <a:off x="4754881" y="2200046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clever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AEC677-6A10-45AE-A9DF-AC867F82300F}"/>
              </a:ext>
            </a:extLst>
          </p:cNvPr>
          <p:cNvSpPr/>
          <p:nvPr/>
        </p:nvSpPr>
        <p:spPr>
          <a:xfrm>
            <a:off x="4754881" y="2851354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educational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38"/>
          <p:cNvGrpSpPr/>
          <p:nvPr/>
        </p:nvGrpSpPr>
        <p:grpSpPr>
          <a:xfrm>
            <a:off x="2255551" y="539495"/>
            <a:ext cx="4632880" cy="3136296"/>
            <a:chOff x="713225" y="1147325"/>
            <a:chExt cx="3858804" cy="2612274"/>
          </a:xfrm>
        </p:grpSpPr>
        <p:sp>
          <p:nvSpPr>
            <p:cNvPr id="1181" name="Google Shape;1181;p38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sp>
        <p:nvSpPr>
          <p:cNvPr id="1190" name="Google Shape;1190;p3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INTERVIEW </a:t>
            </a:r>
            <a:r>
              <a:rPr lang="en-US" sz="2800" dirty="0">
                <a:solidFill>
                  <a:schemeClr val="accent1"/>
                </a:solidFill>
              </a:rPr>
              <a:t>W</a:t>
            </a:r>
            <a:r>
              <a:rPr lang="en" sz="2800" dirty="0">
                <a:solidFill>
                  <a:schemeClr val="accent1"/>
                </a:solidFill>
              </a:rPr>
              <a:t>hat’s you favourite </a:t>
            </a:r>
            <a:br>
              <a:rPr lang="en" sz="2800" dirty="0">
                <a:solidFill>
                  <a:schemeClr val="accent1"/>
                </a:solidFill>
              </a:rPr>
            </a:br>
            <a:r>
              <a:rPr lang="en" sz="2800" dirty="0">
                <a:solidFill>
                  <a:schemeClr val="accent1"/>
                </a:solidFill>
              </a:rPr>
              <a:t>TV programmes?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1191" name="Google Shape;1191;p38"/>
          <p:cNvGrpSpPr/>
          <p:nvPr/>
        </p:nvGrpSpPr>
        <p:grpSpPr>
          <a:xfrm>
            <a:off x="5241587" y="3349090"/>
            <a:ext cx="2705795" cy="1475284"/>
            <a:chOff x="5302300" y="6178200"/>
            <a:chExt cx="4314775" cy="2352550"/>
          </a:xfrm>
        </p:grpSpPr>
        <p:sp>
          <p:nvSpPr>
            <p:cNvPr id="1192" name="Google Shape;1192;p38"/>
            <p:cNvSpPr/>
            <p:nvPr/>
          </p:nvSpPr>
          <p:spPr>
            <a:xfrm>
              <a:off x="5302300" y="6178200"/>
              <a:ext cx="4314775" cy="2352550"/>
            </a:xfrm>
            <a:custGeom>
              <a:avLst/>
              <a:gdLst/>
              <a:ahLst/>
              <a:cxnLst/>
              <a:rect l="l" t="t" r="r" b="b"/>
              <a:pathLst>
                <a:path w="172591" h="94102" extrusionOk="0">
                  <a:moveTo>
                    <a:pt x="41296" y="0"/>
                  </a:moveTo>
                  <a:cubicBezTo>
                    <a:pt x="34058" y="0"/>
                    <a:pt x="28621" y="2802"/>
                    <a:pt x="27153" y="3670"/>
                  </a:cubicBezTo>
                  <a:cubicBezTo>
                    <a:pt x="23050" y="6071"/>
                    <a:pt x="18480" y="11909"/>
                    <a:pt x="19114" y="20582"/>
                  </a:cubicBezTo>
                  <a:cubicBezTo>
                    <a:pt x="19114" y="21883"/>
                    <a:pt x="19381" y="23417"/>
                    <a:pt x="19948" y="25319"/>
                  </a:cubicBezTo>
                  <a:cubicBezTo>
                    <a:pt x="19948" y="25352"/>
                    <a:pt x="19948" y="25352"/>
                    <a:pt x="19948" y="25385"/>
                  </a:cubicBezTo>
                  <a:cubicBezTo>
                    <a:pt x="19981" y="25452"/>
                    <a:pt x="19981" y="25485"/>
                    <a:pt x="20014" y="25552"/>
                  </a:cubicBezTo>
                  <a:cubicBezTo>
                    <a:pt x="20215" y="26186"/>
                    <a:pt x="20415" y="26820"/>
                    <a:pt x="20648" y="27520"/>
                  </a:cubicBezTo>
                  <a:cubicBezTo>
                    <a:pt x="20348" y="32157"/>
                    <a:pt x="20848" y="37427"/>
                    <a:pt x="21849" y="40529"/>
                  </a:cubicBezTo>
                  <a:cubicBezTo>
                    <a:pt x="23317" y="44899"/>
                    <a:pt x="25485" y="48202"/>
                    <a:pt x="28320" y="50403"/>
                  </a:cubicBezTo>
                  <a:cubicBezTo>
                    <a:pt x="28587" y="53739"/>
                    <a:pt x="28988" y="58009"/>
                    <a:pt x="29188" y="60010"/>
                  </a:cubicBezTo>
                  <a:lnTo>
                    <a:pt x="19047" y="60510"/>
                  </a:lnTo>
                  <a:cubicBezTo>
                    <a:pt x="17279" y="59910"/>
                    <a:pt x="15111" y="59443"/>
                    <a:pt x="14010" y="59310"/>
                  </a:cubicBezTo>
                  <a:cubicBezTo>
                    <a:pt x="13843" y="59276"/>
                    <a:pt x="13643" y="59276"/>
                    <a:pt x="13410" y="59276"/>
                  </a:cubicBezTo>
                  <a:cubicBezTo>
                    <a:pt x="13343" y="59276"/>
                    <a:pt x="6071" y="59476"/>
                    <a:pt x="3736" y="60911"/>
                  </a:cubicBezTo>
                  <a:cubicBezTo>
                    <a:pt x="2469" y="61711"/>
                    <a:pt x="1801" y="63079"/>
                    <a:pt x="1968" y="64547"/>
                  </a:cubicBezTo>
                  <a:cubicBezTo>
                    <a:pt x="2235" y="66515"/>
                    <a:pt x="4003" y="68316"/>
                    <a:pt x="6938" y="69584"/>
                  </a:cubicBezTo>
                  <a:cubicBezTo>
                    <a:pt x="6938" y="69617"/>
                    <a:pt x="6938" y="69617"/>
                    <a:pt x="6938" y="69650"/>
                  </a:cubicBezTo>
                  <a:cubicBezTo>
                    <a:pt x="6972" y="70217"/>
                    <a:pt x="7239" y="71352"/>
                    <a:pt x="8439" y="72219"/>
                  </a:cubicBezTo>
                  <a:cubicBezTo>
                    <a:pt x="8873" y="72519"/>
                    <a:pt x="9640" y="72919"/>
                    <a:pt x="10741" y="72919"/>
                  </a:cubicBezTo>
                  <a:cubicBezTo>
                    <a:pt x="11809" y="72919"/>
                    <a:pt x="12809" y="72552"/>
                    <a:pt x="13677" y="72219"/>
                  </a:cubicBezTo>
                  <a:cubicBezTo>
                    <a:pt x="14077" y="72085"/>
                    <a:pt x="14577" y="71885"/>
                    <a:pt x="14844" y="71852"/>
                  </a:cubicBezTo>
                  <a:lnTo>
                    <a:pt x="17179" y="71518"/>
                  </a:lnTo>
                  <a:lnTo>
                    <a:pt x="38027" y="74987"/>
                  </a:lnTo>
                  <a:cubicBezTo>
                    <a:pt x="38328" y="75321"/>
                    <a:pt x="38661" y="75655"/>
                    <a:pt x="38995" y="75921"/>
                  </a:cubicBezTo>
                  <a:lnTo>
                    <a:pt x="37994" y="78723"/>
                  </a:lnTo>
                  <a:lnTo>
                    <a:pt x="17246" y="78890"/>
                  </a:lnTo>
                  <a:cubicBezTo>
                    <a:pt x="14977" y="75921"/>
                    <a:pt x="13576" y="74887"/>
                    <a:pt x="11942" y="74887"/>
                  </a:cubicBezTo>
                  <a:cubicBezTo>
                    <a:pt x="11608" y="74887"/>
                    <a:pt x="11275" y="74921"/>
                    <a:pt x="10941" y="75021"/>
                  </a:cubicBezTo>
                  <a:cubicBezTo>
                    <a:pt x="9707" y="75421"/>
                    <a:pt x="8806" y="76388"/>
                    <a:pt x="8540" y="77556"/>
                  </a:cubicBezTo>
                  <a:cubicBezTo>
                    <a:pt x="8373" y="77556"/>
                    <a:pt x="8206" y="77556"/>
                    <a:pt x="8006" y="77589"/>
                  </a:cubicBezTo>
                  <a:cubicBezTo>
                    <a:pt x="367" y="78290"/>
                    <a:pt x="0" y="83494"/>
                    <a:pt x="67" y="85061"/>
                  </a:cubicBezTo>
                  <a:cubicBezTo>
                    <a:pt x="234" y="88797"/>
                    <a:pt x="4904" y="89865"/>
                    <a:pt x="12442" y="90332"/>
                  </a:cubicBezTo>
                  <a:lnTo>
                    <a:pt x="12743" y="90332"/>
                  </a:lnTo>
                  <a:cubicBezTo>
                    <a:pt x="12976" y="90365"/>
                    <a:pt x="13210" y="90398"/>
                    <a:pt x="13443" y="90398"/>
                  </a:cubicBezTo>
                  <a:cubicBezTo>
                    <a:pt x="13610" y="90398"/>
                    <a:pt x="13810" y="90365"/>
                    <a:pt x="14010" y="90365"/>
                  </a:cubicBezTo>
                  <a:lnTo>
                    <a:pt x="42531" y="94068"/>
                  </a:lnTo>
                  <a:cubicBezTo>
                    <a:pt x="42664" y="94101"/>
                    <a:pt x="42797" y="94101"/>
                    <a:pt x="42931" y="94101"/>
                  </a:cubicBezTo>
                  <a:cubicBezTo>
                    <a:pt x="45933" y="94068"/>
                    <a:pt x="48668" y="92433"/>
                    <a:pt x="50103" y="89798"/>
                  </a:cubicBezTo>
                  <a:lnTo>
                    <a:pt x="52204" y="86029"/>
                  </a:lnTo>
                  <a:cubicBezTo>
                    <a:pt x="52237" y="86062"/>
                    <a:pt x="52237" y="86062"/>
                    <a:pt x="52237" y="86062"/>
                  </a:cubicBezTo>
                  <a:cubicBezTo>
                    <a:pt x="52338" y="86129"/>
                    <a:pt x="52438" y="86162"/>
                    <a:pt x="52538" y="86195"/>
                  </a:cubicBezTo>
                  <a:cubicBezTo>
                    <a:pt x="52938" y="86396"/>
                    <a:pt x="62745" y="90565"/>
                    <a:pt x="72185" y="91299"/>
                  </a:cubicBezTo>
                  <a:cubicBezTo>
                    <a:pt x="72485" y="91299"/>
                    <a:pt x="72919" y="91433"/>
                    <a:pt x="73386" y="91566"/>
                  </a:cubicBezTo>
                  <a:cubicBezTo>
                    <a:pt x="74053" y="91766"/>
                    <a:pt x="74787" y="91966"/>
                    <a:pt x="75621" y="92066"/>
                  </a:cubicBezTo>
                  <a:cubicBezTo>
                    <a:pt x="79924" y="92500"/>
                    <a:pt x="84160" y="92700"/>
                    <a:pt x="88597" y="92700"/>
                  </a:cubicBezTo>
                  <a:cubicBezTo>
                    <a:pt x="96002" y="92700"/>
                    <a:pt x="103441" y="92100"/>
                    <a:pt x="112347" y="91232"/>
                  </a:cubicBezTo>
                  <a:cubicBezTo>
                    <a:pt x="114849" y="90999"/>
                    <a:pt x="117417" y="90899"/>
                    <a:pt x="119886" y="90799"/>
                  </a:cubicBezTo>
                  <a:cubicBezTo>
                    <a:pt x="126457" y="90565"/>
                    <a:pt x="130827" y="90432"/>
                    <a:pt x="132628" y="87663"/>
                  </a:cubicBezTo>
                  <a:cubicBezTo>
                    <a:pt x="133095" y="86996"/>
                    <a:pt x="133329" y="86195"/>
                    <a:pt x="133329" y="85395"/>
                  </a:cubicBezTo>
                  <a:cubicBezTo>
                    <a:pt x="134896" y="85128"/>
                    <a:pt x="136431" y="84828"/>
                    <a:pt x="137932" y="84561"/>
                  </a:cubicBezTo>
                  <a:lnTo>
                    <a:pt x="138999" y="84361"/>
                  </a:lnTo>
                  <a:cubicBezTo>
                    <a:pt x="147205" y="82893"/>
                    <a:pt x="153343" y="67882"/>
                    <a:pt x="161182" y="42464"/>
                  </a:cubicBezTo>
                  <a:cubicBezTo>
                    <a:pt x="161849" y="40296"/>
                    <a:pt x="163617" y="38528"/>
                    <a:pt x="165919" y="37794"/>
                  </a:cubicBezTo>
                  <a:lnTo>
                    <a:pt x="167019" y="37427"/>
                  </a:lnTo>
                  <a:lnTo>
                    <a:pt x="167987" y="37094"/>
                  </a:lnTo>
                  <a:lnTo>
                    <a:pt x="170122" y="36293"/>
                  </a:lnTo>
                  <a:cubicBezTo>
                    <a:pt x="171623" y="35726"/>
                    <a:pt x="172590" y="34292"/>
                    <a:pt x="172557" y="32690"/>
                  </a:cubicBezTo>
                  <a:cubicBezTo>
                    <a:pt x="172490" y="31089"/>
                    <a:pt x="171456" y="29722"/>
                    <a:pt x="169955" y="29255"/>
                  </a:cubicBezTo>
                  <a:cubicBezTo>
                    <a:pt x="169921" y="29255"/>
                    <a:pt x="169855" y="29221"/>
                    <a:pt x="169855" y="29221"/>
                  </a:cubicBezTo>
                  <a:cubicBezTo>
                    <a:pt x="169755" y="29188"/>
                    <a:pt x="169655" y="29155"/>
                    <a:pt x="169555" y="29121"/>
                  </a:cubicBezTo>
                  <a:lnTo>
                    <a:pt x="169354" y="29088"/>
                  </a:lnTo>
                  <a:cubicBezTo>
                    <a:pt x="169254" y="29055"/>
                    <a:pt x="169154" y="29021"/>
                    <a:pt x="169054" y="28988"/>
                  </a:cubicBezTo>
                  <a:cubicBezTo>
                    <a:pt x="168954" y="28954"/>
                    <a:pt x="168821" y="28954"/>
                    <a:pt x="168721" y="28921"/>
                  </a:cubicBezTo>
                  <a:lnTo>
                    <a:pt x="168487" y="28854"/>
                  </a:lnTo>
                  <a:cubicBezTo>
                    <a:pt x="168387" y="28854"/>
                    <a:pt x="168287" y="28821"/>
                    <a:pt x="168187" y="28788"/>
                  </a:cubicBezTo>
                  <a:cubicBezTo>
                    <a:pt x="168087" y="28754"/>
                    <a:pt x="167953" y="28754"/>
                    <a:pt x="167820" y="28721"/>
                  </a:cubicBezTo>
                  <a:lnTo>
                    <a:pt x="167620" y="28688"/>
                  </a:lnTo>
                  <a:cubicBezTo>
                    <a:pt x="167520" y="28654"/>
                    <a:pt x="167386" y="28654"/>
                    <a:pt x="167286" y="28621"/>
                  </a:cubicBezTo>
                  <a:cubicBezTo>
                    <a:pt x="167153" y="28588"/>
                    <a:pt x="167019" y="28588"/>
                    <a:pt x="166919" y="28554"/>
                  </a:cubicBezTo>
                  <a:lnTo>
                    <a:pt x="166719" y="28521"/>
                  </a:lnTo>
                  <a:cubicBezTo>
                    <a:pt x="166586" y="28521"/>
                    <a:pt x="166452" y="28487"/>
                    <a:pt x="166352" y="28487"/>
                  </a:cubicBezTo>
                  <a:cubicBezTo>
                    <a:pt x="166219" y="28454"/>
                    <a:pt x="166085" y="28454"/>
                    <a:pt x="165952" y="28421"/>
                  </a:cubicBezTo>
                  <a:lnTo>
                    <a:pt x="165718" y="28387"/>
                  </a:lnTo>
                  <a:cubicBezTo>
                    <a:pt x="165618" y="28387"/>
                    <a:pt x="165485" y="28354"/>
                    <a:pt x="165385" y="28354"/>
                  </a:cubicBezTo>
                  <a:cubicBezTo>
                    <a:pt x="165251" y="28354"/>
                    <a:pt x="165118" y="28321"/>
                    <a:pt x="165018" y="28321"/>
                  </a:cubicBezTo>
                  <a:lnTo>
                    <a:pt x="164784" y="28287"/>
                  </a:lnTo>
                  <a:cubicBezTo>
                    <a:pt x="164651" y="28287"/>
                    <a:pt x="164518" y="28254"/>
                    <a:pt x="164384" y="28254"/>
                  </a:cubicBezTo>
                  <a:cubicBezTo>
                    <a:pt x="164251" y="28254"/>
                    <a:pt x="164117" y="28254"/>
                    <a:pt x="163984" y="28221"/>
                  </a:cubicBezTo>
                  <a:lnTo>
                    <a:pt x="163750" y="28221"/>
                  </a:lnTo>
                  <a:cubicBezTo>
                    <a:pt x="163617" y="28221"/>
                    <a:pt x="163484" y="28187"/>
                    <a:pt x="163350" y="28187"/>
                  </a:cubicBezTo>
                  <a:lnTo>
                    <a:pt x="162950" y="28187"/>
                  </a:lnTo>
                  <a:lnTo>
                    <a:pt x="162683" y="28154"/>
                  </a:lnTo>
                  <a:lnTo>
                    <a:pt x="160114" y="28154"/>
                  </a:lnTo>
                  <a:cubicBezTo>
                    <a:pt x="159981" y="28154"/>
                    <a:pt x="159848" y="28187"/>
                    <a:pt x="159681" y="28187"/>
                  </a:cubicBezTo>
                  <a:cubicBezTo>
                    <a:pt x="159681" y="28187"/>
                    <a:pt x="159147" y="28187"/>
                    <a:pt x="159014" y="28221"/>
                  </a:cubicBezTo>
                  <a:cubicBezTo>
                    <a:pt x="158847" y="28221"/>
                    <a:pt x="158680" y="28221"/>
                    <a:pt x="158513" y="28254"/>
                  </a:cubicBezTo>
                  <a:lnTo>
                    <a:pt x="158380" y="28254"/>
                  </a:lnTo>
                  <a:cubicBezTo>
                    <a:pt x="158380" y="28254"/>
                    <a:pt x="158013" y="28287"/>
                    <a:pt x="157880" y="28287"/>
                  </a:cubicBezTo>
                  <a:cubicBezTo>
                    <a:pt x="157713" y="28287"/>
                    <a:pt x="157513" y="28321"/>
                    <a:pt x="157346" y="28321"/>
                  </a:cubicBezTo>
                  <a:cubicBezTo>
                    <a:pt x="157346" y="28321"/>
                    <a:pt x="156845" y="28387"/>
                    <a:pt x="156745" y="28387"/>
                  </a:cubicBezTo>
                  <a:cubicBezTo>
                    <a:pt x="156579" y="28387"/>
                    <a:pt x="156378" y="28421"/>
                    <a:pt x="156212" y="28454"/>
                  </a:cubicBezTo>
                  <a:cubicBezTo>
                    <a:pt x="156212" y="28454"/>
                    <a:pt x="155711" y="28521"/>
                    <a:pt x="155611" y="28521"/>
                  </a:cubicBezTo>
                  <a:cubicBezTo>
                    <a:pt x="155344" y="28554"/>
                    <a:pt x="155111" y="28588"/>
                    <a:pt x="154844" y="28621"/>
                  </a:cubicBezTo>
                  <a:lnTo>
                    <a:pt x="154444" y="28688"/>
                  </a:lnTo>
                  <a:cubicBezTo>
                    <a:pt x="154077" y="28754"/>
                    <a:pt x="153677" y="28821"/>
                    <a:pt x="153310" y="28888"/>
                  </a:cubicBezTo>
                  <a:cubicBezTo>
                    <a:pt x="151775" y="29155"/>
                    <a:pt x="149340" y="30289"/>
                    <a:pt x="150074" y="34659"/>
                  </a:cubicBezTo>
                  <a:cubicBezTo>
                    <a:pt x="150074" y="34759"/>
                    <a:pt x="150107" y="34892"/>
                    <a:pt x="150107" y="34992"/>
                  </a:cubicBezTo>
                  <a:cubicBezTo>
                    <a:pt x="147105" y="42064"/>
                    <a:pt x="144003" y="46867"/>
                    <a:pt x="141134" y="50570"/>
                  </a:cubicBezTo>
                  <a:cubicBezTo>
                    <a:pt x="140267" y="43298"/>
                    <a:pt x="138899" y="35626"/>
                    <a:pt x="137732" y="29355"/>
                  </a:cubicBezTo>
                  <a:cubicBezTo>
                    <a:pt x="137465" y="27987"/>
                    <a:pt x="137832" y="27120"/>
                    <a:pt x="140334" y="24952"/>
                  </a:cubicBezTo>
                  <a:cubicBezTo>
                    <a:pt x="141601" y="23951"/>
                    <a:pt x="142569" y="23084"/>
                    <a:pt x="143436" y="22316"/>
                  </a:cubicBezTo>
                  <a:lnTo>
                    <a:pt x="143903" y="21916"/>
                  </a:lnTo>
                  <a:cubicBezTo>
                    <a:pt x="145070" y="20882"/>
                    <a:pt x="145471" y="19248"/>
                    <a:pt x="144937" y="17813"/>
                  </a:cubicBezTo>
                  <a:cubicBezTo>
                    <a:pt x="144370" y="16345"/>
                    <a:pt x="143002" y="15378"/>
                    <a:pt x="141434" y="15378"/>
                  </a:cubicBezTo>
                  <a:cubicBezTo>
                    <a:pt x="141368" y="15378"/>
                    <a:pt x="141301" y="15378"/>
                    <a:pt x="141201" y="15411"/>
                  </a:cubicBezTo>
                  <a:cubicBezTo>
                    <a:pt x="136764" y="15678"/>
                    <a:pt x="130760" y="17813"/>
                    <a:pt x="125556" y="20982"/>
                  </a:cubicBezTo>
                  <a:cubicBezTo>
                    <a:pt x="124489" y="21649"/>
                    <a:pt x="122254" y="23551"/>
                    <a:pt x="124522" y="27420"/>
                  </a:cubicBezTo>
                  <a:cubicBezTo>
                    <a:pt x="124556" y="27487"/>
                    <a:pt x="124622" y="27587"/>
                    <a:pt x="124689" y="27687"/>
                  </a:cubicBezTo>
                  <a:cubicBezTo>
                    <a:pt x="124656" y="37727"/>
                    <a:pt x="124122" y="43698"/>
                    <a:pt x="123755" y="48035"/>
                  </a:cubicBezTo>
                  <a:cubicBezTo>
                    <a:pt x="123422" y="51504"/>
                    <a:pt x="123188" y="54173"/>
                    <a:pt x="123355" y="57208"/>
                  </a:cubicBezTo>
                  <a:cubicBezTo>
                    <a:pt x="123221" y="57175"/>
                    <a:pt x="123121" y="57175"/>
                    <a:pt x="123021" y="57175"/>
                  </a:cubicBezTo>
                  <a:cubicBezTo>
                    <a:pt x="121820" y="57008"/>
                    <a:pt x="107143" y="55140"/>
                    <a:pt x="97170" y="55140"/>
                  </a:cubicBezTo>
                  <a:cubicBezTo>
                    <a:pt x="95902" y="55140"/>
                    <a:pt x="94734" y="55173"/>
                    <a:pt x="93734" y="55240"/>
                  </a:cubicBezTo>
                  <a:cubicBezTo>
                    <a:pt x="89531" y="55473"/>
                    <a:pt x="84194" y="56107"/>
                    <a:pt x="79690" y="58542"/>
                  </a:cubicBezTo>
                  <a:cubicBezTo>
                    <a:pt x="78623" y="58242"/>
                    <a:pt x="77589" y="57708"/>
                    <a:pt x="76555" y="56908"/>
                  </a:cubicBezTo>
                  <a:cubicBezTo>
                    <a:pt x="76588" y="55807"/>
                    <a:pt x="76388" y="54740"/>
                    <a:pt x="75988" y="53739"/>
                  </a:cubicBezTo>
                  <a:cubicBezTo>
                    <a:pt x="73886" y="48735"/>
                    <a:pt x="72252" y="46234"/>
                    <a:pt x="71051" y="44399"/>
                  </a:cubicBezTo>
                  <a:cubicBezTo>
                    <a:pt x="69383" y="41830"/>
                    <a:pt x="68949" y="41163"/>
                    <a:pt x="69183" y="35026"/>
                  </a:cubicBezTo>
                  <a:cubicBezTo>
                    <a:pt x="69350" y="31189"/>
                    <a:pt x="67915" y="27987"/>
                    <a:pt x="66781" y="25419"/>
                  </a:cubicBezTo>
                  <a:cubicBezTo>
                    <a:pt x="66381" y="24518"/>
                    <a:pt x="66014" y="23651"/>
                    <a:pt x="65780" y="22917"/>
                  </a:cubicBezTo>
                  <a:cubicBezTo>
                    <a:pt x="65247" y="21316"/>
                    <a:pt x="64780" y="19948"/>
                    <a:pt x="64413" y="18847"/>
                  </a:cubicBezTo>
                  <a:cubicBezTo>
                    <a:pt x="64079" y="17847"/>
                    <a:pt x="63812" y="17013"/>
                    <a:pt x="63712" y="16712"/>
                  </a:cubicBezTo>
                  <a:cubicBezTo>
                    <a:pt x="63546" y="16012"/>
                    <a:pt x="63312" y="15411"/>
                    <a:pt x="63045" y="14844"/>
                  </a:cubicBezTo>
                  <a:cubicBezTo>
                    <a:pt x="58709" y="5271"/>
                    <a:pt x="50970" y="0"/>
                    <a:pt x="41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5403200" y="7278925"/>
              <a:ext cx="1364325" cy="724775"/>
            </a:xfrm>
            <a:custGeom>
              <a:avLst/>
              <a:gdLst/>
              <a:ahLst/>
              <a:cxnLst/>
              <a:rect l="l" t="t" r="r" b="b"/>
              <a:pathLst>
                <a:path w="54573" h="28991" extrusionOk="0">
                  <a:moveTo>
                    <a:pt x="44820" y="0"/>
                  </a:moveTo>
                  <a:cubicBezTo>
                    <a:pt x="44811" y="0"/>
                    <a:pt x="44803" y="1"/>
                    <a:pt x="44799" y="3"/>
                  </a:cubicBezTo>
                  <a:lnTo>
                    <a:pt x="35392" y="18449"/>
                  </a:lnTo>
                  <a:lnTo>
                    <a:pt x="14577" y="19417"/>
                  </a:lnTo>
                  <a:cubicBezTo>
                    <a:pt x="12943" y="18783"/>
                    <a:pt x="10608" y="18316"/>
                    <a:pt x="9607" y="18149"/>
                  </a:cubicBezTo>
                  <a:cubicBezTo>
                    <a:pt x="9569" y="18145"/>
                    <a:pt x="9504" y="18143"/>
                    <a:pt x="9417" y="18143"/>
                  </a:cubicBezTo>
                  <a:cubicBezTo>
                    <a:pt x="8195" y="18143"/>
                    <a:pt x="2479" y="18572"/>
                    <a:pt x="1235" y="19350"/>
                  </a:cubicBezTo>
                  <a:cubicBezTo>
                    <a:pt x="0" y="20117"/>
                    <a:pt x="1635" y="22219"/>
                    <a:pt x="5738" y="23520"/>
                  </a:cubicBezTo>
                  <a:cubicBezTo>
                    <a:pt x="8173" y="24254"/>
                    <a:pt x="4870" y="24921"/>
                    <a:pt x="6105" y="25788"/>
                  </a:cubicBezTo>
                  <a:cubicBezTo>
                    <a:pt x="6276" y="25913"/>
                    <a:pt x="6489" y="25964"/>
                    <a:pt x="6733" y="25964"/>
                  </a:cubicBezTo>
                  <a:cubicBezTo>
                    <a:pt x="7727" y="25964"/>
                    <a:pt x="9223" y="25115"/>
                    <a:pt x="10374" y="24954"/>
                  </a:cubicBezTo>
                  <a:lnTo>
                    <a:pt x="13176" y="24520"/>
                  </a:lnTo>
                  <a:lnTo>
                    <a:pt x="39962" y="28990"/>
                  </a:lnTo>
                  <a:cubicBezTo>
                    <a:pt x="41463" y="28990"/>
                    <a:pt x="42831" y="28023"/>
                    <a:pt x="43531" y="26522"/>
                  </a:cubicBezTo>
                  <a:lnTo>
                    <a:pt x="54573" y="5874"/>
                  </a:lnTo>
                  <a:cubicBezTo>
                    <a:pt x="52413" y="2504"/>
                    <a:pt x="45311" y="0"/>
                    <a:pt x="44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5866025" y="7042975"/>
              <a:ext cx="810600" cy="828300"/>
            </a:xfrm>
            <a:custGeom>
              <a:avLst/>
              <a:gdLst/>
              <a:ahLst/>
              <a:cxnLst/>
              <a:rect l="l" t="t" r="r" b="b"/>
              <a:pathLst>
                <a:path w="32424" h="33132" extrusionOk="0">
                  <a:moveTo>
                    <a:pt x="20182" y="1"/>
                  </a:moveTo>
                  <a:cubicBezTo>
                    <a:pt x="20182" y="1"/>
                    <a:pt x="1" y="5605"/>
                    <a:pt x="7906" y="10275"/>
                  </a:cubicBezTo>
                  <a:cubicBezTo>
                    <a:pt x="20815" y="17880"/>
                    <a:pt x="14144" y="22517"/>
                    <a:pt x="15312" y="26053"/>
                  </a:cubicBezTo>
                  <a:cubicBezTo>
                    <a:pt x="16741" y="30548"/>
                    <a:pt x="18282" y="33132"/>
                    <a:pt x="20374" y="33132"/>
                  </a:cubicBezTo>
                  <a:cubicBezTo>
                    <a:pt x="21310" y="33132"/>
                    <a:pt x="22355" y="32616"/>
                    <a:pt x="23551" y="31523"/>
                  </a:cubicBezTo>
                  <a:cubicBezTo>
                    <a:pt x="26886" y="28455"/>
                    <a:pt x="32424" y="11142"/>
                    <a:pt x="29255" y="8807"/>
                  </a:cubicBezTo>
                  <a:cubicBezTo>
                    <a:pt x="23951" y="4871"/>
                    <a:pt x="20182" y="1"/>
                    <a:pt x="20182" y="1"/>
                  </a:cubicBezTo>
                  <a:close/>
                </a:path>
              </a:pathLst>
            </a:custGeom>
            <a:solidFill>
              <a:srgbClr val="EF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7503025" y="6663525"/>
              <a:ext cx="1364325" cy="1611600"/>
            </a:xfrm>
            <a:custGeom>
              <a:avLst/>
              <a:gdLst/>
              <a:ahLst/>
              <a:cxnLst/>
              <a:rect l="l" t="t" r="r" b="b"/>
              <a:pathLst>
                <a:path w="54573" h="64464" extrusionOk="0">
                  <a:moveTo>
                    <a:pt x="52243" y="1"/>
                  </a:moveTo>
                  <a:cubicBezTo>
                    <a:pt x="48906" y="1"/>
                    <a:pt x="44439" y="1406"/>
                    <a:pt x="39295" y="4238"/>
                  </a:cubicBezTo>
                  <a:cubicBezTo>
                    <a:pt x="37561" y="5172"/>
                    <a:pt x="39562" y="6339"/>
                    <a:pt x="39562" y="7473"/>
                  </a:cubicBezTo>
                  <a:cubicBezTo>
                    <a:pt x="39596" y="29823"/>
                    <a:pt x="37161" y="32391"/>
                    <a:pt x="38728" y="42131"/>
                  </a:cubicBezTo>
                  <a:cubicBezTo>
                    <a:pt x="36415" y="41020"/>
                    <a:pt x="33545" y="40572"/>
                    <a:pt x="30421" y="40572"/>
                  </a:cubicBezTo>
                  <a:cubicBezTo>
                    <a:pt x="17415" y="40572"/>
                    <a:pt x="1" y="48336"/>
                    <a:pt x="1" y="48336"/>
                  </a:cubicBezTo>
                  <a:cubicBezTo>
                    <a:pt x="2332" y="56653"/>
                    <a:pt x="11952" y="64463"/>
                    <a:pt x="15768" y="64463"/>
                  </a:cubicBezTo>
                  <a:cubicBezTo>
                    <a:pt x="15993" y="64463"/>
                    <a:pt x="16197" y="64436"/>
                    <a:pt x="16379" y="64381"/>
                  </a:cubicBezTo>
                  <a:cubicBezTo>
                    <a:pt x="23451" y="62179"/>
                    <a:pt x="35760" y="57576"/>
                    <a:pt x="47101" y="55541"/>
                  </a:cubicBezTo>
                  <a:cubicBezTo>
                    <a:pt x="54573" y="54173"/>
                    <a:pt x="49770" y="26053"/>
                    <a:pt x="46834" y="10475"/>
                  </a:cubicBezTo>
                  <a:cubicBezTo>
                    <a:pt x="46234" y="7307"/>
                    <a:pt x="48002" y="5372"/>
                    <a:pt x="50470" y="3304"/>
                  </a:cubicBezTo>
                  <a:cubicBezTo>
                    <a:pt x="52638" y="1436"/>
                    <a:pt x="52371" y="1236"/>
                    <a:pt x="53706" y="101"/>
                  </a:cubicBezTo>
                  <a:cubicBezTo>
                    <a:pt x="53246" y="34"/>
                    <a:pt x="52758" y="1"/>
                    <a:pt x="52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7660650" y="6954850"/>
              <a:ext cx="1886375" cy="1343600"/>
            </a:xfrm>
            <a:custGeom>
              <a:avLst/>
              <a:gdLst/>
              <a:ahLst/>
              <a:cxnLst/>
              <a:rect l="l" t="t" r="r" b="b"/>
              <a:pathLst>
                <a:path w="75455" h="53744" extrusionOk="0">
                  <a:moveTo>
                    <a:pt x="66973" y="0"/>
                  </a:moveTo>
                  <a:cubicBezTo>
                    <a:pt x="64595" y="0"/>
                    <a:pt x="62036" y="218"/>
                    <a:pt x="59509" y="690"/>
                  </a:cubicBezTo>
                  <a:cubicBezTo>
                    <a:pt x="57541" y="1057"/>
                    <a:pt x="59076" y="3593"/>
                    <a:pt x="58642" y="4660"/>
                  </a:cubicBezTo>
                  <a:cubicBezTo>
                    <a:pt x="50003" y="25275"/>
                    <a:pt x="40429" y="27643"/>
                    <a:pt x="37527" y="37517"/>
                  </a:cubicBezTo>
                  <a:cubicBezTo>
                    <a:pt x="34990" y="36305"/>
                    <a:pt x="31838" y="35828"/>
                    <a:pt x="28446" y="35828"/>
                  </a:cubicBezTo>
                  <a:cubicBezTo>
                    <a:pt x="15870" y="35828"/>
                    <a:pt x="0" y="42387"/>
                    <a:pt x="0" y="42387"/>
                  </a:cubicBezTo>
                  <a:cubicBezTo>
                    <a:pt x="2502" y="51227"/>
                    <a:pt x="8273" y="52494"/>
                    <a:pt x="11608" y="53161"/>
                  </a:cubicBezTo>
                  <a:cubicBezTo>
                    <a:pt x="13673" y="53570"/>
                    <a:pt x="15967" y="53743"/>
                    <a:pt x="18416" y="53743"/>
                  </a:cubicBezTo>
                  <a:cubicBezTo>
                    <a:pt x="26178" y="53743"/>
                    <a:pt x="35511" y="51998"/>
                    <a:pt x="44132" y="50426"/>
                  </a:cubicBezTo>
                  <a:cubicBezTo>
                    <a:pt x="51604" y="49092"/>
                    <a:pt x="58542" y="28377"/>
                    <a:pt x="64046" y="10531"/>
                  </a:cubicBezTo>
                  <a:cubicBezTo>
                    <a:pt x="65013" y="7395"/>
                    <a:pt x="67548" y="4960"/>
                    <a:pt x="70684" y="3960"/>
                  </a:cubicBezTo>
                  <a:cubicBezTo>
                    <a:pt x="72285" y="3426"/>
                    <a:pt x="73586" y="2925"/>
                    <a:pt x="74720" y="2492"/>
                  </a:cubicBezTo>
                  <a:cubicBezTo>
                    <a:pt x="75454" y="2225"/>
                    <a:pt x="75421" y="1191"/>
                    <a:pt x="74653" y="957"/>
                  </a:cubicBezTo>
                  <a:cubicBezTo>
                    <a:pt x="72665" y="344"/>
                    <a:pt x="69963" y="0"/>
                    <a:pt x="66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6202925" y="7226350"/>
              <a:ext cx="2393400" cy="1196175"/>
            </a:xfrm>
            <a:custGeom>
              <a:avLst/>
              <a:gdLst/>
              <a:ahLst/>
              <a:cxnLst/>
              <a:rect l="l" t="t" r="r" b="b"/>
              <a:pathLst>
                <a:path w="95736" h="47847" extrusionOk="0">
                  <a:moveTo>
                    <a:pt x="17386" y="0"/>
                  </a:moveTo>
                  <a:cubicBezTo>
                    <a:pt x="16791" y="0"/>
                    <a:pt x="16238" y="26"/>
                    <a:pt x="15745" y="71"/>
                  </a:cubicBezTo>
                  <a:cubicBezTo>
                    <a:pt x="15736" y="71"/>
                    <a:pt x="15726" y="71"/>
                    <a:pt x="15716" y="71"/>
                  </a:cubicBezTo>
                  <a:cubicBezTo>
                    <a:pt x="14118" y="71"/>
                    <a:pt x="14673" y="2792"/>
                    <a:pt x="13911" y="5875"/>
                  </a:cubicBezTo>
                  <a:cubicBezTo>
                    <a:pt x="12476" y="11446"/>
                    <a:pt x="5305" y="15315"/>
                    <a:pt x="2069" y="15549"/>
                  </a:cubicBezTo>
                  <a:cubicBezTo>
                    <a:pt x="2069" y="15549"/>
                    <a:pt x="1" y="22420"/>
                    <a:pt x="5672" y="30993"/>
                  </a:cubicBezTo>
                  <a:cubicBezTo>
                    <a:pt x="7773" y="34196"/>
                    <a:pt x="13744" y="39366"/>
                    <a:pt x="17680" y="41601"/>
                  </a:cubicBezTo>
                  <a:cubicBezTo>
                    <a:pt x="17680" y="41601"/>
                    <a:pt x="27320" y="45771"/>
                    <a:pt x="36394" y="46438"/>
                  </a:cubicBezTo>
                  <a:cubicBezTo>
                    <a:pt x="37594" y="46538"/>
                    <a:pt x="38695" y="47105"/>
                    <a:pt x="39896" y="47238"/>
                  </a:cubicBezTo>
                  <a:cubicBezTo>
                    <a:pt x="44252" y="47664"/>
                    <a:pt x="48390" y="47847"/>
                    <a:pt x="52511" y="47847"/>
                  </a:cubicBezTo>
                  <a:cubicBezTo>
                    <a:pt x="60005" y="47847"/>
                    <a:pt x="67447" y="47244"/>
                    <a:pt x="76055" y="46404"/>
                  </a:cubicBezTo>
                  <a:cubicBezTo>
                    <a:pt x="85395" y="45470"/>
                    <a:pt x="95736" y="46638"/>
                    <a:pt x="94235" y="42702"/>
                  </a:cubicBezTo>
                  <a:cubicBezTo>
                    <a:pt x="90399" y="32628"/>
                    <a:pt x="93267" y="18684"/>
                    <a:pt x="86663" y="18151"/>
                  </a:cubicBezTo>
                  <a:cubicBezTo>
                    <a:pt x="86663" y="18151"/>
                    <a:pt x="71189" y="16132"/>
                    <a:pt x="61077" y="16132"/>
                  </a:cubicBezTo>
                  <a:cubicBezTo>
                    <a:pt x="59931" y="16132"/>
                    <a:pt x="58853" y="16158"/>
                    <a:pt x="57876" y="16216"/>
                  </a:cubicBezTo>
                  <a:cubicBezTo>
                    <a:pt x="53072" y="16516"/>
                    <a:pt x="48102" y="17250"/>
                    <a:pt x="44166" y="19719"/>
                  </a:cubicBezTo>
                  <a:cubicBezTo>
                    <a:pt x="35093" y="18318"/>
                    <a:pt x="31523" y="5742"/>
                    <a:pt x="25552" y="2006"/>
                  </a:cubicBezTo>
                  <a:cubicBezTo>
                    <a:pt x="23126" y="469"/>
                    <a:pt x="19893" y="0"/>
                    <a:pt x="17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5373175" y="7607450"/>
              <a:ext cx="1465225" cy="849900"/>
            </a:xfrm>
            <a:custGeom>
              <a:avLst/>
              <a:gdLst/>
              <a:ahLst/>
              <a:cxnLst/>
              <a:rect l="l" t="t" r="r" b="b"/>
              <a:pathLst>
                <a:path w="58609" h="33996" extrusionOk="0">
                  <a:moveTo>
                    <a:pt x="45998" y="0"/>
                  </a:moveTo>
                  <a:cubicBezTo>
                    <a:pt x="45983" y="0"/>
                    <a:pt x="45973" y="2"/>
                    <a:pt x="45967" y="5"/>
                  </a:cubicBezTo>
                  <a:lnTo>
                    <a:pt x="37227" y="24456"/>
                  </a:lnTo>
                  <a:lnTo>
                    <a:pt x="12943" y="24656"/>
                  </a:lnTo>
                  <a:cubicBezTo>
                    <a:pt x="12943" y="24622"/>
                    <a:pt x="12910" y="24589"/>
                    <a:pt x="12910" y="24589"/>
                  </a:cubicBezTo>
                  <a:cubicBezTo>
                    <a:pt x="11669" y="22871"/>
                    <a:pt x="9912" y="20637"/>
                    <a:pt x="9116" y="20637"/>
                  </a:cubicBezTo>
                  <a:cubicBezTo>
                    <a:pt x="9077" y="20637"/>
                    <a:pt x="9041" y="20642"/>
                    <a:pt x="9007" y="20653"/>
                  </a:cubicBezTo>
                  <a:cubicBezTo>
                    <a:pt x="8773" y="20720"/>
                    <a:pt x="8573" y="20853"/>
                    <a:pt x="8573" y="21053"/>
                  </a:cubicBezTo>
                  <a:cubicBezTo>
                    <a:pt x="8406" y="23755"/>
                    <a:pt x="6839" y="23188"/>
                    <a:pt x="5471" y="23321"/>
                  </a:cubicBezTo>
                  <a:cubicBezTo>
                    <a:pt x="2903" y="23555"/>
                    <a:pt x="0" y="24522"/>
                    <a:pt x="167" y="27758"/>
                  </a:cubicBezTo>
                  <a:cubicBezTo>
                    <a:pt x="234" y="29392"/>
                    <a:pt x="6372" y="30026"/>
                    <a:pt x="9774" y="30226"/>
                  </a:cubicBezTo>
                  <a:cubicBezTo>
                    <a:pt x="9858" y="30243"/>
                    <a:pt x="9941" y="30251"/>
                    <a:pt x="10020" y="30251"/>
                  </a:cubicBezTo>
                  <a:cubicBezTo>
                    <a:pt x="10099" y="30251"/>
                    <a:pt x="10174" y="30243"/>
                    <a:pt x="10241" y="30226"/>
                  </a:cubicBezTo>
                  <a:cubicBezTo>
                    <a:pt x="10358" y="30276"/>
                    <a:pt x="10475" y="30301"/>
                    <a:pt x="10604" y="30301"/>
                  </a:cubicBezTo>
                  <a:cubicBezTo>
                    <a:pt x="10733" y="30301"/>
                    <a:pt x="10875" y="30276"/>
                    <a:pt x="11042" y="30226"/>
                  </a:cubicBezTo>
                  <a:lnTo>
                    <a:pt x="40096" y="33996"/>
                  </a:lnTo>
                  <a:cubicBezTo>
                    <a:pt x="42031" y="33996"/>
                    <a:pt x="43798" y="32928"/>
                    <a:pt x="44699" y="31227"/>
                  </a:cubicBezTo>
                  <a:lnTo>
                    <a:pt x="58609" y="6609"/>
                  </a:lnTo>
                  <a:cubicBezTo>
                    <a:pt x="55836" y="2858"/>
                    <a:pt x="46653" y="0"/>
                    <a:pt x="45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9100000" y="6954850"/>
              <a:ext cx="447850" cy="116500"/>
            </a:xfrm>
            <a:custGeom>
              <a:avLst/>
              <a:gdLst/>
              <a:ahLst/>
              <a:cxnLst/>
              <a:rect l="l" t="t" r="r" b="b"/>
              <a:pathLst>
                <a:path w="17914" h="4660" extrusionOk="0">
                  <a:moveTo>
                    <a:pt x="9440" y="0"/>
                  </a:moveTo>
                  <a:cubicBezTo>
                    <a:pt x="7051" y="0"/>
                    <a:pt x="4477" y="218"/>
                    <a:pt x="1935" y="690"/>
                  </a:cubicBezTo>
                  <a:cubicBezTo>
                    <a:pt x="1" y="1057"/>
                    <a:pt x="1502" y="3593"/>
                    <a:pt x="1068" y="4660"/>
                  </a:cubicBezTo>
                  <a:lnTo>
                    <a:pt x="1535" y="4660"/>
                  </a:lnTo>
                  <a:cubicBezTo>
                    <a:pt x="1535" y="4660"/>
                    <a:pt x="7773" y="3459"/>
                    <a:pt x="10575" y="3292"/>
                  </a:cubicBezTo>
                  <a:cubicBezTo>
                    <a:pt x="10812" y="3278"/>
                    <a:pt x="11026" y="3272"/>
                    <a:pt x="11218" y="3272"/>
                  </a:cubicBezTo>
                  <a:cubicBezTo>
                    <a:pt x="13296" y="3272"/>
                    <a:pt x="12876" y="4026"/>
                    <a:pt x="12876" y="4026"/>
                  </a:cubicBezTo>
                  <a:cubicBezTo>
                    <a:pt x="14611" y="3459"/>
                    <a:pt x="15979" y="2925"/>
                    <a:pt x="17180" y="2492"/>
                  </a:cubicBezTo>
                  <a:cubicBezTo>
                    <a:pt x="17913" y="2225"/>
                    <a:pt x="17880" y="1191"/>
                    <a:pt x="17146" y="957"/>
                  </a:cubicBezTo>
                  <a:cubicBezTo>
                    <a:pt x="15158" y="344"/>
                    <a:pt x="12445" y="0"/>
                    <a:pt x="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8437025" y="6635950"/>
              <a:ext cx="429000" cy="225250"/>
            </a:xfrm>
            <a:custGeom>
              <a:avLst/>
              <a:gdLst/>
              <a:ahLst/>
              <a:cxnLst/>
              <a:rect l="l" t="t" r="r" b="b"/>
              <a:pathLst>
                <a:path w="17160" h="9010" extrusionOk="0">
                  <a:moveTo>
                    <a:pt x="16087" y="0"/>
                  </a:moveTo>
                  <a:cubicBezTo>
                    <a:pt x="16062" y="0"/>
                    <a:pt x="16037" y="1"/>
                    <a:pt x="16012" y="4"/>
                  </a:cubicBezTo>
                  <a:cubicBezTo>
                    <a:pt x="12243" y="237"/>
                    <a:pt x="6672" y="2138"/>
                    <a:pt x="1702" y="5174"/>
                  </a:cubicBezTo>
                  <a:cubicBezTo>
                    <a:pt x="1" y="6208"/>
                    <a:pt x="2236" y="7876"/>
                    <a:pt x="2202" y="9010"/>
                  </a:cubicBezTo>
                  <a:cubicBezTo>
                    <a:pt x="2202" y="9010"/>
                    <a:pt x="8140" y="5674"/>
                    <a:pt x="10708" y="4507"/>
                  </a:cubicBezTo>
                  <a:cubicBezTo>
                    <a:pt x="11616" y="4094"/>
                    <a:pt x="12183" y="3961"/>
                    <a:pt x="12535" y="3961"/>
                  </a:cubicBezTo>
                  <a:cubicBezTo>
                    <a:pt x="13180" y="3961"/>
                    <a:pt x="13110" y="4407"/>
                    <a:pt x="13110" y="4407"/>
                  </a:cubicBezTo>
                  <a:cubicBezTo>
                    <a:pt x="14511" y="3239"/>
                    <a:pt x="15612" y="2272"/>
                    <a:pt x="16579" y="1405"/>
                  </a:cubicBezTo>
                  <a:cubicBezTo>
                    <a:pt x="17160" y="921"/>
                    <a:pt x="16805" y="0"/>
                    <a:pt x="16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5871025" y="6399175"/>
              <a:ext cx="894825" cy="1041625"/>
            </a:xfrm>
            <a:custGeom>
              <a:avLst/>
              <a:gdLst/>
              <a:ahLst/>
              <a:cxnLst/>
              <a:rect l="l" t="t" r="r" b="b"/>
              <a:pathLst>
                <a:path w="35793" h="41665" extrusionOk="0">
                  <a:moveTo>
                    <a:pt x="24466" y="1"/>
                  </a:moveTo>
                  <a:cubicBezTo>
                    <a:pt x="24461" y="1"/>
                    <a:pt x="24456" y="1"/>
                    <a:pt x="24452" y="1"/>
                  </a:cubicBezTo>
                  <a:lnTo>
                    <a:pt x="11976" y="101"/>
                  </a:lnTo>
                  <a:cubicBezTo>
                    <a:pt x="9274" y="135"/>
                    <a:pt x="4204" y="8040"/>
                    <a:pt x="2769" y="10609"/>
                  </a:cubicBezTo>
                  <a:cubicBezTo>
                    <a:pt x="1" y="15579"/>
                    <a:pt x="434" y="26353"/>
                    <a:pt x="1869" y="30756"/>
                  </a:cubicBezTo>
                  <a:cubicBezTo>
                    <a:pt x="4095" y="37435"/>
                    <a:pt x="8274" y="41664"/>
                    <a:pt x="14735" y="41664"/>
                  </a:cubicBezTo>
                  <a:cubicBezTo>
                    <a:pt x="14760" y="41664"/>
                    <a:pt x="14786" y="41664"/>
                    <a:pt x="14811" y="41664"/>
                  </a:cubicBezTo>
                  <a:lnTo>
                    <a:pt x="17380" y="41631"/>
                  </a:lnTo>
                  <a:cubicBezTo>
                    <a:pt x="26153" y="41564"/>
                    <a:pt x="35793" y="30723"/>
                    <a:pt x="35693" y="21183"/>
                  </a:cubicBezTo>
                  <a:lnTo>
                    <a:pt x="35159" y="12543"/>
                  </a:lnTo>
                  <a:cubicBezTo>
                    <a:pt x="35126" y="9580"/>
                    <a:pt x="27181" y="1"/>
                    <a:pt x="24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6242125" y="7257300"/>
              <a:ext cx="369450" cy="233525"/>
            </a:xfrm>
            <a:custGeom>
              <a:avLst/>
              <a:gdLst/>
              <a:ahLst/>
              <a:cxnLst/>
              <a:rect l="l" t="t" r="r" b="b"/>
              <a:pathLst>
                <a:path w="14778" h="9341" extrusionOk="0">
                  <a:moveTo>
                    <a:pt x="14778" y="1"/>
                  </a:moveTo>
                  <a:cubicBezTo>
                    <a:pt x="14777" y="2"/>
                    <a:pt x="11341" y="5371"/>
                    <a:pt x="1" y="7273"/>
                  </a:cubicBezTo>
                  <a:lnTo>
                    <a:pt x="568" y="9341"/>
                  </a:lnTo>
                  <a:cubicBezTo>
                    <a:pt x="568" y="9341"/>
                    <a:pt x="8006" y="7773"/>
                    <a:pt x="11109" y="4637"/>
                  </a:cubicBezTo>
                  <a:cubicBezTo>
                    <a:pt x="14210" y="1502"/>
                    <a:pt x="14778" y="1"/>
                    <a:pt x="14778" y="1"/>
                  </a:cubicBezTo>
                  <a:close/>
                </a:path>
              </a:pathLst>
            </a:custGeom>
            <a:solidFill>
              <a:srgbClr val="E0B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5806825" y="6250800"/>
              <a:ext cx="1387275" cy="1596050"/>
            </a:xfrm>
            <a:custGeom>
              <a:avLst/>
              <a:gdLst/>
              <a:ahLst/>
              <a:cxnLst/>
              <a:rect l="l" t="t" r="r" b="b"/>
              <a:pathLst>
                <a:path w="55491" h="63842" extrusionOk="0">
                  <a:moveTo>
                    <a:pt x="21140" y="0"/>
                  </a:moveTo>
                  <a:cubicBezTo>
                    <a:pt x="15951" y="0"/>
                    <a:pt x="11184" y="1706"/>
                    <a:pt x="8440" y="3301"/>
                  </a:cubicBezTo>
                  <a:cubicBezTo>
                    <a:pt x="4170" y="5769"/>
                    <a:pt x="0" y="12441"/>
                    <a:pt x="2602" y="21681"/>
                  </a:cubicBezTo>
                  <a:cubicBezTo>
                    <a:pt x="4237" y="27585"/>
                    <a:pt x="17980" y="23082"/>
                    <a:pt x="25852" y="27185"/>
                  </a:cubicBezTo>
                  <a:cubicBezTo>
                    <a:pt x="27018" y="27780"/>
                    <a:pt x="27520" y="30183"/>
                    <a:pt x="29209" y="30183"/>
                  </a:cubicBezTo>
                  <a:cubicBezTo>
                    <a:pt x="29791" y="30183"/>
                    <a:pt x="30515" y="29897"/>
                    <a:pt x="31456" y="29153"/>
                  </a:cubicBezTo>
                  <a:cubicBezTo>
                    <a:pt x="31755" y="29114"/>
                    <a:pt x="32026" y="29096"/>
                    <a:pt x="32269" y="29096"/>
                  </a:cubicBezTo>
                  <a:cubicBezTo>
                    <a:pt x="35609" y="29096"/>
                    <a:pt x="33884" y="32607"/>
                    <a:pt x="31956" y="36525"/>
                  </a:cubicBezTo>
                  <a:cubicBezTo>
                    <a:pt x="30088" y="40294"/>
                    <a:pt x="30989" y="45865"/>
                    <a:pt x="26452" y="50501"/>
                  </a:cubicBezTo>
                  <a:cubicBezTo>
                    <a:pt x="21781" y="55244"/>
                    <a:pt x="22746" y="62183"/>
                    <a:pt x="25588" y="62183"/>
                  </a:cubicBezTo>
                  <a:cubicBezTo>
                    <a:pt x="26724" y="62183"/>
                    <a:pt x="28159" y="61074"/>
                    <a:pt x="29655" y="58274"/>
                  </a:cubicBezTo>
                  <a:cubicBezTo>
                    <a:pt x="33334" y="51541"/>
                    <a:pt x="36166" y="49076"/>
                    <a:pt x="38185" y="49076"/>
                  </a:cubicBezTo>
                  <a:cubicBezTo>
                    <a:pt x="41878" y="49076"/>
                    <a:pt x="42849" y="57321"/>
                    <a:pt x="41296" y="62777"/>
                  </a:cubicBezTo>
                  <a:cubicBezTo>
                    <a:pt x="41090" y="63514"/>
                    <a:pt x="41478" y="63841"/>
                    <a:pt x="42225" y="63841"/>
                  </a:cubicBezTo>
                  <a:cubicBezTo>
                    <a:pt x="45470" y="63841"/>
                    <a:pt x="55491" y="57663"/>
                    <a:pt x="53105" y="51969"/>
                  </a:cubicBezTo>
                  <a:cubicBezTo>
                    <a:pt x="47834" y="39393"/>
                    <a:pt x="45633" y="43363"/>
                    <a:pt x="46100" y="31988"/>
                  </a:cubicBezTo>
                  <a:cubicBezTo>
                    <a:pt x="46267" y="27585"/>
                    <a:pt x="43765" y="23916"/>
                    <a:pt x="42831" y="20913"/>
                  </a:cubicBezTo>
                  <a:cubicBezTo>
                    <a:pt x="41730" y="17578"/>
                    <a:pt x="40929" y="15276"/>
                    <a:pt x="40729" y="14576"/>
                  </a:cubicBezTo>
                  <a:cubicBezTo>
                    <a:pt x="40596" y="14075"/>
                    <a:pt x="40429" y="13608"/>
                    <a:pt x="40229" y="13141"/>
                  </a:cubicBezTo>
                  <a:cubicBezTo>
                    <a:pt x="35595" y="2981"/>
                    <a:pt x="27999" y="0"/>
                    <a:pt x="21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5778475" y="6618975"/>
              <a:ext cx="1278425" cy="1429900"/>
            </a:xfrm>
            <a:custGeom>
              <a:avLst/>
              <a:gdLst/>
              <a:ahLst/>
              <a:cxnLst/>
              <a:rect l="l" t="t" r="r" b="b"/>
              <a:pathLst>
                <a:path w="51137" h="57196" extrusionOk="0">
                  <a:moveTo>
                    <a:pt x="6593" y="1"/>
                  </a:moveTo>
                  <a:cubicBezTo>
                    <a:pt x="5230" y="1"/>
                    <a:pt x="4212" y="204"/>
                    <a:pt x="3703" y="683"/>
                  </a:cubicBezTo>
                  <a:cubicBezTo>
                    <a:pt x="0" y="4118"/>
                    <a:pt x="11708" y="23332"/>
                    <a:pt x="11909" y="28603"/>
                  </a:cubicBezTo>
                  <a:cubicBezTo>
                    <a:pt x="12009" y="31538"/>
                    <a:pt x="13176" y="43246"/>
                    <a:pt x="13176" y="43246"/>
                  </a:cubicBezTo>
                  <a:cubicBezTo>
                    <a:pt x="10041" y="53087"/>
                    <a:pt x="19381" y="51219"/>
                    <a:pt x="20415" y="54121"/>
                  </a:cubicBezTo>
                  <a:cubicBezTo>
                    <a:pt x="21256" y="56473"/>
                    <a:pt x="23582" y="57196"/>
                    <a:pt x="26196" y="57196"/>
                  </a:cubicBezTo>
                  <a:cubicBezTo>
                    <a:pt x="29178" y="57196"/>
                    <a:pt x="32536" y="56255"/>
                    <a:pt x="34491" y="55722"/>
                  </a:cubicBezTo>
                  <a:lnTo>
                    <a:pt x="51137" y="45114"/>
                  </a:lnTo>
                  <a:lnTo>
                    <a:pt x="32790" y="6420"/>
                  </a:lnTo>
                  <a:cubicBezTo>
                    <a:pt x="32790" y="6420"/>
                    <a:pt x="14254" y="1"/>
                    <a:pt x="6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8"/>
          <p:cNvGrpSpPr/>
          <p:nvPr/>
        </p:nvGrpSpPr>
        <p:grpSpPr>
          <a:xfrm>
            <a:off x="2191344" y="3563833"/>
            <a:ext cx="2648275" cy="1333544"/>
            <a:chOff x="295375" y="6387525"/>
            <a:chExt cx="4223050" cy="2126525"/>
          </a:xfrm>
        </p:grpSpPr>
        <p:sp>
          <p:nvSpPr>
            <p:cNvPr id="1206" name="Google Shape;1206;p38"/>
            <p:cNvSpPr/>
            <p:nvPr/>
          </p:nvSpPr>
          <p:spPr>
            <a:xfrm>
              <a:off x="295375" y="6387525"/>
              <a:ext cx="4223050" cy="2126525"/>
            </a:xfrm>
            <a:custGeom>
              <a:avLst/>
              <a:gdLst/>
              <a:ahLst/>
              <a:cxnLst/>
              <a:rect l="l" t="t" r="r" b="b"/>
              <a:pathLst>
                <a:path w="168922" h="85061" extrusionOk="0">
                  <a:moveTo>
                    <a:pt x="141902" y="0"/>
                  </a:moveTo>
                  <a:cubicBezTo>
                    <a:pt x="137666" y="0"/>
                    <a:pt x="133529" y="1234"/>
                    <a:pt x="129894" y="3536"/>
                  </a:cubicBezTo>
                  <a:cubicBezTo>
                    <a:pt x="128226" y="4203"/>
                    <a:pt x="126258" y="4970"/>
                    <a:pt x="124957" y="4970"/>
                  </a:cubicBezTo>
                  <a:cubicBezTo>
                    <a:pt x="124723" y="4970"/>
                    <a:pt x="124556" y="4970"/>
                    <a:pt x="124390" y="4904"/>
                  </a:cubicBezTo>
                  <a:cubicBezTo>
                    <a:pt x="124089" y="4804"/>
                    <a:pt x="123823" y="4770"/>
                    <a:pt x="123522" y="4770"/>
                  </a:cubicBezTo>
                  <a:cubicBezTo>
                    <a:pt x="122755" y="4770"/>
                    <a:pt x="121988" y="5070"/>
                    <a:pt x="121454" y="5637"/>
                  </a:cubicBezTo>
                  <a:cubicBezTo>
                    <a:pt x="120687" y="6405"/>
                    <a:pt x="120420" y="7539"/>
                    <a:pt x="120754" y="8573"/>
                  </a:cubicBezTo>
                  <a:cubicBezTo>
                    <a:pt x="120754" y="8606"/>
                    <a:pt x="120754" y="8640"/>
                    <a:pt x="120787" y="8673"/>
                  </a:cubicBezTo>
                  <a:cubicBezTo>
                    <a:pt x="118552" y="9974"/>
                    <a:pt x="116217" y="12009"/>
                    <a:pt x="115050" y="15078"/>
                  </a:cubicBezTo>
                  <a:cubicBezTo>
                    <a:pt x="114649" y="16112"/>
                    <a:pt x="114883" y="17279"/>
                    <a:pt x="115617" y="18080"/>
                  </a:cubicBezTo>
                  <a:cubicBezTo>
                    <a:pt x="115283" y="18980"/>
                    <a:pt x="115050" y="20014"/>
                    <a:pt x="114883" y="21149"/>
                  </a:cubicBezTo>
                  <a:cubicBezTo>
                    <a:pt x="114783" y="21749"/>
                    <a:pt x="114916" y="22349"/>
                    <a:pt x="115183" y="22883"/>
                  </a:cubicBezTo>
                  <a:cubicBezTo>
                    <a:pt x="114950" y="23784"/>
                    <a:pt x="114749" y="24818"/>
                    <a:pt x="114616" y="25952"/>
                  </a:cubicBezTo>
                  <a:cubicBezTo>
                    <a:pt x="113949" y="31022"/>
                    <a:pt x="114616" y="35059"/>
                    <a:pt x="116617" y="37994"/>
                  </a:cubicBezTo>
                  <a:cubicBezTo>
                    <a:pt x="117084" y="38661"/>
                    <a:pt x="117785" y="39095"/>
                    <a:pt x="118552" y="39228"/>
                  </a:cubicBezTo>
                  <a:cubicBezTo>
                    <a:pt x="118886" y="39795"/>
                    <a:pt x="119219" y="40396"/>
                    <a:pt x="119620" y="40996"/>
                  </a:cubicBezTo>
                  <a:cubicBezTo>
                    <a:pt x="118352" y="41663"/>
                    <a:pt x="117218" y="42364"/>
                    <a:pt x="116217" y="43098"/>
                  </a:cubicBezTo>
                  <a:cubicBezTo>
                    <a:pt x="108245" y="48868"/>
                    <a:pt x="96636" y="49369"/>
                    <a:pt x="94502" y="49402"/>
                  </a:cubicBezTo>
                  <a:cubicBezTo>
                    <a:pt x="93901" y="49235"/>
                    <a:pt x="93167" y="49169"/>
                    <a:pt x="92467" y="49169"/>
                  </a:cubicBezTo>
                  <a:cubicBezTo>
                    <a:pt x="90332" y="49169"/>
                    <a:pt x="89131" y="49969"/>
                    <a:pt x="88497" y="50770"/>
                  </a:cubicBezTo>
                  <a:cubicBezTo>
                    <a:pt x="87230" y="50836"/>
                    <a:pt x="86162" y="50970"/>
                    <a:pt x="85195" y="51237"/>
                  </a:cubicBezTo>
                  <a:cubicBezTo>
                    <a:pt x="84027" y="51570"/>
                    <a:pt x="82860" y="51971"/>
                    <a:pt x="81759" y="52438"/>
                  </a:cubicBezTo>
                  <a:lnTo>
                    <a:pt x="65648" y="51237"/>
                  </a:lnTo>
                  <a:lnTo>
                    <a:pt x="65314" y="51237"/>
                  </a:lnTo>
                  <a:cubicBezTo>
                    <a:pt x="63980" y="51237"/>
                    <a:pt x="62779" y="51871"/>
                    <a:pt x="62012" y="52905"/>
                  </a:cubicBezTo>
                  <a:lnTo>
                    <a:pt x="53606" y="51537"/>
                  </a:lnTo>
                  <a:lnTo>
                    <a:pt x="45266" y="27286"/>
                  </a:lnTo>
                  <a:cubicBezTo>
                    <a:pt x="44933" y="25752"/>
                    <a:pt x="43565" y="20481"/>
                    <a:pt x="39296" y="20014"/>
                  </a:cubicBezTo>
                  <a:cubicBezTo>
                    <a:pt x="39262" y="19981"/>
                    <a:pt x="39262" y="19981"/>
                    <a:pt x="39229" y="19981"/>
                  </a:cubicBezTo>
                  <a:cubicBezTo>
                    <a:pt x="39029" y="19981"/>
                    <a:pt x="38795" y="19948"/>
                    <a:pt x="38595" y="19948"/>
                  </a:cubicBezTo>
                  <a:cubicBezTo>
                    <a:pt x="35226" y="19948"/>
                    <a:pt x="30289" y="22083"/>
                    <a:pt x="28321" y="22983"/>
                  </a:cubicBezTo>
                  <a:cubicBezTo>
                    <a:pt x="21049" y="26319"/>
                    <a:pt x="20816" y="28187"/>
                    <a:pt x="20682" y="29188"/>
                  </a:cubicBezTo>
                  <a:cubicBezTo>
                    <a:pt x="20449" y="30856"/>
                    <a:pt x="21516" y="32323"/>
                    <a:pt x="23217" y="32790"/>
                  </a:cubicBezTo>
                  <a:cubicBezTo>
                    <a:pt x="23451" y="32857"/>
                    <a:pt x="23718" y="32857"/>
                    <a:pt x="23951" y="32857"/>
                  </a:cubicBezTo>
                  <a:cubicBezTo>
                    <a:pt x="24251" y="32857"/>
                    <a:pt x="24552" y="32824"/>
                    <a:pt x="24852" y="32724"/>
                  </a:cubicBezTo>
                  <a:cubicBezTo>
                    <a:pt x="26019" y="32357"/>
                    <a:pt x="27754" y="32156"/>
                    <a:pt x="29855" y="32156"/>
                  </a:cubicBezTo>
                  <a:cubicBezTo>
                    <a:pt x="30823" y="32156"/>
                    <a:pt x="31723" y="32190"/>
                    <a:pt x="32557" y="32257"/>
                  </a:cubicBezTo>
                  <a:cubicBezTo>
                    <a:pt x="33425" y="37894"/>
                    <a:pt x="35626" y="50770"/>
                    <a:pt x="37428" y="58942"/>
                  </a:cubicBezTo>
                  <a:lnTo>
                    <a:pt x="17113" y="55940"/>
                  </a:lnTo>
                  <a:cubicBezTo>
                    <a:pt x="16212" y="55540"/>
                    <a:pt x="14244" y="54806"/>
                    <a:pt x="12276" y="54806"/>
                  </a:cubicBezTo>
                  <a:cubicBezTo>
                    <a:pt x="10742" y="54806"/>
                    <a:pt x="9441" y="55206"/>
                    <a:pt x="8407" y="56040"/>
                  </a:cubicBezTo>
                  <a:cubicBezTo>
                    <a:pt x="8373" y="56040"/>
                    <a:pt x="8373" y="56040"/>
                    <a:pt x="8340" y="56074"/>
                  </a:cubicBezTo>
                  <a:cubicBezTo>
                    <a:pt x="5972" y="57975"/>
                    <a:pt x="3870" y="62578"/>
                    <a:pt x="2836" y="65113"/>
                  </a:cubicBezTo>
                  <a:cubicBezTo>
                    <a:pt x="2136" y="66848"/>
                    <a:pt x="1" y="72118"/>
                    <a:pt x="901" y="74654"/>
                  </a:cubicBezTo>
                  <a:cubicBezTo>
                    <a:pt x="1368" y="75988"/>
                    <a:pt x="2569" y="76855"/>
                    <a:pt x="3937" y="76855"/>
                  </a:cubicBezTo>
                  <a:cubicBezTo>
                    <a:pt x="4537" y="76855"/>
                    <a:pt x="5138" y="76722"/>
                    <a:pt x="5705" y="76388"/>
                  </a:cubicBezTo>
                  <a:cubicBezTo>
                    <a:pt x="6172" y="76121"/>
                    <a:pt x="6572" y="75721"/>
                    <a:pt x="6839" y="75221"/>
                  </a:cubicBezTo>
                  <a:cubicBezTo>
                    <a:pt x="7973" y="73086"/>
                    <a:pt x="11542" y="70651"/>
                    <a:pt x="13444" y="69383"/>
                  </a:cubicBezTo>
                  <a:cubicBezTo>
                    <a:pt x="13544" y="69316"/>
                    <a:pt x="13644" y="69250"/>
                    <a:pt x="13744" y="69183"/>
                  </a:cubicBezTo>
                  <a:cubicBezTo>
                    <a:pt x="17480" y="70150"/>
                    <a:pt x="30923" y="74854"/>
                    <a:pt x="42998" y="79257"/>
                  </a:cubicBezTo>
                  <a:cubicBezTo>
                    <a:pt x="43232" y="79357"/>
                    <a:pt x="43465" y="79390"/>
                    <a:pt x="43699" y="79424"/>
                  </a:cubicBezTo>
                  <a:lnTo>
                    <a:pt x="55941" y="80758"/>
                  </a:lnTo>
                  <a:cubicBezTo>
                    <a:pt x="56108" y="82459"/>
                    <a:pt x="57442" y="83827"/>
                    <a:pt x="59176" y="84060"/>
                  </a:cubicBezTo>
                  <a:cubicBezTo>
                    <a:pt x="59276" y="84094"/>
                    <a:pt x="59410" y="84094"/>
                    <a:pt x="59543" y="84094"/>
                  </a:cubicBezTo>
                  <a:cubicBezTo>
                    <a:pt x="59577" y="84094"/>
                    <a:pt x="90098" y="83560"/>
                    <a:pt x="90098" y="83560"/>
                  </a:cubicBezTo>
                  <a:cubicBezTo>
                    <a:pt x="91399" y="84727"/>
                    <a:pt x="93334" y="84827"/>
                    <a:pt x="95035" y="84827"/>
                  </a:cubicBezTo>
                  <a:lnTo>
                    <a:pt x="95803" y="84827"/>
                  </a:lnTo>
                  <a:cubicBezTo>
                    <a:pt x="96436" y="84894"/>
                    <a:pt x="98538" y="85061"/>
                    <a:pt x="101507" y="85061"/>
                  </a:cubicBezTo>
                  <a:cubicBezTo>
                    <a:pt x="108445" y="85061"/>
                    <a:pt x="121521" y="84094"/>
                    <a:pt x="131161" y="77656"/>
                  </a:cubicBezTo>
                  <a:cubicBezTo>
                    <a:pt x="131895" y="77155"/>
                    <a:pt x="132662" y="76588"/>
                    <a:pt x="133396" y="75988"/>
                  </a:cubicBezTo>
                  <a:cubicBezTo>
                    <a:pt x="133796" y="75821"/>
                    <a:pt x="134163" y="75588"/>
                    <a:pt x="134564" y="75254"/>
                  </a:cubicBezTo>
                  <a:cubicBezTo>
                    <a:pt x="143336" y="79891"/>
                    <a:pt x="149174" y="82526"/>
                    <a:pt x="151976" y="83026"/>
                  </a:cubicBezTo>
                  <a:cubicBezTo>
                    <a:pt x="153644" y="83660"/>
                    <a:pt x="156312" y="83927"/>
                    <a:pt x="157813" y="83927"/>
                  </a:cubicBezTo>
                  <a:cubicBezTo>
                    <a:pt x="159415" y="83927"/>
                    <a:pt x="160682" y="83727"/>
                    <a:pt x="161683" y="83326"/>
                  </a:cubicBezTo>
                  <a:cubicBezTo>
                    <a:pt x="165586" y="81725"/>
                    <a:pt x="166520" y="76288"/>
                    <a:pt x="164685" y="65580"/>
                  </a:cubicBezTo>
                  <a:cubicBezTo>
                    <a:pt x="163718" y="59943"/>
                    <a:pt x="162250" y="54306"/>
                    <a:pt x="161349" y="51137"/>
                  </a:cubicBezTo>
                  <a:cubicBezTo>
                    <a:pt x="162450" y="46767"/>
                    <a:pt x="162417" y="46600"/>
                    <a:pt x="162250" y="45900"/>
                  </a:cubicBezTo>
                  <a:cubicBezTo>
                    <a:pt x="161916" y="44499"/>
                    <a:pt x="161283" y="43398"/>
                    <a:pt x="160549" y="42531"/>
                  </a:cubicBezTo>
                  <a:cubicBezTo>
                    <a:pt x="160782" y="42297"/>
                    <a:pt x="160982" y="42064"/>
                    <a:pt x="161149" y="41830"/>
                  </a:cubicBezTo>
                  <a:cubicBezTo>
                    <a:pt x="164051" y="38227"/>
                    <a:pt x="165386" y="32590"/>
                    <a:pt x="165386" y="24051"/>
                  </a:cubicBezTo>
                  <a:cubicBezTo>
                    <a:pt x="165386" y="21816"/>
                    <a:pt x="165152" y="19647"/>
                    <a:pt x="164685" y="17613"/>
                  </a:cubicBezTo>
                  <a:cubicBezTo>
                    <a:pt x="165252" y="17312"/>
                    <a:pt x="165786" y="16912"/>
                    <a:pt x="166219" y="16445"/>
                  </a:cubicBezTo>
                  <a:cubicBezTo>
                    <a:pt x="168888" y="13743"/>
                    <a:pt x="168921" y="9373"/>
                    <a:pt x="168921" y="8906"/>
                  </a:cubicBezTo>
                  <a:lnTo>
                    <a:pt x="168921" y="8906"/>
                  </a:lnTo>
                  <a:lnTo>
                    <a:pt x="165986" y="8940"/>
                  </a:lnTo>
                  <a:lnTo>
                    <a:pt x="163584" y="7272"/>
                  </a:lnTo>
                  <a:cubicBezTo>
                    <a:pt x="163584" y="7272"/>
                    <a:pt x="163751" y="7072"/>
                    <a:pt x="163751" y="7072"/>
                  </a:cubicBezTo>
                  <a:lnTo>
                    <a:pt x="163751" y="7072"/>
                  </a:lnTo>
                  <a:cubicBezTo>
                    <a:pt x="163751" y="7072"/>
                    <a:pt x="163751" y="7072"/>
                    <a:pt x="163718" y="7105"/>
                  </a:cubicBezTo>
                  <a:cubicBezTo>
                    <a:pt x="163684" y="7139"/>
                    <a:pt x="163584" y="7139"/>
                    <a:pt x="163518" y="7139"/>
                  </a:cubicBezTo>
                  <a:cubicBezTo>
                    <a:pt x="163284" y="7139"/>
                    <a:pt x="162383" y="7038"/>
                    <a:pt x="160782" y="5738"/>
                  </a:cubicBezTo>
                  <a:cubicBezTo>
                    <a:pt x="157046" y="2669"/>
                    <a:pt x="153477" y="1101"/>
                    <a:pt x="150241" y="1101"/>
                  </a:cubicBezTo>
                  <a:cubicBezTo>
                    <a:pt x="149841" y="1101"/>
                    <a:pt x="149441" y="1134"/>
                    <a:pt x="149041" y="1168"/>
                  </a:cubicBezTo>
                  <a:cubicBezTo>
                    <a:pt x="146706" y="400"/>
                    <a:pt x="144304" y="0"/>
                    <a:pt x="1419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3620250" y="7291225"/>
              <a:ext cx="693850" cy="937625"/>
            </a:xfrm>
            <a:custGeom>
              <a:avLst/>
              <a:gdLst/>
              <a:ahLst/>
              <a:cxnLst/>
              <a:rect l="l" t="t" r="r" b="b"/>
              <a:pathLst>
                <a:path w="27754" h="37505" extrusionOk="0">
                  <a:moveTo>
                    <a:pt x="17301" y="0"/>
                  </a:moveTo>
                  <a:cubicBezTo>
                    <a:pt x="16740" y="0"/>
                    <a:pt x="16197" y="234"/>
                    <a:pt x="15812" y="678"/>
                  </a:cubicBezTo>
                  <a:cubicBezTo>
                    <a:pt x="15011" y="1713"/>
                    <a:pt x="13711" y="3447"/>
                    <a:pt x="13544" y="4781"/>
                  </a:cubicBezTo>
                  <a:cubicBezTo>
                    <a:pt x="13544" y="4848"/>
                    <a:pt x="13544" y="4881"/>
                    <a:pt x="13544" y="4948"/>
                  </a:cubicBezTo>
                  <a:lnTo>
                    <a:pt x="15579" y="9351"/>
                  </a:lnTo>
                  <a:lnTo>
                    <a:pt x="16379" y="24662"/>
                  </a:lnTo>
                  <a:lnTo>
                    <a:pt x="3837" y="18658"/>
                  </a:lnTo>
                  <a:lnTo>
                    <a:pt x="1" y="27431"/>
                  </a:lnTo>
                  <a:cubicBezTo>
                    <a:pt x="1" y="27431"/>
                    <a:pt x="17888" y="37505"/>
                    <a:pt x="22892" y="37505"/>
                  </a:cubicBezTo>
                  <a:cubicBezTo>
                    <a:pt x="22901" y="37505"/>
                    <a:pt x="22909" y="37505"/>
                    <a:pt x="22917" y="37505"/>
                  </a:cubicBezTo>
                  <a:cubicBezTo>
                    <a:pt x="27754" y="37438"/>
                    <a:pt x="21783" y="10485"/>
                    <a:pt x="21783" y="10419"/>
                  </a:cubicBezTo>
                  <a:lnTo>
                    <a:pt x="20349" y="8117"/>
                  </a:lnTo>
                  <a:cubicBezTo>
                    <a:pt x="20382" y="7917"/>
                    <a:pt x="20482" y="7784"/>
                    <a:pt x="20649" y="7717"/>
                  </a:cubicBezTo>
                  <a:lnTo>
                    <a:pt x="22350" y="6950"/>
                  </a:lnTo>
                  <a:cubicBezTo>
                    <a:pt x="22517" y="6883"/>
                    <a:pt x="22650" y="6716"/>
                    <a:pt x="22650" y="6516"/>
                  </a:cubicBezTo>
                  <a:cubicBezTo>
                    <a:pt x="22984" y="3681"/>
                    <a:pt x="22350" y="2380"/>
                    <a:pt x="21783" y="1346"/>
                  </a:cubicBezTo>
                  <a:cubicBezTo>
                    <a:pt x="21483" y="845"/>
                    <a:pt x="20982" y="478"/>
                    <a:pt x="20382" y="412"/>
                  </a:cubicBezTo>
                  <a:lnTo>
                    <a:pt x="17513" y="11"/>
                  </a:lnTo>
                  <a:cubicBezTo>
                    <a:pt x="17442" y="4"/>
                    <a:pt x="17372" y="0"/>
                    <a:pt x="17301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171850" y="7066950"/>
              <a:ext cx="1211725" cy="1191100"/>
            </a:xfrm>
            <a:custGeom>
              <a:avLst/>
              <a:gdLst/>
              <a:ahLst/>
              <a:cxnLst/>
              <a:rect l="l" t="t" r="r" b="b"/>
              <a:pathLst>
                <a:path w="48469" h="47644" extrusionOk="0">
                  <a:moveTo>
                    <a:pt x="4733" y="1"/>
                  </a:moveTo>
                  <a:cubicBezTo>
                    <a:pt x="2876" y="1"/>
                    <a:pt x="673" y="688"/>
                    <a:pt x="0" y="1911"/>
                  </a:cubicBezTo>
                  <a:cubicBezTo>
                    <a:pt x="167" y="3812"/>
                    <a:pt x="5671" y="37736"/>
                    <a:pt x="7405" y="38170"/>
                  </a:cubicBezTo>
                  <a:lnTo>
                    <a:pt x="42097" y="47643"/>
                  </a:lnTo>
                  <a:cubicBezTo>
                    <a:pt x="44332" y="42073"/>
                    <a:pt x="48468" y="37670"/>
                    <a:pt x="45333" y="31632"/>
                  </a:cubicBezTo>
                  <a:lnTo>
                    <a:pt x="16345" y="26962"/>
                  </a:lnTo>
                  <a:lnTo>
                    <a:pt x="7372" y="877"/>
                  </a:lnTo>
                  <a:cubicBezTo>
                    <a:pt x="6957" y="279"/>
                    <a:pt x="5915" y="1"/>
                    <a:pt x="473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818125" y="7741650"/>
              <a:ext cx="714875" cy="622300"/>
            </a:xfrm>
            <a:custGeom>
              <a:avLst/>
              <a:gdLst/>
              <a:ahLst/>
              <a:cxnLst/>
              <a:rect l="l" t="t" r="r" b="b"/>
              <a:pathLst>
                <a:path w="28595" h="24892" extrusionOk="0">
                  <a:moveTo>
                    <a:pt x="4376" y="0"/>
                  </a:moveTo>
                  <a:cubicBezTo>
                    <a:pt x="3795" y="0"/>
                    <a:pt x="3296" y="417"/>
                    <a:pt x="3203" y="1008"/>
                  </a:cubicBezTo>
                  <a:lnTo>
                    <a:pt x="134" y="16252"/>
                  </a:lnTo>
                  <a:cubicBezTo>
                    <a:pt x="1" y="16886"/>
                    <a:pt x="368" y="17520"/>
                    <a:pt x="1002" y="17687"/>
                  </a:cubicBezTo>
                  <a:lnTo>
                    <a:pt x="20382" y="24892"/>
                  </a:lnTo>
                  <a:cubicBezTo>
                    <a:pt x="20382" y="24892"/>
                    <a:pt x="28594" y="1295"/>
                    <a:pt x="22605" y="1295"/>
                  </a:cubicBezTo>
                  <a:cubicBezTo>
                    <a:pt x="22523" y="1295"/>
                    <a:pt x="22438" y="1299"/>
                    <a:pt x="22350" y="1308"/>
                  </a:cubicBezTo>
                  <a:lnTo>
                    <a:pt x="4504" y="7"/>
                  </a:lnTo>
                  <a:cubicBezTo>
                    <a:pt x="4461" y="3"/>
                    <a:pt x="4418" y="0"/>
                    <a:pt x="4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3586900" y="7199725"/>
              <a:ext cx="456175" cy="620125"/>
            </a:xfrm>
            <a:custGeom>
              <a:avLst/>
              <a:gdLst/>
              <a:ahLst/>
              <a:cxnLst/>
              <a:rect l="l" t="t" r="r" b="b"/>
              <a:pathLst>
                <a:path w="18247" h="24805" extrusionOk="0">
                  <a:moveTo>
                    <a:pt x="1936" y="0"/>
                  </a:moveTo>
                  <a:cubicBezTo>
                    <a:pt x="804" y="0"/>
                    <a:pt x="198" y="247"/>
                    <a:pt x="467" y="869"/>
                  </a:cubicBezTo>
                  <a:cubicBezTo>
                    <a:pt x="1768" y="3838"/>
                    <a:pt x="0" y="10943"/>
                    <a:pt x="0" y="10943"/>
                  </a:cubicBezTo>
                  <a:cubicBezTo>
                    <a:pt x="0" y="10943"/>
                    <a:pt x="4037" y="23185"/>
                    <a:pt x="8873" y="24720"/>
                  </a:cubicBezTo>
                  <a:cubicBezTo>
                    <a:pt x="9057" y="24777"/>
                    <a:pt x="9236" y="24805"/>
                    <a:pt x="9410" y="24805"/>
                  </a:cubicBezTo>
                  <a:cubicBezTo>
                    <a:pt x="12049" y="24805"/>
                    <a:pt x="13587" y="18478"/>
                    <a:pt x="14244" y="15380"/>
                  </a:cubicBezTo>
                  <a:cubicBezTo>
                    <a:pt x="14644" y="13545"/>
                    <a:pt x="18247" y="3605"/>
                    <a:pt x="18247" y="3605"/>
                  </a:cubicBezTo>
                  <a:cubicBezTo>
                    <a:pt x="18247" y="3605"/>
                    <a:pt x="6260" y="0"/>
                    <a:pt x="1936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3675300" y="7357375"/>
              <a:ext cx="292725" cy="189600"/>
            </a:xfrm>
            <a:custGeom>
              <a:avLst/>
              <a:gdLst/>
              <a:ahLst/>
              <a:cxnLst/>
              <a:rect l="l" t="t" r="r" b="b"/>
              <a:pathLst>
                <a:path w="11709" h="7584" extrusionOk="0">
                  <a:moveTo>
                    <a:pt x="0" y="1"/>
                  </a:moveTo>
                  <a:cubicBezTo>
                    <a:pt x="1" y="1"/>
                    <a:pt x="1735" y="3170"/>
                    <a:pt x="5738" y="5304"/>
                  </a:cubicBezTo>
                  <a:cubicBezTo>
                    <a:pt x="9604" y="7386"/>
                    <a:pt x="10753" y="7583"/>
                    <a:pt x="11050" y="7583"/>
                  </a:cubicBezTo>
                  <a:cubicBezTo>
                    <a:pt x="11119" y="7583"/>
                    <a:pt x="11142" y="7573"/>
                    <a:pt x="11142" y="7573"/>
                  </a:cubicBezTo>
                  <a:lnTo>
                    <a:pt x="11709" y="5805"/>
                  </a:lnTo>
                  <a:lnTo>
                    <a:pt x="11709" y="5805"/>
                  </a:lnTo>
                  <a:cubicBezTo>
                    <a:pt x="11709" y="5805"/>
                    <a:pt x="11684" y="5805"/>
                    <a:pt x="11636" y="5805"/>
                  </a:cubicBezTo>
                  <a:cubicBezTo>
                    <a:pt x="11130" y="5805"/>
                    <a:pt x="8039" y="5722"/>
                    <a:pt x="4837" y="3770"/>
                  </a:cubicBezTo>
                  <a:cubicBezTo>
                    <a:pt x="1502" y="176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589750" y="7850225"/>
              <a:ext cx="1614525" cy="524575"/>
            </a:xfrm>
            <a:custGeom>
              <a:avLst/>
              <a:gdLst/>
              <a:ahLst/>
              <a:cxnLst/>
              <a:rect l="l" t="t" r="r" b="b"/>
              <a:pathLst>
                <a:path w="64581" h="20983" extrusionOk="0">
                  <a:moveTo>
                    <a:pt x="2703" y="1"/>
                  </a:moveTo>
                  <a:cubicBezTo>
                    <a:pt x="835" y="267"/>
                    <a:pt x="1" y="5705"/>
                    <a:pt x="1268" y="7573"/>
                  </a:cubicBezTo>
                  <a:cubicBezTo>
                    <a:pt x="1287" y="7571"/>
                    <a:pt x="1307" y="7570"/>
                    <a:pt x="1330" y="7570"/>
                  </a:cubicBezTo>
                  <a:cubicBezTo>
                    <a:pt x="3775" y="7570"/>
                    <a:pt x="32257" y="18014"/>
                    <a:pt x="32257" y="18014"/>
                  </a:cubicBezTo>
                  <a:lnTo>
                    <a:pt x="59243" y="20982"/>
                  </a:lnTo>
                  <a:cubicBezTo>
                    <a:pt x="60811" y="15212"/>
                    <a:pt x="64580" y="9507"/>
                    <a:pt x="60778" y="3870"/>
                  </a:cubicBezTo>
                  <a:lnTo>
                    <a:pt x="60778" y="3870"/>
                  </a:lnTo>
                  <a:lnTo>
                    <a:pt x="34092" y="4637"/>
                  </a:lnTo>
                  <a:lnTo>
                    <a:pt x="34092" y="4637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762275" y="7729325"/>
              <a:ext cx="966525" cy="687175"/>
            </a:xfrm>
            <a:custGeom>
              <a:avLst/>
              <a:gdLst/>
              <a:ahLst/>
              <a:cxnLst/>
              <a:rect l="l" t="t" r="r" b="b"/>
              <a:pathLst>
                <a:path w="38661" h="27487" extrusionOk="0">
                  <a:moveTo>
                    <a:pt x="30648" y="0"/>
                  </a:moveTo>
                  <a:cubicBezTo>
                    <a:pt x="29407" y="0"/>
                    <a:pt x="28274" y="105"/>
                    <a:pt x="27320" y="367"/>
                  </a:cubicBezTo>
                  <a:cubicBezTo>
                    <a:pt x="25118" y="1001"/>
                    <a:pt x="21048" y="2468"/>
                    <a:pt x="18080" y="5370"/>
                  </a:cubicBezTo>
                  <a:lnTo>
                    <a:pt x="1768" y="6838"/>
                  </a:lnTo>
                  <a:cubicBezTo>
                    <a:pt x="1334" y="6905"/>
                    <a:pt x="1001" y="7272"/>
                    <a:pt x="1034" y="7705"/>
                  </a:cubicBezTo>
                  <a:cubicBezTo>
                    <a:pt x="1134" y="10674"/>
                    <a:pt x="0" y="23850"/>
                    <a:pt x="167" y="26719"/>
                  </a:cubicBezTo>
                  <a:cubicBezTo>
                    <a:pt x="167" y="27119"/>
                    <a:pt x="500" y="27453"/>
                    <a:pt x="901" y="27486"/>
                  </a:cubicBezTo>
                  <a:lnTo>
                    <a:pt x="38661" y="26852"/>
                  </a:lnTo>
                  <a:lnTo>
                    <a:pt x="37860" y="567"/>
                  </a:lnTo>
                  <a:lnTo>
                    <a:pt x="33724" y="167"/>
                  </a:lnTo>
                  <a:cubicBezTo>
                    <a:pt x="32655" y="64"/>
                    <a:pt x="31619" y="0"/>
                    <a:pt x="30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3544375" y="7345650"/>
              <a:ext cx="389475" cy="366175"/>
            </a:xfrm>
            <a:custGeom>
              <a:avLst/>
              <a:gdLst/>
              <a:ahLst/>
              <a:cxnLst/>
              <a:rect l="l" t="t" r="r" b="b"/>
              <a:pathLst>
                <a:path w="15579" h="14647" extrusionOk="0">
                  <a:moveTo>
                    <a:pt x="2485" y="1"/>
                  </a:moveTo>
                  <a:cubicBezTo>
                    <a:pt x="2473" y="1"/>
                    <a:pt x="2476" y="21"/>
                    <a:pt x="2492" y="61"/>
                  </a:cubicBezTo>
                  <a:lnTo>
                    <a:pt x="2492" y="61"/>
                  </a:lnTo>
                  <a:lnTo>
                    <a:pt x="2535" y="36"/>
                  </a:lnTo>
                  <a:cubicBezTo>
                    <a:pt x="2510" y="12"/>
                    <a:pt x="2494" y="1"/>
                    <a:pt x="2485" y="1"/>
                  </a:cubicBezTo>
                  <a:close/>
                  <a:moveTo>
                    <a:pt x="2492" y="61"/>
                  </a:moveTo>
                  <a:lnTo>
                    <a:pt x="0" y="1504"/>
                  </a:lnTo>
                  <a:lnTo>
                    <a:pt x="4670" y="8042"/>
                  </a:lnTo>
                  <a:cubicBezTo>
                    <a:pt x="5104" y="8642"/>
                    <a:pt x="8406" y="10744"/>
                    <a:pt x="9073" y="11077"/>
                  </a:cubicBezTo>
                  <a:lnTo>
                    <a:pt x="15545" y="14646"/>
                  </a:lnTo>
                  <a:cubicBezTo>
                    <a:pt x="15545" y="14646"/>
                    <a:pt x="15545" y="13746"/>
                    <a:pt x="15578" y="12178"/>
                  </a:cubicBezTo>
                  <a:cubicBezTo>
                    <a:pt x="8239" y="8661"/>
                    <a:pt x="2805" y="827"/>
                    <a:pt x="2492" y="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2540175" y="7379900"/>
              <a:ext cx="1392825" cy="1060800"/>
            </a:xfrm>
            <a:custGeom>
              <a:avLst/>
              <a:gdLst/>
              <a:ahLst/>
              <a:cxnLst/>
              <a:rect l="l" t="t" r="r" b="b"/>
              <a:pathLst>
                <a:path w="55713" h="42432" extrusionOk="0">
                  <a:moveTo>
                    <a:pt x="40535" y="0"/>
                  </a:moveTo>
                  <a:cubicBezTo>
                    <a:pt x="40535" y="0"/>
                    <a:pt x="32930" y="2302"/>
                    <a:pt x="28160" y="5771"/>
                  </a:cubicBezTo>
                  <a:cubicBezTo>
                    <a:pt x="18892" y="12491"/>
                    <a:pt x="5580" y="12643"/>
                    <a:pt x="4394" y="12643"/>
                  </a:cubicBezTo>
                  <a:cubicBezTo>
                    <a:pt x="4338" y="12643"/>
                    <a:pt x="4309" y="12643"/>
                    <a:pt x="4309" y="12643"/>
                  </a:cubicBezTo>
                  <a:cubicBezTo>
                    <a:pt x="3957" y="12504"/>
                    <a:pt x="3317" y="12389"/>
                    <a:pt x="2681" y="12389"/>
                  </a:cubicBezTo>
                  <a:cubicBezTo>
                    <a:pt x="1331" y="12389"/>
                    <a:pt x="0" y="12906"/>
                    <a:pt x="1474" y="14811"/>
                  </a:cubicBezTo>
                  <a:cubicBezTo>
                    <a:pt x="5410" y="19848"/>
                    <a:pt x="1974" y="40929"/>
                    <a:pt x="1974" y="40929"/>
                  </a:cubicBezTo>
                  <a:cubicBezTo>
                    <a:pt x="1857" y="41870"/>
                    <a:pt x="2854" y="42215"/>
                    <a:pt x="5125" y="42215"/>
                  </a:cubicBezTo>
                  <a:cubicBezTo>
                    <a:pt x="5430" y="42215"/>
                    <a:pt x="5759" y="42209"/>
                    <a:pt x="6111" y="42197"/>
                  </a:cubicBezTo>
                  <a:cubicBezTo>
                    <a:pt x="6111" y="42197"/>
                    <a:pt x="8322" y="42432"/>
                    <a:pt x="11761" y="42432"/>
                  </a:cubicBezTo>
                  <a:cubicBezTo>
                    <a:pt x="18771" y="42432"/>
                    <a:pt x="30884" y="41456"/>
                    <a:pt x="39768" y="35526"/>
                  </a:cubicBezTo>
                  <a:cubicBezTo>
                    <a:pt x="51076" y="27954"/>
                    <a:pt x="55713" y="13276"/>
                    <a:pt x="55713" y="13276"/>
                  </a:cubicBezTo>
                  <a:cubicBezTo>
                    <a:pt x="55379" y="12876"/>
                    <a:pt x="44171" y="7839"/>
                    <a:pt x="405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4010525" y="7414050"/>
              <a:ext cx="187600" cy="133100"/>
            </a:xfrm>
            <a:custGeom>
              <a:avLst/>
              <a:gdLst/>
              <a:ahLst/>
              <a:cxnLst/>
              <a:rect l="l" t="t" r="r" b="b"/>
              <a:pathLst>
                <a:path w="7504" h="5324" extrusionOk="0">
                  <a:moveTo>
                    <a:pt x="5006" y="1"/>
                  </a:moveTo>
                  <a:cubicBezTo>
                    <a:pt x="4983" y="1"/>
                    <a:pt x="4960" y="1"/>
                    <a:pt x="4938" y="2"/>
                  </a:cubicBezTo>
                  <a:cubicBezTo>
                    <a:pt x="3637" y="2"/>
                    <a:pt x="2503" y="402"/>
                    <a:pt x="2503" y="402"/>
                  </a:cubicBezTo>
                  <a:cubicBezTo>
                    <a:pt x="2503" y="402"/>
                    <a:pt x="801" y="736"/>
                    <a:pt x="401" y="1670"/>
                  </a:cubicBezTo>
                  <a:cubicBezTo>
                    <a:pt x="1" y="2604"/>
                    <a:pt x="134" y="4972"/>
                    <a:pt x="134" y="4972"/>
                  </a:cubicBezTo>
                  <a:cubicBezTo>
                    <a:pt x="134" y="4972"/>
                    <a:pt x="852" y="5323"/>
                    <a:pt x="1605" y="5323"/>
                  </a:cubicBezTo>
                  <a:cubicBezTo>
                    <a:pt x="1965" y="5323"/>
                    <a:pt x="2334" y="5243"/>
                    <a:pt x="2636" y="5005"/>
                  </a:cubicBezTo>
                  <a:cubicBezTo>
                    <a:pt x="4504" y="3538"/>
                    <a:pt x="7206" y="1803"/>
                    <a:pt x="7373" y="1336"/>
                  </a:cubicBezTo>
                  <a:cubicBezTo>
                    <a:pt x="7504" y="910"/>
                    <a:pt x="6283" y="1"/>
                    <a:pt x="50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826125" y="6960000"/>
              <a:ext cx="530050" cy="176400"/>
            </a:xfrm>
            <a:custGeom>
              <a:avLst/>
              <a:gdLst/>
              <a:ahLst/>
              <a:cxnLst/>
              <a:rect l="l" t="t" r="r" b="b"/>
              <a:pathLst>
                <a:path w="21202" h="7056" extrusionOk="0">
                  <a:moveTo>
                    <a:pt x="17358" y="0"/>
                  </a:moveTo>
                  <a:cubicBezTo>
                    <a:pt x="12566" y="0"/>
                    <a:pt x="0" y="6343"/>
                    <a:pt x="2721" y="7056"/>
                  </a:cubicBezTo>
                  <a:cubicBezTo>
                    <a:pt x="4452" y="6495"/>
                    <a:pt x="6634" y="6320"/>
                    <a:pt x="8676" y="6320"/>
                  </a:cubicBezTo>
                  <a:cubicBezTo>
                    <a:pt x="11002" y="6320"/>
                    <a:pt x="13146" y="6547"/>
                    <a:pt x="14229" y="6689"/>
                  </a:cubicBezTo>
                  <a:lnTo>
                    <a:pt x="21201" y="5155"/>
                  </a:lnTo>
                  <a:cubicBezTo>
                    <a:pt x="21201" y="5155"/>
                    <a:pt x="20334" y="284"/>
                    <a:pt x="17765" y="17"/>
                  </a:cubicBezTo>
                  <a:cubicBezTo>
                    <a:pt x="17637" y="6"/>
                    <a:pt x="17501" y="0"/>
                    <a:pt x="17358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350675" y="7831075"/>
              <a:ext cx="351700" cy="405325"/>
            </a:xfrm>
            <a:custGeom>
              <a:avLst/>
              <a:gdLst/>
              <a:ahLst/>
              <a:cxnLst/>
              <a:rect l="l" t="t" r="r" b="b"/>
              <a:pathLst>
                <a:path w="14068" h="16213" extrusionOk="0">
                  <a:moveTo>
                    <a:pt x="10055" y="0"/>
                  </a:moveTo>
                  <a:cubicBezTo>
                    <a:pt x="9300" y="0"/>
                    <a:pt x="8569" y="159"/>
                    <a:pt x="7996" y="600"/>
                  </a:cubicBezTo>
                  <a:cubicBezTo>
                    <a:pt x="4694" y="3267"/>
                    <a:pt x="0" y="16213"/>
                    <a:pt x="1744" y="16213"/>
                  </a:cubicBezTo>
                  <a:cubicBezTo>
                    <a:pt x="1832" y="16213"/>
                    <a:pt x="1937" y="16180"/>
                    <a:pt x="2058" y="16111"/>
                  </a:cubicBezTo>
                  <a:cubicBezTo>
                    <a:pt x="3893" y="12675"/>
                    <a:pt x="9197" y="9573"/>
                    <a:pt x="10831" y="8339"/>
                  </a:cubicBezTo>
                  <a:lnTo>
                    <a:pt x="14067" y="1033"/>
                  </a:lnTo>
                  <a:cubicBezTo>
                    <a:pt x="14067" y="1033"/>
                    <a:pt x="11983" y="0"/>
                    <a:pt x="10055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3431800" y="6495925"/>
              <a:ext cx="925675" cy="1006575"/>
            </a:xfrm>
            <a:custGeom>
              <a:avLst/>
              <a:gdLst/>
              <a:ahLst/>
              <a:cxnLst/>
              <a:rect l="l" t="t" r="r" b="b"/>
              <a:pathLst>
                <a:path w="37027" h="40263" extrusionOk="0">
                  <a:moveTo>
                    <a:pt x="19747" y="1"/>
                  </a:moveTo>
                  <a:cubicBezTo>
                    <a:pt x="8840" y="1"/>
                    <a:pt x="0" y="9007"/>
                    <a:pt x="0" y="20148"/>
                  </a:cubicBezTo>
                  <a:cubicBezTo>
                    <a:pt x="0" y="31256"/>
                    <a:pt x="8840" y="40263"/>
                    <a:pt x="19747" y="40263"/>
                  </a:cubicBezTo>
                  <a:cubicBezTo>
                    <a:pt x="25151" y="40263"/>
                    <a:pt x="30488" y="39329"/>
                    <a:pt x="33424" y="35659"/>
                  </a:cubicBezTo>
                  <a:cubicBezTo>
                    <a:pt x="36459" y="31923"/>
                    <a:pt x="37026" y="25352"/>
                    <a:pt x="37026" y="19715"/>
                  </a:cubicBezTo>
                  <a:cubicBezTo>
                    <a:pt x="37026" y="8607"/>
                    <a:pt x="30689" y="1"/>
                    <a:pt x="1974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3316700" y="6460450"/>
              <a:ext cx="1018250" cy="1046400"/>
            </a:xfrm>
            <a:custGeom>
              <a:avLst/>
              <a:gdLst/>
              <a:ahLst/>
              <a:cxnLst/>
              <a:rect l="l" t="t" r="r" b="b"/>
              <a:pathLst>
                <a:path w="40730" h="41856" extrusionOk="0">
                  <a:moveTo>
                    <a:pt x="21038" y="1"/>
                  </a:moveTo>
                  <a:cubicBezTo>
                    <a:pt x="9802" y="1"/>
                    <a:pt x="218" y="9909"/>
                    <a:pt x="134" y="22968"/>
                  </a:cubicBezTo>
                  <a:cubicBezTo>
                    <a:pt x="1" y="38546"/>
                    <a:pt x="15512" y="41782"/>
                    <a:pt x="15512" y="41782"/>
                  </a:cubicBezTo>
                  <a:cubicBezTo>
                    <a:pt x="16245" y="41830"/>
                    <a:pt x="16948" y="41855"/>
                    <a:pt x="17622" y="41855"/>
                  </a:cubicBezTo>
                  <a:cubicBezTo>
                    <a:pt x="26701" y="41855"/>
                    <a:pt x="30651" y="37267"/>
                    <a:pt x="35526" y="22735"/>
                  </a:cubicBezTo>
                  <a:cubicBezTo>
                    <a:pt x="40730" y="7124"/>
                    <a:pt x="27754" y="1186"/>
                    <a:pt x="27754" y="1186"/>
                  </a:cubicBezTo>
                  <a:cubicBezTo>
                    <a:pt x="25491" y="379"/>
                    <a:pt x="23233" y="1"/>
                    <a:pt x="21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4000525" y="6939375"/>
              <a:ext cx="264375" cy="299225"/>
            </a:xfrm>
            <a:custGeom>
              <a:avLst/>
              <a:gdLst/>
              <a:ahLst/>
              <a:cxnLst/>
              <a:rect l="l" t="t" r="r" b="b"/>
              <a:pathLst>
                <a:path w="10575" h="11969" extrusionOk="0">
                  <a:moveTo>
                    <a:pt x="4427" y="1"/>
                  </a:moveTo>
                  <a:cubicBezTo>
                    <a:pt x="3848" y="1"/>
                    <a:pt x="3273" y="132"/>
                    <a:pt x="2736" y="409"/>
                  </a:cubicBezTo>
                  <a:cubicBezTo>
                    <a:pt x="668" y="1443"/>
                    <a:pt x="1" y="4245"/>
                    <a:pt x="1235" y="6647"/>
                  </a:cubicBezTo>
                  <a:cubicBezTo>
                    <a:pt x="2293" y="8763"/>
                    <a:pt x="5554" y="11968"/>
                    <a:pt x="7729" y="11968"/>
                  </a:cubicBezTo>
                  <a:cubicBezTo>
                    <a:pt x="8022" y="11968"/>
                    <a:pt x="8295" y="11910"/>
                    <a:pt x="8540" y="11784"/>
                  </a:cubicBezTo>
                  <a:cubicBezTo>
                    <a:pt x="10575" y="10750"/>
                    <a:pt x="9908" y="5246"/>
                    <a:pt x="8673" y="2844"/>
                  </a:cubicBezTo>
                  <a:cubicBezTo>
                    <a:pt x="7760" y="1066"/>
                    <a:pt x="6078" y="1"/>
                    <a:pt x="442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3958825" y="6487975"/>
              <a:ext cx="488400" cy="288675"/>
            </a:xfrm>
            <a:custGeom>
              <a:avLst/>
              <a:gdLst/>
              <a:ahLst/>
              <a:cxnLst/>
              <a:rect l="l" t="t" r="r" b="b"/>
              <a:pathLst>
                <a:path w="19536" h="11547" extrusionOk="0">
                  <a:moveTo>
                    <a:pt x="3722" y="0"/>
                  </a:moveTo>
                  <a:cubicBezTo>
                    <a:pt x="1207" y="0"/>
                    <a:pt x="1" y="1319"/>
                    <a:pt x="1" y="1319"/>
                  </a:cubicBezTo>
                  <a:lnTo>
                    <a:pt x="6839" y="7957"/>
                  </a:lnTo>
                  <a:cubicBezTo>
                    <a:pt x="10354" y="10592"/>
                    <a:pt x="12890" y="11546"/>
                    <a:pt x="14719" y="11546"/>
                  </a:cubicBezTo>
                  <a:cubicBezTo>
                    <a:pt x="19535" y="11546"/>
                    <a:pt x="19448" y="4922"/>
                    <a:pt x="19448" y="4922"/>
                  </a:cubicBezTo>
                  <a:lnTo>
                    <a:pt x="19448" y="4922"/>
                  </a:lnTo>
                  <a:cubicBezTo>
                    <a:pt x="19448" y="4922"/>
                    <a:pt x="18683" y="6039"/>
                    <a:pt x="16992" y="6039"/>
                  </a:cubicBezTo>
                  <a:cubicBezTo>
                    <a:pt x="15880" y="6039"/>
                    <a:pt x="14368" y="5556"/>
                    <a:pt x="12410" y="3954"/>
                  </a:cubicBezTo>
                  <a:cubicBezTo>
                    <a:pt x="8628" y="858"/>
                    <a:pt x="5750" y="0"/>
                    <a:pt x="3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3176600" y="6465900"/>
              <a:ext cx="769750" cy="1125825"/>
            </a:xfrm>
            <a:custGeom>
              <a:avLst/>
              <a:gdLst/>
              <a:ahLst/>
              <a:cxnLst/>
              <a:rect l="l" t="t" r="r" b="b"/>
              <a:pathLst>
                <a:path w="30790" h="45033" extrusionOk="0">
                  <a:moveTo>
                    <a:pt x="26453" y="1"/>
                  </a:moveTo>
                  <a:lnTo>
                    <a:pt x="26453" y="1"/>
                  </a:lnTo>
                  <a:cubicBezTo>
                    <a:pt x="19600" y="507"/>
                    <a:pt x="13864" y="4767"/>
                    <a:pt x="9699" y="4767"/>
                  </a:cubicBezTo>
                  <a:cubicBezTo>
                    <a:pt x="9201" y="4767"/>
                    <a:pt x="8725" y="4706"/>
                    <a:pt x="8273" y="4571"/>
                  </a:cubicBezTo>
                  <a:lnTo>
                    <a:pt x="8273" y="4571"/>
                  </a:lnTo>
                  <a:cubicBezTo>
                    <a:pt x="8273" y="4571"/>
                    <a:pt x="8807" y="6172"/>
                    <a:pt x="11209" y="6305"/>
                  </a:cubicBezTo>
                  <a:cubicBezTo>
                    <a:pt x="11209" y="6305"/>
                    <a:pt x="4504" y="7773"/>
                    <a:pt x="2536" y="12977"/>
                  </a:cubicBezTo>
                  <a:cubicBezTo>
                    <a:pt x="2536" y="12977"/>
                    <a:pt x="5204" y="11209"/>
                    <a:pt x="6572" y="11109"/>
                  </a:cubicBezTo>
                  <a:lnTo>
                    <a:pt x="6572" y="11109"/>
                  </a:lnTo>
                  <a:cubicBezTo>
                    <a:pt x="6572" y="11109"/>
                    <a:pt x="3303" y="12977"/>
                    <a:pt x="2536" y="18414"/>
                  </a:cubicBezTo>
                  <a:lnTo>
                    <a:pt x="3603" y="17380"/>
                  </a:lnTo>
                  <a:lnTo>
                    <a:pt x="3603" y="17380"/>
                  </a:lnTo>
                  <a:cubicBezTo>
                    <a:pt x="3603" y="17380"/>
                    <a:pt x="1" y="27654"/>
                    <a:pt x="3803" y="33224"/>
                  </a:cubicBezTo>
                  <a:cubicBezTo>
                    <a:pt x="3803" y="33224"/>
                    <a:pt x="4004" y="31523"/>
                    <a:pt x="4070" y="30489"/>
                  </a:cubicBezTo>
                  <a:cubicBezTo>
                    <a:pt x="4070" y="30489"/>
                    <a:pt x="7606" y="43098"/>
                    <a:pt x="18948" y="43665"/>
                  </a:cubicBezTo>
                  <a:lnTo>
                    <a:pt x="17447" y="41564"/>
                  </a:lnTo>
                  <a:lnTo>
                    <a:pt x="17447" y="41564"/>
                  </a:lnTo>
                  <a:cubicBezTo>
                    <a:pt x="17447" y="41564"/>
                    <a:pt x="22284" y="44399"/>
                    <a:pt x="27587" y="45033"/>
                  </a:cubicBezTo>
                  <a:lnTo>
                    <a:pt x="26753" y="40997"/>
                  </a:lnTo>
                  <a:lnTo>
                    <a:pt x="26753" y="40997"/>
                  </a:lnTo>
                  <a:cubicBezTo>
                    <a:pt x="26753" y="40997"/>
                    <a:pt x="27621" y="41564"/>
                    <a:pt x="30789" y="41897"/>
                  </a:cubicBezTo>
                  <a:cubicBezTo>
                    <a:pt x="26486" y="41264"/>
                    <a:pt x="22184" y="34026"/>
                    <a:pt x="22183" y="34025"/>
                  </a:cubicBezTo>
                  <a:lnTo>
                    <a:pt x="22183" y="34025"/>
                  </a:lnTo>
                  <a:cubicBezTo>
                    <a:pt x="22417" y="36560"/>
                    <a:pt x="24351" y="38562"/>
                    <a:pt x="24351" y="38562"/>
                  </a:cubicBezTo>
                  <a:cubicBezTo>
                    <a:pt x="15345" y="38228"/>
                    <a:pt x="14311" y="26486"/>
                    <a:pt x="14311" y="26486"/>
                  </a:cubicBezTo>
                  <a:cubicBezTo>
                    <a:pt x="13010" y="29522"/>
                    <a:pt x="13444" y="33758"/>
                    <a:pt x="13444" y="33758"/>
                  </a:cubicBezTo>
                  <a:cubicBezTo>
                    <a:pt x="6739" y="26086"/>
                    <a:pt x="12876" y="15112"/>
                    <a:pt x="12877" y="15111"/>
                  </a:cubicBezTo>
                  <a:lnTo>
                    <a:pt x="12877" y="15111"/>
                  </a:lnTo>
                  <a:cubicBezTo>
                    <a:pt x="11442" y="15712"/>
                    <a:pt x="8707" y="20816"/>
                    <a:pt x="8707" y="20816"/>
                  </a:cubicBezTo>
                  <a:cubicBezTo>
                    <a:pt x="7673" y="10241"/>
                    <a:pt x="19815" y="5071"/>
                    <a:pt x="19815" y="5071"/>
                  </a:cubicBezTo>
                  <a:lnTo>
                    <a:pt x="19815" y="5071"/>
                  </a:lnTo>
                  <a:cubicBezTo>
                    <a:pt x="17980" y="5138"/>
                    <a:pt x="15278" y="6038"/>
                    <a:pt x="15278" y="6038"/>
                  </a:cubicBezTo>
                  <a:cubicBezTo>
                    <a:pt x="16980" y="3370"/>
                    <a:pt x="23051" y="1535"/>
                    <a:pt x="26453" y="1"/>
                  </a:cubicBezTo>
                  <a:close/>
                </a:path>
              </a:pathLst>
            </a:custGeom>
            <a:solidFill>
              <a:srgbClr val="6F4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3285025" y="7703700"/>
              <a:ext cx="517050" cy="518475"/>
            </a:xfrm>
            <a:custGeom>
              <a:avLst/>
              <a:gdLst/>
              <a:ahLst/>
              <a:cxnLst/>
              <a:rect l="l" t="t" r="r" b="b"/>
              <a:pathLst>
                <a:path w="20682" h="20739" extrusionOk="0">
                  <a:moveTo>
                    <a:pt x="7860" y="0"/>
                  </a:moveTo>
                  <a:cubicBezTo>
                    <a:pt x="6569" y="0"/>
                    <a:pt x="5273" y="325"/>
                    <a:pt x="4103" y="991"/>
                  </a:cubicBezTo>
                  <a:cubicBezTo>
                    <a:pt x="1568" y="2392"/>
                    <a:pt x="234" y="5528"/>
                    <a:pt x="234" y="8464"/>
                  </a:cubicBezTo>
                  <a:lnTo>
                    <a:pt x="0" y="8030"/>
                  </a:lnTo>
                  <a:lnTo>
                    <a:pt x="0" y="8030"/>
                  </a:lnTo>
                  <a:cubicBezTo>
                    <a:pt x="34" y="10765"/>
                    <a:pt x="2902" y="14301"/>
                    <a:pt x="5237" y="15769"/>
                  </a:cubicBezTo>
                  <a:cubicBezTo>
                    <a:pt x="5237" y="15769"/>
                    <a:pt x="11108" y="19905"/>
                    <a:pt x="12542" y="20739"/>
                  </a:cubicBezTo>
                  <a:cubicBezTo>
                    <a:pt x="15611" y="19371"/>
                    <a:pt x="20682" y="7696"/>
                    <a:pt x="20682" y="7696"/>
                  </a:cubicBezTo>
                  <a:lnTo>
                    <a:pt x="12442" y="1492"/>
                  </a:lnTo>
                  <a:cubicBezTo>
                    <a:pt x="11089" y="509"/>
                    <a:pt x="9477" y="0"/>
                    <a:pt x="7860" y="0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3620249" y="7430486"/>
              <a:ext cx="866475" cy="986025"/>
            </a:xfrm>
            <a:custGeom>
              <a:avLst/>
              <a:gdLst/>
              <a:ahLst/>
              <a:cxnLst/>
              <a:rect l="l" t="t" r="r" b="b"/>
              <a:pathLst>
                <a:path w="34659" h="39441" extrusionOk="0">
                  <a:moveTo>
                    <a:pt x="22343" y="0"/>
                  </a:moveTo>
                  <a:cubicBezTo>
                    <a:pt x="22203" y="0"/>
                    <a:pt x="22060" y="15"/>
                    <a:pt x="21916" y="46"/>
                  </a:cubicBezTo>
                  <a:lnTo>
                    <a:pt x="19181" y="613"/>
                  </a:lnTo>
                  <a:cubicBezTo>
                    <a:pt x="18513" y="746"/>
                    <a:pt x="17980" y="1213"/>
                    <a:pt x="17746" y="1880"/>
                  </a:cubicBezTo>
                  <a:cubicBezTo>
                    <a:pt x="17313" y="3081"/>
                    <a:pt x="16679" y="5116"/>
                    <a:pt x="16946" y="6417"/>
                  </a:cubicBezTo>
                  <a:cubicBezTo>
                    <a:pt x="16979" y="6483"/>
                    <a:pt x="17012" y="6550"/>
                    <a:pt x="17046" y="6584"/>
                  </a:cubicBezTo>
                  <a:lnTo>
                    <a:pt x="19781" y="10586"/>
                  </a:lnTo>
                  <a:cubicBezTo>
                    <a:pt x="19781" y="10620"/>
                    <a:pt x="19781" y="10620"/>
                    <a:pt x="19781" y="10653"/>
                  </a:cubicBezTo>
                  <a:cubicBezTo>
                    <a:pt x="19781" y="10653"/>
                    <a:pt x="21482" y="26965"/>
                    <a:pt x="21315" y="26998"/>
                  </a:cubicBezTo>
                  <a:lnTo>
                    <a:pt x="6071" y="18225"/>
                  </a:lnTo>
                  <a:lnTo>
                    <a:pt x="0" y="28900"/>
                  </a:lnTo>
                  <a:cubicBezTo>
                    <a:pt x="0" y="28900"/>
                    <a:pt x="16545" y="38006"/>
                    <a:pt x="20982" y="38640"/>
                  </a:cubicBezTo>
                  <a:lnTo>
                    <a:pt x="21082" y="38640"/>
                  </a:lnTo>
                  <a:cubicBezTo>
                    <a:pt x="21616" y="38996"/>
                    <a:pt x="23943" y="39440"/>
                    <a:pt x="26078" y="39440"/>
                  </a:cubicBezTo>
                  <a:cubicBezTo>
                    <a:pt x="27145" y="39440"/>
                    <a:pt x="28165" y="39329"/>
                    <a:pt x="28887" y="39040"/>
                  </a:cubicBezTo>
                  <a:cubicBezTo>
                    <a:pt x="34658" y="36738"/>
                    <a:pt x="26619" y="9686"/>
                    <a:pt x="26619" y="9619"/>
                  </a:cubicBezTo>
                  <a:cubicBezTo>
                    <a:pt x="26619" y="9619"/>
                    <a:pt x="27753" y="5216"/>
                    <a:pt x="27687" y="4982"/>
                  </a:cubicBezTo>
                  <a:cubicBezTo>
                    <a:pt x="27053" y="2280"/>
                    <a:pt x="24484" y="1246"/>
                    <a:pt x="23617" y="479"/>
                  </a:cubicBezTo>
                  <a:cubicBezTo>
                    <a:pt x="23257" y="170"/>
                    <a:pt x="22816" y="0"/>
                    <a:pt x="22343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3289175" y="7654025"/>
              <a:ext cx="531250" cy="533975"/>
            </a:xfrm>
            <a:custGeom>
              <a:avLst/>
              <a:gdLst/>
              <a:ahLst/>
              <a:cxnLst/>
              <a:rect l="l" t="t" r="r" b="b"/>
              <a:pathLst>
                <a:path w="21250" h="21359" extrusionOk="0">
                  <a:moveTo>
                    <a:pt x="7903" y="0"/>
                  </a:moveTo>
                  <a:cubicBezTo>
                    <a:pt x="6575" y="0"/>
                    <a:pt x="5244" y="333"/>
                    <a:pt x="4037" y="1010"/>
                  </a:cubicBezTo>
                  <a:cubicBezTo>
                    <a:pt x="1402" y="2511"/>
                    <a:pt x="1" y="5747"/>
                    <a:pt x="34" y="8783"/>
                  </a:cubicBezTo>
                  <a:cubicBezTo>
                    <a:pt x="34" y="8783"/>
                    <a:pt x="568" y="12819"/>
                    <a:pt x="5205" y="16355"/>
                  </a:cubicBezTo>
                  <a:lnTo>
                    <a:pt x="12543" y="21358"/>
                  </a:lnTo>
                  <a:lnTo>
                    <a:pt x="21249" y="7982"/>
                  </a:lnTo>
                  <a:lnTo>
                    <a:pt x="12677" y="1577"/>
                  </a:lnTo>
                  <a:cubicBezTo>
                    <a:pt x="11260" y="534"/>
                    <a:pt x="9584" y="0"/>
                    <a:pt x="7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73;p37">
            <a:extLst>
              <a:ext uri="{FF2B5EF4-FFF2-40B4-BE49-F238E27FC236}">
                <a16:creationId xmlns:a16="http://schemas.microsoft.com/office/drawing/2014/main" id="{1832FF29-8FED-4A63-9280-A68948FB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</a:rPr>
              <a:t>5</a:t>
            </a:r>
            <a:r>
              <a:rPr lang="en" sz="2400" b="0" dirty="0">
                <a:solidFill>
                  <a:schemeClr val="accent5"/>
                </a:solidFill>
              </a:rPr>
              <a:t>. Interview your partners.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BF56-CAB2-48BB-911D-D609B8F0456E}"/>
              </a:ext>
            </a:extLst>
          </p:cNvPr>
          <p:cNvSpPr txBox="1"/>
          <p:nvPr/>
        </p:nvSpPr>
        <p:spPr>
          <a:xfrm>
            <a:off x="1257407" y="621608"/>
            <a:ext cx="5745265" cy="281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Work in groups of 6.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Interview your partners: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What are their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favourite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TV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programmes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Why?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5 minutes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Report in front of the class.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39D0E-347B-4952-9001-883A2942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71362"/>
            <a:ext cx="4427258" cy="253716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621E3AC-C2D1-417C-A82D-67D85AEE9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7553" y="278736"/>
            <a:ext cx="2136151" cy="120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50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THANK</a:t>
            </a:r>
            <a:r>
              <a:rPr lang="en" dirty="0"/>
              <a:t> </a:t>
            </a:r>
            <a:r>
              <a:rPr lang="en" dirty="0">
                <a:solidFill>
                  <a:schemeClr val="accent1"/>
                </a:solidFill>
              </a:rPr>
              <a:t>YOU!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196" name="Google Shape;2196;p50"/>
          <p:cNvGrpSpPr/>
          <p:nvPr/>
        </p:nvGrpSpPr>
        <p:grpSpPr>
          <a:xfrm>
            <a:off x="2722353" y="2394004"/>
            <a:ext cx="515217" cy="515217"/>
            <a:chOff x="4614552" y="2889850"/>
            <a:chExt cx="572400" cy="572400"/>
          </a:xfrm>
        </p:grpSpPr>
        <p:sp>
          <p:nvSpPr>
            <p:cNvPr id="2197" name="Google Shape;2197;p50"/>
            <p:cNvSpPr/>
            <p:nvPr/>
          </p:nvSpPr>
          <p:spPr>
            <a:xfrm>
              <a:off x="4614552" y="2889850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8" name="Google Shape;2198;p50"/>
            <p:cNvGrpSpPr/>
            <p:nvPr/>
          </p:nvGrpSpPr>
          <p:grpSpPr>
            <a:xfrm>
              <a:off x="4638770" y="2915562"/>
              <a:ext cx="530438" cy="520602"/>
              <a:chOff x="3763184" y="3817357"/>
              <a:chExt cx="363314" cy="356576"/>
            </a:xfrm>
          </p:grpSpPr>
          <p:sp>
            <p:nvSpPr>
              <p:cNvPr id="2199" name="Google Shape;2199;p50"/>
              <p:cNvSpPr/>
              <p:nvPr/>
            </p:nvSpPr>
            <p:spPr>
              <a:xfrm>
                <a:off x="3763184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50"/>
              <p:cNvSpPr/>
              <p:nvPr/>
            </p:nvSpPr>
            <p:spPr>
              <a:xfrm>
                <a:off x="3918324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50"/>
              <p:cNvSpPr/>
              <p:nvPr/>
            </p:nvSpPr>
            <p:spPr>
              <a:xfrm>
                <a:off x="3848330" y="3964188"/>
                <a:ext cx="39375" cy="11694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461" extrusionOk="0">
                    <a:moveTo>
                      <a:pt x="58" y="0"/>
                    </a:moveTo>
                    <a:cubicBezTo>
                      <a:pt x="29" y="0"/>
                      <a:pt x="0" y="29"/>
                      <a:pt x="0" y="58"/>
                    </a:cubicBezTo>
                    <a:lnTo>
                      <a:pt x="0" y="4403"/>
                    </a:lnTo>
                    <a:cubicBezTo>
                      <a:pt x="0" y="4432"/>
                      <a:pt x="29" y="4461"/>
                      <a:pt x="58" y="4461"/>
                    </a:cubicBezTo>
                    <a:lnTo>
                      <a:pt x="1444" y="4461"/>
                    </a:lnTo>
                    <a:cubicBezTo>
                      <a:pt x="1473" y="4461"/>
                      <a:pt x="1502" y="4446"/>
                      <a:pt x="1502" y="4403"/>
                    </a:cubicBezTo>
                    <a:lnTo>
                      <a:pt x="1502" y="58"/>
                    </a:lnTo>
                    <a:cubicBezTo>
                      <a:pt x="1502" y="29"/>
                      <a:pt x="1473" y="0"/>
                      <a:pt x="1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50"/>
              <p:cNvSpPr/>
              <p:nvPr/>
            </p:nvSpPr>
            <p:spPr>
              <a:xfrm>
                <a:off x="3832418" y="3894403"/>
                <a:ext cx="55287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811" extrusionOk="0">
                    <a:moveTo>
                      <a:pt x="1208" y="0"/>
                    </a:moveTo>
                    <a:cubicBezTo>
                      <a:pt x="987" y="0"/>
                      <a:pt x="761" y="83"/>
                      <a:pt x="578" y="266"/>
                    </a:cubicBezTo>
                    <a:cubicBezTo>
                      <a:pt x="1" y="829"/>
                      <a:pt x="405" y="1810"/>
                      <a:pt x="1214" y="1810"/>
                    </a:cubicBezTo>
                    <a:cubicBezTo>
                      <a:pt x="1704" y="1810"/>
                      <a:pt x="2109" y="1406"/>
                      <a:pt x="2109" y="901"/>
                    </a:cubicBezTo>
                    <a:cubicBezTo>
                      <a:pt x="2109" y="355"/>
                      <a:pt x="1668" y="0"/>
                      <a:pt x="12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50"/>
              <p:cNvSpPr/>
              <p:nvPr/>
            </p:nvSpPr>
            <p:spPr>
              <a:xfrm>
                <a:off x="3925901" y="3964161"/>
                <a:ext cx="124914" cy="11736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4477" extrusionOk="0">
                    <a:moveTo>
                      <a:pt x="2716" y="1"/>
                    </a:moveTo>
                    <a:cubicBezTo>
                      <a:pt x="2701" y="1"/>
                      <a:pt x="2686" y="1"/>
                      <a:pt x="2671" y="1"/>
                    </a:cubicBezTo>
                    <a:cubicBezTo>
                      <a:pt x="2180" y="1"/>
                      <a:pt x="1718" y="145"/>
                      <a:pt x="1314" y="434"/>
                    </a:cubicBezTo>
                    <a:cubicBezTo>
                      <a:pt x="1304" y="441"/>
                      <a:pt x="1294" y="444"/>
                      <a:pt x="1284" y="444"/>
                    </a:cubicBezTo>
                    <a:cubicBezTo>
                      <a:pt x="1248" y="444"/>
                      <a:pt x="1213" y="410"/>
                      <a:pt x="1213" y="376"/>
                    </a:cubicBezTo>
                    <a:lnTo>
                      <a:pt x="1213" y="59"/>
                    </a:lnTo>
                    <a:cubicBezTo>
                      <a:pt x="1213" y="30"/>
                      <a:pt x="1170" y="1"/>
                      <a:pt x="1141" y="1"/>
                    </a:cubicBezTo>
                    <a:lnTo>
                      <a:pt x="58" y="1"/>
                    </a:lnTo>
                    <a:cubicBezTo>
                      <a:pt x="29" y="1"/>
                      <a:pt x="1" y="30"/>
                      <a:pt x="1" y="59"/>
                    </a:cubicBezTo>
                    <a:lnTo>
                      <a:pt x="1" y="4389"/>
                    </a:lnTo>
                    <a:cubicBezTo>
                      <a:pt x="1" y="4433"/>
                      <a:pt x="29" y="4462"/>
                      <a:pt x="58" y="4462"/>
                    </a:cubicBezTo>
                    <a:lnTo>
                      <a:pt x="1430" y="4462"/>
                    </a:lnTo>
                    <a:cubicBezTo>
                      <a:pt x="1473" y="4462"/>
                      <a:pt x="1502" y="4433"/>
                      <a:pt x="1502" y="4389"/>
                    </a:cubicBezTo>
                    <a:lnTo>
                      <a:pt x="1502" y="2859"/>
                    </a:lnTo>
                    <a:cubicBezTo>
                      <a:pt x="1502" y="2354"/>
                      <a:pt x="1617" y="1502"/>
                      <a:pt x="2382" y="1502"/>
                    </a:cubicBezTo>
                    <a:cubicBezTo>
                      <a:pt x="3133" y="1502"/>
                      <a:pt x="3249" y="2354"/>
                      <a:pt x="3249" y="2859"/>
                    </a:cubicBezTo>
                    <a:lnTo>
                      <a:pt x="3249" y="4404"/>
                    </a:lnTo>
                    <a:cubicBezTo>
                      <a:pt x="3249" y="4433"/>
                      <a:pt x="3277" y="4462"/>
                      <a:pt x="3321" y="4462"/>
                    </a:cubicBezTo>
                    <a:lnTo>
                      <a:pt x="3321" y="4476"/>
                    </a:lnTo>
                    <a:lnTo>
                      <a:pt x="4692" y="4476"/>
                    </a:lnTo>
                    <a:cubicBezTo>
                      <a:pt x="4721" y="4476"/>
                      <a:pt x="4750" y="4433"/>
                      <a:pt x="4750" y="4404"/>
                    </a:cubicBezTo>
                    <a:lnTo>
                      <a:pt x="4750" y="2383"/>
                    </a:lnTo>
                    <a:cubicBezTo>
                      <a:pt x="4764" y="1806"/>
                      <a:pt x="4591" y="1243"/>
                      <a:pt x="4259" y="766"/>
                    </a:cubicBezTo>
                    <a:cubicBezTo>
                      <a:pt x="3893" y="287"/>
                      <a:pt x="3320" y="1"/>
                      <a:pt x="27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04" name="Google Shape;2204;p50"/>
          <p:cNvGrpSpPr/>
          <p:nvPr/>
        </p:nvGrpSpPr>
        <p:grpSpPr>
          <a:xfrm>
            <a:off x="3311896" y="2394015"/>
            <a:ext cx="515217" cy="515217"/>
            <a:chOff x="5269527" y="2889863"/>
            <a:chExt cx="572400" cy="572400"/>
          </a:xfrm>
        </p:grpSpPr>
        <p:sp>
          <p:nvSpPr>
            <p:cNvPr id="2205" name="Google Shape;2205;p50"/>
            <p:cNvSpPr/>
            <p:nvPr/>
          </p:nvSpPr>
          <p:spPr>
            <a:xfrm>
              <a:off x="5269527" y="28898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6" name="Google Shape;2206;p50"/>
            <p:cNvGrpSpPr/>
            <p:nvPr/>
          </p:nvGrpSpPr>
          <p:grpSpPr>
            <a:xfrm>
              <a:off x="5294020" y="2915562"/>
              <a:ext cx="529902" cy="520602"/>
              <a:chOff x="4211985" y="3817357"/>
              <a:chExt cx="362947" cy="356576"/>
            </a:xfrm>
          </p:grpSpPr>
          <p:sp>
            <p:nvSpPr>
              <p:cNvPr id="2207" name="Google Shape;2207;p50"/>
              <p:cNvSpPr/>
              <p:nvPr/>
            </p:nvSpPr>
            <p:spPr>
              <a:xfrm>
                <a:off x="4211985" y="3817357"/>
                <a:ext cx="356498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599" h="13599" extrusionOk="0">
                    <a:moveTo>
                      <a:pt x="6800" y="0"/>
                    </a:moveTo>
                    <a:cubicBezTo>
                      <a:pt x="3047" y="0"/>
                      <a:pt x="1" y="3046"/>
                      <a:pt x="1" y="6799"/>
                    </a:cubicBezTo>
                    <a:cubicBezTo>
                      <a:pt x="1" y="10552"/>
                      <a:pt x="3047" y="13598"/>
                      <a:pt x="6800" y="13598"/>
                    </a:cubicBezTo>
                    <a:cubicBezTo>
                      <a:pt x="10553" y="13598"/>
                      <a:pt x="13599" y="10552"/>
                      <a:pt x="13599" y="6799"/>
                    </a:cubicBezTo>
                    <a:cubicBezTo>
                      <a:pt x="13599" y="3046"/>
                      <a:pt x="10553" y="0"/>
                      <a:pt x="6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50"/>
              <p:cNvSpPr/>
              <p:nvPr/>
            </p:nvSpPr>
            <p:spPr>
              <a:xfrm>
                <a:off x="4366758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50"/>
              <p:cNvSpPr/>
              <p:nvPr/>
            </p:nvSpPr>
            <p:spPr>
              <a:xfrm>
                <a:off x="4288061" y="3909555"/>
                <a:ext cx="227756" cy="187463"/>
              </a:xfrm>
              <a:custGeom>
                <a:avLst/>
                <a:gdLst/>
                <a:ahLst/>
                <a:cxnLst/>
                <a:rect l="l" t="t" r="r" b="b"/>
                <a:pathLst>
                  <a:path w="8688" h="7151" extrusionOk="0">
                    <a:moveTo>
                      <a:pt x="5678" y="0"/>
                    </a:moveTo>
                    <a:cubicBezTo>
                      <a:pt x="4639" y="0"/>
                      <a:pt x="3643" y="810"/>
                      <a:pt x="3652" y="2026"/>
                    </a:cubicBezTo>
                    <a:lnTo>
                      <a:pt x="3652" y="2070"/>
                    </a:lnTo>
                    <a:lnTo>
                      <a:pt x="3551" y="2070"/>
                    </a:lnTo>
                    <a:cubicBezTo>
                      <a:pt x="3219" y="2012"/>
                      <a:pt x="2887" y="1940"/>
                      <a:pt x="2570" y="1839"/>
                    </a:cubicBezTo>
                    <a:cubicBezTo>
                      <a:pt x="1819" y="1579"/>
                      <a:pt x="1155" y="1160"/>
                      <a:pt x="592" y="612"/>
                    </a:cubicBezTo>
                    <a:lnTo>
                      <a:pt x="390" y="410"/>
                    </a:lnTo>
                    <a:cubicBezTo>
                      <a:pt x="375" y="395"/>
                      <a:pt x="358" y="388"/>
                      <a:pt x="342" y="388"/>
                    </a:cubicBezTo>
                    <a:cubicBezTo>
                      <a:pt x="312" y="388"/>
                      <a:pt x="284" y="410"/>
                      <a:pt x="275" y="438"/>
                    </a:cubicBezTo>
                    <a:lnTo>
                      <a:pt x="202" y="727"/>
                    </a:lnTo>
                    <a:cubicBezTo>
                      <a:pt x="0" y="1492"/>
                      <a:pt x="318" y="2301"/>
                      <a:pt x="982" y="2734"/>
                    </a:cubicBezTo>
                    <a:cubicBezTo>
                      <a:pt x="852" y="2734"/>
                      <a:pt x="708" y="2719"/>
                      <a:pt x="578" y="2690"/>
                    </a:cubicBezTo>
                    <a:lnTo>
                      <a:pt x="332" y="2633"/>
                    </a:lnTo>
                    <a:cubicBezTo>
                      <a:pt x="327" y="2631"/>
                      <a:pt x="321" y="2630"/>
                      <a:pt x="315" y="2630"/>
                    </a:cubicBezTo>
                    <a:cubicBezTo>
                      <a:pt x="278" y="2630"/>
                      <a:pt x="246" y="2667"/>
                      <a:pt x="246" y="2705"/>
                    </a:cubicBezTo>
                    <a:lnTo>
                      <a:pt x="289" y="2950"/>
                    </a:lnTo>
                    <a:cubicBezTo>
                      <a:pt x="390" y="3513"/>
                      <a:pt x="751" y="3990"/>
                      <a:pt x="1256" y="4221"/>
                    </a:cubicBezTo>
                    <a:cubicBezTo>
                      <a:pt x="1314" y="4249"/>
                      <a:pt x="1299" y="4336"/>
                      <a:pt x="1242" y="4350"/>
                    </a:cubicBezTo>
                    <a:lnTo>
                      <a:pt x="967" y="4350"/>
                    </a:lnTo>
                    <a:cubicBezTo>
                      <a:pt x="910" y="4365"/>
                      <a:pt x="881" y="4408"/>
                      <a:pt x="910" y="4452"/>
                    </a:cubicBezTo>
                    <a:lnTo>
                      <a:pt x="1040" y="4697"/>
                    </a:lnTo>
                    <a:cubicBezTo>
                      <a:pt x="1314" y="5173"/>
                      <a:pt x="1790" y="5491"/>
                      <a:pt x="2324" y="5563"/>
                    </a:cubicBezTo>
                    <a:cubicBezTo>
                      <a:pt x="2382" y="5577"/>
                      <a:pt x="2397" y="5650"/>
                      <a:pt x="2353" y="5693"/>
                    </a:cubicBezTo>
                    <a:cubicBezTo>
                      <a:pt x="1891" y="6025"/>
                      <a:pt x="1357" y="6256"/>
                      <a:pt x="794" y="6357"/>
                    </a:cubicBezTo>
                    <a:lnTo>
                      <a:pt x="188" y="6458"/>
                    </a:lnTo>
                    <a:cubicBezTo>
                      <a:pt x="116" y="6472"/>
                      <a:pt x="116" y="6559"/>
                      <a:pt x="174" y="6588"/>
                    </a:cubicBezTo>
                    <a:lnTo>
                      <a:pt x="751" y="6804"/>
                    </a:lnTo>
                    <a:cubicBezTo>
                      <a:pt x="1328" y="7035"/>
                      <a:pt x="1949" y="7151"/>
                      <a:pt x="2570" y="7151"/>
                    </a:cubicBezTo>
                    <a:cubicBezTo>
                      <a:pt x="5385" y="7136"/>
                      <a:pt x="7680" y="4870"/>
                      <a:pt x="7694" y="2055"/>
                    </a:cubicBezTo>
                    <a:lnTo>
                      <a:pt x="7694" y="2026"/>
                    </a:lnTo>
                    <a:lnTo>
                      <a:pt x="7694" y="1983"/>
                    </a:lnTo>
                    <a:lnTo>
                      <a:pt x="7694" y="1969"/>
                    </a:lnTo>
                    <a:cubicBezTo>
                      <a:pt x="7896" y="1839"/>
                      <a:pt x="8070" y="1680"/>
                      <a:pt x="8243" y="1507"/>
                    </a:cubicBezTo>
                    <a:lnTo>
                      <a:pt x="8647" y="1088"/>
                    </a:lnTo>
                    <a:cubicBezTo>
                      <a:pt x="8687" y="1048"/>
                      <a:pt x="8653" y="971"/>
                      <a:pt x="8591" y="971"/>
                    </a:cubicBezTo>
                    <a:cubicBezTo>
                      <a:pt x="8586" y="971"/>
                      <a:pt x="8580" y="971"/>
                      <a:pt x="8575" y="973"/>
                    </a:cubicBezTo>
                    <a:lnTo>
                      <a:pt x="8012" y="1117"/>
                    </a:lnTo>
                    <a:lnTo>
                      <a:pt x="7824" y="1146"/>
                    </a:lnTo>
                    <a:cubicBezTo>
                      <a:pt x="7820" y="1147"/>
                      <a:pt x="7816" y="1147"/>
                      <a:pt x="7812" y="1147"/>
                    </a:cubicBezTo>
                    <a:cubicBezTo>
                      <a:pt x="7761" y="1147"/>
                      <a:pt x="7728" y="1070"/>
                      <a:pt x="7781" y="1030"/>
                    </a:cubicBezTo>
                    <a:cubicBezTo>
                      <a:pt x="7839" y="973"/>
                      <a:pt x="7896" y="915"/>
                      <a:pt x="7954" y="857"/>
                    </a:cubicBezTo>
                    <a:lnTo>
                      <a:pt x="8402" y="366"/>
                    </a:lnTo>
                    <a:cubicBezTo>
                      <a:pt x="8439" y="329"/>
                      <a:pt x="8401" y="259"/>
                      <a:pt x="8353" y="259"/>
                    </a:cubicBezTo>
                    <a:cubicBezTo>
                      <a:pt x="8346" y="259"/>
                      <a:pt x="8338" y="261"/>
                      <a:pt x="8330" y="265"/>
                    </a:cubicBezTo>
                    <a:lnTo>
                      <a:pt x="7709" y="467"/>
                    </a:lnTo>
                    <a:cubicBezTo>
                      <a:pt x="7521" y="525"/>
                      <a:pt x="7334" y="583"/>
                      <a:pt x="7131" y="612"/>
                    </a:cubicBezTo>
                    <a:cubicBezTo>
                      <a:pt x="7117" y="612"/>
                      <a:pt x="7088" y="597"/>
                      <a:pt x="7074" y="583"/>
                    </a:cubicBezTo>
                    <a:cubicBezTo>
                      <a:pt x="6667" y="180"/>
                      <a:pt x="6168" y="0"/>
                      <a:pt x="567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10" name="Google Shape;2210;p50"/>
          <p:cNvGrpSpPr/>
          <p:nvPr/>
        </p:nvGrpSpPr>
        <p:grpSpPr>
          <a:xfrm>
            <a:off x="2135700" y="2393835"/>
            <a:ext cx="515217" cy="515217"/>
            <a:chOff x="3962788" y="2889663"/>
            <a:chExt cx="572400" cy="572400"/>
          </a:xfrm>
        </p:grpSpPr>
        <p:sp>
          <p:nvSpPr>
            <p:cNvPr id="2211" name="Google Shape;2211;p50"/>
            <p:cNvSpPr/>
            <p:nvPr/>
          </p:nvSpPr>
          <p:spPr>
            <a:xfrm>
              <a:off x="3962788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50"/>
            <p:cNvGrpSpPr/>
            <p:nvPr/>
          </p:nvGrpSpPr>
          <p:grpSpPr>
            <a:xfrm>
              <a:off x="3984057" y="2915562"/>
              <a:ext cx="529864" cy="521023"/>
              <a:chOff x="3314750" y="3817357"/>
              <a:chExt cx="362920" cy="356865"/>
            </a:xfrm>
          </p:grpSpPr>
          <p:grpSp>
            <p:nvGrpSpPr>
              <p:cNvPr id="2213" name="Google Shape;2213;p50"/>
              <p:cNvGrpSpPr/>
              <p:nvPr/>
            </p:nvGrpSpPr>
            <p:grpSpPr>
              <a:xfrm>
                <a:off x="3314750" y="3817357"/>
                <a:ext cx="362920" cy="356865"/>
                <a:chOff x="3314750" y="3817357"/>
                <a:chExt cx="362920" cy="356865"/>
              </a:xfrm>
            </p:grpSpPr>
            <p:sp>
              <p:nvSpPr>
                <p:cNvPr id="2214" name="Google Shape;2214;p50"/>
                <p:cNvSpPr/>
                <p:nvPr/>
              </p:nvSpPr>
              <p:spPr>
                <a:xfrm>
                  <a:off x="3314750" y="3817357"/>
                  <a:ext cx="356865" cy="356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599" extrusionOk="0">
                      <a:moveTo>
                        <a:pt x="6814" y="0"/>
                      </a:moveTo>
                      <a:cubicBezTo>
                        <a:pt x="3046" y="0"/>
                        <a:pt x="0" y="3046"/>
                        <a:pt x="0" y="6799"/>
                      </a:cubicBezTo>
                      <a:cubicBezTo>
                        <a:pt x="0" y="10552"/>
                        <a:pt x="3046" y="13598"/>
                        <a:pt x="6814" y="13598"/>
                      </a:cubicBezTo>
                      <a:cubicBezTo>
                        <a:pt x="10567" y="13598"/>
                        <a:pt x="13613" y="10552"/>
                        <a:pt x="13613" y="6799"/>
                      </a:cubicBezTo>
                      <a:cubicBezTo>
                        <a:pt x="13613" y="3046"/>
                        <a:pt x="10567" y="0"/>
                        <a:pt x="68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50"/>
                <p:cNvSpPr/>
                <p:nvPr/>
              </p:nvSpPr>
              <p:spPr>
                <a:xfrm>
                  <a:off x="3469891" y="3817357"/>
                  <a:ext cx="207780" cy="35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6" h="13613" extrusionOk="0">
                      <a:moveTo>
                        <a:pt x="881" y="0"/>
                      </a:moveTo>
                      <a:cubicBezTo>
                        <a:pt x="884" y="0"/>
                        <a:pt x="886" y="0"/>
                        <a:pt x="888" y="0"/>
                      </a:cubicBezTo>
                      <a:lnTo>
                        <a:pt x="888" y="0"/>
                      </a:lnTo>
                      <a:cubicBezTo>
                        <a:pt x="891" y="0"/>
                        <a:pt x="893" y="0"/>
                        <a:pt x="896" y="0"/>
                      </a:cubicBezTo>
                      <a:close/>
                      <a:moveTo>
                        <a:pt x="888" y="0"/>
                      </a:moveTo>
                      <a:lnTo>
                        <a:pt x="888" y="0"/>
                      </a:lnTo>
                      <a:cubicBezTo>
                        <a:pt x="588" y="0"/>
                        <a:pt x="301" y="15"/>
                        <a:pt x="1" y="58"/>
                      </a:cubicBezTo>
                      <a:cubicBezTo>
                        <a:pt x="3393" y="491"/>
                        <a:pt x="5934" y="3378"/>
                        <a:pt x="5934" y="6799"/>
                      </a:cubicBezTo>
                      <a:cubicBezTo>
                        <a:pt x="5934" y="10220"/>
                        <a:pt x="3393" y="13107"/>
                        <a:pt x="1" y="13555"/>
                      </a:cubicBezTo>
                      <a:cubicBezTo>
                        <a:pt x="299" y="13594"/>
                        <a:pt x="595" y="13612"/>
                        <a:pt x="887" y="13612"/>
                      </a:cubicBezTo>
                      <a:cubicBezTo>
                        <a:pt x="4418" y="13612"/>
                        <a:pt x="7441" y="10873"/>
                        <a:pt x="7680" y="7247"/>
                      </a:cubicBezTo>
                      <a:cubicBezTo>
                        <a:pt x="7926" y="3323"/>
                        <a:pt x="4826" y="4"/>
                        <a:pt x="8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16" name="Google Shape;2216;p50"/>
              <p:cNvGrpSpPr/>
              <p:nvPr/>
            </p:nvGrpSpPr>
            <p:grpSpPr>
              <a:xfrm>
                <a:off x="3394986" y="3894612"/>
                <a:ext cx="202339" cy="202323"/>
                <a:chOff x="935197" y="1793977"/>
                <a:chExt cx="256451" cy="256430"/>
              </a:xfrm>
            </p:grpSpPr>
            <p:sp>
              <p:nvSpPr>
                <p:cNvPr id="2217" name="Google Shape;2217;p50"/>
                <p:cNvSpPr/>
                <p:nvPr/>
              </p:nvSpPr>
              <p:spPr>
                <a:xfrm>
                  <a:off x="935197" y="1793977"/>
                  <a:ext cx="256451" cy="256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12287" extrusionOk="0">
                      <a:moveTo>
                        <a:pt x="10053" y="1117"/>
                      </a:moveTo>
                      <a:cubicBezTo>
                        <a:pt x="10669" y="1117"/>
                        <a:pt x="11171" y="1617"/>
                        <a:pt x="11171" y="2233"/>
                      </a:cubicBezTo>
                      <a:cubicBezTo>
                        <a:pt x="11170" y="2850"/>
                        <a:pt x="10669" y="3351"/>
                        <a:pt x="10053" y="3351"/>
                      </a:cubicBezTo>
                      <a:cubicBezTo>
                        <a:pt x="9438" y="3351"/>
                        <a:pt x="8937" y="2850"/>
                        <a:pt x="8937" y="2233"/>
                      </a:cubicBezTo>
                      <a:cubicBezTo>
                        <a:pt x="8937" y="1617"/>
                        <a:pt x="9438" y="1117"/>
                        <a:pt x="10053" y="1117"/>
                      </a:cubicBezTo>
                      <a:close/>
                      <a:moveTo>
                        <a:pt x="6144" y="2233"/>
                      </a:moveTo>
                      <a:cubicBezTo>
                        <a:pt x="8300" y="2233"/>
                        <a:pt x="10053" y="3988"/>
                        <a:pt x="10053" y="6144"/>
                      </a:cubicBezTo>
                      <a:cubicBezTo>
                        <a:pt x="10053" y="8299"/>
                        <a:pt x="8300" y="10054"/>
                        <a:pt x="6144" y="10054"/>
                      </a:cubicBezTo>
                      <a:cubicBezTo>
                        <a:pt x="3989" y="10054"/>
                        <a:pt x="2234" y="8299"/>
                        <a:pt x="2234" y="6144"/>
                      </a:cubicBezTo>
                      <a:cubicBezTo>
                        <a:pt x="2234" y="3988"/>
                        <a:pt x="3987" y="2233"/>
                        <a:pt x="6144" y="2233"/>
                      </a:cubicBezTo>
                      <a:close/>
                      <a:moveTo>
                        <a:pt x="1675" y="1"/>
                      </a:moveTo>
                      <a:cubicBezTo>
                        <a:pt x="752" y="1"/>
                        <a:pt x="0" y="751"/>
                        <a:pt x="0" y="1676"/>
                      </a:cubicBezTo>
                      <a:lnTo>
                        <a:pt x="0" y="10611"/>
                      </a:lnTo>
                      <a:cubicBezTo>
                        <a:pt x="0" y="11536"/>
                        <a:pt x="752" y="12286"/>
                        <a:pt x="1675" y="12286"/>
                      </a:cubicBezTo>
                      <a:lnTo>
                        <a:pt x="10612" y="12286"/>
                      </a:lnTo>
                      <a:cubicBezTo>
                        <a:pt x="11536" y="12286"/>
                        <a:pt x="12288" y="11536"/>
                        <a:pt x="12288" y="10611"/>
                      </a:cubicBezTo>
                      <a:lnTo>
                        <a:pt x="12288" y="1676"/>
                      </a:lnTo>
                      <a:cubicBezTo>
                        <a:pt x="12288" y="752"/>
                        <a:pt x="11536" y="1"/>
                        <a:pt x="106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50"/>
                <p:cNvSpPr/>
                <p:nvPr/>
              </p:nvSpPr>
              <p:spPr>
                <a:xfrm>
                  <a:off x="1005109" y="1863910"/>
                  <a:ext cx="116622" cy="11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5585" extrusionOk="0">
                      <a:moveTo>
                        <a:pt x="2794" y="0"/>
                      </a:moveTo>
                      <a:cubicBezTo>
                        <a:pt x="1255" y="0"/>
                        <a:pt x="1" y="1252"/>
                        <a:pt x="1" y="2793"/>
                      </a:cubicBezTo>
                      <a:cubicBezTo>
                        <a:pt x="1" y="4332"/>
                        <a:pt x="1255" y="5585"/>
                        <a:pt x="2794" y="5585"/>
                      </a:cubicBezTo>
                      <a:cubicBezTo>
                        <a:pt x="4333" y="5585"/>
                        <a:pt x="5587" y="4332"/>
                        <a:pt x="5587" y="2793"/>
                      </a:cubicBezTo>
                      <a:cubicBezTo>
                        <a:pt x="5587" y="1252"/>
                        <a:pt x="4333" y="0"/>
                        <a:pt x="2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19" name="Google Shape;2219;p50"/>
          <p:cNvGrpSpPr/>
          <p:nvPr/>
        </p:nvGrpSpPr>
        <p:grpSpPr>
          <a:xfrm>
            <a:off x="1546394" y="2393835"/>
            <a:ext cx="515217" cy="515217"/>
            <a:chOff x="3308075" y="2889663"/>
            <a:chExt cx="572400" cy="572400"/>
          </a:xfrm>
        </p:grpSpPr>
        <p:sp>
          <p:nvSpPr>
            <p:cNvPr id="2220" name="Google Shape;2220;p50"/>
            <p:cNvSpPr/>
            <p:nvPr/>
          </p:nvSpPr>
          <p:spPr>
            <a:xfrm>
              <a:off x="3308075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50"/>
            <p:cNvGrpSpPr/>
            <p:nvPr/>
          </p:nvGrpSpPr>
          <p:grpSpPr>
            <a:xfrm>
              <a:off x="3329344" y="2915562"/>
              <a:ext cx="529864" cy="521023"/>
              <a:chOff x="2866317" y="3817357"/>
              <a:chExt cx="362920" cy="356865"/>
            </a:xfrm>
          </p:grpSpPr>
          <p:sp>
            <p:nvSpPr>
              <p:cNvPr id="2222" name="Google Shape;2222;p50"/>
              <p:cNvSpPr/>
              <p:nvPr/>
            </p:nvSpPr>
            <p:spPr>
              <a:xfrm>
                <a:off x="2866317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799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799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50"/>
              <p:cNvSpPr/>
              <p:nvPr/>
            </p:nvSpPr>
            <p:spPr>
              <a:xfrm>
                <a:off x="3021457" y="3817357"/>
                <a:ext cx="207780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02" extrusionOk="0">
                    <a:moveTo>
                      <a:pt x="881" y="0"/>
                    </a:moveTo>
                    <a:cubicBezTo>
                      <a:pt x="593" y="0"/>
                      <a:pt x="290" y="15"/>
                      <a:pt x="1" y="58"/>
                    </a:cubicBezTo>
                    <a:cubicBezTo>
                      <a:pt x="3379" y="505"/>
                      <a:pt x="5919" y="3378"/>
                      <a:pt x="5919" y="6799"/>
                    </a:cubicBezTo>
                    <a:cubicBezTo>
                      <a:pt x="5919" y="10220"/>
                      <a:pt x="3379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0" y="10865"/>
                      <a:pt x="7666" y="7247"/>
                    </a:cubicBezTo>
                    <a:cubicBezTo>
                      <a:pt x="7926" y="3320"/>
                      <a:pt x="4822" y="0"/>
                      <a:pt x="8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0"/>
              <p:cNvSpPr/>
              <p:nvPr/>
            </p:nvSpPr>
            <p:spPr>
              <a:xfrm>
                <a:off x="2928367" y="3894561"/>
                <a:ext cx="194175" cy="279662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10668" extrusionOk="0">
                    <a:moveTo>
                      <a:pt x="6208" y="0"/>
                    </a:moveTo>
                    <a:cubicBezTo>
                      <a:pt x="4086" y="14"/>
                      <a:pt x="2079" y="1732"/>
                      <a:pt x="2079" y="3854"/>
                    </a:cubicBezTo>
                    <a:lnTo>
                      <a:pt x="2079" y="4114"/>
                    </a:lnTo>
                    <a:cubicBezTo>
                      <a:pt x="2079" y="4129"/>
                      <a:pt x="2051" y="4157"/>
                      <a:pt x="2036" y="4157"/>
                    </a:cubicBezTo>
                    <a:lnTo>
                      <a:pt x="174" y="4157"/>
                    </a:lnTo>
                    <a:cubicBezTo>
                      <a:pt x="73" y="4157"/>
                      <a:pt x="1" y="4230"/>
                      <a:pt x="1" y="4331"/>
                    </a:cubicBezTo>
                    <a:lnTo>
                      <a:pt x="1" y="6048"/>
                    </a:lnTo>
                    <a:cubicBezTo>
                      <a:pt x="1" y="6149"/>
                      <a:pt x="73" y="6236"/>
                      <a:pt x="174" y="6236"/>
                    </a:cubicBezTo>
                    <a:lnTo>
                      <a:pt x="2036" y="6236"/>
                    </a:lnTo>
                    <a:cubicBezTo>
                      <a:pt x="2051" y="6236"/>
                      <a:pt x="2079" y="6251"/>
                      <a:pt x="2079" y="6279"/>
                    </a:cubicBezTo>
                    <a:lnTo>
                      <a:pt x="2079" y="10220"/>
                    </a:lnTo>
                    <a:cubicBezTo>
                      <a:pt x="2079" y="10235"/>
                      <a:pt x="2079" y="10249"/>
                      <a:pt x="2108" y="10264"/>
                    </a:cubicBezTo>
                    <a:cubicBezTo>
                      <a:pt x="2743" y="10495"/>
                      <a:pt x="3422" y="10624"/>
                      <a:pt x="4100" y="10668"/>
                    </a:cubicBezTo>
                    <a:cubicBezTo>
                      <a:pt x="4129" y="10668"/>
                      <a:pt x="4144" y="10639"/>
                      <a:pt x="4144" y="10624"/>
                    </a:cubicBezTo>
                    <a:lnTo>
                      <a:pt x="4144" y="6279"/>
                    </a:lnTo>
                    <a:cubicBezTo>
                      <a:pt x="4144" y="6251"/>
                      <a:pt x="4158" y="6236"/>
                      <a:pt x="4187" y="6236"/>
                    </a:cubicBezTo>
                    <a:lnTo>
                      <a:pt x="7218" y="6236"/>
                    </a:lnTo>
                    <a:cubicBezTo>
                      <a:pt x="7319" y="6236"/>
                      <a:pt x="7406" y="6149"/>
                      <a:pt x="7406" y="6048"/>
                    </a:cubicBezTo>
                    <a:lnTo>
                      <a:pt x="7406" y="4331"/>
                    </a:lnTo>
                    <a:cubicBezTo>
                      <a:pt x="7406" y="4230"/>
                      <a:pt x="7319" y="4143"/>
                      <a:pt x="7218" y="4143"/>
                    </a:cubicBezTo>
                    <a:lnTo>
                      <a:pt x="4187" y="4143"/>
                    </a:lnTo>
                    <a:cubicBezTo>
                      <a:pt x="4158" y="4143"/>
                      <a:pt x="4144" y="4129"/>
                      <a:pt x="4144" y="4100"/>
                    </a:cubicBezTo>
                    <a:lnTo>
                      <a:pt x="4144" y="3854"/>
                    </a:lnTo>
                    <a:cubicBezTo>
                      <a:pt x="4144" y="2714"/>
                      <a:pt x="5068" y="2079"/>
                      <a:pt x="6208" y="2079"/>
                    </a:cubicBezTo>
                    <a:lnTo>
                      <a:pt x="7218" y="2079"/>
                    </a:lnTo>
                    <a:cubicBezTo>
                      <a:pt x="7319" y="2079"/>
                      <a:pt x="7406" y="1992"/>
                      <a:pt x="7406" y="1891"/>
                    </a:cubicBezTo>
                    <a:lnTo>
                      <a:pt x="7406" y="173"/>
                    </a:lnTo>
                    <a:cubicBezTo>
                      <a:pt x="7406" y="72"/>
                      <a:pt x="7319" y="0"/>
                      <a:pt x="721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2042249C-4C99-4CED-9DBC-E24E9B9475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3" name="Google Shape;2144;p49">
            <a:extLst>
              <a:ext uri="{FF2B5EF4-FFF2-40B4-BE49-F238E27FC236}">
                <a16:creationId xmlns:a16="http://schemas.microsoft.com/office/drawing/2014/main" id="{44B92C35-083D-4314-A8B1-742E04280EAC}"/>
              </a:ext>
            </a:extLst>
          </p:cNvPr>
          <p:cNvGrpSpPr/>
          <p:nvPr/>
        </p:nvGrpSpPr>
        <p:grpSpPr>
          <a:xfrm>
            <a:off x="5316889" y="1018200"/>
            <a:ext cx="3163647" cy="2263639"/>
            <a:chOff x="1454075" y="1354900"/>
            <a:chExt cx="3163647" cy="2263639"/>
          </a:xfrm>
        </p:grpSpPr>
        <p:grpSp>
          <p:nvGrpSpPr>
            <p:cNvPr id="124" name="Google Shape;2145;p49">
              <a:extLst>
                <a:ext uri="{FF2B5EF4-FFF2-40B4-BE49-F238E27FC236}">
                  <a16:creationId xmlns:a16="http://schemas.microsoft.com/office/drawing/2014/main" id="{0EF1E9AD-8821-4123-BE2B-D66D6B9DD9CB}"/>
                </a:ext>
              </a:extLst>
            </p:cNvPr>
            <p:cNvGrpSpPr/>
            <p:nvPr/>
          </p:nvGrpSpPr>
          <p:grpSpPr>
            <a:xfrm>
              <a:off x="1454075" y="1354900"/>
              <a:ext cx="3163647" cy="2263639"/>
              <a:chOff x="1077820" y="1820112"/>
              <a:chExt cx="3602012" cy="2577295"/>
            </a:xfrm>
          </p:grpSpPr>
          <p:grpSp>
            <p:nvGrpSpPr>
              <p:cNvPr id="127" name="Google Shape;2146;p49">
                <a:extLst>
                  <a:ext uri="{FF2B5EF4-FFF2-40B4-BE49-F238E27FC236}">
                    <a16:creationId xmlns:a16="http://schemas.microsoft.com/office/drawing/2014/main" id="{04B2B0B8-956F-404E-8D37-13B4F2E4F545}"/>
                  </a:ext>
                </a:extLst>
              </p:cNvPr>
              <p:cNvGrpSpPr/>
              <p:nvPr/>
            </p:nvGrpSpPr>
            <p:grpSpPr>
              <a:xfrm>
                <a:off x="1077820" y="1820112"/>
                <a:ext cx="3593825" cy="2577295"/>
                <a:chOff x="720007" y="1421998"/>
                <a:chExt cx="3593825" cy="2577295"/>
              </a:xfrm>
            </p:grpSpPr>
            <p:sp>
              <p:nvSpPr>
                <p:cNvPr id="131" name="Google Shape;2147;p49">
                  <a:extLst>
                    <a:ext uri="{FF2B5EF4-FFF2-40B4-BE49-F238E27FC236}">
                      <a16:creationId xmlns:a16="http://schemas.microsoft.com/office/drawing/2014/main" id="{FDEAB052-DE89-489F-99CA-83180AD4BF16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  <p:sp>
              <p:nvSpPr>
                <p:cNvPr id="132" name="Google Shape;2148;p49">
                  <a:extLst>
                    <a:ext uri="{FF2B5EF4-FFF2-40B4-BE49-F238E27FC236}">
                      <a16:creationId xmlns:a16="http://schemas.microsoft.com/office/drawing/2014/main" id="{D372CDE0-87E1-476C-A9DC-AF1765345D0A}"/>
                    </a:ext>
                  </a:extLst>
                </p:cNvPr>
                <p:cNvSpPr/>
                <p:nvPr/>
              </p:nvSpPr>
              <p:spPr>
                <a:xfrm>
                  <a:off x="720007" y="1421998"/>
                  <a:ext cx="3593825" cy="21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53" h="86774" extrusionOk="0">
                      <a:moveTo>
                        <a:pt x="1040" y="0"/>
                      </a:moveTo>
                      <a:lnTo>
                        <a:pt x="0" y="86367"/>
                      </a:lnTo>
                      <a:lnTo>
                        <a:pt x="143567" y="86774"/>
                      </a:lnTo>
                      <a:lnTo>
                        <a:pt x="143753" y="29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</p:grpSp>
          <p:grpSp>
            <p:nvGrpSpPr>
              <p:cNvPr id="128" name="Google Shape;2149;p49">
                <a:extLst>
                  <a:ext uri="{FF2B5EF4-FFF2-40B4-BE49-F238E27FC236}">
                    <a16:creationId xmlns:a16="http://schemas.microsoft.com/office/drawing/2014/main" id="{C027A46C-6859-4EAB-BF6E-562268A5539C}"/>
                  </a:ext>
                </a:extLst>
              </p:cNvPr>
              <p:cNvGrpSpPr/>
              <p:nvPr/>
            </p:nvGrpSpPr>
            <p:grpSpPr>
              <a:xfrm>
                <a:off x="1090657" y="1838386"/>
                <a:ext cx="3589175" cy="2559015"/>
                <a:chOff x="720009" y="1440279"/>
                <a:chExt cx="3589175" cy="2559015"/>
              </a:xfrm>
            </p:grpSpPr>
            <p:sp>
              <p:nvSpPr>
                <p:cNvPr id="129" name="Google Shape;2150;p49">
                  <a:extLst>
                    <a:ext uri="{FF2B5EF4-FFF2-40B4-BE49-F238E27FC236}">
                      <a16:creationId xmlns:a16="http://schemas.microsoft.com/office/drawing/2014/main" id="{F9BB9D32-A1BC-4A6C-A783-A22DE7B70F87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30" name="Google Shape;2151;p49">
                  <a:extLst>
                    <a:ext uri="{FF2B5EF4-FFF2-40B4-BE49-F238E27FC236}">
                      <a16:creationId xmlns:a16="http://schemas.microsoft.com/office/drawing/2014/main" id="{26B2ECA5-99BE-4041-BD1C-05967489FEA7}"/>
                    </a:ext>
                  </a:extLst>
                </p:cNvPr>
                <p:cNvSpPr/>
                <p:nvPr/>
              </p:nvSpPr>
              <p:spPr>
                <a:xfrm>
                  <a:off x="720009" y="1440279"/>
                  <a:ext cx="3589175" cy="21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67" h="86043" extrusionOk="0">
                      <a:moveTo>
                        <a:pt x="1331" y="0"/>
                      </a:moveTo>
                      <a:lnTo>
                        <a:pt x="0" y="85636"/>
                      </a:lnTo>
                      <a:lnTo>
                        <a:pt x="143567" y="86043"/>
                      </a:lnTo>
                      <a:lnTo>
                        <a:pt x="142801" y="7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</p:grpSp>
        <p:sp>
          <p:nvSpPr>
            <p:cNvPr id="125" name="Google Shape;2152;p49">
              <a:extLst>
                <a:ext uri="{FF2B5EF4-FFF2-40B4-BE49-F238E27FC236}">
                  <a16:creationId xmlns:a16="http://schemas.microsoft.com/office/drawing/2014/main" id="{D2B40AEC-0A68-4FB7-82B6-0117B7F685A2}"/>
                </a:ext>
              </a:extLst>
            </p:cNvPr>
            <p:cNvSpPr/>
            <p:nvPr/>
          </p:nvSpPr>
          <p:spPr>
            <a:xfrm>
              <a:off x="2615100" y="3266850"/>
              <a:ext cx="154100" cy="135650"/>
            </a:xfrm>
            <a:custGeom>
              <a:avLst/>
              <a:gdLst/>
              <a:ahLst/>
              <a:cxnLst/>
              <a:rect l="l" t="t" r="r" b="b"/>
              <a:pathLst>
                <a:path w="6164" h="5426" extrusionOk="0">
                  <a:moveTo>
                    <a:pt x="2633" y="322"/>
                  </a:moveTo>
                  <a:lnTo>
                    <a:pt x="0" y="4688"/>
                  </a:lnTo>
                  <a:lnTo>
                    <a:pt x="2600" y="5426"/>
                  </a:lnTo>
                  <a:lnTo>
                    <a:pt x="61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6" name="Google Shape;2153;p49">
              <a:extLst>
                <a:ext uri="{FF2B5EF4-FFF2-40B4-BE49-F238E27FC236}">
                  <a16:creationId xmlns:a16="http://schemas.microsoft.com/office/drawing/2014/main" id="{06B80321-887E-4FB0-9F1D-1B0ADE891533}"/>
                </a:ext>
              </a:extLst>
            </p:cNvPr>
            <p:cNvSpPr/>
            <p:nvPr/>
          </p:nvSpPr>
          <p:spPr>
            <a:xfrm>
              <a:off x="3316475" y="3266475"/>
              <a:ext cx="125375" cy="124000"/>
            </a:xfrm>
            <a:custGeom>
              <a:avLst/>
              <a:gdLst/>
              <a:ahLst/>
              <a:cxnLst/>
              <a:rect l="l" t="t" r="r" b="b"/>
              <a:pathLst>
                <a:path w="5015" h="4960" extrusionOk="0">
                  <a:moveTo>
                    <a:pt x="0" y="0"/>
                  </a:moveTo>
                  <a:lnTo>
                    <a:pt x="3153" y="4960"/>
                  </a:lnTo>
                  <a:lnTo>
                    <a:pt x="5015" y="4446"/>
                  </a:lnTo>
                  <a:lnTo>
                    <a:pt x="2639" y="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pic>
        <p:nvPicPr>
          <p:cNvPr id="133" name="Google Shape;2156;p49">
            <a:extLst>
              <a:ext uri="{FF2B5EF4-FFF2-40B4-BE49-F238E27FC236}">
                <a16:creationId xmlns:a16="http://schemas.microsoft.com/office/drawing/2014/main" id="{D54ED0FF-E50D-4204-8DCC-C5EF50EB38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5412364" y="1123425"/>
            <a:ext cx="2972700" cy="167070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</p:pic>
      <p:grpSp>
        <p:nvGrpSpPr>
          <p:cNvPr id="134" name="Google Shape;2157;p49">
            <a:extLst>
              <a:ext uri="{FF2B5EF4-FFF2-40B4-BE49-F238E27FC236}">
                <a16:creationId xmlns:a16="http://schemas.microsoft.com/office/drawing/2014/main" id="{C350D791-A41C-43B2-B253-01AA7221F129}"/>
              </a:ext>
            </a:extLst>
          </p:cNvPr>
          <p:cNvGrpSpPr/>
          <p:nvPr/>
        </p:nvGrpSpPr>
        <p:grpSpPr>
          <a:xfrm>
            <a:off x="4810995" y="3278494"/>
            <a:ext cx="4175432" cy="1038235"/>
            <a:chOff x="567181" y="3386594"/>
            <a:chExt cx="4175432" cy="1038235"/>
          </a:xfrm>
        </p:grpSpPr>
        <p:grpSp>
          <p:nvGrpSpPr>
            <p:cNvPr id="135" name="Google Shape;2158;p49">
              <a:extLst>
                <a:ext uri="{FF2B5EF4-FFF2-40B4-BE49-F238E27FC236}">
                  <a16:creationId xmlns:a16="http://schemas.microsoft.com/office/drawing/2014/main" id="{D84ADEFA-8739-47D1-A6C9-62BD903085F1}"/>
                </a:ext>
              </a:extLst>
            </p:cNvPr>
            <p:cNvGrpSpPr/>
            <p:nvPr/>
          </p:nvGrpSpPr>
          <p:grpSpPr>
            <a:xfrm>
              <a:off x="567181" y="3386594"/>
              <a:ext cx="4175432" cy="1038235"/>
              <a:chOff x="1480400" y="2851650"/>
              <a:chExt cx="4631650" cy="1151675"/>
            </a:xfrm>
          </p:grpSpPr>
          <p:sp>
            <p:nvSpPr>
              <p:cNvPr id="148" name="Google Shape;2159;p49">
                <a:extLst>
                  <a:ext uri="{FF2B5EF4-FFF2-40B4-BE49-F238E27FC236}">
                    <a16:creationId xmlns:a16="http://schemas.microsoft.com/office/drawing/2014/main" id="{E7479F32-C333-4B50-9DCA-A7BA4FA31A64}"/>
                  </a:ext>
                </a:extLst>
              </p:cNvPr>
              <p:cNvSpPr/>
              <p:nvPr/>
            </p:nvSpPr>
            <p:spPr>
              <a:xfrm>
                <a:off x="1480400" y="2851650"/>
                <a:ext cx="4631650" cy="1151675"/>
              </a:xfrm>
              <a:custGeom>
                <a:avLst/>
                <a:gdLst/>
                <a:ahLst/>
                <a:cxnLst/>
                <a:rect l="l" t="t" r="r" b="b"/>
                <a:pathLst>
                  <a:path w="185266" h="46067" extrusionOk="0">
                    <a:moveTo>
                      <a:pt x="3336" y="1"/>
                    </a:moveTo>
                    <a:cubicBezTo>
                      <a:pt x="1501" y="1"/>
                      <a:pt x="0" y="1502"/>
                      <a:pt x="0" y="3336"/>
                    </a:cubicBezTo>
                    <a:lnTo>
                      <a:pt x="0" y="37094"/>
                    </a:lnTo>
                    <a:cubicBezTo>
                      <a:pt x="0" y="38928"/>
                      <a:pt x="1501" y="40429"/>
                      <a:pt x="3336" y="40429"/>
                    </a:cubicBezTo>
                    <a:lnTo>
                      <a:pt x="7806" y="40429"/>
                    </a:lnTo>
                    <a:cubicBezTo>
                      <a:pt x="7806" y="43532"/>
                      <a:pt x="10341" y="46067"/>
                      <a:pt x="13477" y="46067"/>
                    </a:cubicBezTo>
                    <a:cubicBezTo>
                      <a:pt x="16612" y="46067"/>
                      <a:pt x="19147" y="43532"/>
                      <a:pt x="19181" y="40429"/>
                    </a:cubicBezTo>
                    <a:lnTo>
                      <a:pt x="166086" y="40429"/>
                    </a:lnTo>
                    <a:cubicBezTo>
                      <a:pt x="166119" y="43532"/>
                      <a:pt x="168654" y="46067"/>
                      <a:pt x="171790" y="46067"/>
                    </a:cubicBezTo>
                    <a:cubicBezTo>
                      <a:pt x="174925" y="46067"/>
                      <a:pt x="177460" y="43532"/>
                      <a:pt x="177460" y="40429"/>
                    </a:cubicBezTo>
                    <a:lnTo>
                      <a:pt x="181930" y="40429"/>
                    </a:lnTo>
                    <a:cubicBezTo>
                      <a:pt x="183765" y="40429"/>
                      <a:pt x="185266" y="38928"/>
                      <a:pt x="185266" y="37094"/>
                    </a:cubicBezTo>
                    <a:lnTo>
                      <a:pt x="185266" y="3336"/>
                    </a:lnTo>
                    <a:cubicBezTo>
                      <a:pt x="185266" y="1502"/>
                      <a:pt x="183765" y="1"/>
                      <a:pt x="1819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60;p49">
                <a:extLst>
                  <a:ext uri="{FF2B5EF4-FFF2-40B4-BE49-F238E27FC236}">
                    <a16:creationId xmlns:a16="http://schemas.microsoft.com/office/drawing/2014/main" id="{E9750F6C-3899-4B26-91F0-D3C166DD5DDA}"/>
                  </a:ext>
                </a:extLst>
              </p:cNvPr>
              <p:cNvSpPr/>
              <p:nvPr/>
            </p:nvSpPr>
            <p:spPr>
              <a:xfrm>
                <a:off x="1758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36" y="0"/>
                    </a:moveTo>
                    <a:cubicBezTo>
                      <a:pt x="1035" y="0"/>
                      <a:pt x="1" y="1068"/>
                      <a:pt x="1" y="2369"/>
                    </a:cubicBezTo>
                    <a:lnTo>
                      <a:pt x="1" y="8840"/>
                    </a:lnTo>
                    <a:cubicBezTo>
                      <a:pt x="1" y="10141"/>
                      <a:pt x="1035" y="11175"/>
                      <a:pt x="2336" y="11175"/>
                    </a:cubicBezTo>
                    <a:cubicBezTo>
                      <a:pt x="3637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37" y="0"/>
                      <a:pt x="2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61;p49">
                <a:extLst>
                  <a:ext uri="{FF2B5EF4-FFF2-40B4-BE49-F238E27FC236}">
                    <a16:creationId xmlns:a16="http://schemas.microsoft.com/office/drawing/2014/main" id="{330AB108-BC86-433B-8316-47A1A61AA420}"/>
                  </a:ext>
                </a:extLst>
              </p:cNvPr>
              <p:cNvSpPr/>
              <p:nvPr/>
            </p:nvSpPr>
            <p:spPr>
              <a:xfrm>
                <a:off x="5715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69" y="0"/>
                    </a:moveTo>
                    <a:cubicBezTo>
                      <a:pt x="1068" y="0"/>
                      <a:pt x="0" y="1068"/>
                      <a:pt x="0" y="2369"/>
                    </a:cubicBezTo>
                    <a:lnTo>
                      <a:pt x="0" y="8840"/>
                    </a:lnTo>
                    <a:cubicBezTo>
                      <a:pt x="0" y="10141"/>
                      <a:pt x="1068" y="11175"/>
                      <a:pt x="2369" y="11175"/>
                    </a:cubicBezTo>
                    <a:cubicBezTo>
                      <a:pt x="3670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70" y="0"/>
                      <a:pt x="23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62;p49">
                <a:extLst>
                  <a:ext uri="{FF2B5EF4-FFF2-40B4-BE49-F238E27FC236}">
                    <a16:creationId xmlns:a16="http://schemas.microsoft.com/office/drawing/2014/main" id="{30B6605E-B19D-4FC4-8DB7-61604C191B0F}"/>
                  </a:ext>
                </a:extLst>
              </p:cNvPr>
              <p:cNvSpPr/>
              <p:nvPr/>
            </p:nvSpPr>
            <p:spPr>
              <a:xfrm>
                <a:off x="1563800" y="2935050"/>
                <a:ext cx="44648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868" extrusionOk="0">
                    <a:moveTo>
                      <a:pt x="0" y="0"/>
                    </a:moveTo>
                    <a:lnTo>
                      <a:pt x="0" y="868"/>
                    </a:lnTo>
                    <a:lnTo>
                      <a:pt x="178594" y="868"/>
                    </a:lnTo>
                    <a:lnTo>
                      <a:pt x="1785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63;p49">
                <a:extLst>
                  <a:ext uri="{FF2B5EF4-FFF2-40B4-BE49-F238E27FC236}">
                    <a16:creationId xmlns:a16="http://schemas.microsoft.com/office/drawing/2014/main" id="{47515125-D6F2-4727-AFD4-489D03AEC933}"/>
                  </a:ext>
                </a:extLst>
              </p:cNvPr>
              <p:cNvSpPr/>
              <p:nvPr/>
            </p:nvSpPr>
            <p:spPr>
              <a:xfrm>
                <a:off x="1563800" y="2956725"/>
                <a:ext cx="4464875" cy="822275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32891" extrusionOk="0">
                    <a:moveTo>
                      <a:pt x="0" y="1"/>
                    </a:moveTo>
                    <a:lnTo>
                      <a:pt x="0" y="32891"/>
                    </a:lnTo>
                    <a:lnTo>
                      <a:pt x="178594" y="32891"/>
                    </a:lnTo>
                    <a:lnTo>
                      <a:pt x="17859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64;p49">
                <a:extLst>
                  <a:ext uri="{FF2B5EF4-FFF2-40B4-BE49-F238E27FC236}">
                    <a16:creationId xmlns:a16="http://schemas.microsoft.com/office/drawing/2014/main" id="{5A81A800-EB63-4433-A698-4E5041B98DC3}"/>
                  </a:ext>
                </a:extLst>
              </p:cNvPr>
              <p:cNvSpPr/>
              <p:nvPr/>
            </p:nvSpPr>
            <p:spPr>
              <a:xfrm>
                <a:off x="1599650" y="2986750"/>
                <a:ext cx="4393150" cy="7614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30456" extrusionOk="0">
                    <a:moveTo>
                      <a:pt x="0" y="0"/>
                    </a:moveTo>
                    <a:lnTo>
                      <a:pt x="0" y="30456"/>
                    </a:lnTo>
                    <a:lnTo>
                      <a:pt x="175726" y="30456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65;p49">
                <a:extLst>
                  <a:ext uri="{FF2B5EF4-FFF2-40B4-BE49-F238E27FC236}">
                    <a16:creationId xmlns:a16="http://schemas.microsoft.com/office/drawing/2014/main" id="{65A180EC-4A28-4601-8CC5-64D4147E9274}"/>
                  </a:ext>
                </a:extLst>
              </p:cNvPr>
              <p:cNvSpPr/>
              <p:nvPr/>
            </p:nvSpPr>
            <p:spPr>
              <a:xfrm>
                <a:off x="1599650" y="3028450"/>
                <a:ext cx="4393150" cy="7197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28788" extrusionOk="0">
                    <a:moveTo>
                      <a:pt x="0" y="0"/>
                    </a:moveTo>
                    <a:lnTo>
                      <a:pt x="0" y="28788"/>
                    </a:lnTo>
                    <a:lnTo>
                      <a:pt x="175726" y="28788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2166;p49">
              <a:extLst>
                <a:ext uri="{FF2B5EF4-FFF2-40B4-BE49-F238E27FC236}">
                  <a16:creationId xmlns:a16="http://schemas.microsoft.com/office/drawing/2014/main" id="{DAC20B19-79EB-417F-A9E7-2C02CA84E73C}"/>
                </a:ext>
              </a:extLst>
            </p:cNvPr>
            <p:cNvGrpSpPr/>
            <p:nvPr/>
          </p:nvGrpSpPr>
          <p:grpSpPr>
            <a:xfrm>
              <a:off x="719954" y="3643350"/>
              <a:ext cx="3851904" cy="398950"/>
              <a:chOff x="751800" y="3345325"/>
              <a:chExt cx="4313925" cy="498500"/>
            </a:xfrm>
          </p:grpSpPr>
          <p:sp>
            <p:nvSpPr>
              <p:cNvPr id="137" name="Google Shape;2167;p49">
                <a:extLst>
                  <a:ext uri="{FF2B5EF4-FFF2-40B4-BE49-F238E27FC236}">
                    <a16:creationId xmlns:a16="http://schemas.microsoft.com/office/drawing/2014/main" id="{906D515B-B4CD-458E-B75B-D3ABA7010639}"/>
                  </a:ext>
                </a:extLst>
              </p:cNvPr>
              <p:cNvSpPr/>
              <p:nvPr/>
            </p:nvSpPr>
            <p:spPr>
              <a:xfrm>
                <a:off x="751800" y="3775425"/>
                <a:ext cx="43139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4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2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2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168;p49">
                <a:extLst>
                  <a:ext uri="{FF2B5EF4-FFF2-40B4-BE49-F238E27FC236}">
                    <a16:creationId xmlns:a16="http://schemas.microsoft.com/office/drawing/2014/main" id="{560D00DB-F1A1-481F-890F-2F41B46C0904}"/>
                  </a:ext>
                </a:extLst>
              </p:cNvPr>
              <p:cNvSpPr/>
              <p:nvPr/>
            </p:nvSpPr>
            <p:spPr>
              <a:xfrm>
                <a:off x="751800" y="3838500"/>
                <a:ext cx="431392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3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1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1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169;p49">
                <a:extLst>
                  <a:ext uri="{FF2B5EF4-FFF2-40B4-BE49-F238E27FC236}">
                    <a16:creationId xmlns:a16="http://schemas.microsoft.com/office/drawing/2014/main" id="{8DC1B65E-986B-4504-94B9-226CB557D4BD}"/>
                  </a:ext>
                </a:extLst>
              </p:cNvPr>
              <p:cNvSpPr/>
              <p:nvPr/>
            </p:nvSpPr>
            <p:spPr>
              <a:xfrm>
                <a:off x="948600" y="3390150"/>
                <a:ext cx="310825" cy="390625"/>
              </a:xfrm>
              <a:custGeom>
                <a:avLst/>
                <a:gdLst/>
                <a:ahLst/>
                <a:cxnLst/>
                <a:rect l="l" t="t" r="r" b="b"/>
                <a:pathLst>
                  <a:path w="12433" h="15625" extrusionOk="0">
                    <a:moveTo>
                      <a:pt x="8694" y="4043"/>
                    </a:moveTo>
                    <a:lnTo>
                      <a:pt x="8694" y="4043"/>
                    </a:lnTo>
                    <a:lnTo>
                      <a:pt x="8694" y="4043"/>
                    </a:lnTo>
                    <a:close/>
                    <a:moveTo>
                      <a:pt x="3740" y="1"/>
                    </a:moveTo>
                    <a:lnTo>
                      <a:pt x="3740" y="62"/>
                    </a:lnTo>
                    <a:lnTo>
                      <a:pt x="3710" y="4009"/>
                    </a:lnTo>
                    <a:lnTo>
                      <a:pt x="3710" y="4009"/>
                    </a:lnTo>
                    <a:cubicBezTo>
                      <a:pt x="2460" y="4562"/>
                      <a:pt x="1420" y="5552"/>
                      <a:pt x="822" y="6749"/>
                    </a:cubicBezTo>
                    <a:cubicBezTo>
                      <a:pt x="153" y="7995"/>
                      <a:pt x="1" y="9423"/>
                      <a:pt x="275" y="10791"/>
                    </a:cubicBezTo>
                    <a:cubicBezTo>
                      <a:pt x="548" y="12159"/>
                      <a:pt x="1308" y="13405"/>
                      <a:pt x="2402" y="14256"/>
                    </a:cubicBezTo>
                    <a:cubicBezTo>
                      <a:pt x="3466" y="15138"/>
                      <a:pt x="4864" y="15594"/>
                      <a:pt x="6232" y="15624"/>
                    </a:cubicBezTo>
                    <a:cubicBezTo>
                      <a:pt x="7630" y="15594"/>
                      <a:pt x="8998" y="15138"/>
                      <a:pt x="10062" y="14256"/>
                    </a:cubicBezTo>
                    <a:cubicBezTo>
                      <a:pt x="11126" y="13375"/>
                      <a:pt x="11886" y="12129"/>
                      <a:pt x="12159" y="10791"/>
                    </a:cubicBezTo>
                    <a:cubicBezTo>
                      <a:pt x="12433" y="9423"/>
                      <a:pt x="12281" y="7995"/>
                      <a:pt x="11612" y="6779"/>
                    </a:cubicBezTo>
                    <a:cubicBezTo>
                      <a:pt x="11004" y="5563"/>
                      <a:pt x="9940" y="4591"/>
                      <a:pt x="8694" y="4043"/>
                    </a:cubicBezTo>
                    <a:lnTo>
                      <a:pt x="8694" y="4043"/>
                    </a:lnTo>
                    <a:cubicBezTo>
                      <a:pt x="9910" y="4621"/>
                      <a:pt x="10943" y="5594"/>
                      <a:pt x="11551" y="6809"/>
                    </a:cubicBezTo>
                    <a:cubicBezTo>
                      <a:pt x="12159" y="8025"/>
                      <a:pt x="12311" y="9454"/>
                      <a:pt x="12038" y="10761"/>
                    </a:cubicBezTo>
                    <a:cubicBezTo>
                      <a:pt x="11764" y="12068"/>
                      <a:pt x="11004" y="13284"/>
                      <a:pt x="9971" y="14135"/>
                    </a:cubicBezTo>
                    <a:cubicBezTo>
                      <a:pt x="8907" y="14986"/>
                      <a:pt x="7570" y="15442"/>
                      <a:pt x="6232" y="15442"/>
                    </a:cubicBezTo>
                    <a:cubicBezTo>
                      <a:pt x="4895" y="15411"/>
                      <a:pt x="3557" y="14955"/>
                      <a:pt x="2524" y="14104"/>
                    </a:cubicBezTo>
                    <a:cubicBezTo>
                      <a:pt x="1490" y="13253"/>
                      <a:pt x="761" y="12068"/>
                      <a:pt x="457" y="10761"/>
                    </a:cubicBezTo>
                    <a:cubicBezTo>
                      <a:pt x="183" y="9454"/>
                      <a:pt x="335" y="8025"/>
                      <a:pt x="974" y="6840"/>
                    </a:cubicBezTo>
                    <a:cubicBezTo>
                      <a:pt x="1582" y="5624"/>
                      <a:pt x="2615" y="4651"/>
                      <a:pt x="3831" y="4104"/>
                    </a:cubicBezTo>
                    <a:lnTo>
                      <a:pt x="3861" y="4074"/>
                    </a:lnTo>
                    <a:lnTo>
                      <a:pt x="3861" y="4043"/>
                    </a:lnTo>
                    <a:lnTo>
                      <a:pt x="3861" y="122"/>
                    </a:lnTo>
                    <a:lnTo>
                      <a:pt x="8634" y="122"/>
                    </a:lnTo>
                    <a:lnTo>
                      <a:pt x="8694" y="4043"/>
                    </a:lnTo>
                    <a:lnTo>
                      <a:pt x="8725" y="62"/>
                    </a:lnTo>
                    <a:lnTo>
                      <a:pt x="8725" y="31"/>
                    </a:lnTo>
                    <a:lnTo>
                      <a:pt x="8694" y="31"/>
                    </a:lnTo>
                    <a:cubicBezTo>
                      <a:pt x="7053" y="31"/>
                      <a:pt x="5411" y="1"/>
                      <a:pt x="380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170;p49">
                <a:extLst>
                  <a:ext uri="{FF2B5EF4-FFF2-40B4-BE49-F238E27FC236}">
                    <a16:creationId xmlns:a16="http://schemas.microsoft.com/office/drawing/2014/main" id="{A2511E07-A374-41D5-9056-AD7FA7C758B7}"/>
                  </a:ext>
                </a:extLst>
              </p:cNvPr>
              <p:cNvSpPr/>
              <p:nvPr/>
            </p:nvSpPr>
            <p:spPr>
              <a:xfrm>
                <a:off x="4846850" y="3463100"/>
                <a:ext cx="57800" cy="3161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264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" y="6353"/>
                    </a:lnTo>
                    <a:cubicBezTo>
                      <a:pt x="31" y="8451"/>
                      <a:pt x="31" y="10518"/>
                      <a:pt x="62" y="12615"/>
                    </a:cubicBezTo>
                    <a:lnTo>
                      <a:pt x="62" y="12645"/>
                    </a:lnTo>
                    <a:lnTo>
                      <a:pt x="92" y="12645"/>
                    </a:lnTo>
                    <a:lnTo>
                      <a:pt x="2189" y="12615"/>
                    </a:lnTo>
                    <a:lnTo>
                      <a:pt x="123" y="12585"/>
                    </a:lnTo>
                    <a:lnTo>
                      <a:pt x="123" y="12585"/>
                    </a:lnTo>
                    <a:cubicBezTo>
                      <a:pt x="153" y="10498"/>
                      <a:pt x="183" y="8441"/>
                      <a:pt x="183" y="6353"/>
                    </a:cubicBezTo>
                    <a:lnTo>
                      <a:pt x="213" y="214"/>
                    </a:lnTo>
                    <a:lnTo>
                      <a:pt x="2098" y="214"/>
                    </a:lnTo>
                    <a:cubicBezTo>
                      <a:pt x="2098" y="2269"/>
                      <a:pt x="2099" y="4296"/>
                      <a:pt x="2129" y="6323"/>
                    </a:cubicBezTo>
                    <a:lnTo>
                      <a:pt x="2189" y="12615"/>
                    </a:lnTo>
                    <a:lnTo>
                      <a:pt x="2281" y="6384"/>
                    </a:lnTo>
                    <a:cubicBezTo>
                      <a:pt x="2281" y="4317"/>
                      <a:pt x="2281" y="2189"/>
                      <a:pt x="2311" y="92"/>
                    </a:cubicBezTo>
                    <a:lnTo>
                      <a:pt x="23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171;p49">
                <a:extLst>
                  <a:ext uri="{FF2B5EF4-FFF2-40B4-BE49-F238E27FC236}">
                    <a16:creationId xmlns:a16="http://schemas.microsoft.com/office/drawing/2014/main" id="{95569D7A-5978-4868-8266-3512AF8A0A9A}"/>
                  </a:ext>
                </a:extLst>
              </p:cNvPr>
              <p:cNvSpPr/>
              <p:nvPr/>
            </p:nvSpPr>
            <p:spPr>
              <a:xfrm>
                <a:off x="4903850" y="3463875"/>
                <a:ext cx="161875" cy="314600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12584" extrusionOk="0">
                    <a:moveTo>
                      <a:pt x="4378" y="0"/>
                    </a:moveTo>
                    <a:lnTo>
                      <a:pt x="4347" y="91"/>
                    </a:lnTo>
                    <a:cubicBezTo>
                      <a:pt x="2888" y="4012"/>
                      <a:pt x="1429" y="7933"/>
                      <a:pt x="31" y="11854"/>
                    </a:cubicBezTo>
                    <a:lnTo>
                      <a:pt x="1" y="11885"/>
                    </a:lnTo>
                    <a:lnTo>
                      <a:pt x="31" y="11885"/>
                    </a:lnTo>
                    <a:lnTo>
                      <a:pt x="1946" y="12584"/>
                    </a:lnTo>
                    <a:lnTo>
                      <a:pt x="1946" y="12584"/>
                    </a:lnTo>
                    <a:lnTo>
                      <a:pt x="98" y="11839"/>
                    </a:lnTo>
                    <a:lnTo>
                      <a:pt x="98" y="11839"/>
                    </a:lnTo>
                    <a:cubicBezTo>
                      <a:pt x="1603" y="8014"/>
                      <a:pt x="3049" y="4130"/>
                      <a:pt x="4495" y="276"/>
                    </a:cubicBezTo>
                    <a:lnTo>
                      <a:pt x="4495" y="276"/>
                    </a:lnTo>
                    <a:lnTo>
                      <a:pt x="6200" y="908"/>
                    </a:lnTo>
                    <a:lnTo>
                      <a:pt x="6200" y="908"/>
                    </a:lnTo>
                    <a:cubicBezTo>
                      <a:pt x="5511" y="2824"/>
                      <a:pt x="4792" y="4741"/>
                      <a:pt x="4074" y="6657"/>
                    </a:cubicBezTo>
                    <a:lnTo>
                      <a:pt x="1946" y="12584"/>
                    </a:lnTo>
                    <a:lnTo>
                      <a:pt x="4195" y="6748"/>
                    </a:lnTo>
                    <a:cubicBezTo>
                      <a:pt x="4955" y="4803"/>
                      <a:pt x="5685" y="2857"/>
                      <a:pt x="6445" y="882"/>
                    </a:cubicBezTo>
                    <a:lnTo>
                      <a:pt x="6475" y="790"/>
                    </a:lnTo>
                    <a:lnTo>
                      <a:pt x="6384" y="760"/>
                    </a:lnTo>
                    <a:lnTo>
                      <a:pt x="4469" y="31"/>
                    </a:lnTo>
                    <a:lnTo>
                      <a:pt x="4378" y="0"/>
                    </a:lnTo>
                    <a:close/>
                    <a:moveTo>
                      <a:pt x="1946" y="12584"/>
                    </a:moveTo>
                    <a:lnTo>
                      <a:pt x="1946" y="12584"/>
                    </a:lnTo>
                    <a:lnTo>
                      <a:pt x="1946" y="1258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72;p49">
                <a:extLst>
                  <a:ext uri="{FF2B5EF4-FFF2-40B4-BE49-F238E27FC236}">
                    <a16:creationId xmlns:a16="http://schemas.microsoft.com/office/drawing/2014/main" id="{E71CC824-149D-4AB6-BB0C-001CB671231A}"/>
                  </a:ext>
                </a:extLst>
              </p:cNvPr>
              <p:cNvSpPr/>
              <p:nvPr/>
            </p:nvSpPr>
            <p:spPr>
              <a:xfrm>
                <a:off x="4783025" y="3397750"/>
                <a:ext cx="69175" cy="381500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5260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31" y="7660"/>
                    </a:lnTo>
                    <a:lnTo>
                      <a:pt x="92" y="15229"/>
                    </a:lnTo>
                    <a:lnTo>
                      <a:pt x="92" y="15259"/>
                    </a:lnTo>
                    <a:lnTo>
                      <a:pt x="122" y="15259"/>
                    </a:lnTo>
                    <a:lnTo>
                      <a:pt x="2645" y="15229"/>
                    </a:lnTo>
                    <a:lnTo>
                      <a:pt x="153" y="15199"/>
                    </a:lnTo>
                    <a:lnTo>
                      <a:pt x="153" y="15199"/>
                    </a:lnTo>
                    <a:lnTo>
                      <a:pt x="213" y="7660"/>
                    </a:lnTo>
                    <a:lnTo>
                      <a:pt x="244" y="214"/>
                    </a:lnTo>
                    <a:lnTo>
                      <a:pt x="2554" y="214"/>
                    </a:lnTo>
                    <a:lnTo>
                      <a:pt x="2584" y="7630"/>
                    </a:lnTo>
                    <a:lnTo>
                      <a:pt x="2645" y="15229"/>
                    </a:lnTo>
                    <a:lnTo>
                      <a:pt x="2736" y="7691"/>
                    </a:lnTo>
                    <a:lnTo>
                      <a:pt x="2767" y="122"/>
                    </a:lnTo>
                    <a:lnTo>
                      <a:pt x="276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73;p49">
                <a:extLst>
                  <a:ext uri="{FF2B5EF4-FFF2-40B4-BE49-F238E27FC236}">
                    <a16:creationId xmlns:a16="http://schemas.microsoft.com/office/drawing/2014/main" id="{D54C3DEA-742D-4AFA-A821-D1B85903D376}"/>
                  </a:ext>
                </a:extLst>
              </p:cNvPr>
              <p:cNvSpPr/>
              <p:nvPr/>
            </p:nvSpPr>
            <p:spPr>
              <a:xfrm>
                <a:off x="4717675" y="3345325"/>
                <a:ext cx="70700" cy="43315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7326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1" y="8694"/>
                    </a:lnTo>
                    <a:cubicBezTo>
                      <a:pt x="31" y="11581"/>
                      <a:pt x="31" y="14438"/>
                      <a:pt x="92" y="17296"/>
                    </a:cubicBezTo>
                    <a:lnTo>
                      <a:pt x="92" y="17326"/>
                    </a:lnTo>
                    <a:lnTo>
                      <a:pt x="2736" y="17296"/>
                    </a:lnTo>
                    <a:lnTo>
                      <a:pt x="122" y="17296"/>
                    </a:lnTo>
                    <a:cubicBezTo>
                      <a:pt x="183" y="14438"/>
                      <a:pt x="153" y="11581"/>
                      <a:pt x="183" y="8694"/>
                    </a:cubicBezTo>
                    <a:lnTo>
                      <a:pt x="213" y="213"/>
                    </a:lnTo>
                    <a:lnTo>
                      <a:pt x="2646" y="213"/>
                    </a:lnTo>
                    <a:lnTo>
                      <a:pt x="2675" y="8694"/>
                    </a:lnTo>
                    <a:lnTo>
                      <a:pt x="2736" y="17296"/>
                    </a:lnTo>
                    <a:lnTo>
                      <a:pt x="2797" y="8724"/>
                    </a:lnTo>
                    <a:lnTo>
                      <a:pt x="2827" y="92"/>
                    </a:lnTo>
                    <a:lnTo>
                      <a:pt x="282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74;p49">
                <a:extLst>
                  <a:ext uri="{FF2B5EF4-FFF2-40B4-BE49-F238E27FC236}">
                    <a16:creationId xmlns:a16="http://schemas.microsoft.com/office/drawing/2014/main" id="{E60DDDF6-C36E-48BE-B5EC-442ABAD20366}"/>
                  </a:ext>
                </a:extLst>
              </p:cNvPr>
              <p:cNvSpPr/>
              <p:nvPr/>
            </p:nvSpPr>
            <p:spPr>
              <a:xfrm>
                <a:off x="4652325" y="3384075"/>
                <a:ext cx="70700" cy="3944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577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1" y="7934"/>
                    </a:lnTo>
                    <a:cubicBezTo>
                      <a:pt x="31" y="10548"/>
                      <a:pt x="31" y="13162"/>
                      <a:pt x="61" y="15746"/>
                    </a:cubicBezTo>
                    <a:lnTo>
                      <a:pt x="61" y="15776"/>
                    </a:lnTo>
                    <a:lnTo>
                      <a:pt x="92" y="15776"/>
                    </a:lnTo>
                    <a:lnTo>
                      <a:pt x="2706" y="15746"/>
                    </a:lnTo>
                    <a:lnTo>
                      <a:pt x="123" y="15716"/>
                    </a:lnTo>
                    <a:lnTo>
                      <a:pt x="123" y="15716"/>
                    </a:lnTo>
                    <a:cubicBezTo>
                      <a:pt x="153" y="13142"/>
                      <a:pt x="153" y="10538"/>
                      <a:pt x="183" y="7934"/>
                    </a:cubicBezTo>
                    <a:lnTo>
                      <a:pt x="213" y="213"/>
                    </a:lnTo>
                    <a:lnTo>
                      <a:pt x="2615" y="213"/>
                    </a:lnTo>
                    <a:lnTo>
                      <a:pt x="2645" y="7903"/>
                    </a:lnTo>
                    <a:lnTo>
                      <a:pt x="2706" y="15746"/>
                    </a:lnTo>
                    <a:lnTo>
                      <a:pt x="2767" y="11885"/>
                    </a:lnTo>
                    <a:lnTo>
                      <a:pt x="2767" y="7964"/>
                    </a:lnTo>
                    <a:lnTo>
                      <a:pt x="2827" y="92"/>
                    </a:lnTo>
                    <a:lnTo>
                      <a:pt x="282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75;p49">
                <a:extLst>
                  <a:ext uri="{FF2B5EF4-FFF2-40B4-BE49-F238E27FC236}">
                    <a16:creationId xmlns:a16="http://schemas.microsoft.com/office/drawing/2014/main" id="{C16E4637-BBCA-41AE-914E-42AC1EB16639}"/>
                  </a:ext>
                </a:extLst>
              </p:cNvPr>
              <p:cNvSpPr/>
              <p:nvPr/>
            </p:nvSpPr>
            <p:spPr>
              <a:xfrm>
                <a:off x="4602925" y="3482100"/>
                <a:ext cx="54000" cy="2971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1886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1" y="5989"/>
                    </a:lnTo>
                    <a:cubicBezTo>
                      <a:pt x="31" y="7934"/>
                      <a:pt x="31" y="9910"/>
                      <a:pt x="62" y="11855"/>
                    </a:cubicBezTo>
                    <a:lnTo>
                      <a:pt x="62" y="11885"/>
                    </a:lnTo>
                    <a:lnTo>
                      <a:pt x="92" y="11885"/>
                    </a:lnTo>
                    <a:lnTo>
                      <a:pt x="2068" y="11855"/>
                    </a:lnTo>
                    <a:lnTo>
                      <a:pt x="123" y="11825"/>
                    </a:lnTo>
                    <a:lnTo>
                      <a:pt x="123" y="11825"/>
                    </a:lnTo>
                    <a:cubicBezTo>
                      <a:pt x="153" y="9889"/>
                      <a:pt x="183" y="7924"/>
                      <a:pt x="183" y="5989"/>
                    </a:cubicBezTo>
                    <a:lnTo>
                      <a:pt x="213" y="213"/>
                    </a:lnTo>
                    <a:lnTo>
                      <a:pt x="1977" y="213"/>
                    </a:lnTo>
                    <a:cubicBezTo>
                      <a:pt x="1977" y="2128"/>
                      <a:pt x="1977" y="4043"/>
                      <a:pt x="2007" y="5958"/>
                    </a:cubicBezTo>
                    <a:lnTo>
                      <a:pt x="2068" y="11855"/>
                    </a:lnTo>
                    <a:lnTo>
                      <a:pt x="2129" y="6019"/>
                    </a:lnTo>
                    <a:cubicBezTo>
                      <a:pt x="2159" y="4043"/>
                      <a:pt x="2159" y="2068"/>
                      <a:pt x="2159" y="122"/>
                    </a:cubicBezTo>
                    <a:lnTo>
                      <a:pt x="215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76;p49">
                <a:extLst>
                  <a:ext uri="{FF2B5EF4-FFF2-40B4-BE49-F238E27FC236}">
                    <a16:creationId xmlns:a16="http://schemas.microsoft.com/office/drawing/2014/main" id="{730EB991-5CB3-4C8B-9F6D-41BD5E23CFA6}"/>
                  </a:ext>
                </a:extLst>
              </p:cNvPr>
              <p:cNvSpPr/>
              <p:nvPr/>
            </p:nvSpPr>
            <p:spPr>
              <a:xfrm>
                <a:off x="4550500" y="3463875"/>
                <a:ext cx="5777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2615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1" y="6353"/>
                    </a:lnTo>
                    <a:cubicBezTo>
                      <a:pt x="31" y="8420"/>
                      <a:pt x="31" y="10517"/>
                      <a:pt x="61" y="12584"/>
                    </a:cubicBezTo>
                    <a:lnTo>
                      <a:pt x="61" y="12614"/>
                    </a:lnTo>
                    <a:lnTo>
                      <a:pt x="92" y="12614"/>
                    </a:lnTo>
                    <a:lnTo>
                      <a:pt x="2189" y="12584"/>
                    </a:lnTo>
                    <a:lnTo>
                      <a:pt x="123" y="12554"/>
                    </a:lnTo>
                    <a:lnTo>
                      <a:pt x="123" y="12554"/>
                    </a:lnTo>
                    <a:cubicBezTo>
                      <a:pt x="183" y="10497"/>
                      <a:pt x="183" y="8410"/>
                      <a:pt x="183" y="6353"/>
                    </a:cubicBezTo>
                    <a:lnTo>
                      <a:pt x="213" y="213"/>
                    </a:lnTo>
                    <a:lnTo>
                      <a:pt x="2098" y="213"/>
                    </a:lnTo>
                    <a:cubicBezTo>
                      <a:pt x="2098" y="2239"/>
                      <a:pt x="2099" y="4266"/>
                      <a:pt x="2128" y="6322"/>
                    </a:cubicBezTo>
                    <a:lnTo>
                      <a:pt x="2189" y="12584"/>
                    </a:lnTo>
                    <a:lnTo>
                      <a:pt x="2280" y="6383"/>
                    </a:lnTo>
                    <a:cubicBezTo>
                      <a:pt x="2280" y="4286"/>
                      <a:pt x="2280" y="2189"/>
                      <a:pt x="2311" y="91"/>
                    </a:cubicBezTo>
                    <a:lnTo>
                      <a:pt x="23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77;p49">
                <a:extLst>
                  <a:ext uri="{FF2B5EF4-FFF2-40B4-BE49-F238E27FC236}">
                    <a16:creationId xmlns:a16="http://schemas.microsoft.com/office/drawing/2014/main" id="{F002A49F-F0C1-49F2-AE14-DB1BE979AD50}"/>
                  </a:ext>
                </a:extLst>
              </p:cNvPr>
              <p:cNvSpPr/>
              <p:nvPr/>
            </p:nvSpPr>
            <p:spPr>
              <a:xfrm>
                <a:off x="4492000" y="3428900"/>
                <a:ext cx="63850" cy="35035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401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31" y="7053"/>
                    </a:lnTo>
                    <a:cubicBezTo>
                      <a:pt x="61" y="9363"/>
                      <a:pt x="61" y="11673"/>
                      <a:pt x="91" y="13983"/>
                    </a:cubicBezTo>
                    <a:lnTo>
                      <a:pt x="91" y="14013"/>
                    </a:lnTo>
                    <a:lnTo>
                      <a:pt x="122" y="14013"/>
                    </a:lnTo>
                    <a:lnTo>
                      <a:pt x="2432" y="13983"/>
                    </a:lnTo>
                    <a:lnTo>
                      <a:pt x="153" y="13953"/>
                    </a:lnTo>
                    <a:lnTo>
                      <a:pt x="153" y="13953"/>
                    </a:lnTo>
                    <a:cubicBezTo>
                      <a:pt x="183" y="11653"/>
                      <a:pt x="183" y="9353"/>
                      <a:pt x="213" y="7053"/>
                    </a:cubicBezTo>
                    <a:lnTo>
                      <a:pt x="213" y="214"/>
                    </a:lnTo>
                    <a:lnTo>
                      <a:pt x="2341" y="214"/>
                    </a:lnTo>
                    <a:lnTo>
                      <a:pt x="2371" y="7022"/>
                    </a:lnTo>
                    <a:lnTo>
                      <a:pt x="2432" y="13983"/>
                    </a:lnTo>
                    <a:lnTo>
                      <a:pt x="2523" y="7083"/>
                    </a:lnTo>
                    <a:cubicBezTo>
                      <a:pt x="2523" y="4773"/>
                      <a:pt x="2553" y="2433"/>
                      <a:pt x="2553" y="123"/>
                    </a:cubicBezTo>
                    <a:lnTo>
                      <a:pt x="2553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is its name?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Tom and Jerry</a:t>
            </a:r>
          </a:p>
        </p:txBody>
      </p:sp>
      <p:pic>
        <p:nvPicPr>
          <p:cNvPr id="2050" name="Picture 2" descr="Tom &amp;amp; Jerry&amp;#39; phiên bản mới sẽ có gì mới? | TTVH Online">
            <a:extLst>
              <a:ext uri="{FF2B5EF4-FFF2-40B4-BE49-F238E27FC236}">
                <a16:creationId xmlns:a16="http://schemas.microsoft.com/office/drawing/2014/main" id="{DC11A09E-6E6B-4916-94C5-E31B4670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90" y="223509"/>
            <a:ext cx="6046470" cy="33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film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Lion King </a:t>
            </a:r>
          </a:p>
        </p:txBody>
      </p:sp>
      <p:pic>
        <p:nvPicPr>
          <p:cNvPr id="4100" name="Picture 4" descr="Resource - The Lion King: Film Guide - Into Film">
            <a:extLst>
              <a:ext uri="{FF2B5EF4-FFF2-40B4-BE49-F238E27FC236}">
                <a16:creationId xmlns:a16="http://schemas.microsoft.com/office/drawing/2014/main" id="{2C3CA85D-9636-48C0-AAB8-D428D5F3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08" y="204654"/>
            <a:ext cx="5770807" cy="32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</a:t>
            </a:r>
            <a:r>
              <a:rPr lang="en-US" sz="3600" dirty="0" err="1">
                <a:solidFill>
                  <a:schemeClr val="tx1"/>
                </a:solidFill>
                <a:latin typeface="Sniglet"/>
                <a:sym typeface="Sniglet"/>
              </a:rPr>
              <a:t>programme</a:t>
            </a:r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1894417" y="3909060"/>
            <a:ext cx="6667499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English in a minute – VTV 7</a:t>
            </a:r>
          </a:p>
        </p:txBody>
      </p:sp>
      <p:pic>
        <p:nvPicPr>
          <p:cNvPr id="5122" name="Picture 2" descr="VTV7 | English in a minute | Số 1: Backpacking - YouTube">
            <a:extLst>
              <a:ext uri="{FF2B5EF4-FFF2-40B4-BE49-F238E27FC236}">
                <a16:creationId xmlns:a16="http://schemas.microsoft.com/office/drawing/2014/main" id="{712C07E5-E1E9-4A73-B255-016E9AC8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19" y="180022"/>
            <a:ext cx="5870787" cy="330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31"/>
          <p:cNvGrpSpPr/>
          <p:nvPr/>
        </p:nvGrpSpPr>
        <p:grpSpPr>
          <a:xfrm>
            <a:off x="1533805" y="358141"/>
            <a:ext cx="6172755" cy="4366545"/>
            <a:chOff x="502550" y="1253350"/>
            <a:chExt cx="4882350" cy="3453725"/>
          </a:xfrm>
        </p:grpSpPr>
        <p:sp>
          <p:nvSpPr>
            <p:cNvPr id="499" name="Google Shape;499;p31"/>
            <p:cNvSpPr/>
            <p:nvPr/>
          </p:nvSpPr>
          <p:spPr>
            <a:xfrm>
              <a:off x="502550" y="1253350"/>
              <a:ext cx="4882350" cy="3453725"/>
            </a:xfrm>
            <a:custGeom>
              <a:avLst/>
              <a:gdLst/>
              <a:ahLst/>
              <a:cxnLst/>
              <a:rect l="l" t="t" r="r" b="b"/>
              <a:pathLst>
                <a:path w="195294" h="138149" extrusionOk="0">
                  <a:moveTo>
                    <a:pt x="147329" y="76415"/>
                  </a:moveTo>
                  <a:lnTo>
                    <a:pt x="148271" y="77722"/>
                  </a:lnTo>
                  <a:lnTo>
                    <a:pt x="44226" y="77722"/>
                  </a:lnTo>
                  <a:lnTo>
                    <a:pt x="45169" y="76415"/>
                  </a:lnTo>
                  <a:close/>
                  <a:moveTo>
                    <a:pt x="31673" y="0"/>
                  </a:moveTo>
                  <a:cubicBezTo>
                    <a:pt x="29241" y="0"/>
                    <a:pt x="27296" y="1976"/>
                    <a:pt x="27296" y="4408"/>
                  </a:cubicBezTo>
                  <a:lnTo>
                    <a:pt x="27296" y="72008"/>
                  </a:lnTo>
                  <a:cubicBezTo>
                    <a:pt x="27296" y="74439"/>
                    <a:pt x="29241" y="76415"/>
                    <a:pt x="31673" y="76415"/>
                  </a:cubicBezTo>
                  <a:lnTo>
                    <a:pt x="37600" y="76415"/>
                  </a:lnTo>
                  <a:lnTo>
                    <a:pt x="37175" y="77722"/>
                  </a:lnTo>
                  <a:lnTo>
                    <a:pt x="25867" y="77722"/>
                  </a:lnTo>
                  <a:lnTo>
                    <a:pt x="25867" y="70761"/>
                  </a:lnTo>
                  <a:cubicBezTo>
                    <a:pt x="25867" y="70153"/>
                    <a:pt x="25563" y="69606"/>
                    <a:pt x="25108" y="69272"/>
                  </a:cubicBezTo>
                  <a:cubicBezTo>
                    <a:pt x="25472" y="68421"/>
                    <a:pt x="25624" y="67509"/>
                    <a:pt x="25229" y="66688"/>
                  </a:cubicBezTo>
                  <a:cubicBezTo>
                    <a:pt x="25047" y="66232"/>
                    <a:pt x="24712" y="65868"/>
                    <a:pt x="24287" y="65655"/>
                  </a:cubicBezTo>
                  <a:cubicBezTo>
                    <a:pt x="24804" y="64287"/>
                    <a:pt x="25168" y="62889"/>
                    <a:pt x="24408" y="61795"/>
                  </a:cubicBezTo>
                  <a:cubicBezTo>
                    <a:pt x="24135" y="61400"/>
                    <a:pt x="23770" y="61126"/>
                    <a:pt x="23345" y="60944"/>
                  </a:cubicBezTo>
                  <a:cubicBezTo>
                    <a:pt x="23284" y="60518"/>
                    <a:pt x="23253" y="59849"/>
                    <a:pt x="23223" y="59393"/>
                  </a:cubicBezTo>
                  <a:cubicBezTo>
                    <a:pt x="23162" y="57448"/>
                    <a:pt x="23041" y="53831"/>
                    <a:pt x="19971" y="53831"/>
                  </a:cubicBezTo>
                  <a:cubicBezTo>
                    <a:pt x="19211" y="53831"/>
                    <a:pt x="18512" y="54135"/>
                    <a:pt x="18025" y="54682"/>
                  </a:cubicBezTo>
                  <a:cubicBezTo>
                    <a:pt x="17053" y="55716"/>
                    <a:pt x="17053" y="57266"/>
                    <a:pt x="17144" y="58846"/>
                  </a:cubicBezTo>
                  <a:cubicBezTo>
                    <a:pt x="16566" y="58846"/>
                    <a:pt x="16019" y="59120"/>
                    <a:pt x="15624" y="59545"/>
                  </a:cubicBezTo>
                  <a:cubicBezTo>
                    <a:pt x="14803" y="60518"/>
                    <a:pt x="14986" y="61916"/>
                    <a:pt x="15290" y="64226"/>
                  </a:cubicBezTo>
                  <a:cubicBezTo>
                    <a:pt x="15351" y="64621"/>
                    <a:pt x="15411" y="65108"/>
                    <a:pt x="15472" y="65594"/>
                  </a:cubicBezTo>
                  <a:cubicBezTo>
                    <a:pt x="15351" y="65564"/>
                    <a:pt x="15259" y="65564"/>
                    <a:pt x="15138" y="65564"/>
                  </a:cubicBezTo>
                  <a:cubicBezTo>
                    <a:pt x="14408" y="65564"/>
                    <a:pt x="13740" y="65898"/>
                    <a:pt x="13284" y="66506"/>
                  </a:cubicBezTo>
                  <a:cubicBezTo>
                    <a:pt x="12858" y="67114"/>
                    <a:pt x="12706" y="67874"/>
                    <a:pt x="12858" y="68968"/>
                  </a:cubicBezTo>
                  <a:cubicBezTo>
                    <a:pt x="12068" y="69181"/>
                    <a:pt x="11460" y="69910"/>
                    <a:pt x="11460" y="70761"/>
                  </a:cubicBezTo>
                  <a:lnTo>
                    <a:pt x="11460" y="77722"/>
                  </a:lnTo>
                  <a:lnTo>
                    <a:pt x="7448" y="77722"/>
                  </a:lnTo>
                  <a:cubicBezTo>
                    <a:pt x="6445" y="77722"/>
                    <a:pt x="5624" y="78543"/>
                    <a:pt x="5624" y="79546"/>
                  </a:cubicBezTo>
                  <a:lnTo>
                    <a:pt x="5624" y="130033"/>
                  </a:lnTo>
                  <a:cubicBezTo>
                    <a:pt x="2007" y="130428"/>
                    <a:pt x="1" y="130975"/>
                    <a:pt x="1" y="132860"/>
                  </a:cubicBezTo>
                  <a:cubicBezTo>
                    <a:pt x="1" y="134744"/>
                    <a:pt x="2159" y="135109"/>
                    <a:pt x="3466" y="135352"/>
                  </a:cubicBezTo>
                  <a:cubicBezTo>
                    <a:pt x="4773" y="135565"/>
                    <a:pt x="6718" y="135808"/>
                    <a:pt x="9211" y="136021"/>
                  </a:cubicBezTo>
                  <a:cubicBezTo>
                    <a:pt x="14074" y="136446"/>
                    <a:pt x="21004" y="136811"/>
                    <a:pt x="29819" y="137115"/>
                  </a:cubicBezTo>
                  <a:cubicBezTo>
                    <a:pt x="47965" y="137784"/>
                    <a:pt x="72039" y="138148"/>
                    <a:pt x="97632" y="138148"/>
                  </a:cubicBezTo>
                  <a:cubicBezTo>
                    <a:pt x="123255" y="138148"/>
                    <a:pt x="147329" y="137784"/>
                    <a:pt x="165445" y="137115"/>
                  </a:cubicBezTo>
                  <a:cubicBezTo>
                    <a:pt x="174290" y="136811"/>
                    <a:pt x="181220" y="136446"/>
                    <a:pt x="186083" y="136021"/>
                  </a:cubicBezTo>
                  <a:cubicBezTo>
                    <a:pt x="188576" y="135808"/>
                    <a:pt x="190521" y="135565"/>
                    <a:pt x="191828" y="135352"/>
                  </a:cubicBezTo>
                  <a:cubicBezTo>
                    <a:pt x="193105" y="135109"/>
                    <a:pt x="195293" y="134744"/>
                    <a:pt x="195293" y="132860"/>
                  </a:cubicBezTo>
                  <a:cubicBezTo>
                    <a:pt x="195293" y="130914"/>
                    <a:pt x="193044" y="130549"/>
                    <a:pt x="191585" y="130306"/>
                  </a:cubicBezTo>
                  <a:cubicBezTo>
                    <a:pt x="190430" y="130124"/>
                    <a:pt x="188849" y="129911"/>
                    <a:pt x="186873" y="129759"/>
                  </a:cubicBezTo>
                  <a:lnTo>
                    <a:pt x="186873" y="79546"/>
                  </a:lnTo>
                  <a:cubicBezTo>
                    <a:pt x="186873" y="78543"/>
                    <a:pt x="186053" y="77722"/>
                    <a:pt x="185050" y="77722"/>
                  </a:cubicBezTo>
                  <a:lnTo>
                    <a:pt x="155323" y="77722"/>
                  </a:lnTo>
                  <a:lnTo>
                    <a:pt x="154897" y="76415"/>
                  </a:lnTo>
                  <a:lnTo>
                    <a:pt x="160824" y="76415"/>
                  </a:lnTo>
                  <a:cubicBezTo>
                    <a:pt x="163226" y="76415"/>
                    <a:pt x="165201" y="74439"/>
                    <a:pt x="165201" y="72008"/>
                  </a:cubicBezTo>
                  <a:lnTo>
                    <a:pt x="165201" y="4408"/>
                  </a:lnTo>
                  <a:cubicBezTo>
                    <a:pt x="165201" y="1976"/>
                    <a:pt x="163226" y="0"/>
                    <a:pt x="1608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146002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2280" y="0"/>
                  </a:moveTo>
                  <a:lnTo>
                    <a:pt x="0" y="6657"/>
                  </a:lnTo>
                  <a:lnTo>
                    <a:pt x="2006" y="6657"/>
                  </a:lnTo>
                  <a:lnTo>
                    <a:pt x="67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418727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0" y="0"/>
                  </a:moveTo>
                  <a:lnTo>
                    <a:pt x="4803" y="6657"/>
                  </a:lnTo>
                  <a:lnTo>
                    <a:pt x="6779" y="6657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1230525" y="1298950"/>
              <a:ext cx="3356475" cy="1818425"/>
            </a:xfrm>
            <a:custGeom>
              <a:avLst/>
              <a:gdLst/>
              <a:ahLst/>
              <a:cxnLst/>
              <a:rect l="l" t="t" r="r" b="b"/>
              <a:pathLst>
                <a:path w="134259" h="72737" extrusionOk="0">
                  <a:moveTo>
                    <a:pt x="2554" y="0"/>
                  </a:moveTo>
                  <a:cubicBezTo>
                    <a:pt x="1156" y="0"/>
                    <a:pt x="1" y="1155"/>
                    <a:pt x="1" y="2584"/>
                  </a:cubicBezTo>
                  <a:lnTo>
                    <a:pt x="1" y="70184"/>
                  </a:lnTo>
                  <a:cubicBezTo>
                    <a:pt x="1" y="71612"/>
                    <a:pt x="1156" y="72737"/>
                    <a:pt x="2554" y="72737"/>
                  </a:cubicBezTo>
                  <a:lnTo>
                    <a:pt x="131705" y="72737"/>
                  </a:lnTo>
                  <a:cubicBezTo>
                    <a:pt x="133104" y="72737"/>
                    <a:pt x="134259" y="71612"/>
                    <a:pt x="134259" y="70184"/>
                  </a:cubicBezTo>
                  <a:lnTo>
                    <a:pt x="134259" y="2584"/>
                  </a:lnTo>
                  <a:cubicBezTo>
                    <a:pt x="134259" y="1155"/>
                    <a:pt x="133104" y="0"/>
                    <a:pt x="131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1325525" y="1374175"/>
              <a:ext cx="3165725" cy="1668750"/>
            </a:xfrm>
            <a:custGeom>
              <a:avLst/>
              <a:gdLst/>
              <a:ahLst/>
              <a:cxnLst/>
              <a:rect l="l" t="t" r="r" b="b"/>
              <a:pathLst>
                <a:path w="126629" h="66750" extrusionOk="0">
                  <a:moveTo>
                    <a:pt x="0" y="0"/>
                  </a:moveTo>
                  <a:lnTo>
                    <a:pt x="0" y="66749"/>
                  </a:lnTo>
                  <a:lnTo>
                    <a:pt x="126629" y="66749"/>
                  </a:lnTo>
                  <a:lnTo>
                    <a:pt x="1266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548900" y="4488200"/>
              <a:ext cx="4789625" cy="173275"/>
            </a:xfrm>
            <a:custGeom>
              <a:avLst/>
              <a:gdLst/>
              <a:ahLst/>
              <a:cxnLst/>
              <a:rect l="l" t="t" r="r" b="b"/>
              <a:pathLst>
                <a:path w="191585" h="6931" extrusionOk="0">
                  <a:moveTo>
                    <a:pt x="95778" y="0"/>
                  </a:moveTo>
                  <a:cubicBezTo>
                    <a:pt x="42889" y="0"/>
                    <a:pt x="1" y="1551"/>
                    <a:pt x="1" y="3466"/>
                  </a:cubicBezTo>
                  <a:cubicBezTo>
                    <a:pt x="1" y="5380"/>
                    <a:pt x="42889" y="6931"/>
                    <a:pt x="95778" y="6931"/>
                  </a:cubicBezTo>
                  <a:cubicBezTo>
                    <a:pt x="148697" y="6931"/>
                    <a:pt x="191585" y="5380"/>
                    <a:pt x="191585" y="3466"/>
                  </a:cubicBezTo>
                  <a:cubicBezTo>
                    <a:pt x="191585" y="1551"/>
                    <a:pt x="148697" y="0"/>
                    <a:pt x="95778" y="0"/>
                  </a:cubicBezTo>
                  <a:close/>
                </a:path>
              </a:pathLst>
            </a:custGeom>
            <a:solidFill>
              <a:srgbClr val="E1D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846625" y="2644700"/>
              <a:ext cx="262300" cy="422900"/>
            </a:xfrm>
            <a:custGeom>
              <a:avLst/>
              <a:gdLst/>
              <a:ahLst/>
              <a:cxnLst/>
              <a:rect l="l" t="t" r="r" b="b"/>
              <a:pathLst>
                <a:path w="10492" h="16916" extrusionOk="0">
                  <a:moveTo>
                    <a:pt x="6208" y="1"/>
                  </a:moveTo>
                  <a:cubicBezTo>
                    <a:pt x="4103" y="1"/>
                    <a:pt x="6086" y="6021"/>
                    <a:pt x="4977" y="6021"/>
                  </a:cubicBezTo>
                  <a:cubicBezTo>
                    <a:pt x="4789" y="6021"/>
                    <a:pt x="4512" y="5847"/>
                    <a:pt x="4110" y="5442"/>
                  </a:cubicBezTo>
                  <a:cubicBezTo>
                    <a:pt x="3812" y="5146"/>
                    <a:pt x="3593" y="5016"/>
                    <a:pt x="3436" y="5016"/>
                  </a:cubicBezTo>
                  <a:cubicBezTo>
                    <a:pt x="2253" y="5016"/>
                    <a:pt x="4628" y="12464"/>
                    <a:pt x="3058" y="12464"/>
                  </a:cubicBezTo>
                  <a:cubicBezTo>
                    <a:pt x="2889" y="12464"/>
                    <a:pt x="2676" y="12378"/>
                    <a:pt x="2408" y="12189"/>
                  </a:cubicBezTo>
                  <a:cubicBezTo>
                    <a:pt x="1949" y="11869"/>
                    <a:pt x="1613" y="11733"/>
                    <a:pt x="1374" y="11733"/>
                  </a:cubicBezTo>
                  <a:cubicBezTo>
                    <a:pt x="0" y="11733"/>
                    <a:pt x="1831" y="16232"/>
                    <a:pt x="1831" y="16232"/>
                  </a:cubicBezTo>
                  <a:cubicBezTo>
                    <a:pt x="1831" y="16232"/>
                    <a:pt x="3107" y="16915"/>
                    <a:pt x="4648" y="16915"/>
                  </a:cubicBezTo>
                  <a:cubicBezTo>
                    <a:pt x="5645" y="16915"/>
                    <a:pt x="6753" y="16629"/>
                    <a:pt x="7697" y="15685"/>
                  </a:cubicBezTo>
                  <a:cubicBezTo>
                    <a:pt x="9733" y="13649"/>
                    <a:pt x="10436" y="11548"/>
                    <a:pt x="9399" y="11548"/>
                  </a:cubicBezTo>
                  <a:cubicBezTo>
                    <a:pt x="9213" y="11548"/>
                    <a:pt x="8971" y="11616"/>
                    <a:pt x="8670" y="11764"/>
                  </a:cubicBezTo>
                  <a:cubicBezTo>
                    <a:pt x="8519" y="11839"/>
                    <a:pt x="8403" y="11874"/>
                    <a:pt x="8317" y="11874"/>
                  </a:cubicBezTo>
                  <a:cubicBezTo>
                    <a:pt x="7298" y="11874"/>
                    <a:pt x="10492" y="6961"/>
                    <a:pt x="8670" y="6961"/>
                  </a:cubicBezTo>
                  <a:cubicBezTo>
                    <a:pt x="6724" y="6961"/>
                    <a:pt x="8670" y="1"/>
                    <a:pt x="6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834625" y="3022375"/>
              <a:ext cx="269025" cy="228000"/>
            </a:xfrm>
            <a:custGeom>
              <a:avLst/>
              <a:gdLst/>
              <a:ahLst/>
              <a:cxnLst/>
              <a:rect l="l" t="t" r="r" b="b"/>
              <a:pathLst>
                <a:path w="10761" h="9120" extrusionOk="0">
                  <a:moveTo>
                    <a:pt x="1" y="0"/>
                  </a:moveTo>
                  <a:lnTo>
                    <a:pt x="1" y="9119"/>
                  </a:lnTo>
                  <a:lnTo>
                    <a:pt x="10761" y="911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980525" y="2694100"/>
              <a:ext cx="31175" cy="328300"/>
            </a:xfrm>
            <a:custGeom>
              <a:avLst/>
              <a:gdLst/>
              <a:ahLst/>
              <a:cxnLst/>
              <a:rect l="l" t="t" r="r" b="b"/>
              <a:pathLst>
                <a:path w="1247" h="13132" extrusionOk="0">
                  <a:moveTo>
                    <a:pt x="852" y="0"/>
                  </a:moveTo>
                  <a:lnTo>
                    <a:pt x="852" y="0"/>
                  </a:lnTo>
                  <a:cubicBezTo>
                    <a:pt x="973" y="1095"/>
                    <a:pt x="1034" y="2189"/>
                    <a:pt x="1095" y="3283"/>
                  </a:cubicBezTo>
                  <a:cubicBezTo>
                    <a:pt x="1125" y="4408"/>
                    <a:pt x="1125" y="5502"/>
                    <a:pt x="1064" y="6596"/>
                  </a:cubicBezTo>
                  <a:cubicBezTo>
                    <a:pt x="1034" y="7721"/>
                    <a:pt x="912" y="8815"/>
                    <a:pt x="760" y="9909"/>
                  </a:cubicBezTo>
                  <a:cubicBezTo>
                    <a:pt x="578" y="11004"/>
                    <a:pt x="335" y="12067"/>
                    <a:pt x="1" y="13131"/>
                  </a:cubicBezTo>
                  <a:cubicBezTo>
                    <a:pt x="396" y="12098"/>
                    <a:pt x="639" y="11004"/>
                    <a:pt x="852" y="9909"/>
                  </a:cubicBezTo>
                  <a:cubicBezTo>
                    <a:pt x="1004" y="8815"/>
                    <a:pt x="1125" y="7721"/>
                    <a:pt x="1186" y="6596"/>
                  </a:cubicBezTo>
                  <a:cubicBezTo>
                    <a:pt x="1247" y="4408"/>
                    <a:pt x="1156" y="2189"/>
                    <a:pt x="852" y="0"/>
                  </a:cubicBezTo>
                  <a:close/>
                </a:path>
              </a:pathLst>
            </a:custGeom>
            <a:solidFill>
              <a:srgbClr val="002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688725" y="3241975"/>
              <a:ext cx="4440075" cy="1335150"/>
            </a:xfrm>
            <a:custGeom>
              <a:avLst/>
              <a:gdLst/>
              <a:ahLst/>
              <a:cxnLst/>
              <a:rect l="l" t="t" r="r" b="b"/>
              <a:pathLst>
                <a:path w="177603" h="53406" extrusionOk="0">
                  <a:moveTo>
                    <a:pt x="1" y="1"/>
                  </a:moveTo>
                  <a:lnTo>
                    <a:pt x="1" y="53406"/>
                  </a:lnTo>
                  <a:lnTo>
                    <a:pt x="177603" y="53406"/>
                  </a:lnTo>
                  <a:lnTo>
                    <a:pt x="177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751050" y="3302000"/>
              <a:ext cx="4316975" cy="1214350"/>
            </a:xfrm>
            <a:custGeom>
              <a:avLst/>
              <a:gdLst/>
              <a:ahLst/>
              <a:cxnLst/>
              <a:rect l="l" t="t" r="r" b="b"/>
              <a:pathLst>
                <a:path w="172679" h="48574" extrusionOk="0">
                  <a:moveTo>
                    <a:pt x="172587" y="1"/>
                  </a:moveTo>
                  <a:lnTo>
                    <a:pt x="30" y="92"/>
                  </a:lnTo>
                  <a:lnTo>
                    <a:pt x="0" y="92"/>
                  </a:lnTo>
                  <a:lnTo>
                    <a:pt x="0" y="123"/>
                  </a:lnTo>
                  <a:lnTo>
                    <a:pt x="30" y="48482"/>
                  </a:lnTo>
                  <a:lnTo>
                    <a:pt x="61" y="153"/>
                  </a:lnTo>
                  <a:lnTo>
                    <a:pt x="61" y="153"/>
                  </a:lnTo>
                  <a:lnTo>
                    <a:pt x="172465" y="214"/>
                  </a:lnTo>
                  <a:lnTo>
                    <a:pt x="172465" y="214"/>
                  </a:lnTo>
                  <a:lnTo>
                    <a:pt x="172496" y="48421"/>
                  </a:lnTo>
                  <a:lnTo>
                    <a:pt x="172496" y="48421"/>
                  </a:lnTo>
                  <a:lnTo>
                    <a:pt x="30" y="48482"/>
                  </a:lnTo>
                  <a:lnTo>
                    <a:pt x="30" y="48482"/>
                  </a:lnTo>
                  <a:lnTo>
                    <a:pt x="172587" y="48573"/>
                  </a:lnTo>
                  <a:lnTo>
                    <a:pt x="172678" y="48573"/>
                  </a:lnTo>
                  <a:lnTo>
                    <a:pt x="172678" y="48482"/>
                  </a:lnTo>
                  <a:lnTo>
                    <a:pt x="172678" y="123"/>
                  </a:lnTo>
                  <a:lnTo>
                    <a:pt x="17267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751800" y="3775425"/>
              <a:ext cx="4313925" cy="5350"/>
            </a:xfrm>
            <a:custGeom>
              <a:avLst/>
              <a:gdLst/>
              <a:ahLst/>
              <a:cxnLst/>
              <a:rect l="l" t="t" r="r" b="b"/>
              <a:pathLst>
                <a:path w="172557" h="214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2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2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751800" y="3838500"/>
              <a:ext cx="4313925" cy="5325"/>
            </a:xfrm>
            <a:custGeom>
              <a:avLst/>
              <a:gdLst/>
              <a:ahLst/>
              <a:cxnLst/>
              <a:rect l="l" t="t" r="r" b="b"/>
              <a:pathLst>
                <a:path w="172557" h="213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1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1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1"/>
          <p:cNvGrpSpPr/>
          <p:nvPr/>
        </p:nvGrpSpPr>
        <p:grpSpPr>
          <a:xfrm>
            <a:off x="3155100" y="511400"/>
            <a:ext cx="2645500" cy="2112544"/>
            <a:chOff x="3155100" y="511400"/>
            <a:chExt cx="2645500" cy="2112544"/>
          </a:xfrm>
        </p:grpSpPr>
        <p:sp>
          <p:nvSpPr>
            <p:cNvPr id="513" name="Google Shape;513;p31"/>
            <p:cNvSpPr/>
            <p:nvPr/>
          </p:nvSpPr>
          <p:spPr>
            <a:xfrm>
              <a:off x="3155100" y="511400"/>
              <a:ext cx="1481925" cy="2112544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4318450" y="511400"/>
              <a:ext cx="1482150" cy="2112544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1"/>
          <p:cNvSpPr txBox="1">
            <a:spLocks noGrp="1"/>
          </p:cNvSpPr>
          <p:nvPr>
            <p:ph type="subTitle" idx="1"/>
          </p:nvPr>
        </p:nvSpPr>
        <p:spPr>
          <a:xfrm>
            <a:off x="1953648" y="3077878"/>
            <a:ext cx="5241198" cy="3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Lesson 1: Getting started </a:t>
            </a:r>
            <a:endParaRPr sz="3600" dirty="0"/>
          </a:p>
        </p:txBody>
      </p:sp>
      <p:grpSp>
        <p:nvGrpSpPr>
          <p:cNvPr id="516" name="Google Shape;516;p31"/>
          <p:cNvGrpSpPr/>
          <p:nvPr/>
        </p:nvGrpSpPr>
        <p:grpSpPr>
          <a:xfrm>
            <a:off x="1969127" y="3540834"/>
            <a:ext cx="5225719" cy="3351497"/>
            <a:chOff x="7542200" y="2476000"/>
            <a:chExt cx="4061650" cy="2604925"/>
          </a:xfrm>
        </p:grpSpPr>
        <p:sp>
          <p:nvSpPr>
            <p:cNvPr id="517" name="Google Shape;517;p31"/>
            <p:cNvSpPr/>
            <p:nvPr/>
          </p:nvSpPr>
          <p:spPr>
            <a:xfrm>
              <a:off x="7542200" y="2476000"/>
              <a:ext cx="4061650" cy="2604925"/>
            </a:xfrm>
            <a:custGeom>
              <a:avLst/>
              <a:gdLst/>
              <a:ahLst/>
              <a:cxnLst/>
              <a:rect l="l" t="t" r="r" b="b"/>
              <a:pathLst>
                <a:path w="162466" h="104197" extrusionOk="0">
                  <a:moveTo>
                    <a:pt x="110550" y="1"/>
                  </a:moveTo>
                  <a:cubicBezTo>
                    <a:pt x="105565" y="1"/>
                    <a:pt x="101826" y="2767"/>
                    <a:pt x="100610" y="7357"/>
                  </a:cubicBezTo>
                  <a:cubicBezTo>
                    <a:pt x="100489" y="7813"/>
                    <a:pt x="100549" y="8299"/>
                    <a:pt x="100762" y="8694"/>
                  </a:cubicBezTo>
                  <a:cubicBezTo>
                    <a:pt x="100276" y="9454"/>
                    <a:pt x="100063" y="10487"/>
                    <a:pt x="100002" y="11399"/>
                  </a:cubicBezTo>
                  <a:cubicBezTo>
                    <a:pt x="100002" y="11825"/>
                    <a:pt x="99972" y="12311"/>
                    <a:pt x="100033" y="12828"/>
                  </a:cubicBezTo>
                  <a:cubicBezTo>
                    <a:pt x="100033" y="12828"/>
                    <a:pt x="100033" y="12858"/>
                    <a:pt x="100033" y="12858"/>
                  </a:cubicBezTo>
                  <a:cubicBezTo>
                    <a:pt x="99668" y="13649"/>
                    <a:pt x="99790" y="14621"/>
                    <a:pt x="100337" y="15533"/>
                  </a:cubicBezTo>
                  <a:cubicBezTo>
                    <a:pt x="100398" y="17174"/>
                    <a:pt x="100580" y="19515"/>
                    <a:pt x="101978" y="21095"/>
                  </a:cubicBezTo>
                  <a:cubicBezTo>
                    <a:pt x="99729" y="21673"/>
                    <a:pt x="97692" y="22737"/>
                    <a:pt x="95929" y="24257"/>
                  </a:cubicBezTo>
                  <a:cubicBezTo>
                    <a:pt x="95565" y="24561"/>
                    <a:pt x="95169" y="24925"/>
                    <a:pt x="94805" y="25290"/>
                  </a:cubicBezTo>
                  <a:cubicBezTo>
                    <a:pt x="94774" y="25320"/>
                    <a:pt x="94774" y="25351"/>
                    <a:pt x="94744" y="25381"/>
                  </a:cubicBezTo>
                  <a:cubicBezTo>
                    <a:pt x="92616" y="27631"/>
                    <a:pt x="91036" y="30609"/>
                    <a:pt x="90154" y="34044"/>
                  </a:cubicBezTo>
                  <a:lnTo>
                    <a:pt x="73680" y="34044"/>
                  </a:lnTo>
                  <a:cubicBezTo>
                    <a:pt x="72342" y="25108"/>
                    <a:pt x="68360" y="21916"/>
                    <a:pt x="62676" y="20943"/>
                  </a:cubicBezTo>
                  <a:cubicBezTo>
                    <a:pt x="64044" y="19393"/>
                    <a:pt x="64287" y="17235"/>
                    <a:pt x="64348" y="15746"/>
                  </a:cubicBezTo>
                  <a:cubicBezTo>
                    <a:pt x="65108" y="14773"/>
                    <a:pt x="65351" y="13618"/>
                    <a:pt x="64987" y="12706"/>
                  </a:cubicBezTo>
                  <a:cubicBezTo>
                    <a:pt x="64895" y="12463"/>
                    <a:pt x="64743" y="12250"/>
                    <a:pt x="64591" y="12068"/>
                  </a:cubicBezTo>
                  <a:cubicBezTo>
                    <a:pt x="64591" y="11794"/>
                    <a:pt x="64561" y="11582"/>
                    <a:pt x="64561" y="11399"/>
                  </a:cubicBezTo>
                  <a:cubicBezTo>
                    <a:pt x="64531" y="10883"/>
                    <a:pt x="64439" y="10001"/>
                    <a:pt x="64105" y="9241"/>
                  </a:cubicBezTo>
                  <a:cubicBezTo>
                    <a:pt x="64044" y="8968"/>
                    <a:pt x="64014" y="8724"/>
                    <a:pt x="63923" y="8451"/>
                  </a:cubicBezTo>
                  <a:cubicBezTo>
                    <a:pt x="64470" y="7569"/>
                    <a:pt x="64743" y="6658"/>
                    <a:pt x="64743" y="5806"/>
                  </a:cubicBezTo>
                  <a:cubicBezTo>
                    <a:pt x="64743" y="4347"/>
                    <a:pt x="63953" y="1855"/>
                    <a:pt x="58786" y="1308"/>
                  </a:cubicBezTo>
                  <a:cubicBezTo>
                    <a:pt x="57965" y="700"/>
                    <a:pt x="56840" y="487"/>
                    <a:pt x="55929" y="487"/>
                  </a:cubicBezTo>
                  <a:cubicBezTo>
                    <a:pt x="55108" y="487"/>
                    <a:pt x="53953" y="670"/>
                    <a:pt x="52828" y="1430"/>
                  </a:cubicBezTo>
                  <a:cubicBezTo>
                    <a:pt x="50822" y="1460"/>
                    <a:pt x="49150" y="2007"/>
                    <a:pt x="47874" y="3132"/>
                  </a:cubicBezTo>
                  <a:cubicBezTo>
                    <a:pt x="45229" y="5381"/>
                    <a:pt x="45169" y="8876"/>
                    <a:pt x="45138" y="11430"/>
                  </a:cubicBezTo>
                  <a:cubicBezTo>
                    <a:pt x="45108" y="13405"/>
                    <a:pt x="45077" y="16415"/>
                    <a:pt x="47053" y="19241"/>
                  </a:cubicBezTo>
                  <a:cubicBezTo>
                    <a:pt x="47327" y="19576"/>
                    <a:pt x="47813" y="20275"/>
                    <a:pt x="48512" y="20974"/>
                  </a:cubicBezTo>
                  <a:cubicBezTo>
                    <a:pt x="42220" y="22129"/>
                    <a:pt x="38816" y="26080"/>
                    <a:pt x="37114" y="34044"/>
                  </a:cubicBezTo>
                  <a:lnTo>
                    <a:pt x="20609" y="34044"/>
                  </a:lnTo>
                  <a:cubicBezTo>
                    <a:pt x="20244" y="34044"/>
                    <a:pt x="19910" y="34074"/>
                    <a:pt x="19545" y="34135"/>
                  </a:cubicBezTo>
                  <a:cubicBezTo>
                    <a:pt x="19211" y="34166"/>
                    <a:pt x="18876" y="34257"/>
                    <a:pt x="18542" y="34348"/>
                  </a:cubicBezTo>
                  <a:cubicBezTo>
                    <a:pt x="18238" y="34439"/>
                    <a:pt x="17934" y="34530"/>
                    <a:pt x="17630" y="34682"/>
                  </a:cubicBezTo>
                  <a:cubicBezTo>
                    <a:pt x="17326" y="34804"/>
                    <a:pt x="17022" y="34986"/>
                    <a:pt x="16749" y="35138"/>
                  </a:cubicBezTo>
                  <a:cubicBezTo>
                    <a:pt x="16749" y="35138"/>
                    <a:pt x="13223" y="37418"/>
                    <a:pt x="13192" y="37448"/>
                  </a:cubicBezTo>
                  <a:cubicBezTo>
                    <a:pt x="12797" y="37722"/>
                    <a:pt x="12402" y="38026"/>
                    <a:pt x="12068" y="38391"/>
                  </a:cubicBezTo>
                  <a:cubicBezTo>
                    <a:pt x="11399" y="39090"/>
                    <a:pt x="10943" y="39880"/>
                    <a:pt x="10669" y="40761"/>
                  </a:cubicBezTo>
                  <a:cubicBezTo>
                    <a:pt x="10365" y="41673"/>
                    <a:pt x="10305" y="42616"/>
                    <a:pt x="10426" y="43619"/>
                  </a:cubicBezTo>
                  <a:lnTo>
                    <a:pt x="11186" y="48664"/>
                  </a:lnTo>
                  <a:lnTo>
                    <a:pt x="2736" y="54926"/>
                  </a:lnTo>
                  <a:cubicBezTo>
                    <a:pt x="2706" y="54956"/>
                    <a:pt x="2645" y="54987"/>
                    <a:pt x="2615" y="55017"/>
                  </a:cubicBezTo>
                  <a:cubicBezTo>
                    <a:pt x="2341" y="55230"/>
                    <a:pt x="2067" y="55442"/>
                    <a:pt x="1855" y="55686"/>
                  </a:cubicBezTo>
                  <a:cubicBezTo>
                    <a:pt x="1156" y="56446"/>
                    <a:pt x="639" y="57297"/>
                    <a:pt x="365" y="58269"/>
                  </a:cubicBezTo>
                  <a:cubicBezTo>
                    <a:pt x="61" y="59242"/>
                    <a:pt x="1" y="60275"/>
                    <a:pt x="213" y="61309"/>
                  </a:cubicBezTo>
                  <a:lnTo>
                    <a:pt x="5897" y="91948"/>
                  </a:lnTo>
                  <a:cubicBezTo>
                    <a:pt x="6049" y="92829"/>
                    <a:pt x="6809" y="93467"/>
                    <a:pt x="7691" y="93467"/>
                  </a:cubicBezTo>
                  <a:lnTo>
                    <a:pt x="8147" y="93467"/>
                  </a:lnTo>
                  <a:lnTo>
                    <a:pt x="4256" y="96537"/>
                  </a:lnTo>
                  <a:cubicBezTo>
                    <a:pt x="2280" y="98087"/>
                    <a:pt x="2463" y="99607"/>
                    <a:pt x="2706" y="100367"/>
                  </a:cubicBezTo>
                  <a:cubicBezTo>
                    <a:pt x="3861" y="103680"/>
                    <a:pt x="11308" y="103802"/>
                    <a:pt x="11369" y="103802"/>
                  </a:cubicBezTo>
                  <a:lnTo>
                    <a:pt x="12584" y="103802"/>
                  </a:lnTo>
                  <a:cubicBezTo>
                    <a:pt x="25746" y="103802"/>
                    <a:pt x="38907" y="103832"/>
                    <a:pt x="52068" y="103832"/>
                  </a:cubicBezTo>
                  <a:lnTo>
                    <a:pt x="91552" y="103832"/>
                  </a:lnTo>
                  <a:cubicBezTo>
                    <a:pt x="101279" y="103832"/>
                    <a:pt x="111188" y="103893"/>
                    <a:pt x="120763" y="103954"/>
                  </a:cubicBezTo>
                  <a:cubicBezTo>
                    <a:pt x="126112" y="103984"/>
                    <a:pt x="131462" y="103984"/>
                    <a:pt x="136812" y="104015"/>
                  </a:cubicBezTo>
                  <a:cubicBezTo>
                    <a:pt x="138939" y="104015"/>
                    <a:pt x="141067" y="104045"/>
                    <a:pt x="143225" y="104045"/>
                  </a:cubicBezTo>
                  <a:cubicBezTo>
                    <a:pt x="144958" y="104045"/>
                    <a:pt x="146690" y="104015"/>
                    <a:pt x="148484" y="104015"/>
                  </a:cubicBezTo>
                  <a:cubicBezTo>
                    <a:pt x="148970" y="104015"/>
                    <a:pt x="149578" y="104075"/>
                    <a:pt x="150216" y="104106"/>
                  </a:cubicBezTo>
                  <a:cubicBezTo>
                    <a:pt x="150976" y="104167"/>
                    <a:pt x="151827" y="104197"/>
                    <a:pt x="152648" y="104197"/>
                  </a:cubicBezTo>
                  <a:cubicBezTo>
                    <a:pt x="154016" y="104197"/>
                    <a:pt x="155110" y="104075"/>
                    <a:pt x="156052" y="103741"/>
                  </a:cubicBezTo>
                  <a:cubicBezTo>
                    <a:pt x="156812" y="103498"/>
                    <a:pt x="157481" y="103133"/>
                    <a:pt x="158028" y="102677"/>
                  </a:cubicBezTo>
                  <a:cubicBezTo>
                    <a:pt x="158788" y="102008"/>
                    <a:pt x="159183" y="101097"/>
                    <a:pt x="159152" y="100124"/>
                  </a:cubicBezTo>
                  <a:cubicBezTo>
                    <a:pt x="159122" y="98331"/>
                    <a:pt x="157693" y="96264"/>
                    <a:pt x="154502" y="93467"/>
                  </a:cubicBezTo>
                  <a:lnTo>
                    <a:pt x="154775" y="93467"/>
                  </a:lnTo>
                  <a:cubicBezTo>
                    <a:pt x="155657" y="93467"/>
                    <a:pt x="156417" y="92829"/>
                    <a:pt x="156599" y="91948"/>
                  </a:cubicBezTo>
                  <a:lnTo>
                    <a:pt x="162283" y="61309"/>
                  </a:lnTo>
                  <a:cubicBezTo>
                    <a:pt x="162466" y="60275"/>
                    <a:pt x="162405" y="59242"/>
                    <a:pt x="162131" y="58269"/>
                  </a:cubicBezTo>
                  <a:cubicBezTo>
                    <a:pt x="161918" y="57570"/>
                    <a:pt x="161614" y="56932"/>
                    <a:pt x="161189" y="56354"/>
                  </a:cubicBezTo>
                  <a:cubicBezTo>
                    <a:pt x="161189" y="55777"/>
                    <a:pt x="160885" y="55199"/>
                    <a:pt x="160368" y="54865"/>
                  </a:cubicBezTo>
                  <a:cubicBezTo>
                    <a:pt x="159973" y="54622"/>
                    <a:pt x="159487" y="54409"/>
                    <a:pt x="158879" y="54257"/>
                  </a:cubicBezTo>
                  <a:lnTo>
                    <a:pt x="151280" y="48664"/>
                  </a:lnTo>
                  <a:lnTo>
                    <a:pt x="151553" y="46932"/>
                  </a:lnTo>
                  <a:cubicBezTo>
                    <a:pt x="151827" y="46537"/>
                    <a:pt x="151949" y="46081"/>
                    <a:pt x="151888" y="45564"/>
                  </a:cubicBezTo>
                  <a:cubicBezTo>
                    <a:pt x="151857" y="45442"/>
                    <a:pt x="151827" y="45351"/>
                    <a:pt x="151797" y="45230"/>
                  </a:cubicBezTo>
                  <a:lnTo>
                    <a:pt x="152040" y="43619"/>
                  </a:lnTo>
                  <a:cubicBezTo>
                    <a:pt x="152192" y="42646"/>
                    <a:pt x="152101" y="41673"/>
                    <a:pt x="151827" y="40761"/>
                  </a:cubicBezTo>
                  <a:cubicBezTo>
                    <a:pt x="151553" y="39880"/>
                    <a:pt x="151067" y="39059"/>
                    <a:pt x="150429" y="38391"/>
                  </a:cubicBezTo>
                  <a:cubicBezTo>
                    <a:pt x="150064" y="38026"/>
                    <a:pt x="149669" y="37691"/>
                    <a:pt x="149213" y="37418"/>
                  </a:cubicBezTo>
                  <a:lnTo>
                    <a:pt x="145718" y="35138"/>
                  </a:lnTo>
                  <a:cubicBezTo>
                    <a:pt x="145444" y="34986"/>
                    <a:pt x="145170" y="34804"/>
                    <a:pt x="144866" y="34682"/>
                  </a:cubicBezTo>
                  <a:cubicBezTo>
                    <a:pt x="144562" y="34530"/>
                    <a:pt x="144228" y="34439"/>
                    <a:pt x="143924" y="34348"/>
                  </a:cubicBezTo>
                  <a:cubicBezTo>
                    <a:pt x="143590" y="34257"/>
                    <a:pt x="143255" y="34166"/>
                    <a:pt x="142921" y="34135"/>
                  </a:cubicBezTo>
                  <a:cubicBezTo>
                    <a:pt x="142587" y="34074"/>
                    <a:pt x="142222" y="34044"/>
                    <a:pt x="141857" y="34044"/>
                  </a:cubicBezTo>
                  <a:lnTo>
                    <a:pt x="134198" y="34044"/>
                  </a:lnTo>
                  <a:cubicBezTo>
                    <a:pt x="134167" y="30305"/>
                    <a:pt x="132343" y="26536"/>
                    <a:pt x="129304" y="24196"/>
                  </a:cubicBezTo>
                  <a:cubicBezTo>
                    <a:pt x="128757" y="23740"/>
                    <a:pt x="128574" y="22828"/>
                    <a:pt x="128301" y="21339"/>
                  </a:cubicBezTo>
                  <a:cubicBezTo>
                    <a:pt x="127845" y="18846"/>
                    <a:pt x="127237" y="15442"/>
                    <a:pt x="123255" y="12980"/>
                  </a:cubicBezTo>
                  <a:cubicBezTo>
                    <a:pt x="122921" y="12797"/>
                    <a:pt x="122799" y="11855"/>
                    <a:pt x="122678" y="10852"/>
                  </a:cubicBezTo>
                  <a:cubicBezTo>
                    <a:pt x="122343" y="8238"/>
                    <a:pt x="121857" y="4256"/>
                    <a:pt x="116477" y="1399"/>
                  </a:cubicBezTo>
                  <a:cubicBezTo>
                    <a:pt x="114835" y="518"/>
                    <a:pt x="112677" y="1"/>
                    <a:pt x="1105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10079325" y="2812200"/>
              <a:ext cx="53650" cy="51525"/>
            </a:xfrm>
            <a:custGeom>
              <a:avLst/>
              <a:gdLst/>
              <a:ahLst/>
              <a:cxnLst/>
              <a:rect l="l" t="t" r="r" b="b"/>
              <a:pathLst>
                <a:path w="2146" h="2061" extrusionOk="0">
                  <a:moveTo>
                    <a:pt x="452" y="0"/>
                  </a:moveTo>
                  <a:cubicBezTo>
                    <a:pt x="1" y="0"/>
                    <a:pt x="34" y="866"/>
                    <a:pt x="827" y="1660"/>
                  </a:cubicBezTo>
                  <a:cubicBezTo>
                    <a:pt x="1097" y="1929"/>
                    <a:pt x="1384" y="2060"/>
                    <a:pt x="1597" y="2060"/>
                  </a:cubicBezTo>
                  <a:cubicBezTo>
                    <a:pt x="2009" y="2060"/>
                    <a:pt x="2146" y="1568"/>
                    <a:pt x="1344" y="626"/>
                  </a:cubicBezTo>
                  <a:cubicBezTo>
                    <a:pt x="964" y="179"/>
                    <a:pt x="658" y="0"/>
                    <a:pt x="452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9075675" y="2806850"/>
              <a:ext cx="54125" cy="51175"/>
            </a:xfrm>
            <a:custGeom>
              <a:avLst/>
              <a:gdLst/>
              <a:ahLst/>
              <a:cxnLst/>
              <a:rect l="l" t="t" r="r" b="b"/>
              <a:pathLst>
                <a:path w="2165" h="2047" extrusionOk="0">
                  <a:moveTo>
                    <a:pt x="1714" y="0"/>
                  </a:moveTo>
                  <a:cubicBezTo>
                    <a:pt x="1508" y="0"/>
                    <a:pt x="1202" y="179"/>
                    <a:pt x="821" y="627"/>
                  </a:cubicBezTo>
                  <a:cubicBezTo>
                    <a:pt x="1" y="1547"/>
                    <a:pt x="128" y="2046"/>
                    <a:pt x="545" y="2046"/>
                  </a:cubicBezTo>
                  <a:cubicBezTo>
                    <a:pt x="762" y="2046"/>
                    <a:pt x="1057" y="1911"/>
                    <a:pt x="1337" y="1630"/>
                  </a:cubicBezTo>
                  <a:cubicBezTo>
                    <a:pt x="2130" y="858"/>
                    <a:pt x="2164" y="0"/>
                    <a:pt x="1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10095450" y="2614900"/>
              <a:ext cx="218875" cy="386975"/>
            </a:xfrm>
            <a:custGeom>
              <a:avLst/>
              <a:gdLst/>
              <a:ahLst/>
              <a:cxnLst/>
              <a:rect l="l" t="t" r="r" b="b"/>
              <a:pathLst>
                <a:path w="8755" h="15479" extrusionOk="0">
                  <a:moveTo>
                    <a:pt x="5153" y="1"/>
                  </a:moveTo>
                  <a:cubicBezTo>
                    <a:pt x="927" y="1"/>
                    <a:pt x="0" y="3575"/>
                    <a:pt x="0" y="7758"/>
                  </a:cubicBezTo>
                  <a:cubicBezTo>
                    <a:pt x="0" y="12014"/>
                    <a:pt x="61" y="15479"/>
                    <a:pt x="4225" y="15479"/>
                  </a:cubicBezTo>
                  <a:cubicBezTo>
                    <a:pt x="6718" y="15479"/>
                    <a:pt x="8754" y="12014"/>
                    <a:pt x="8754" y="7758"/>
                  </a:cubicBezTo>
                  <a:cubicBezTo>
                    <a:pt x="8754" y="3472"/>
                    <a:pt x="7964" y="99"/>
                    <a:pt x="5471" y="7"/>
                  </a:cubicBezTo>
                  <a:cubicBezTo>
                    <a:pt x="5363" y="3"/>
                    <a:pt x="5257" y="1"/>
                    <a:pt x="515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1015700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9805150" y="3116600"/>
              <a:ext cx="902775" cy="794875"/>
            </a:xfrm>
            <a:custGeom>
              <a:avLst/>
              <a:gdLst/>
              <a:ahLst/>
              <a:cxnLst/>
              <a:rect l="l" t="t" r="r" b="b"/>
              <a:pathLst>
                <a:path w="36111" h="31795" extrusionOk="0">
                  <a:moveTo>
                    <a:pt x="6597" y="0"/>
                  </a:moveTo>
                  <a:cubicBezTo>
                    <a:pt x="3557" y="2614"/>
                    <a:pt x="1581" y="6627"/>
                    <a:pt x="852" y="11551"/>
                  </a:cubicBezTo>
                  <a:lnTo>
                    <a:pt x="1" y="21733"/>
                  </a:lnTo>
                  <a:cubicBezTo>
                    <a:pt x="1" y="29818"/>
                    <a:pt x="7509" y="31794"/>
                    <a:pt x="15624" y="31794"/>
                  </a:cubicBezTo>
                  <a:lnTo>
                    <a:pt x="19880" y="31794"/>
                  </a:lnTo>
                  <a:cubicBezTo>
                    <a:pt x="27995" y="31794"/>
                    <a:pt x="36111" y="29575"/>
                    <a:pt x="36111" y="21460"/>
                  </a:cubicBezTo>
                  <a:cubicBezTo>
                    <a:pt x="36111" y="21460"/>
                    <a:pt x="34986" y="14013"/>
                    <a:pt x="34622" y="11551"/>
                  </a:cubicBezTo>
                  <a:cubicBezTo>
                    <a:pt x="33801" y="6019"/>
                    <a:pt x="32372" y="2493"/>
                    <a:pt x="30305" y="244"/>
                  </a:cubicBezTo>
                  <a:cubicBezTo>
                    <a:pt x="28603" y="851"/>
                    <a:pt x="26901" y="1338"/>
                    <a:pt x="25290" y="1733"/>
                  </a:cubicBezTo>
                  <a:cubicBezTo>
                    <a:pt x="22962" y="2294"/>
                    <a:pt x="20428" y="2616"/>
                    <a:pt x="17876" y="2616"/>
                  </a:cubicBezTo>
                  <a:cubicBezTo>
                    <a:pt x="13929" y="2616"/>
                    <a:pt x="9938" y="1846"/>
                    <a:pt x="6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9944975" y="3140925"/>
              <a:ext cx="212800" cy="66875"/>
            </a:xfrm>
            <a:custGeom>
              <a:avLst/>
              <a:gdLst/>
              <a:ahLst/>
              <a:cxnLst/>
              <a:rect l="l" t="t" r="r" b="b"/>
              <a:pathLst>
                <a:path w="8512" h="2675" extrusionOk="0">
                  <a:moveTo>
                    <a:pt x="1" y="0"/>
                  </a:moveTo>
                  <a:lnTo>
                    <a:pt x="1" y="0"/>
                  </a:lnTo>
                  <a:cubicBezTo>
                    <a:pt x="548" y="517"/>
                    <a:pt x="1217" y="912"/>
                    <a:pt x="1885" y="1277"/>
                  </a:cubicBezTo>
                  <a:cubicBezTo>
                    <a:pt x="2554" y="1641"/>
                    <a:pt x="3283" y="1915"/>
                    <a:pt x="4013" y="2128"/>
                  </a:cubicBezTo>
                  <a:cubicBezTo>
                    <a:pt x="4742" y="2341"/>
                    <a:pt x="5472" y="2523"/>
                    <a:pt x="6232" y="2584"/>
                  </a:cubicBezTo>
                  <a:cubicBezTo>
                    <a:pt x="6627" y="2644"/>
                    <a:pt x="6992" y="2644"/>
                    <a:pt x="7387" y="2675"/>
                  </a:cubicBezTo>
                  <a:cubicBezTo>
                    <a:pt x="7752" y="2675"/>
                    <a:pt x="8147" y="2644"/>
                    <a:pt x="8512" y="2644"/>
                  </a:cubicBezTo>
                  <a:cubicBezTo>
                    <a:pt x="7752" y="2584"/>
                    <a:pt x="6992" y="2553"/>
                    <a:pt x="6262" y="2432"/>
                  </a:cubicBezTo>
                  <a:cubicBezTo>
                    <a:pt x="5502" y="2341"/>
                    <a:pt x="4773" y="2158"/>
                    <a:pt x="4074" y="1945"/>
                  </a:cubicBezTo>
                  <a:cubicBezTo>
                    <a:pt x="3344" y="1733"/>
                    <a:pt x="2645" y="1429"/>
                    <a:pt x="1946" y="1125"/>
                  </a:cubicBezTo>
                  <a:cubicBezTo>
                    <a:pt x="1277" y="821"/>
                    <a:pt x="609" y="456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9970050" y="3036800"/>
              <a:ext cx="592750" cy="145200"/>
            </a:xfrm>
            <a:custGeom>
              <a:avLst/>
              <a:gdLst/>
              <a:ahLst/>
              <a:cxnLst/>
              <a:rect l="l" t="t" r="r" b="b"/>
              <a:pathLst>
                <a:path w="23710" h="5808" extrusionOk="0">
                  <a:moveTo>
                    <a:pt x="9028" y="1"/>
                  </a:moveTo>
                  <a:cubicBezTo>
                    <a:pt x="5442" y="1"/>
                    <a:pt x="2402" y="1156"/>
                    <a:pt x="1" y="3192"/>
                  </a:cubicBezTo>
                  <a:cubicBezTo>
                    <a:pt x="3342" y="5038"/>
                    <a:pt x="7333" y="5808"/>
                    <a:pt x="11280" y="5808"/>
                  </a:cubicBezTo>
                  <a:cubicBezTo>
                    <a:pt x="13832" y="5808"/>
                    <a:pt x="16366" y="5486"/>
                    <a:pt x="18694" y="4925"/>
                  </a:cubicBezTo>
                  <a:cubicBezTo>
                    <a:pt x="20305" y="4530"/>
                    <a:pt x="22007" y="4043"/>
                    <a:pt x="23709" y="3436"/>
                  </a:cubicBezTo>
                  <a:cubicBezTo>
                    <a:pt x="21187" y="761"/>
                    <a:pt x="17721" y="1"/>
                    <a:pt x="13284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10157750" y="2953975"/>
              <a:ext cx="28150" cy="40300"/>
            </a:xfrm>
            <a:custGeom>
              <a:avLst/>
              <a:gdLst/>
              <a:ahLst/>
              <a:cxnLst/>
              <a:rect l="l" t="t" r="r" b="b"/>
              <a:pathLst>
                <a:path w="1126" h="1612" extrusionOk="0">
                  <a:moveTo>
                    <a:pt x="1125" y="1"/>
                  </a:moveTo>
                  <a:lnTo>
                    <a:pt x="1125" y="1"/>
                  </a:lnTo>
                  <a:cubicBezTo>
                    <a:pt x="1034" y="153"/>
                    <a:pt x="943" y="274"/>
                    <a:pt x="852" y="426"/>
                  </a:cubicBezTo>
                  <a:cubicBezTo>
                    <a:pt x="760" y="548"/>
                    <a:pt x="669" y="700"/>
                    <a:pt x="578" y="821"/>
                  </a:cubicBezTo>
                  <a:cubicBezTo>
                    <a:pt x="396" y="1095"/>
                    <a:pt x="213" y="1338"/>
                    <a:pt x="1" y="1612"/>
                  </a:cubicBezTo>
                  <a:cubicBezTo>
                    <a:pt x="152" y="1551"/>
                    <a:pt x="304" y="1460"/>
                    <a:pt x="426" y="1338"/>
                  </a:cubicBezTo>
                  <a:cubicBezTo>
                    <a:pt x="548" y="1217"/>
                    <a:pt x="669" y="1095"/>
                    <a:pt x="760" y="943"/>
                  </a:cubicBezTo>
                  <a:cubicBezTo>
                    <a:pt x="943" y="669"/>
                    <a:pt x="1095" y="335"/>
                    <a:pt x="1125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100460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547" y="1"/>
                  </a:moveTo>
                  <a:cubicBezTo>
                    <a:pt x="426" y="365"/>
                    <a:pt x="365" y="760"/>
                    <a:pt x="304" y="1125"/>
                  </a:cubicBezTo>
                  <a:cubicBezTo>
                    <a:pt x="244" y="1520"/>
                    <a:pt x="213" y="1915"/>
                    <a:pt x="152" y="2280"/>
                  </a:cubicBezTo>
                  <a:cubicBezTo>
                    <a:pt x="122" y="2675"/>
                    <a:pt x="92" y="3040"/>
                    <a:pt x="61" y="3435"/>
                  </a:cubicBezTo>
                  <a:cubicBezTo>
                    <a:pt x="31" y="3830"/>
                    <a:pt x="0" y="4226"/>
                    <a:pt x="31" y="4590"/>
                  </a:cubicBezTo>
                  <a:cubicBezTo>
                    <a:pt x="92" y="4226"/>
                    <a:pt x="152" y="3830"/>
                    <a:pt x="213" y="3466"/>
                  </a:cubicBezTo>
                  <a:cubicBezTo>
                    <a:pt x="274" y="3070"/>
                    <a:pt x="335" y="2706"/>
                    <a:pt x="365" y="2311"/>
                  </a:cubicBezTo>
                  <a:cubicBezTo>
                    <a:pt x="395" y="1915"/>
                    <a:pt x="456" y="1551"/>
                    <a:pt x="487" y="1156"/>
                  </a:cubicBezTo>
                  <a:cubicBezTo>
                    <a:pt x="517" y="760"/>
                    <a:pt x="517" y="396"/>
                    <a:pt x="54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10572650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1" y="0"/>
                  </a:moveTo>
                  <a:cubicBezTo>
                    <a:pt x="335" y="578"/>
                    <a:pt x="639" y="1216"/>
                    <a:pt x="882" y="1854"/>
                  </a:cubicBezTo>
                  <a:cubicBezTo>
                    <a:pt x="1125" y="2493"/>
                    <a:pt x="1338" y="3131"/>
                    <a:pt x="1490" y="3800"/>
                  </a:cubicBezTo>
                  <a:cubicBezTo>
                    <a:pt x="1672" y="4468"/>
                    <a:pt x="1824" y="5137"/>
                    <a:pt x="1916" y="5806"/>
                  </a:cubicBezTo>
                  <a:cubicBezTo>
                    <a:pt x="2037" y="6505"/>
                    <a:pt x="2067" y="7174"/>
                    <a:pt x="2128" y="7873"/>
                  </a:cubicBezTo>
                  <a:cubicBezTo>
                    <a:pt x="2159" y="7508"/>
                    <a:pt x="2159" y="7174"/>
                    <a:pt x="2159" y="6839"/>
                  </a:cubicBezTo>
                  <a:cubicBezTo>
                    <a:pt x="2128" y="6475"/>
                    <a:pt x="2128" y="6140"/>
                    <a:pt x="2067" y="5806"/>
                  </a:cubicBezTo>
                  <a:cubicBezTo>
                    <a:pt x="2007" y="5107"/>
                    <a:pt x="1885" y="4438"/>
                    <a:pt x="1703" y="3769"/>
                  </a:cubicBezTo>
                  <a:cubicBezTo>
                    <a:pt x="1520" y="3101"/>
                    <a:pt x="1308" y="2432"/>
                    <a:pt x="1034" y="1794"/>
                  </a:cubicBezTo>
                  <a:cubicBezTo>
                    <a:pt x="730" y="1155"/>
                    <a:pt x="426" y="547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10051375" y="2522000"/>
              <a:ext cx="866375" cy="1054375"/>
            </a:xfrm>
            <a:custGeom>
              <a:avLst/>
              <a:gdLst/>
              <a:ahLst/>
              <a:cxnLst/>
              <a:rect l="l" t="t" r="r" b="b"/>
              <a:pathLst>
                <a:path w="34655" h="42175" extrusionOk="0">
                  <a:moveTo>
                    <a:pt x="10182" y="1"/>
                  </a:moveTo>
                  <a:cubicBezTo>
                    <a:pt x="6806" y="1"/>
                    <a:pt x="3206" y="1485"/>
                    <a:pt x="2006" y="5973"/>
                  </a:cubicBezTo>
                  <a:cubicBezTo>
                    <a:pt x="2645" y="6611"/>
                    <a:pt x="4256" y="6945"/>
                    <a:pt x="4256" y="6945"/>
                  </a:cubicBezTo>
                  <a:cubicBezTo>
                    <a:pt x="4256" y="6945"/>
                    <a:pt x="2584" y="8495"/>
                    <a:pt x="4225" y="10319"/>
                  </a:cubicBezTo>
                  <a:cubicBezTo>
                    <a:pt x="5866" y="12143"/>
                    <a:pt x="2432" y="14848"/>
                    <a:pt x="6809" y="18222"/>
                  </a:cubicBezTo>
                  <a:cubicBezTo>
                    <a:pt x="9605" y="20350"/>
                    <a:pt x="0" y="25699"/>
                    <a:pt x="4833" y="29985"/>
                  </a:cubicBezTo>
                  <a:cubicBezTo>
                    <a:pt x="9666" y="34271"/>
                    <a:pt x="912" y="39590"/>
                    <a:pt x="12219" y="41566"/>
                  </a:cubicBezTo>
                  <a:cubicBezTo>
                    <a:pt x="14612" y="41984"/>
                    <a:pt x="16755" y="42175"/>
                    <a:pt x="18665" y="42175"/>
                  </a:cubicBezTo>
                  <a:cubicBezTo>
                    <a:pt x="34655" y="42175"/>
                    <a:pt x="34305" y="28808"/>
                    <a:pt x="27843" y="23784"/>
                  </a:cubicBezTo>
                  <a:cubicBezTo>
                    <a:pt x="25016" y="21626"/>
                    <a:pt x="27508" y="16125"/>
                    <a:pt x="21915" y="12690"/>
                  </a:cubicBezTo>
                  <a:cubicBezTo>
                    <a:pt x="19119" y="10988"/>
                    <a:pt x="22584" y="5061"/>
                    <a:pt x="15259" y="1170"/>
                  </a:cubicBezTo>
                  <a:cubicBezTo>
                    <a:pt x="13966" y="485"/>
                    <a:pt x="12110" y="1"/>
                    <a:pt x="10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8859100" y="2614850"/>
              <a:ext cx="246975" cy="387375"/>
            </a:xfrm>
            <a:custGeom>
              <a:avLst/>
              <a:gdLst/>
              <a:ahLst/>
              <a:cxnLst/>
              <a:rect l="l" t="t" r="r" b="b"/>
              <a:pathLst>
                <a:path w="9879" h="15495" extrusionOk="0">
                  <a:moveTo>
                    <a:pt x="4958" y="0"/>
                  </a:moveTo>
                  <a:cubicBezTo>
                    <a:pt x="4819" y="0"/>
                    <a:pt x="4676" y="3"/>
                    <a:pt x="4529" y="9"/>
                  </a:cubicBezTo>
                  <a:cubicBezTo>
                    <a:pt x="2037" y="101"/>
                    <a:pt x="0" y="3474"/>
                    <a:pt x="0" y="7760"/>
                  </a:cubicBezTo>
                  <a:cubicBezTo>
                    <a:pt x="0" y="12016"/>
                    <a:pt x="2037" y="15359"/>
                    <a:pt x="4529" y="15481"/>
                  </a:cubicBezTo>
                  <a:cubicBezTo>
                    <a:pt x="4714" y="15490"/>
                    <a:pt x="4893" y="15495"/>
                    <a:pt x="5066" y="15495"/>
                  </a:cubicBezTo>
                  <a:cubicBezTo>
                    <a:pt x="9879" y="15495"/>
                    <a:pt x="9879" y="11868"/>
                    <a:pt x="9879" y="7760"/>
                  </a:cubicBezTo>
                  <a:cubicBezTo>
                    <a:pt x="9879" y="2615"/>
                    <a:pt x="9082" y="0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882035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8465475" y="3036800"/>
              <a:ext cx="902775" cy="874675"/>
            </a:xfrm>
            <a:custGeom>
              <a:avLst/>
              <a:gdLst/>
              <a:ahLst/>
              <a:cxnLst/>
              <a:rect l="l" t="t" r="r" b="b"/>
              <a:pathLst>
                <a:path w="36111" h="34987" extrusionOk="0">
                  <a:moveTo>
                    <a:pt x="16232" y="1"/>
                  </a:moveTo>
                  <a:cubicBezTo>
                    <a:pt x="8146" y="1"/>
                    <a:pt x="3283" y="2524"/>
                    <a:pt x="1490" y="14743"/>
                  </a:cubicBezTo>
                  <a:cubicBezTo>
                    <a:pt x="1125" y="17205"/>
                    <a:pt x="0" y="24652"/>
                    <a:pt x="0" y="24652"/>
                  </a:cubicBezTo>
                  <a:cubicBezTo>
                    <a:pt x="0" y="32767"/>
                    <a:pt x="8146" y="34986"/>
                    <a:pt x="16232" y="34986"/>
                  </a:cubicBezTo>
                  <a:lnTo>
                    <a:pt x="20517" y="34986"/>
                  </a:lnTo>
                  <a:cubicBezTo>
                    <a:pt x="28603" y="34986"/>
                    <a:pt x="36110" y="33010"/>
                    <a:pt x="36110" y="24925"/>
                  </a:cubicBezTo>
                  <a:lnTo>
                    <a:pt x="35259" y="14743"/>
                  </a:lnTo>
                  <a:cubicBezTo>
                    <a:pt x="34256" y="1460"/>
                    <a:pt x="28603" y="1"/>
                    <a:pt x="20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8714725" y="2533925"/>
              <a:ext cx="348800" cy="468025"/>
            </a:xfrm>
            <a:custGeom>
              <a:avLst/>
              <a:gdLst/>
              <a:ahLst/>
              <a:cxnLst/>
              <a:rect l="l" t="t" r="r" b="b"/>
              <a:pathLst>
                <a:path w="13952" h="18721" extrusionOk="0">
                  <a:moveTo>
                    <a:pt x="9040" y="0"/>
                  </a:moveTo>
                  <a:cubicBezTo>
                    <a:pt x="8242" y="0"/>
                    <a:pt x="7324" y="235"/>
                    <a:pt x="6535" y="936"/>
                  </a:cubicBezTo>
                  <a:cubicBezTo>
                    <a:pt x="6402" y="931"/>
                    <a:pt x="6268" y="928"/>
                    <a:pt x="6133" y="928"/>
                  </a:cubicBezTo>
                  <a:cubicBezTo>
                    <a:pt x="4710" y="928"/>
                    <a:pt x="3269" y="1238"/>
                    <a:pt x="2158" y="2182"/>
                  </a:cubicBezTo>
                  <a:cubicBezTo>
                    <a:pt x="182" y="3915"/>
                    <a:pt x="122" y="6651"/>
                    <a:pt x="61" y="9143"/>
                  </a:cubicBezTo>
                  <a:cubicBezTo>
                    <a:pt x="61" y="10967"/>
                    <a:pt x="0" y="13520"/>
                    <a:pt x="1672" y="15860"/>
                  </a:cubicBezTo>
                  <a:cubicBezTo>
                    <a:pt x="2149" y="16546"/>
                    <a:pt x="3677" y="18720"/>
                    <a:pt x="5769" y="18720"/>
                  </a:cubicBezTo>
                  <a:cubicBezTo>
                    <a:pt x="5812" y="18720"/>
                    <a:pt x="5854" y="18719"/>
                    <a:pt x="5897" y="18718"/>
                  </a:cubicBezTo>
                  <a:cubicBezTo>
                    <a:pt x="7417" y="18657"/>
                    <a:pt x="8450" y="17502"/>
                    <a:pt x="9909" y="15952"/>
                  </a:cubicBezTo>
                  <a:cubicBezTo>
                    <a:pt x="10699" y="15070"/>
                    <a:pt x="11581" y="14098"/>
                    <a:pt x="12128" y="12487"/>
                  </a:cubicBezTo>
                  <a:cubicBezTo>
                    <a:pt x="12736" y="10724"/>
                    <a:pt x="12614" y="9143"/>
                    <a:pt x="12462" y="8322"/>
                  </a:cubicBezTo>
                  <a:lnTo>
                    <a:pt x="12462" y="8322"/>
                  </a:lnTo>
                  <a:cubicBezTo>
                    <a:pt x="12554" y="8383"/>
                    <a:pt x="12584" y="8383"/>
                    <a:pt x="12645" y="8383"/>
                  </a:cubicBezTo>
                  <a:cubicBezTo>
                    <a:pt x="13557" y="8353"/>
                    <a:pt x="13952" y="2486"/>
                    <a:pt x="10730" y="936"/>
                  </a:cubicBezTo>
                  <a:cubicBezTo>
                    <a:pt x="11488" y="742"/>
                    <a:pt x="10455" y="0"/>
                    <a:pt x="9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8982800" y="2779425"/>
              <a:ext cx="51850" cy="105900"/>
            </a:xfrm>
            <a:custGeom>
              <a:avLst/>
              <a:gdLst/>
              <a:ahLst/>
              <a:cxnLst/>
              <a:rect l="l" t="t" r="r" b="b"/>
              <a:pathLst>
                <a:path w="2074" h="4236" extrusionOk="0">
                  <a:moveTo>
                    <a:pt x="1498" y="0"/>
                  </a:moveTo>
                  <a:cubicBezTo>
                    <a:pt x="174" y="0"/>
                    <a:pt x="0" y="4235"/>
                    <a:pt x="1483" y="4235"/>
                  </a:cubicBezTo>
                  <a:cubicBezTo>
                    <a:pt x="1649" y="4235"/>
                    <a:pt x="1835" y="4182"/>
                    <a:pt x="2043" y="4065"/>
                  </a:cubicBezTo>
                  <a:lnTo>
                    <a:pt x="2074" y="235"/>
                  </a:lnTo>
                  <a:cubicBezTo>
                    <a:pt x="1863" y="72"/>
                    <a:pt x="1671" y="0"/>
                    <a:pt x="1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8975125" y="2679225"/>
              <a:ext cx="83150" cy="146125"/>
            </a:xfrm>
            <a:custGeom>
              <a:avLst/>
              <a:gdLst/>
              <a:ahLst/>
              <a:cxnLst/>
              <a:rect l="l" t="t" r="r" b="b"/>
              <a:pathLst>
                <a:path w="3326" h="5845" extrusionOk="0">
                  <a:moveTo>
                    <a:pt x="1739" y="1"/>
                  </a:moveTo>
                  <a:cubicBezTo>
                    <a:pt x="251" y="1"/>
                    <a:pt x="0" y="3405"/>
                    <a:pt x="2016" y="3848"/>
                  </a:cubicBezTo>
                  <a:cubicBezTo>
                    <a:pt x="2144" y="5177"/>
                    <a:pt x="2398" y="5844"/>
                    <a:pt x="2631" y="5844"/>
                  </a:cubicBezTo>
                  <a:cubicBezTo>
                    <a:pt x="3005" y="5844"/>
                    <a:pt x="3326" y="4122"/>
                    <a:pt x="2989" y="656"/>
                  </a:cubicBezTo>
                  <a:cubicBezTo>
                    <a:pt x="2512" y="191"/>
                    <a:pt x="2091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8832500" y="2551250"/>
              <a:ext cx="282700" cy="211275"/>
            </a:xfrm>
            <a:custGeom>
              <a:avLst/>
              <a:gdLst/>
              <a:ahLst/>
              <a:cxnLst/>
              <a:rect l="l" t="t" r="r" b="b"/>
              <a:pathLst>
                <a:path w="11308" h="8451" extrusionOk="0">
                  <a:moveTo>
                    <a:pt x="4833" y="0"/>
                  </a:moveTo>
                  <a:cubicBezTo>
                    <a:pt x="2159" y="0"/>
                    <a:pt x="0" y="1885"/>
                    <a:pt x="0" y="4225"/>
                  </a:cubicBezTo>
                  <a:cubicBezTo>
                    <a:pt x="0" y="6535"/>
                    <a:pt x="2159" y="8450"/>
                    <a:pt x="4833" y="8450"/>
                  </a:cubicBezTo>
                  <a:cubicBezTo>
                    <a:pt x="7508" y="8450"/>
                    <a:pt x="11308" y="5107"/>
                    <a:pt x="11308" y="2796"/>
                  </a:cubicBezTo>
                  <a:cubicBezTo>
                    <a:pt x="11308" y="456"/>
                    <a:pt x="7508" y="0"/>
                    <a:pt x="4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8995875" y="2941075"/>
              <a:ext cx="20550" cy="45600"/>
            </a:xfrm>
            <a:custGeom>
              <a:avLst/>
              <a:gdLst/>
              <a:ahLst/>
              <a:cxnLst/>
              <a:rect l="l" t="t" r="r" b="b"/>
              <a:pathLst>
                <a:path w="822" h="1824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365"/>
                    <a:pt x="92" y="699"/>
                    <a:pt x="213" y="1003"/>
                  </a:cubicBezTo>
                  <a:cubicBezTo>
                    <a:pt x="274" y="1155"/>
                    <a:pt x="365" y="1307"/>
                    <a:pt x="456" y="1459"/>
                  </a:cubicBezTo>
                  <a:cubicBezTo>
                    <a:pt x="578" y="1581"/>
                    <a:pt x="669" y="1733"/>
                    <a:pt x="821" y="1824"/>
                  </a:cubicBezTo>
                  <a:cubicBezTo>
                    <a:pt x="669" y="1520"/>
                    <a:pt x="548" y="1216"/>
                    <a:pt x="426" y="912"/>
                  </a:cubicBezTo>
                  <a:cubicBezTo>
                    <a:pt x="335" y="790"/>
                    <a:pt x="304" y="638"/>
                    <a:pt x="213" y="486"/>
                  </a:cubicBezTo>
                  <a:cubicBezTo>
                    <a:pt x="152" y="334"/>
                    <a:pt x="122" y="182"/>
                    <a:pt x="3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8929775" y="2797450"/>
              <a:ext cx="28900" cy="120850"/>
            </a:xfrm>
            <a:custGeom>
              <a:avLst/>
              <a:gdLst/>
              <a:ahLst/>
              <a:cxnLst/>
              <a:rect l="l" t="t" r="r" b="b"/>
              <a:pathLst>
                <a:path w="1156" h="4834" extrusionOk="0">
                  <a:moveTo>
                    <a:pt x="274" y="0"/>
                  </a:moveTo>
                  <a:cubicBezTo>
                    <a:pt x="152" y="426"/>
                    <a:pt x="91" y="851"/>
                    <a:pt x="30" y="1277"/>
                  </a:cubicBezTo>
                  <a:cubicBezTo>
                    <a:pt x="0" y="1702"/>
                    <a:pt x="0" y="2128"/>
                    <a:pt x="61" y="2553"/>
                  </a:cubicBezTo>
                  <a:cubicBezTo>
                    <a:pt x="91" y="2979"/>
                    <a:pt x="182" y="3405"/>
                    <a:pt x="365" y="3830"/>
                  </a:cubicBezTo>
                  <a:cubicBezTo>
                    <a:pt x="547" y="4225"/>
                    <a:pt x="821" y="4590"/>
                    <a:pt x="1155" y="4833"/>
                  </a:cubicBezTo>
                  <a:cubicBezTo>
                    <a:pt x="882" y="4499"/>
                    <a:pt x="669" y="4134"/>
                    <a:pt x="517" y="3739"/>
                  </a:cubicBezTo>
                  <a:cubicBezTo>
                    <a:pt x="395" y="3374"/>
                    <a:pt x="304" y="2949"/>
                    <a:pt x="274" y="2523"/>
                  </a:cubicBezTo>
                  <a:cubicBezTo>
                    <a:pt x="213" y="2128"/>
                    <a:pt x="213" y="1702"/>
                    <a:pt x="213" y="1277"/>
                  </a:cubicBezTo>
                  <a:cubicBezTo>
                    <a:pt x="213" y="851"/>
                    <a:pt x="243" y="426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8880375" y="2753375"/>
              <a:ext cx="29650" cy="172525"/>
            </a:xfrm>
            <a:custGeom>
              <a:avLst/>
              <a:gdLst/>
              <a:ahLst/>
              <a:cxnLst/>
              <a:rect l="l" t="t" r="r" b="b"/>
              <a:pathLst>
                <a:path w="1186" h="6901" extrusionOk="0">
                  <a:moveTo>
                    <a:pt x="244" y="0"/>
                  </a:moveTo>
                  <a:cubicBezTo>
                    <a:pt x="122" y="578"/>
                    <a:pt x="61" y="1186"/>
                    <a:pt x="31" y="1763"/>
                  </a:cubicBezTo>
                  <a:cubicBezTo>
                    <a:pt x="0" y="2371"/>
                    <a:pt x="0" y="2979"/>
                    <a:pt x="31" y="3557"/>
                  </a:cubicBezTo>
                  <a:cubicBezTo>
                    <a:pt x="92" y="4165"/>
                    <a:pt x="183" y="4772"/>
                    <a:pt x="335" y="5350"/>
                  </a:cubicBezTo>
                  <a:cubicBezTo>
                    <a:pt x="517" y="5897"/>
                    <a:pt x="760" y="6475"/>
                    <a:pt x="1186" y="6900"/>
                  </a:cubicBezTo>
                  <a:cubicBezTo>
                    <a:pt x="821" y="6444"/>
                    <a:pt x="639" y="5867"/>
                    <a:pt x="487" y="5289"/>
                  </a:cubicBezTo>
                  <a:cubicBezTo>
                    <a:pt x="365" y="4712"/>
                    <a:pt x="274" y="4134"/>
                    <a:pt x="244" y="3557"/>
                  </a:cubicBezTo>
                  <a:cubicBezTo>
                    <a:pt x="213" y="2949"/>
                    <a:pt x="213" y="2371"/>
                    <a:pt x="213" y="1763"/>
                  </a:cubicBezTo>
                  <a:cubicBezTo>
                    <a:pt x="213" y="1186"/>
                    <a:pt x="213" y="608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8844650" y="2833150"/>
              <a:ext cx="28150" cy="120850"/>
            </a:xfrm>
            <a:custGeom>
              <a:avLst/>
              <a:gdLst/>
              <a:ahLst/>
              <a:cxnLst/>
              <a:rect l="l" t="t" r="r" b="b"/>
              <a:pathLst>
                <a:path w="1126" h="4834" extrusionOk="0">
                  <a:moveTo>
                    <a:pt x="62" y="1"/>
                  </a:moveTo>
                  <a:cubicBezTo>
                    <a:pt x="1" y="426"/>
                    <a:pt x="1" y="852"/>
                    <a:pt x="1" y="1247"/>
                  </a:cubicBezTo>
                  <a:cubicBezTo>
                    <a:pt x="1" y="1673"/>
                    <a:pt x="62" y="2098"/>
                    <a:pt x="122" y="2524"/>
                  </a:cubicBezTo>
                  <a:cubicBezTo>
                    <a:pt x="183" y="2949"/>
                    <a:pt x="274" y="3375"/>
                    <a:pt x="457" y="3770"/>
                  </a:cubicBezTo>
                  <a:cubicBezTo>
                    <a:pt x="609" y="4165"/>
                    <a:pt x="791" y="4560"/>
                    <a:pt x="1125" y="4834"/>
                  </a:cubicBezTo>
                  <a:cubicBezTo>
                    <a:pt x="882" y="4499"/>
                    <a:pt x="730" y="4104"/>
                    <a:pt x="609" y="3709"/>
                  </a:cubicBezTo>
                  <a:cubicBezTo>
                    <a:pt x="487" y="3314"/>
                    <a:pt x="396" y="2919"/>
                    <a:pt x="335" y="2493"/>
                  </a:cubicBezTo>
                  <a:cubicBezTo>
                    <a:pt x="183" y="1673"/>
                    <a:pt x="122" y="822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8794500" y="2797450"/>
              <a:ext cx="29675" cy="143650"/>
            </a:xfrm>
            <a:custGeom>
              <a:avLst/>
              <a:gdLst/>
              <a:ahLst/>
              <a:cxnLst/>
              <a:rect l="l" t="t" r="r" b="b"/>
              <a:pathLst>
                <a:path w="1187" h="5746" extrusionOk="0">
                  <a:moveTo>
                    <a:pt x="244" y="0"/>
                  </a:moveTo>
                  <a:lnTo>
                    <a:pt x="244" y="0"/>
                  </a:lnTo>
                  <a:cubicBezTo>
                    <a:pt x="122" y="487"/>
                    <a:pt x="92" y="1003"/>
                    <a:pt x="61" y="1490"/>
                  </a:cubicBezTo>
                  <a:cubicBezTo>
                    <a:pt x="1" y="2006"/>
                    <a:pt x="31" y="2493"/>
                    <a:pt x="61" y="3009"/>
                  </a:cubicBezTo>
                  <a:cubicBezTo>
                    <a:pt x="122" y="3496"/>
                    <a:pt x="213" y="4012"/>
                    <a:pt x="365" y="4499"/>
                  </a:cubicBezTo>
                  <a:cubicBezTo>
                    <a:pt x="548" y="4955"/>
                    <a:pt x="791" y="5441"/>
                    <a:pt x="1186" y="5745"/>
                  </a:cubicBezTo>
                  <a:cubicBezTo>
                    <a:pt x="852" y="5380"/>
                    <a:pt x="669" y="4894"/>
                    <a:pt x="548" y="4438"/>
                  </a:cubicBezTo>
                  <a:cubicBezTo>
                    <a:pt x="396" y="3952"/>
                    <a:pt x="335" y="3465"/>
                    <a:pt x="274" y="2979"/>
                  </a:cubicBezTo>
                  <a:cubicBezTo>
                    <a:pt x="213" y="2493"/>
                    <a:pt x="213" y="2006"/>
                    <a:pt x="213" y="1490"/>
                  </a:cubicBezTo>
                  <a:cubicBezTo>
                    <a:pt x="213" y="1003"/>
                    <a:pt x="213" y="517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8747400" y="2779975"/>
              <a:ext cx="23575" cy="104875"/>
            </a:xfrm>
            <a:custGeom>
              <a:avLst/>
              <a:gdLst/>
              <a:ahLst/>
              <a:cxnLst/>
              <a:rect l="l" t="t" r="r" b="b"/>
              <a:pathLst>
                <a:path w="943" h="4195" extrusionOk="0">
                  <a:moveTo>
                    <a:pt x="243" y="0"/>
                  </a:moveTo>
                  <a:cubicBezTo>
                    <a:pt x="122" y="335"/>
                    <a:pt x="61" y="699"/>
                    <a:pt x="30" y="1094"/>
                  </a:cubicBezTo>
                  <a:cubicBezTo>
                    <a:pt x="0" y="1459"/>
                    <a:pt x="0" y="1824"/>
                    <a:pt x="61" y="2189"/>
                  </a:cubicBezTo>
                  <a:cubicBezTo>
                    <a:pt x="91" y="2553"/>
                    <a:pt x="152" y="2949"/>
                    <a:pt x="304" y="3283"/>
                  </a:cubicBezTo>
                  <a:cubicBezTo>
                    <a:pt x="456" y="3648"/>
                    <a:pt x="638" y="3952"/>
                    <a:pt x="942" y="4195"/>
                  </a:cubicBezTo>
                  <a:cubicBezTo>
                    <a:pt x="486" y="3617"/>
                    <a:pt x="334" y="2888"/>
                    <a:pt x="274" y="2189"/>
                  </a:cubicBezTo>
                  <a:cubicBezTo>
                    <a:pt x="182" y="1459"/>
                    <a:pt x="213" y="730"/>
                    <a:pt x="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8967750" y="2712325"/>
              <a:ext cx="9150" cy="110225"/>
            </a:xfrm>
            <a:custGeom>
              <a:avLst/>
              <a:gdLst/>
              <a:ahLst/>
              <a:cxnLst/>
              <a:rect l="l" t="t" r="r" b="b"/>
              <a:pathLst>
                <a:path w="366" h="4409" extrusionOk="0">
                  <a:moveTo>
                    <a:pt x="183" y="1"/>
                  </a:moveTo>
                  <a:cubicBezTo>
                    <a:pt x="153" y="730"/>
                    <a:pt x="153" y="1490"/>
                    <a:pt x="153" y="2220"/>
                  </a:cubicBezTo>
                  <a:cubicBezTo>
                    <a:pt x="122" y="2949"/>
                    <a:pt x="122" y="3679"/>
                    <a:pt x="1" y="4408"/>
                  </a:cubicBezTo>
                  <a:cubicBezTo>
                    <a:pt x="153" y="4074"/>
                    <a:pt x="214" y="3709"/>
                    <a:pt x="274" y="3314"/>
                  </a:cubicBezTo>
                  <a:cubicBezTo>
                    <a:pt x="335" y="2949"/>
                    <a:pt x="335" y="2585"/>
                    <a:pt x="366" y="2220"/>
                  </a:cubicBezTo>
                  <a:cubicBezTo>
                    <a:pt x="366" y="1855"/>
                    <a:pt x="366" y="1460"/>
                    <a:pt x="335" y="1095"/>
                  </a:cubicBezTo>
                  <a:cubicBezTo>
                    <a:pt x="305" y="730"/>
                    <a:pt x="244" y="366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91136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96"/>
                    <a:pt x="31" y="760"/>
                    <a:pt x="62" y="1156"/>
                  </a:cubicBezTo>
                  <a:cubicBezTo>
                    <a:pt x="92" y="1551"/>
                    <a:pt x="153" y="1915"/>
                    <a:pt x="183" y="2311"/>
                  </a:cubicBezTo>
                  <a:cubicBezTo>
                    <a:pt x="214" y="2706"/>
                    <a:pt x="274" y="3070"/>
                    <a:pt x="335" y="3466"/>
                  </a:cubicBezTo>
                  <a:cubicBezTo>
                    <a:pt x="396" y="3830"/>
                    <a:pt x="457" y="4226"/>
                    <a:pt x="548" y="4590"/>
                  </a:cubicBezTo>
                  <a:cubicBezTo>
                    <a:pt x="548" y="4226"/>
                    <a:pt x="518" y="3830"/>
                    <a:pt x="487" y="3435"/>
                  </a:cubicBezTo>
                  <a:cubicBezTo>
                    <a:pt x="487" y="3040"/>
                    <a:pt x="426" y="2675"/>
                    <a:pt x="396" y="2280"/>
                  </a:cubicBezTo>
                  <a:cubicBezTo>
                    <a:pt x="335" y="1915"/>
                    <a:pt x="305" y="1520"/>
                    <a:pt x="244" y="1125"/>
                  </a:cubicBezTo>
                  <a:cubicBezTo>
                    <a:pt x="183" y="760"/>
                    <a:pt x="122" y="365"/>
                    <a:pt x="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8546775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2159" y="0"/>
                  </a:moveTo>
                  <a:lnTo>
                    <a:pt x="2159" y="0"/>
                  </a:lnTo>
                  <a:cubicBezTo>
                    <a:pt x="1733" y="547"/>
                    <a:pt x="1429" y="1155"/>
                    <a:pt x="1125" y="1794"/>
                  </a:cubicBezTo>
                  <a:cubicBezTo>
                    <a:pt x="852" y="2432"/>
                    <a:pt x="639" y="3101"/>
                    <a:pt x="457" y="3769"/>
                  </a:cubicBezTo>
                  <a:cubicBezTo>
                    <a:pt x="305" y="4438"/>
                    <a:pt x="153" y="5107"/>
                    <a:pt x="92" y="5806"/>
                  </a:cubicBezTo>
                  <a:cubicBezTo>
                    <a:pt x="31" y="6140"/>
                    <a:pt x="31" y="6475"/>
                    <a:pt x="1" y="6839"/>
                  </a:cubicBezTo>
                  <a:cubicBezTo>
                    <a:pt x="1" y="7174"/>
                    <a:pt x="1" y="7508"/>
                    <a:pt x="31" y="7873"/>
                  </a:cubicBezTo>
                  <a:cubicBezTo>
                    <a:pt x="92" y="7174"/>
                    <a:pt x="122" y="6505"/>
                    <a:pt x="244" y="5806"/>
                  </a:cubicBezTo>
                  <a:cubicBezTo>
                    <a:pt x="335" y="5137"/>
                    <a:pt x="487" y="4468"/>
                    <a:pt x="669" y="3800"/>
                  </a:cubicBezTo>
                  <a:cubicBezTo>
                    <a:pt x="821" y="3131"/>
                    <a:pt x="1034" y="2493"/>
                    <a:pt x="1277" y="1854"/>
                  </a:cubicBezTo>
                  <a:cubicBezTo>
                    <a:pt x="1551" y="1216"/>
                    <a:pt x="1824" y="578"/>
                    <a:pt x="2159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7582475" y="4643975"/>
              <a:ext cx="3964375" cy="391400"/>
            </a:xfrm>
            <a:custGeom>
              <a:avLst/>
              <a:gdLst/>
              <a:ahLst/>
              <a:cxnLst/>
              <a:rect l="l" t="t" r="r" b="b"/>
              <a:pathLst>
                <a:path w="158575" h="15656" extrusionOk="0">
                  <a:moveTo>
                    <a:pt x="18755" y="1"/>
                  </a:moveTo>
                  <a:cubicBezTo>
                    <a:pt x="18268" y="1"/>
                    <a:pt x="17752" y="183"/>
                    <a:pt x="17356" y="487"/>
                  </a:cubicBezTo>
                  <a:lnTo>
                    <a:pt x="3770" y="11247"/>
                  </a:lnTo>
                  <a:cubicBezTo>
                    <a:pt x="0" y="14226"/>
                    <a:pt x="8025" y="15259"/>
                    <a:pt x="9758" y="15259"/>
                  </a:cubicBezTo>
                  <a:cubicBezTo>
                    <a:pt x="36506" y="15259"/>
                    <a:pt x="63224" y="15289"/>
                    <a:pt x="89941" y="15289"/>
                  </a:cubicBezTo>
                  <a:cubicBezTo>
                    <a:pt x="105018" y="15289"/>
                    <a:pt x="120124" y="15411"/>
                    <a:pt x="135201" y="15472"/>
                  </a:cubicBezTo>
                  <a:lnTo>
                    <a:pt x="146842" y="15472"/>
                  </a:lnTo>
                  <a:cubicBezTo>
                    <a:pt x="148021" y="15472"/>
                    <a:pt x="149534" y="15656"/>
                    <a:pt x="151016" y="15656"/>
                  </a:cubicBezTo>
                  <a:cubicBezTo>
                    <a:pt x="152018" y="15656"/>
                    <a:pt x="153005" y="15572"/>
                    <a:pt x="153864" y="15289"/>
                  </a:cubicBezTo>
                  <a:cubicBezTo>
                    <a:pt x="154380" y="15138"/>
                    <a:pt x="154836" y="14894"/>
                    <a:pt x="155231" y="14560"/>
                  </a:cubicBezTo>
                  <a:cubicBezTo>
                    <a:pt x="158575" y="11703"/>
                    <a:pt x="144015" y="2341"/>
                    <a:pt x="141644" y="487"/>
                  </a:cubicBezTo>
                  <a:cubicBezTo>
                    <a:pt x="141249" y="183"/>
                    <a:pt x="140763" y="1"/>
                    <a:pt x="140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11163850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2706" y="10304"/>
                  </a:lnTo>
                  <a:lnTo>
                    <a:pt x="4621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7866675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0" y="10304"/>
                  </a:lnTo>
                  <a:lnTo>
                    <a:pt x="1946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7588550" y="3373450"/>
              <a:ext cx="3968950" cy="1392900"/>
            </a:xfrm>
            <a:custGeom>
              <a:avLst/>
              <a:gdLst/>
              <a:ahLst/>
              <a:cxnLst/>
              <a:rect l="l" t="t" r="r" b="b"/>
              <a:pathLst>
                <a:path w="158758" h="55716" extrusionOk="0">
                  <a:moveTo>
                    <a:pt x="12414" y="3032"/>
                  </a:moveTo>
                  <a:lnTo>
                    <a:pt x="12414" y="3032"/>
                  </a:lnTo>
                  <a:cubicBezTo>
                    <a:pt x="12410" y="3035"/>
                    <a:pt x="12406" y="3037"/>
                    <a:pt x="12402" y="3040"/>
                  </a:cubicBezTo>
                  <a:cubicBezTo>
                    <a:pt x="12406" y="3037"/>
                    <a:pt x="12410" y="3035"/>
                    <a:pt x="12414" y="3032"/>
                  </a:cubicBezTo>
                  <a:close/>
                  <a:moveTo>
                    <a:pt x="2006" y="20465"/>
                  </a:moveTo>
                  <a:lnTo>
                    <a:pt x="2006" y="20465"/>
                  </a:lnTo>
                  <a:cubicBezTo>
                    <a:pt x="1996" y="20470"/>
                    <a:pt x="1986" y="20477"/>
                    <a:pt x="1976" y="20487"/>
                  </a:cubicBezTo>
                  <a:cubicBezTo>
                    <a:pt x="1984" y="20481"/>
                    <a:pt x="1994" y="20474"/>
                    <a:pt x="2006" y="20465"/>
                  </a:cubicBezTo>
                  <a:close/>
                  <a:moveTo>
                    <a:pt x="156794" y="20473"/>
                  </a:moveTo>
                  <a:lnTo>
                    <a:pt x="156812" y="20487"/>
                  </a:lnTo>
                  <a:cubicBezTo>
                    <a:pt x="156807" y="20482"/>
                    <a:pt x="156801" y="20477"/>
                    <a:pt x="156794" y="20473"/>
                  </a:cubicBezTo>
                  <a:close/>
                  <a:moveTo>
                    <a:pt x="18755" y="0"/>
                  </a:moveTo>
                  <a:cubicBezTo>
                    <a:pt x="18481" y="0"/>
                    <a:pt x="18208" y="0"/>
                    <a:pt x="17965" y="30"/>
                  </a:cubicBezTo>
                  <a:cubicBezTo>
                    <a:pt x="17691" y="91"/>
                    <a:pt x="17448" y="122"/>
                    <a:pt x="17205" y="213"/>
                  </a:cubicBezTo>
                  <a:cubicBezTo>
                    <a:pt x="16961" y="274"/>
                    <a:pt x="16749" y="365"/>
                    <a:pt x="16506" y="456"/>
                  </a:cubicBezTo>
                  <a:cubicBezTo>
                    <a:pt x="16293" y="547"/>
                    <a:pt x="16080" y="669"/>
                    <a:pt x="15898" y="790"/>
                  </a:cubicBezTo>
                  <a:cubicBezTo>
                    <a:pt x="14746" y="1548"/>
                    <a:pt x="13565" y="2275"/>
                    <a:pt x="12414" y="3032"/>
                  </a:cubicBezTo>
                  <a:lnTo>
                    <a:pt x="12414" y="3032"/>
                  </a:lnTo>
                  <a:cubicBezTo>
                    <a:pt x="12503" y="2974"/>
                    <a:pt x="12620" y="2916"/>
                    <a:pt x="12736" y="2857"/>
                  </a:cubicBezTo>
                  <a:lnTo>
                    <a:pt x="12736" y="2857"/>
                  </a:lnTo>
                  <a:cubicBezTo>
                    <a:pt x="12281" y="3100"/>
                    <a:pt x="11885" y="3404"/>
                    <a:pt x="11551" y="3739"/>
                  </a:cubicBezTo>
                  <a:cubicBezTo>
                    <a:pt x="11095" y="4225"/>
                    <a:pt x="10761" y="4803"/>
                    <a:pt x="10548" y="5411"/>
                  </a:cubicBezTo>
                  <a:cubicBezTo>
                    <a:pt x="10335" y="6049"/>
                    <a:pt x="10274" y="6718"/>
                    <a:pt x="10396" y="7447"/>
                  </a:cubicBezTo>
                  <a:lnTo>
                    <a:pt x="11308" y="13587"/>
                  </a:lnTo>
                  <a:cubicBezTo>
                    <a:pt x="10799" y="13976"/>
                    <a:pt x="2728" y="19927"/>
                    <a:pt x="2006" y="20465"/>
                  </a:cubicBezTo>
                  <a:lnTo>
                    <a:pt x="2006" y="20465"/>
                  </a:lnTo>
                  <a:cubicBezTo>
                    <a:pt x="2012" y="20461"/>
                    <a:pt x="2018" y="20458"/>
                    <a:pt x="2024" y="20455"/>
                  </a:cubicBezTo>
                  <a:lnTo>
                    <a:pt x="2024" y="20455"/>
                  </a:lnTo>
                  <a:cubicBezTo>
                    <a:pt x="1768" y="20631"/>
                    <a:pt x="1538" y="20834"/>
                    <a:pt x="1308" y="21064"/>
                  </a:cubicBezTo>
                  <a:cubicBezTo>
                    <a:pt x="821" y="21581"/>
                    <a:pt x="457" y="22189"/>
                    <a:pt x="244" y="22888"/>
                  </a:cubicBezTo>
                  <a:cubicBezTo>
                    <a:pt x="61" y="23557"/>
                    <a:pt x="1" y="24317"/>
                    <a:pt x="153" y="25076"/>
                  </a:cubicBezTo>
                  <a:lnTo>
                    <a:pt x="5837" y="55715"/>
                  </a:lnTo>
                  <a:lnTo>
                    <a:pt x="152921" y="55715"/>
                  </a:lnTo>
                  <a:lnTo>
                    <a:pt x="158605" y="25076"/>
                  </a:lnTo>
                  <a:cubicBezTo>
                    <a:pt x="158757" y="24317"/>
                    <a:pt x="158727" y="23557"/>
                    <a:pt x="158514" y="22888"/>
                  </a:cubicBezTo>
                  <a:cubicBezTo>
                    <a:pt x="158301" y="22189"/>
                    <a:pt x="157937" y="21581"/>
                    <a:pt x="157450" y="21064"/>
                  </a:cubicBezTo>
                  <a:cubicBezTo>
                    <a:pt x="157244" y="20829"/>
                    <a:pt x="156981" y="20622"/>
                    <a:pt x="156716" y="20443"/>
                  </a:cubicBezTo>
                  <a:lnTo>
                    <a:pt x="156716" y="20443"/>
                  </a:lnTo>
                  <a:cubicBezTo>
                    <a:pt x="156741" y="20455"/>
                    <a:pt x="156771" y="20461"/>
                    <a:pt x="156794" y="20473"/>
                  </a:cubicBezTo>
                  <a:lnTo>
                    <a:pt x="156794" y="20473"/>
                  </a:lnTo>
                  <a:lnTo>
                    <a:pt x="147450" y="13587"/>
                  </a:lnTo>
                  <a:lnTo>
                    <a:pt x="148392" y="7447"/>
                  </a:lnTo>
                  <a:cubicBezTo>
                    <a:pt x="148484" y="6718"/>
                    <a:pt x="148423" y="6049"/>
                    <a:pt x="148240" y="5411"/>
                  </a:cubicBezTo>
                  <a:cubicBezTo>
                    <a:pt x="148028" y="4803"/>
                    <a:pt x="147693" y="4225"/>
                    <a:pt x="147237" y="3739"/>
                  </a:cubicBezTo>
                  <a:cubicBezTo>
                    <a:pt x="146903" y="3404"/>
                    <a:pt x="146508" y="3100"/>
                    <a:pt x="146052" y="2857"/>
                  </a:cubicBezTo>
                  <a:lnTo>
                    <a:pt x="146052" y="2857"/>
                  </a:lnTo>
                  <a:cubicBezTo>
                    <a:pt x="146174" y="2918"/>
                    <a:pt x="146265" y="2979"/>
                    <a:pt x="146386" y="3040"/>
                  </a:cubicBezTo>
                  <a:cubicBezTo>
                    <a:pt x="145201" y="2280"/>
                    <a:pt x="144046" y="1550"/>
                    <a:pt x="142891" y="790"/>
                  </a:cubicBezTo>
                  <a:cubicBezTo>
                    <a:pt x="142678" y="669"/>
                    <a:pt x="142465" y="547"/>
                    <a:pt x="142253" y="456"/>
                  </a:cubicBezTo>
                  <a:cubicBezTo>
                    <a:pt x="142040" y="365"/>
                    <a:pt x="141797" y="274"/>
                    <a:pt x="141553" y="213"/>
                  </a:cubicBezTo>
                  <a:cubicBezTo>
                    <a:pt x="141310" y="122"/>
                    <a:pt x="141067" y="91"/>
                    <a:pt x="140824" y="30"/>
                  </a:cubicBezTo>
                  <a:cubicBezTo>
                    <a:pt x="140550" y="0"/>
                    <a:pt x="140277" y="0"/>
                    <a:pt x="140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7852225" y="3448675"/>
              <a:ext cx="3441600" cy="83600"/>
            </a:xfrm>
            <a:custGeom>
              <a:avLst/>
              <a:gdLst/>
              <a:ahLst/>
              <a:cxnLst/>
              <a:rect l="l" t="t" r="r" b="b"/>
              <a:pathLst>
                <a:path w="137664" h="3344" extrusionOk="0">
                  <a:moveTo>
                    <a:pt x="1156" y="1490"/>
                  </a:moveTo>
                  <a:cubicBezTo>
                    <a:pt x="609" y="2006"/>
                    <a:pt x="214" y="2645"/>
                    <a:pt x="1" y="3344"/>
                  </a:cubicBezTo>
                  <a:cubicBezTo>
                    <a:pt x="214" y="2645"/>
                    <a:pt x="639" y="2006"/>
                    <a:pt x="1156" y="1490"/>
                  </a:cubicBezTo>
                  <a:close/>
                  <a:moveTo>
                    <a:pt x="68847" y="0"/>
                  </a:moveTo>
                  <a:lnTo>
                    <a:pt x="33710" y="31"/>
                  </a:lnTo>
                  <a:lnTo>
                    <a:pt x="16171" y="31"/>
                  </a:lnTo>
                  <a:lnTo>
                    <a:pt x="7387" y="61"/>
                  </a:lnTo>
                  <a:lnTo>
                    <a:pt x="5199" y="61"/>
                  </a:lnTo>
                  <a:cubicBezTo>
                    <a:pt x="4469" y="61"/>
                    <a:pt x="3709" y="122"/>
                    <a:pt x="3010" y="365"/>
                  </a:cubicBezTo>
                  <a:cubicBezTo>
                    <a:pt x="2311" y="608"/>
                    <a:pt x="1673" y="973"/>
                    <a:pt x="1156" y="1490"/>
                  </a:cubicBezTo>
                  <a:cubicBezTo>
                    <a:pt x="1673" y="1003"/>
                    <a:pt x="2341" y="608"/>
                    <a:pt x="3041" y="395"/>
                  </a:cubicBezTo>
                  <a:cubicBezTo>
                    <a:pt x="3606" y="190"/>
                    <a:pt x="4236" y="115"/>
                    <a:pt x="4858" y="115"/>
                  </a:cubicBezTo>
                  <a:cubicBezTo>
                    <a:pt x="4972" y="115"/>
                    <a:pt x="5086" y="117"/>
                    <a:pt x="5199" y="122"/>
                  </a:cubicBezTo>
                  <a:lnTo>
                    <a:pt x="7387" y="122"/>
                  </a:lnTo>
                  <a:lnTo>
                    <a:pt x="16171" y="152"/>
                  </a:lnTo>
                  <a:lnTo>
                    <a:pt x="33710" y="152"/>
                  </a:lnTo>
                  <a:lnTo>
                    <a:pt x="68847" y="213"/>
                  </a:lnTo>
                  <a:lnTo>
                    <a:pt x="103954" y="152"/>
                  </a:lnTo>
                  <a:lnTo>
                    <a:pt x="121523" y="152"/>
                  </a:lnTo>
                  <a:lnTo>
                    <a:pt x="130307" y="122"/>
                  </a:lnTo>
                  <a:lnTo>
                    <a:pt x="132496" y="122"/>
                  </a:lnTo>
                  <a:cubicBezTo>
                    <a:pt x="132609" y="117"/>
                    <a:pt x="132722" y="115"/>
                    <a:pt x="132834" y="115"/>
                  </a:cubicBezTo>
                  <a:cubicBezTo>
                    <a:pt x="133450" y="115"/>
                    <a:pt x="134063" y="190"/>
                    <a:pt x="134654" y="395"/>
                  </a:cubicBezTo>
                  <a:cubicBezTo>
                    <a:pt x="135353" y="608"/>
                    <a:pt x="135991" y="1003"/>
                    <a:pt x="136508" y="1490"/>
                  </a:cubicBezTo>
                  <a:cubicBezTo>
                    <a:pt x="137055" y="2006"/>
                    <a:pt x="137450" y="2645"/>
                    <a:pt x="137663" y="3344"/>
                  </a:cubicBezTo>
                  <a:cubicBezTo>
                    <a:pt x="137450" y="2645"/>
                    <a:pt x="137055" y="2006"/>
                    <a:pt x="136538" y="1490"/>
                  </a:cubicBezTo>
                  <a:cubicBezTo>
                    <a:pt x="135991" y="973"/>
                    <a:pt x="135353" y="608"/>
                    <a:pt x="134654" y="365"/>
                  </a:cubicBezTo>
                  <a:cubicBezTo>
                    <a:pt x="133955" y="122"/>
                    <a:pt x="133225" y="61"/>
                    <a:pt x="132496" y="61"/>
                  </a:cubicBezTo>
                  <a:lnTo>
                    <a:pt x="130307" y="61"/>
                  </a:lnTo>
                  <a:lnTo>
                    <a:pt x="121523" y="31"/>
                  </a:lnTo>
                  <a:lnTo>
                    <a:pt x="103954" y="31"/>
                  </a:lnTo>
                  <a:lnTo>
                    <a:pt x="68847" y="0"/>
                  </a:lnTo>
                  <a:close/>
                  <a:moveTo>
                    <a:pt x="1" y="3344"/>
                  </a:moveTo>
                  <a:cubicBezTo>
                    <a:pt x="1" y="3344"/>
                    <a:pt x="1" y="3344"/>
                    <a:pt x="1" y="3344"/>
                  </a:cubicBezTo>
                  <a:cubicBezTo>
                    <a:pt x="1" y="3344"/>
                    <a:pt x="1" y="3344"/>
                    <a:pt x="1" y="3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7860600" y="3510325"/>
              <a:ext cx="3433225" cy="183100"/>
            </a:xfrm>
            <a:custGeom>
              <a:avLst/>
              <a:gdLst/>
              <a:ahLst/>
              <a:cxnLst/>
              <a:rect l="l" t="t" r="r" b="b"/>
              <a:pathLst>
                <a:path w="137329" h="7324" extrusionOk="0">
                  <a:moveTo>
                    <a:pt x="10693" y="1"/>
                  </a:moveTo>
                  <a:cubicBezTo>
                    <a:pt x="9521" y="1"/>
                    <a:pt x="8351" y="132"/>
                    <a:pt x="7204" y="422"/>
                  </a:cubicBezTo>
                  <a:cubicBezTo>
                    <a:pt x="6475" y="604"/>
                    <a:pt x="5775" y="847"/>
                    <a:pt x="5107" y="1121"/>
                  </a:cubicBezTo>
                  <a:cubicBezTo>
                    <a:pt x="4438" y="1425"/>
                    <a:pt x="3800" y="1790"/>
                    <a:pt x="3161" y="2185"/>
                  </a:cubicBezTo>
                  <a:cubicBezTo>
                    <a:pt x="1946" y="3036"/>
                    <a:pt x="851" y="4039"/>
                    <a:pt x="0" y="5255"/>
                  </a:cubicBezTo>
                  <a:cubicBezTo>
                    <a:pt x="851" y="4039"/>
                    <a:pt x="1976" y="3036"/>
                    <a:pt x="3192" y="2246"/>
                  </a:cubicBezTo>
                  <a:cubicBezTo>
                    <a:pt x="3800" y="1850"/>
                    <a:pt x="4468" y="1486"/>
                    <a:pt x="5137" y="1182"/>
                  </a:cubicBezTo>
                  <a:cubicBezTo>
                    <a:pt x="5806" y="908"/>
                    <a:pt x="6505" y="665"/>
                    <a:pt x="7234" y="513"/>
                  </a:cubicBezTo>
                  <a:cubicBezTo>
                    <a:pt x="8317" y="248"/>
                    <a:pt x="9426" y="127"/>
                    <a:pt x="10538" y="127"/>
                  </a:cubicBezTo>
                  <a:cubicBezTo>
                    <a:pt x="12360" y="127"/>
                    <a:pt x="14191" y="452"/>
                    <a:pt x="15928" y="999"/>
                  </a:cubicBezTo>
                  <a:cubicBezTo>
                    <a:pt x="17326" y="1425"/>
                    <a:pt x="18694" y="1972"/>
                    <a:pt x="20001" y="2610"/>
                  </a:cubicBezTo>
                  <a:cubicBezTo>
                    <a:pt x="20669" y="2945"/>
                    <a:pt x="21308" y="3279"/>
                    <a:pt x="21946" y="3613"/>
                  </a:cubicBezTo>
                  <a:lnTo>
                    <a:pt x="22949" y="4130"/>
                  </a:lnTo>
                  <a:cubicBezTo>
                    <a:pt x="23283" y="4312"/>
                    <a:pt x="23618" y="4434"/>
                    <a:pt x="23952" y="4586"/>
                  </a:cubicBezTo>
                  <a:cubicBezTo>
                    <a:pt x="25320" y="5194"/>
                    <a:pt x="26718" y="5680"/>
                    <a:pt x="28177" y="5984"/>
                  </a:cubicBezTo>
                  <a:cubicBezTo>
                    <a:pt x="29606" y="6288"/>
                    <a:pt x="31095" y="6440"/>
                    <a:pt x="32585" y="6471"/>
                  </a:cubicBezTo>
                  <a:cubicBezTo>
                    <a:pt x="35533" y="6471"/>
                    <a:pt x="38481" y="5923"/>
                    <a:pt x="41338" y="5316"/>
                  </a:cubicBezTo>
                  <a:cubicBezTo>
                    <a:pt x="44226" y="4708"/>
                    <a:pt x="47114" y="4100"/>
                    <a:pt x="50032" y="3826"/>
                  </a:cubicBezTo>
                  <a:cubicBezTo>
                    <a:pt x="51122" y="3737"/>
                    <a:pt x="52196" y="3681"/>
                    <a:pt x="53266" y="3681"/>
                  </a:cubicBezTo>
                  <a:cubicBezTo>
                    <a:pt x="53657" y="3681"/>
                    <a:pt x="54048" y="3688"/>
                    <a:pt x="54439" y="3705"/>
                  </a:cubicBezTo>
                  <a:cubicBezTo>
                    <a:pt x="55898" y="3735"/>
                    <a:pt x="57387" y="3857"/>
                    <a:pt x="58816" y="4069"/>
                  </a:cubicBezTo>
                  <a:cubicBezTo>
                    <a:pt x="59545" y="4161"/>
                    <a:pt x="60275" y="4343"/>
                    <a:pt x="60974" y="4464"/>
                  </a:cubicBezTo>
                  <a:cubicBezTo>
                    <a:pt x="61704" y="4616"/>
                    <a:pt x="62433" y="4799"/>
                    <a:pt x="63132" y="4981"/>
                  </a:cubicBezTo>
                  <a:lnTo>
                    <a:pt x="65260" y="5559"/>
                  </a:lnTo>
                  <a:cubicBezTo>
                    <a:pt x="65959" y="5771"/>
                    <a:pt x="66658" y="5984"/>
                    <a:pt x="67388" y="6167"/>
                  </a:cubicBezTo>
                  <a:cubicBezTo>
                    <a:pt x="68816" y="6531"/>
                    <a:pt x="70275" y="6775"/>
                    <a:pt x="71734" y="6987"/>
                  </a:cubicBezTo>
                  <a:cubicBezTo>
                    <a:pt x="73224" y="7200"/>
                    <a:pt x="74683" y="7291"/>
                    <a:pt x="76172" y="7322"/>
                  </a:cubicBezTo>
                  <a:cubicBezTo>
                    <a:pt x="76296" y="7323"/>
                    <a:pt x="76421" y="7324"/>
                    <a:pt x="76545" y="7324"/>
                  </a:cubicBezTo>
                  <a:cubicBezTo>
                    <a:pt x="79397" y="7324"/>
                    <a:pt x="82220" y="6991"/>
                    <a:pt x="84987" y="6379"/>
                  </a:cubicBezTo>
                  <a:cubicBezTo>
                    <a:pt x="87874" y="5771"/>
                    <a:pt x="90701" y="4951"/>
                    <a:pt x="93589" y="4404"/>
                  </a:cubicBezTo>
                  <a:cubicBezTo>
                    <a:pt x="95493" y="4043"/>
                    <a:pt x="97423" y="3841"/>
                    <a:pt x="99354" y="3841"/>
                  </a:cubicBezTo>
                  <a:cubicBezTo>
                    <a:pt x="100351" y="3841"/>
                    <a:pt x="101349" y="3895"/>
                    <a:pt x="102343" y="4009"/>
                  </a:cubicBezTo>
                  <a:cubicBezTo>
                    <a:pt x="103802" y="4161"/>
                    <a:pt x="105230" y="4464"/>
                    <a:pt x="106659" y="4829"/>
                  </a:cubicBezTo>
                  <a:lnTo>
                    <a:pt x="108817" y="5316"/>
                  </a:lnTo>
                  <a:lnTo>
                    <a:pt x="109364" y="5437"/>
                  </a:lnTo>
                  <a:lnTo>
                    <a:pt x="109911" y="5559"/>
                  </a:lnTo>
                  <a:lnTo>
                    <a:pt x="111005" y="5741"/>
                  </a:lnTo>
                  <a:cubicBezTo>
                    <a:pt x="113923" y="6227"/>
                    <a:pt x="116872" y="6501"/>
                    <a:pt x="119820" y="6531"/>
                  </a:cubicBezTo>
                  <a:cubicBezTo>
                    <a:pt x="120064" y="6534"/>
                    <a:pt x="120308" y="6535"/>
                    <a:pt x="120552" y="6535"/>
                  </a:cubicBezTo>
                  <a:cubicBezTo>
                    <a:pt x="123257" y="6535"/>
                    <a:pt x="125961" y="6380"/>
                    <a:pt x="128665" y="6045"/>
                  </a:cubicBezTo>
                  <a:cubicBezTo>
                    <a:pt x="131583" y="5711"/>
                    <a:pt x="134501" y="5224"/>
                    <a:pt x="137328" y="4464"/>
                  </a:cubicBezTo>
                  <a:lnTo>
                    <a:pt x="137328" y="4464"/>
                  </a:lnTo>
                  <a:cubicBezTo>
                    <a:pt x="134471" y="5194"/>
                    <a:pt x="131553" y="5650"/>
                    <a:pt x="128635" y="5954"/>
                  </a:cubicBezTo>
                  <a:cubicBezTo>
                    <a:pt x="126197" y="6233"/>
                    <a:pt x="123737" y="6364"/>
                    <a:pt x="121274" y="6364"/>
                  </a:cubicBezTo>
                  <a:cubicBezTo>
                    <a:pt x="120790" y="6364"/>
                    <a:pt x="120305" y="6359"/>
                    <a:pt x="119820" y="6349"/>
                  </a:cubicBezTo>
                  <a:cubicBezTo>
                    <a:pt x="116872" y="6288"/>
                    <a:pt x="113954" y="6015"/>
                    <a:pt x="111036" y="5528"/>
                  </a:cubicBezTo>
                  <a:lnTo>
                    <a:pt x="109972" y="5316"/>
                  </a:lnTo>
                  <a:lnTo>
                    <a:pt x="109425" y="5224"/>
                  </a:lnTo>
                  <a:lnTo>
                    <a:pt x="108878" y="5103"/>
                  </a:lnTo>
                  <a:lnTo>
                    <a:pt x="106720" y="4586"/>
                  </a:lnTo>
                  <a:cubicBezTo>
                    <a:pt x="105291" y="4252"/>
                    <a:pt x="103862" y="3917"/>
                    <a:pt x="102373" y="3735"/>
                  </a:cubicBezTo>
                  <a:cubicBezTo>
                    <a:pt x="101369" y="3621"/>
                    <a:pt x="100361" y="3567"/>
                    <a:pt x="99354" y="3567"/>
                  </a:cubicBezTo>
                  <a:cubicBezTo>
                    <a:pt x="97403" y="3567"/>
                    <a:pt x="95452" y="3769"/>
                    <a:pt x="93528" y="4130"/>
                  </a:cubicBezTo>
                  <a:cubicBezTo>
                    <a:pt x="90640" y="4647"/>
                    <a:pt x="87783" y="5468"/>
                    <a:pt x="84926" y="6075"/>
                  </a:cubicBezTo>
                  <a:cubicBezTo>
                    <a:pt x="82159" y="6658"/>
                    <a:pt x="79365" y="6989"/>
                    <a:pt x="76542" y="6989"/>
                  </a:cubicBezTo>
                  <a:cubicBezTo>
                    <a:pt x="76419" y="6989"/>
                    <a:pt x="76295" y="6989"/>
                    <a:pt x="76172" y="6987"/>
                  </a:cubicBezTo>
                  <a:cubicBezTo>
                    <a:pt x="74713" y="6957"/>
                    <a:pt x="73254" y="6835"/>
                    <a:pt x="71795" y="6623"/>
                  </a:cubicBezTo>
                  <a:cubicBezTo>
                    <a:pt x="70336" y="6410"/>
                    <a:pt x="68907" y="6167"/>
                    <a:pt x="67479" y="5771"/>
                  </a:cubicBezTo>
                  <a:cubicBezTo>
                    <a:pt x="66780" y="5619"/>
                    <a:pt x="66050" y="5407"/>
                    <a:pt x="65351" y="5224"/>
                  </a:cubicBezTo>
                  <a:lnTo>
                    <a:pt x="63223" y="4616"/>
                  </a:lnTo>
                  <a:cubicBezTo>
                    <a:pt x="62494" y="4434"/>
                    <a:pt x="61795" y="4282"/>
                    <a:pt x="61065" y="4130"/>
                  </a:cubicBezTo>
                  <a:cubicBezTo>
                    <a:pt x="60336" y="3978"/>
                    <a:pt x="59606" y="3826"/>
                    <a:pt x="58877" y="3735"/>
                  </a:cubicBezTo>
                  <a:cubicBezTo>
                    <a:pt x="57418" y="3492"/>
                    <a:pt x="55928" y="3401"/>
                    <a:pt x="54439" y="3370"/>
                  </a:cubicBezTo>
                  <a:cubicBezTo>
                    <a:pt x="54189" y="3365"/>
                    <a:pt x="53937" y="3362"/>
                    <a:pt x="53686" y="3362"/>
                  </a:cubicBezTo>
                  <a:cubicBezTo>
                    <a:pt x="52470" y="3362"/>
                    <a:pt x="51240" y="3421"/>
                    <a:pt x="50032" y="3522"/>
                  </a:cubicBezTo>
                  <a:cubicBezTo>
                    <a:pt x="47083" y="3796"/>
                    <a:pt x="44165" y="4434"/>
                    <a:pt x="41308" y="5042"/>
                  </a:cubicBezTo>
                  <a:cubicBezTo>
                    <a:pt x="38494" y="5635"/>
                    <a:pt x="35650" y="6198"/>
                    <a:pt x="32806" y="6198"/>
                  </a:cubicBezTo>
                  <a:cubicBezTo>
                    <a:pt x="32732" y="6198"/>
                    <a:pt x="32658" y="6198"/>
                    <a:pt x="32585" y="6197"/>
                  </a:cubicBezTo>
                  <a:cubicBezTo>
                    <a:pt x="31126" y="6197"/>
                    <a:pt x="29636" y="6045"/>
                    <a:pt x="28208" y="5771"/>
                  </a:cubicBezTo>
                  <a:cubicBezTo>
                    <a:pt x="26779" y="5468"/>
                    <a:pt x="25381" y="4981"/>
                    <a:pt x="24043" y="4404"/>
                  </a:cubicBezTo>
                  <a:cubicBezTo>
                    <a:pt x="23709" y="4252"/>
                    <a:pt x="23375" y="4100"/>
                    <a:pt x="23040" y="3948"/>
                  </a:cubicBezTo>
                  <a:lnTo>
                    <a:pt x="22068" y="3431"/>
                  </a:lnTo>
                  <a:cubicBezTo>
                    <a:pt x="21399" y="3097"/>
                    <a:pt x="20761" y="2732"/>
                    <a:pt x="20092" y="2428"/>
                  </a:cubicBezTo>
                  <a:cubicBezTo>
                    <a:pt x="18754" y="1790"/>
                    <a:pt x="17387" y="1243"/>
                    <a:pt x="15958" y="817"/>
                  </a:cubicBezTo>
                  <a:cubicBezTo>
                    <a:pt x="14254" y="304"/>
                    <a:pt x="12472" y="1"/>
                    <a:pt x="10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7668350" y="3825825"/>
              <a:ext cx="3760725" cy="108025"/>
            </a:xfrm>
            <a:custGeom>
              <a:avLst/>
              <a:gdLst/>
              <a:ahLst/>
              <a:cxnLst/>
              <a:rect l="l" t="t" r="r" b="b"/>
              <a:pathLst>
                <a:path w="150429" h="4321" extrusionOk="0">
                  <a:moveTo>
                    <a:pt x="13096" y="0"/>
                  </a:moveTo>
                  <a:cubicBezTo>
                    <a:pt x="11867" y="0"/>
                    <a:pt x="10640" y="49"/>
                    <a:pt x="9423" y="142"/>
                  </a:cubicBezTo>
                  <a:cubicBezTo>
                    <a:pt x="8602" y="173"/>
                    <a:pt x="7812" y="294"/>
                    <a:pt x="7022" y="355"/>
                  </a:cubicBezTo>
                  <a:cubicBezTo>
                    <a:pt x="6231" y="477"/>
                    <a:pt x="5441" y="568"/>
                    <a:pt x="4651" y="690"/>
                  </a:cubicBezTo>
                  <a:cubicBezTo>
                    <a:pt x="3101" y="963"/>
                    <a:pt x="1520" y="1297"/>
                    <a:pt x="0" y="1723"/>
                  </a:cubicBezTo>
                  <a:cubicBezTo>
                    <a:pt x="1520" y="1297"/>
                    <a:pt x="3101" y="994"/>
                    <a:pt x="4681" y="750"/>
                  </a:cubicBezTo>
                  <a:cubicBezTo>
                    <a:pt x="5441" y="598"/>
                    <a:pt x="6262" y="538"/>
                    <a:pt x="7052" y="416"/>
                  </a:cubicBezTo>
                  <a:cubicBezTo>
                    <a:pt x="7842" y="355"/>
                    <a:pt x="8633" y="264"/>
                    <a:pt x="9423" y="234"/>
                  </a:cubicBezTo>
                  <a:cubicBezTo>
                    <a:pt x="10493" y="162"/>
                    <a:pt x="11570" y="124"/>
                    <a:pt x="12648" y="124"/>
                  </a:cubicBezTo>
                  <a:cubicBezTo>
                    <a:pt x="14755" y="124"/>
                    <a:pt x="16866" y="266"/>
                    <a:pt x="18937" y="568"/>
                  </a:cubicBezTo>
                  <a:cubicBezTo>
                    <a:pt x="19332" y="629"/>
                    <a:pt x="19727" y="690"/>
                    <a:pt x="20122" y="750"/>
                  </a:cubicBezTo>
                  <a:lnTo>
                    <a:pt x="21277" y="994"/>
                  </a:lnTo>
                  <a:lnTo>
                    <a:pt x="22463" y="1267"/>
                  </a:lnTo>
                  <a:lnTo>
                    <a:pt x="23587" y="1601"/>
                  </a:lnTo>
                  <a:lnTo>
                    <a:pt x="24742" y="1936"/>
                  </a:lnTo>
                  <a:cubicBezTo>
                    <a:pt x="25107" y="2057"/>
                    <a:pt x="25472" y="2209"/>
                    <a:pt x="25867" y="2361"/>
                  </a:cubicBezTo>
                  <a:lnTo>
                    <a:pt x="28086" y="3212"/>
                  </a:lnTo>
                  <a:cubicBezTo>
                    <a:pt x="29606" y="3760"/>
                    <a:pt x="31186" y="4124"/>
                    <a:pt x="32767" y="4246"/>
                  </a:cubicBezTo>
                  <a:cubicBezTo>
                    <a:pt x="33304" y="4297"/>
                    <a:pt x="33841" y="4320"/>
                    <a:pt x="34377" y="4320"/>
                  </a:cubicBezTo>
                  <a:cubicBezTo>
                    <a:pt x="35448" y="4320"/>
                    <a:pt x="36516" y="4226"/>
                    <a:pt x="37569" y="4063"/>
                  </a:cubicBezTo>
                  <a:cubicBezTo>
                    <a:pt x="40730" y="3608"/>
                    <a:pt x="43800" y="2604"/>
                    <a:pt x="46870" y="1814"/>
                  </a:cubicBezTo>
                  <a:cubicBezTo>
                    <a:pt x="49491" y="1114"/>
                    <a:pt x="52178" y="546"/>
                    <a:pt x="54874" y="546"/>
                  </a:cubicBezTo>
                  <a:cubicBezTo>
                    <a:pt x="55337" y="546"/>
                    <a:pt x="55800" y="563"/>
                    <a:pt x="56263" y="598"/>
                  </a:cubicBezTo>
                  <a:cubicBezTo>
                    <a:pt x="57843" y="690"/>
                    <a:pt x="59393" y="1024"/>
                    <a:pt x="60883" y="1541"/>
                  </a:cubicBezTo>
                  <a:cubicBezTo>
                    <a:pt x="61065" y="1601"/>
                    <a:pt x="61278" y="1662"/>
                    <a:pt x="61460" y="1723"/>
                  </a:cubicBezTo>
                  <a:lnTo>
                    <a:pt x="62007" y="1966"/>
                  </a:lnTo>
                  <a:lnTo>
                    <a:pt x="63102" y="2422"/>
                  </a:lnTo>
                  <a:cubicBezTo>
                    <a:pt x="63831" y="2756"/>
                    <a:pt x="64621" y="3000"/>
                    <a:pt x="65381" y="3212"/>
                  </a:cubicBezTo>
                  <a:cubicBezTo>
                    <a:pt x="66932" y="3638"/>
                    <a:pt x="68543" y="3851"/>
                    <a:pt x="70153" y="3942"/>
                  </a:cubicBezTo>
                  <a:cubicBezTo>
                    <a:pt x="70777" y="3978"/>
                    <a:pt x="71405" y="3995"/>
                    <a:pt x="72036" y="3995"/>
                  </a:cubicBezTo>
                  <a:cubicBezTo>
                    <a:pt x="73005" y="3995"/>
                    <a:pt x="73980" y="3955"/>
                    <a:pt x="74956" y="3881"/>
                  </a:cubicBezTo>
                  <a:cubicBezTo>
                    <a:pt x="81339" y="3364"/>
                    <a:pt x="87540" y="1784"/>
                    <a:pt x="93862" y="963"/>
                  </a:cubicBezTo>
                  <a:cubicBezTo>
                    <a:pt x="95598" y="761"/>
                    <a:pt x="97362" y="605"/>
                    <a:pt x="99123" y="605"/>
                  </a:cubicBezTo>
                  <a:cubicBezTo>
                    <a:pt x="100538" y="605"/>
                    <a:pt x="101951" y="706"/>
                    <a:pt x="103346" y="963"/>
                  </a:cubicBezTo>
                  <a:cubicBezTo>
                    <a:pt x="104105" y="1115"/>
                    <a:pt x="104896" y="1297"/>
                    <a:pt x="105625" y="1571"/>
                  </a:cubicBezTo>
                  <a:cubicBezTo>
                    <a:pt x="106020" y="1662"/>
                    <a:pt x="106355" y="1845"/>
                    <a:pt x="106720" y="1997"/>
                  </a:cubicBezTo>
                  <a:lnTo>
                    <a:pt x="107844" y="2453"/>
                  </a:lnTo>
                  <a:cubicBezTo>
                    <a:pt x="109334" y="3060"/>
                    <a:pt x="110914" y="3425"/>
                    <a:pt x="112464" y="3699"/>
                  </a:cubicBezTo>
                  <a:cubicBezTo>
                    <a:pt x="114872" y="4066"/>
                    <a:pt x="117279" y="4190"/>
                    <a:pt x="119687" y="4190"/>
                  </a:cubicBezTo>
                  <a:cubicBezTo>
                    <a:pt x="120471" y="4190"/>
                    <a:pt x="121255" y="4177"/>
                    <a:pt x="122039" y="4155"/>
                  </a:cubicBezTo>
                  <a:cubicBezTo>
                    <a:pt x="125230" y="4033"/>
                    <a:pt x="128422" y="3760"/>
                    <a:pt x="131583" y="3395"/>
                  </a:cubicBezTo>
                  <a:cubicBezTo>
                    <a:pt x="137905" y="2604"/>
                    <a:pt x="144197" y="1480"/>
                    <a:pt x="150429" y="51"/>
                  </a:cubicBezTo>
                  <a:lnTo>
                    <a:pt x="150429" y="51"/>
                  </a:lnTo>
                  <a:cubicBezTo>
                    <a:pt x="144197" y="1419"/>
                    <a:pt x="137905" y="2483"/>
                    <a:pt x="131553" y="3212"/>
                  </a:cubicBezTo>
                  <a:cubicBezTo>
                    <a:pt x="128392" y="3577"/>
                    <a:pt x="125230" y="3820"/>
                    <a:pt x="122039" y="3911"/>
                  </a:cubicBezTo>
                  <a:cubicBezTo>
                    <a:pt x="121255" y="3934"/>
                    <a:pt x="120471" y="3947"/>
                    <a:pt x="119688" y="3947"/>
                  </a:cubicBezTo>
                  <a:cubicBezTo>
                    <a:pt x="117283" y="3947"/>
                    <a:pt x="114887" y="3822"/>
                    <a:pt x="112525" y="3456"/>
                  </a:cubicBezTo>
                  <a:cubicBezTo>
                    <a:pt x="110945" y="3182"/>
                    <a:pt x="109394" y="2817"/>
                    <a:pt x="107935" y="2209"/>
                  </a:cubicBezTo>
                  <a:lnTo>
                    <a:pt x="106841" y="1753"/>
                  </a:lnTo>
                  <a:cubicBezTo>
                    <a:pt x="106476" y="1601"/>
                    <a:pt x="106112" y="1419"/>
                    <a:pt x="105716" y="1297"/>
                  </a:cubicBezTo>
                  <a:cubicBezTo>
                    <a:pt x="104957" y="1024"/>
                    <a:pt x="104197" y="842"/>
                    <a:pt x="103406" y="690"/>
                  </a:cubicBezTo>
                  <a:cubicBezTo>
                    <a:pt x="101956" y="413"/>
                    <a:pt x="100499" y="306"/>
                    <a:pt x="99044" y="306"/>
                  </a:cubicBezTo>
                  <a:cubicBezTo>
                    <a:pt x="97298" y="306"/>
                    <a:pt x="95556" y="460"/>
                    <a:pt x="93832" y="659"/>
                  </a:cubicBezTo>
                  <a:cubicBezTo>
                    <a:pt x="87479" y="1449"/>
                    <a:pt x="81248" y="3030"/>
                    <a:pt x="74926" y="3486"/>
                  </a:cubicBezTo>
                  <a:cubicBezTo>
                    <a:pt x="73872" y="3567"/>
                    <a:pt x="72805" y="3621"/>
                    <a:pt x="71742" y="3621"/>
                  </a:cubicBezTo>
                  <a:cubicBezTo>
                    <a:pt x="71211" y="3621"/>
                    <a:pt x="70680" y="3608"/>
                    <a:pt x="70153" y="3577"/>
                  </a:cubicBezTo>
                  <a:cubicBezTo>
                    <a:pt x="68573" y="3486"/>
                    <a:pt x="66992" y="3273"/>
                    <a:pt x="65473" y="2878"/>
                  </a:cubicBezTo>
                  <a:cubicBezTo>
                    <a:pt x="64713" y="2665"/>
                    <a:pt x="63953" y="2422"/>
                    <a:pt x="63223" y="2118"/>
                  </a:cubicBezTo>
                  <a:lnTo>
                    <a:pt x="62129" y="1662"/>
                  </a:lnTo>
                  <a:lnTo>
                    <a:pt x="61582" y="1419"/>
                  </a:lnTo>
                  <a:cubicBezTo>
                    <a:pt x="61369" y="1358"/>
                    <a:pt x="61187" y="1297"/>
                    <a:pt x="61004" y="1237"/>
                  </a:cubicBezTo>
                  <a:cubicBezTo>
                    <a:pt x="59485" y="690"/>
                    <a:pt x="57904" y="386"/>
                    <a:pt x="56293" y="264"/>
                  </a:cubicBezTo>
                  <a:cubicBezTo>
                    <a:pt x="55869" y="236"/>
                    <a:pt x="55446" y="223"/>
                    <a:pt x="55024" y="223"/>
                  </a:cubicBezTo>
                  <a:cubicBezTo>
                    <a:pt x="52234" y="223"/>
                    <a:pt x="49476" y="801"/>
                    <a:pt x="46810" y="1541"/>
                  </a:cubicBezTo>
                  <a:cubicBezTo>
                    <a:pt x="43709" y="2361"/>
                    <a:pt x="40670" y="3334"/>
                    <a:pt x="37539" y="3820"/>
                  </a:cubicBezTo>
                  <a:cubicBezTo>
                    <a:pt x="36430" y="3991"/>
                    <a:pt x="35321" y="4087"/>
                    <a:pt x="34212" y="4087"/>
                  </a:cubicBezTo>
                  <a:cubicBezTo>
                    <a:pt x="33741" y="4087"/>
                    <a:pt x="33269" y="4069"/>
                    <a:pt x="32797" y="4033"/>
                  </a:cubicBezTo>
                  <a:cubicBezTo>
                    <a:pt x="31217" y="3911"/>
                    <a:pt x="29636" y="3547"/>
                    <a:pt x="28177" y="3000"/>
                  </a:cubicBezTo>
                  <a:lnTo>
                    <a:pt x="25928" y="2149"/>
                  </a:lnTo>
                  <a:cubicBezTo>
                    <a:pt x="25563" y="1997"/>
                    <a:pt x="25198" y="1875"/>
                    <a:pt x="24803" y="1723"/>
                  </a:cubicBezTo>
                  <a:lnTo>
                    <a:pt x="23648" y="1389"/>
                  </a:lnTo>
                  <a:lnTo>
                    <a:pt x="22493" y="1054"/>
                  </a:lnTo>
                  <a:lnTo>
                    <a:pt x="21338" y="811"/>
                  </a:lnTo>
                  <a:lnTo>
                    <a:pt x="20153" y="568"/>
                  </a:lnTo>
                  <a:cubicBezTo>
                    <a:pt x="19757" y="507"/>
                    <a:pt x="19362" y="446"/>
                    <a:pt x="18967" y="386"/>
                  </a:cubicBezTo>
                  <a:cubicBezTo>
                    <a:pt x="17024" y="124"/>
                    <a:pt x="15057" y="0"/>
                    <a:pt x="13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7620475" y="4073850"/>
              <a:ext cx="3888400" cy="118475"/>
            </a:xfrm>
            <a:custGeom>
              <a:avLst/>
              <a:gdLst/>
              <a:ahLst/>
              <a:cxnLst/>
              <a:rect l="l" t="t" r="r" b="b"/>
              <a:pathLst>
                <a:path w="155536" h="4739" extrusionOk="0">
                  <a:moveTo>
                    <a:pt x="85220" y="1"/>
                  </a:moveTo>
                  <a:cubicBezTo>
                    <a:pt x="82724" y="1"/>
                    <a:pt x="80236" y="378"/>
                    <a:pt x="77783" y="860"/>
                  </a:cubicBezTo>
                  <a:cubicBezTo>
                    <a:pt x="74561" y="1498"/>
                    <a:pt x="71369" y="2349"/>
                    <a:pt x="68147" y="2988"/>
                  </a:cubicBezTo>
                  <a:cubicBezTo>
                    <a:pt x="65806" y="3451"/>
                    <a:pt x="63432" y="3835"/>
                    <a:pt x="61061" y="3835"/>
                  </a:cubicBezTo>
                  <a:cubicBezTo>
                    <a:pt x="60170" y="3835"/>
                    <a:pt x="59279" y="3781"/>
                    <a:pt x="58390" y="3656"/>
                  </a:cubicBezTo>
                  <a:cubicBezTo>
                    <a:pt x="58208" y="3626"/>
                    <a:pt x="57995" y="3596"/>
                    <a:pt x="57782" y="3535"/>
                  </a:cubicBezTo>
                  <a:lnTo>
                    <a:pt x="57205" y="3413"/>
                  </a:lnTo>
                  <a:cubicBezTo>
                    <a:pt x="56810" y="3352"/>
                    <a:pt x="56415" y="3200"/>
                    <a:pt x="56020" y="3109"/>
                  </a:cubicBezTo>
                  <a:lnTo>
                    <a:pt x="54834" y="2744"/>
                  </a:lnTo>
                  <a:cubicBezTo>
                    <a:pt x="54439" y="2623"/>
                    <a:pt x="54013" y="2532"/>
                    <a:pt x="53618" y="2440"/>
                  </a:cubicBezTo>
                  <a:cubicBezTo>
                    <a:pt x="52007" y="2076"/>
                    <a:pt x="50366" y="1893"/>
                    <a:pt x="48694" y="1802"/>
                  </a:cubicBezTo>
                  <a:cubicBezTo>
                    <a:pt x="47862" y="1764"/>
                    <a:pt x="47027" y="1747"/>
                    <a:pt x="46192" y="1747"/>
                  </a:cubicBezTo>
                  <a:cubicBezTo>
                    <a:pt x="43733" y="1747"/>
                    <a:pt x="41266" y="1894"/>
                    <a:pt x="38816" y="2076"/>
                  </a:cubicBezTo>
                  <a:cubicBezTo>
                    <a:pt x="35533" y="2349"/>
                    <a:pt x="32250" y="2684"/>
                    <a:pt x="28967" y="2836"/>
                  </a:cubicBezTo>
                  <a:cubicBezTo>
                    <a:pt x="28147" y="2866"/>
                    <a:pt x="27326" y="2889"/>
                    <a:pt x="26505" y="2889"/>
                  </a:cubicBezTo>
                  <a:cubicBezTo>
                    <a:pt x="25685" y="2889"/>
                    <a:pt x="24864" y="2866"/>
                    <a:pt x="24043" y="2805"/>
                  </a:cubicBezTo>
                  <a:cubicBezTo>
                    <a:pt x="22432" y="2684"/>
                    <a:pt x="20791" y="2440"/>
                    <a:pt x="19271" y="1802"/>
                  </a:cubicBezTo>
                  <a:cubicBezTo>
                    <a:pt x="17751" y="1133"/>
                    <a:pt x="16140" y="738"/>
                    <a:pt x="14499" y="586"/>
                  </a:cubicBezTo>
                  <a:cubicBezTo>
                    <a:pt x="13820" y="512"/>
                    <a:pt x="13147" y="478"/>
                    <a:pt x="12476" y="478"/>
                  </a:cubicBezTo>
                  <a:cubicBezTo>
                    <a:pt x="11495" y="478"/>
                    <a:pt x="10520" y="551"/>
                    <a:pt x="9545" y="678"/>
                  </a:cubicBezTo>
                  <a:cubicBezTo>
                    <a:pt x="6262" y="1073"/>
                    <a:pt x="3070" y="2015"/>
                    <a:pt x="0" y="3170"/>
                  </a:cubicBezTo>
                  <a:cubicBezTo>
                    <a:pt x="3101" y="2045"/>
                    <a:pt x="6292" y="1133"/>
                    <a:pt x="9545" y="769"/>
                  </a:cubicBezTo>
                  <a:cubicBezTo>
                    <a:pt x="10498" y="663"/>
                    <a:pt x="11452" y="598"/>
                    <a:pt x="12406" y="598"/>
                  </a:cubicBezTo>
                  <a:cubicBezTo>
                    <a:pt x="13094" y="598"/>
                    <a:pt x="13781" y="632"/>
                    <a:pt x="14469" y="708"/>
                  </a:cubicBezTo>
                  <a:cubicBezTo>
                    <a:pt x="16110" y="890"/>
                    <a:pt x="17721" y="1285"/>
                    <a:pt x="19210" y="1954"/>
                  </a:cubicBezTo>
                  <a:cubicBezTo>
                    <a:pt x="20730" y="2623"/>
                    <a:pt x="22402" y="2866"/>
                    <a:pt x="24043" y="3018"/>
                  </a:cubicBezTo>
                  <a:cubicBezTo>
                    <a:pt x="24864" y="3079"/>
                    <a:pt x="25685" y="3102"/>
                    <a:pt x="26509" y="3102"/>
                  </a:cubicBezTo>
                  <a:cubicBezTo>
                    <a:pt x="27334" y="3102"/>
                    <a:pt x="28162" y="3079"/>
                    <a:pt x="28998" y="3048"/>
                  </a:cubicBezTo>
                  <a:cubicBezTo>
                    <a:pt x="32281" y="2896"/>
                    <a:pt x="35563" y="2592"/>
                    <a:pt x="38846" y="2349"/>
                  </a:cubicBezTo>
                  <a:cubicBezTo>
                    <a:pt x="41198" y="2175"/>
                    <a:pt x="43550" y="2032"/>
                    <a:pt x="45902" y="2032"/>
                  </a:cubicBezTo>
                  <a:cubicBezTo>
                    <a:pt x="46833" y="2032"/>
                    <a:pt x="47764" y="2054"/>
                    <a:pt x="48694" y="2106"/>
                  </a:cubicBezTo>
                  <a:cubicBezTo>
                    <a:pt x="50336" y="2197"/>
                    <a:pt x="51977" y="2380"/>
                    <a:pt x="53557" y="2714"/>
                  </a:cubicBezTo>
                  <a:cubicBezTo>
                    <a:pt x="53953" y="2836"/>
                    <a:pt x="54348" y="2927"/>
                    <a:pt x="54743" y="3018"/>
                  </a:cubicBezTo>
                  <a:lnTo>
                    <a:pt x="55928" y="3383"/>
                  </a:lnTo>
                  <a:cubicBezTo>
                    <a:pt x="56324" y="3504"/>
                    <a:pt x="56719" y="3656"/>
                    <a:pt x="57114" y="3717"/>
                  </a:cubicBezTo>
                  <a:lnTo>
                    <a:pt x="57722" y="3869"/>
                  </a:lnTo>
                  <a:cubicBezTo>
                    <a:pt x="57934" y="3899"/>
                    <a:pt x="58147" y="3930"/>
                    <a:pt x="58360" y="3960"/>
                  </a:cubicBezTo>
                  <a:cubicBezTo>
                    <a:pt x="59298" y="4099"/>
                    <a:pt x="60241" y="4159"/>
                    <a:pt x="61184" y="4159"/>
                  </a:cubicBezTo>
                  <a:cubicBezTo>
                    <a:pt x="63543" y="4159"/>
                    <a:pt x="65907" y="3787"/>
                    <a:pt x="68208" y="3352"/>
                  </a:cubicBezTo>
                  <a:cubicBezTo>
                    <a:pt x="71461" y="2714"/>
                    <a:pt x="74652" y="1863"/>
                    <a:pt x="77874" y="1225"/>
                  </a:cubicBezTo>
                  <a:cubicBezTo>
                    <a:pt x="80324" y="735"/>
                    <a:pt x="82846" y="352"/>
                    <a:pt x="85357" y="352"/>
                  </a:cubicBezTo>
                  <a:cubicBezTo>
                    <a:pt x="86117" y="352"/>
                    <a:pt x="86876" y="387"/>
                    <a:pt x="87631" y="465"/>
                  </a:cubicBezTo>
                  <a:cubicBezTo>
                    <a:pt x="89242" y="647"/>
                    <a:pt x="90853" y="1042"/>
                    <a:pt x="92342" y="1711"/>
                  </a:cubicBezTo>
                  <a:lnTo>
                    <a:pt x="93467" y="2197"/>
                  </a:lnTo>
                  <a:lnTo>
                    <a:pt x="94014" y="2471"/>
                  </a:lnTo>
                  <a:cubicBezTo>
                    <a:pt x="94227" y="2562"/>
                    <a:pt x="94409" y="2592"/>
                    <a:pt x="94622" y="2684"/>
                  </a:cubicBezTo>
                  <a:lnTo>
                    <a:pt x="95200" y="2866"/>
                  </a:lnTo>
                  <a:cubicBezTo>
                    <a:pt x="95412" y="2927"/>
                    <a:pt x="95595" y="2988"/>
                    <a:pt x="95808" y="3048"/>
                  </a:cubicBezTo>
                  <a:cubicBezTo>
                    <a:pt x="96203" y="3140"/>
                    <a:pt x="96598" y="3261"/>
                    <a:pt x="97023" y="3322"/>
                  </a:cubicBezTo>
                  <a:cubicBezTo>
                    <a:pt x="98854" y="3681"/>
                    <a:pt x="100714" y="3809"/>
                    <a:pt x="102576" y="3809"/>
                  </a:cubicBezTo>
                  <a:cubicBezTo>
                    <a:pt x="104021" y="3809"/>
                    <a:pt x="105467" y="3732"/>
                    <a:pt x="106902" y="3626"/>
                  </a:cubicBezTo>
                  <a:cubicBezTo>
                    <a:pt x="110185" y="3383"/>
                    <a:pt x="113467" y="2927"/>
                    <a:pt x="116720" y="2471"/>
                  </a:cubicBezTo>
                  <a:cubicBezTo>
                    <a:pt x="119972" y="1985"/>
                    <a:pt x="123224" y="1498"/>
                    <a:pt x="126507" y="1225"/>
                  </a:cubicBezTo>
                  <a:cubicBezTo>
                    <a:pt x="127937" y="1092"/>
                    <a:pt x="129366" y="1006"/>
                    <a:pt x="130795" y="1006"/>
                  </a:cubicBezTo>
                  <a:cubicBezTo>
                    <a:pt x="131007" y="1006"/>
                    <a:pt x="131219" y="1008"/>
                    <a:pt x="131431" y="1012"/>
                  </a:cubicBezTo>
                  <a:cubicBezTo>
                    <a:pt x="133073" y="1042"/>
                    <a:pt x="134714" y="1194"/>
                    <a:pt x="136295" y="1650"/>
                  </a:cubicBezTo>
                  <a:cubicBezTo>
                    <a:pt x="137845" y="2106"/>
                    <a:pt x="139304" y="2927"/>
                    <a:pt x="140915" y="3383"/>
                  </a:cubicBezTo>
                  <a:cubicBezTo>
                    <a:pt x="142465" y="3869"/>
                    <a:pt x="144076" y="4264"/>
                    <a:pt x="145717" y="4477"/>
                  </a:cubicBezTo>
                  <a:cubicBezTo>
                    <a:pt x="147024" y="4646"/>
                    <a:pt x="148330" y="4739"/>
                    <a:pt x="149636" y="4739"/>
                  </a:cubicBezTo>
                  <a:cubicBezTo>
                    <a:pt x="149971" y="4739"/>
                    <a:pt x="150306" y="4733"/>
                    <a:pt x="150641" y="4720"/>
                  </a:cubicBezTo>
                  <a:cubicBezTo>
                    <a:pt x="152313" y="4629"/>
                    <a:pt x="153954" y="4447"/>
                    <a:pt x="155535" y="3991"/>
                  </a:cubicBezTo>
                  <a:lnTo>
                    <a:pt x="155535" y="3991"/>
                  </a:lnTo>
                  <a:cubicBezTo>
                    <a:pt x="153954" y="4416"/>
                    <a:pt x="152283" y="4599"/>
                    <a:pt x="150641" y="4659"/>
                  </a:cubicBezTo>
                  <a:cubicBezTo>
                    <a:pt x="150313" y="4672"/>
                    <a:pt x="149985" y="4678"/>
                    <a:pt x="149657" y="4678"/>
                  </a:cubicBezTo>
                  <a:cubicBezTo>
                    <a:pt x="148345" y="4678"/>
                    <a:pt x="147036" y="4580"/>
                    <a:pt x="145748" y="4386"/>
                  </a:cubicBezTo>
                  <a:cubicBezTo>
                    <a:pt x="144106" y="4173"/>
                    <a:pt x="142495" y="3747"/>
                    <a:pt x="140945" y="3231"/>
                  </a:cubicBezTo>
                  <a:cubicBezTo>
                    <a:pt x="139365" y="2775"/>
                    <a:pt x="137936" y="1954"/>
                    <a:pt x="136355" y="1468"/>
                  </a:cubicBezTo>
                  <a:cubicBezTo>
                    <a:pt x="134744" y="1012"/>
                    <a:pt x="133073" y="860"/>
                    <a:pt x="131431" y="799"/>
                  </a:cubicBezTo>
                  <a:cubicBezTo>
                    <a:pt x="131215" y="795"/>
                    <a:pt x="131000" y="793"/>
                    <a:pt x="130784" y="793"/>
                  </a:cubicBezTo>
                  <a:cubicBezTo>
                    <a:pt x="129358" y="793"/>
                    <a:pt x="127929" y="876"/>
                    <a:pt x="126477" y="981"/>
                  </a:cubicBezTo>
                  <a:cubicBezTo>
                    <a:pt x="123194" y="1285"/>
                    <a:pt x="119942" y="1772"/>
                    <a:pt x="116689" y="2197"/>
                  </a:cubicBezTo>
                  <a:cubicBezTo>
                    <a:pt x="113407" y="2653"/>
                    <a:pt x="110154" y="3109"/>
                    <a:pt x="106872" y="3352"/>
                  </a:cubicBezTo>
                  <a:cubicBezTo>
                    <a:pt x="105491" y="3443"/>
                    <a:pt x="104099" y="3511"/>
                    <a:pt x="102708" y="3511"/>
                  </a:cubicBezTo>
                  <a:cubicBezTo>
                    <a:pt x="100823" y="3511"/>
                    <a:pt x="98938" y="3385"/>
                    <a:pt x="97084" y="3018"/>
                  </a:cubicBezTo>
                  <a:cubicBezTo>
                    <a:pt x="96689" y="2957"/>
                    <a:pt x="96294" y="2836"/>
                    <a:pt x="95899" y="2744"/>
                  </a:cubicBezTo>
                  <a:cubicBezTo>
                    <a:pt x="95686" y="2684"/>
                    <a:pt x="95504" y="2623"/>
                    <a:pt x="95291" y="2562"/>
                  </a:cubicBezTo>
                  <a:lnTo>
                    <a:pt x="94713" y="2380"/>
                  </a:lnTo>
                  <a:cubicBezTo>
                    <a:pt x="94531" y="2288"/>
                    <a:pt x="94349" y="2228"/>
                    <a:pt x="94136" y="2167"/>
                  </a:cubicBezTo>
                  <a:lnTo>
                    <a:pt x="93589" y="1924"/>
                  </a:lnTo>
                  <a:lnTo>
                    <a:pt x="92464" y="1407"/>
                  </a:lnTo>
                  <a:cubicBezTo>
                    <a:pt x="90944" y="738"/>
                    <a:pt x="89303" y="313"/>
                    <a:pt x="87661" y="130"/>
                  </a:cubicBezTo>
                  <a:cubicBezTo>
                    <a:pt x="86847" y="41"/>
                    <a:pt x="86033" y="1"/>
                    <a:pt x="85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7678975" y="4366750"/>
              <a:ext cx="3788075" cy="105800"/>
            </a:xfrm>
            <a:custGeom>
              <a:avLst/>
              <a:gdLst/>
              <a:ahLst/>
              <a:cxnLst/>
              <a:rect l="l" t="t" r="r" b="b"/>
              <a:pathLst>
                <a:path w="151523" h="4232" extrusionOk="0">
                  <a:moveTo>
                    <a:pt x="74097" y="1"/>
                  </a:moveTo>
                  <a:cubicBezTo>
                    <a:pt x="68280" y="1"/>
                    <a:pt x="62492" y="781"/>
                    <a:pt x="56780" y="1636"/>
                  </a:cubicBezTo>
                  <a:cubicBezTo>
                    <a:pt x="53619" y="2092"/>
                    <a:pt x="50458" y="2609"/>
                    <a:pt x="47296" y="3035"/>
                  </a:cubicBezTo>
                  <a:cubicBezTo>
                    <a:pt x="44135" y="3491"/>
                    <a:pt x="40944" y="3825"/>
                    <a:pt x="37783" y="3947"/>
                  </a:cubicBezTo>
                  <a:cubicBezTo>
                    <a:pt x="37246" y="3957"/>
                    <a:pt x="36712" y="3963"/>
                    <a:pt x="36181" y="3963"/>
                  </a:cubicBezTo>
                  <a:cubicBezTo>
                    <a:pt x="35118" y="3963"/>
                    <a:pt x="34064" y="3936"/>
                    <a:pt x="33010" y="3855"/>
                  </a:cubicBezTo>
                  <a:cubicBezTo>
                    <a:pt x="31430" y="3703"/>
                    <a:pt x="29849" y="3491"/>
                    <a:pt x="28299" y="3065"/>
                  </a:cubicBezTo>
                  <a:cubicBezTo>
                    <a:pt x="26749" y="2700"/>
                    <a:pt x="25199" y="2244"/>
                    <a:pt x="23618" y="2001"/>
                  </a:cubicBezTo>
                  <a:lnTo>
                    <a:pt x="22433" y="1788"/>
                  </a:lnTo>
                  <a:lnTo>
                    <a:pt x="21247" y="1636"/>
                  </a:lnTo>
                  <a:lnTo>
                    <a:pt x="20062" y="1515"/>
                  </a:lnTo>
                  <a:cubicBezTo>
                    <a:pt x="19667" y="1454"/>
                    <a:pt x="19272" y="1454"/>
                    <a:pt x="18876" y="1424"/>
                  </a:cubicBezTo>
                  <a:cubicBezTo>
                    <a:pt x="17909" y="1359"/>
                    <a:pt x="16939" y="1328"/>
                    <a:pt x="15968" y="1328"/>
                  </a:cubicBezTo>
                  <a:cubicBezTo>
                    <a:pt x="13737" y="1328"/>
                    <a:pt x="11505" y="1492"/>
                    <a:pt x="9302" y="1788"/>
                  </a:cubicBezTo>
                  <a:cubicBezTo>
                    <a:pt x="7721" y="2001"/>
                    <a:pt x="6141" y="2305"/>
                    <a:pt x="4590" y="2670"/>
                  </a:cubicBezTo>
                  <a:cubicBezTo>
                    <a:pt x="3040" y="3035"/>
                    <a:pt x="1490" y="3491"/>
                    <a:pt x="1" y="4068"/>
                  </a:cubicBezTo>
                  <a:cubicBezTo>
                    <a:pt x="1521" y="3521"/>
                    <a:pt x="3040" y="3065"/>
                    <a:pt x="4590" y="2731"/>
                  </a:cubicBezTo>
                  <a:cubicBezTo>
                    <a:pt x="6171" y="2366"/>
                    <a:pt x="7721" y="2062"/>
                    <a:pt x="9302" y="1880"/>
                  </a:cubicBezTo>
                  <a:cubicBezTo>
                    <a:pt x="11361" y="1622"/>
                    <a:pt x="13447" y="1481"/>
                    <a:pt x="15524" y="1481"/>
                  </a:cubicBezTo>
                  <a:cubicBezTo>
                    <a:pt x="16635" y="1481"/>
                    <a:pt x="17744" y="1521"/>
                    <a:pt x="18846" y="1606"/>
                  </a:cubicBezTo>
                  <a:cubicBezTo>
                    <a:pt x="19241" y="1636"/>
                    <a:pt x="19636" y="1636"/>
                    <a:pt x="20032" y="1697"/>
                  </a:cubicBezTo>
                  <a:lnTo>
                    <a:pt x="21217" y="1849"/>
                  </a:lnTo>
                  <a:lnTo>
                    <a:pt x="22402" y="2001"/>
                  </a:lnTo>
                  <a:lnTo>
                    <a:pt x="23588" y="2214"/>
                  </a:lnTo>
                  <a:cubicBezTo>
                    <a:pt x="25168" y="2457"/>
                    <a:pt x="26688" y="2913"/>
                    <a:pt x="28238" y="3278"/>
                  </a:cubicBezTo>
                  <a:cubicBezTo>
                    <a:pt x="29789" y="3734"/>
                    <a:pt x="31399" y="3947"/>
                    <a:pt x="32980" y="4099"/>
                  </a:cubicBezTo>
                  <a:cubicBezTo>
                    <a:pt x="34054" y="4180"/>
                    <a:pt x="35115" y="4207"/>
                    <a:pt x="36180" y="4207"/>
                  </a:cubicBezTo>
                  <a:cubicBezTo>
                    <a:pt x="36712" y="4207"/>
                    <a:pt x="37246" y="4200"/>
                    <a:pt x="37783" y="4190"/>
                  </a:cubicBezTo>
                  <a:cubicBezTo>
                    <a:pt x="40974" y="4099"/>
                    <a:pt x="44166" y="3734"/>
                    <a:pt x="47327" y="3339"/>
                  </a:cubicBezTo>
                  <a:cubicBezTo>
                    <a:pt x="50488" y="2913"/>
                    <a:pt x="53649" y="2396"/>
                    <a:pt x="56810" y="1940"/>
                  </a:cubicBezTo>
                  <a:cubicBezTo>
                    <a:pt x="62532" y="1115"/>
                    <a:pt x="68278" y="365"/>
                    <a:pt x="74027" y="365"/>
                  </a:cubicBezTo>
                  <a:cubicBezTo>
                    <a:pt x="74631" y="365"/>
                    <a:pt x="75234" y="373"/>
                    <a:pt x="75838" y="390"/>
                  </a:cubicBezTo>
                  <a:cubicBezTo>
                    <a:pt x="79030" y="481"/>
                    <a:pt x="82221" y="846"/>
                    <a:pt x="85291" y="1606"/>
                  </a:cubicBezTo>
                  <a:lnTo>
                    <a:pt x="87601" y="2244"/>
                  </a:lnTo>
                  <a:lnTo>
                    <a:pt x="88756" y="2579"/>
                  </a:lnTo>
                  <a:lnTo>
                    <a:pt x="89911" y="2852"/>
                  </a:lnTo>
                  <a:cubicBezTo>
                    <a:pt x="90702" y="3035"/>
                    <a:pt x="91492" y="3156"/>
                    <a:pt x="92282" y="3308"/>
                  </a:cubicBezTo>
                  <a:cubicBezTo>
                    <a:pt x="93072" y="3430"/>
                    <a:pt x="93863" y="3551"/>
                    <a:pt x="94653" y="3643"/>
                  </a:cubicBezTo>
                  <a:cubicBezTo>
                    <a:pt x="96736" y="3881"/>
                    <a:pt x="98825" y="3983"/>
                    <a:pt x="100914" y="3983"/>
                  </a:cubicBezTo>
                  <a:cubicBezTo>
                    <a:pt x="105228" y="3983"/>
                    <a:pt x="109543" y="3547"/>
                    <a:pt x="113802" y="2974"/>
                  </a:cubicBezTo>
                  <a:cubicBezTo>
                    <a:pt x="116963" y="2548"/>
                    <a:pt x="120125" y="2032"/>
                    <a:pt x="123255" y="1576"/>
                  </a:cubicBezTo>
                  <a:cubicBezTo>
                    <a:pt x="126043" y="1200"/>
                    <a:pt x="128855" y="825"/>
                    <a:pt x="131669" y="825"/>
                  </a:cubicBezTo>
                  <a:cubicBezTo>
                    <a:pt x="132046" y="825"/>
                    <a:pt x="132423" y="832"/>
                    <a:pt x="132800" y="846"/>
                  </a:cubicBezTo>
                  <a:cubicBezTo>
                    <a:pt x="132860" y="845"/>
                    <a:pt x="132921" y="844"/>
                    <a:pt x="132981" y="844"/>
                  </a:cubicBezTo>
                  <a:cubicBezTo>
                    <a:pt x="136131" y="844"/>
                    <a:pt x="138998" y="2379"/>
                    <a:pt x="142040" y="3065"/>
                  </a:cubicBezTo>
                  <a:cubicBezTo>
                    <a:pt x="143590" y="3460"/>
                    <a:pt x="145171" y="3795"/>
                    <a:pt x="146751" y="4007"/>
                  </a:cubicBezTo>
                  <a:cubicBezTo>
                    <a:pt x="147541" y="4129"/>
                    <a:pt x="148332" y="4190"/>
                    <a:pt x="149122" y="4220"/>
                  </a:cubicBezTo>
                  <a:cubicBezTo>
                    <a:pt x="149316" y="4227"/>
                    <a:pt x="149508" y="4231"/>
                    <a:pt x="149699" y="4231"/>
                  </a:cubicBezTo>
                  <a:cubicBezTo>
                    <a:pt x="150316" y="4231"/>
                    <a:pt x="150919" y="4191"/>
                    <a:pt x="151523" y="4099"/>
                  </a:cubicBezTo>
                  <a:lnTo>
                    <a:pt x="151523" y="4099"/>
                  </a:lnTo>
                  <a:cubicBezTo>
                    <a:pt x="150996" y="4180"/>
                    <a:pt x="150469" y="4207"/>
                    <a:pt x="149934" y="4207"/>
                  </a:cubicBezTo>
                  <a:cubicBezTo>
                    <a:pt x="149666" y="4207"/>
                    <a:pt x="149396" y="4200"/>
                    <a:pt x="149122" y="4190"/>
                  </a:cubicBezTo>
                  <a:cubicBezTo>
                    <a:pt x="148332" y="4159"/>
                    <a:pt x="147541" y="4068"/>
                    <a:pt x="146751" y="3977"/>
                  </a:cubicBezTo>
                  <a:cubicBezTo>
                    <a:pt x="145171" y="3734"/>
                    <a:pt x="143620" y="3399"/>
                    <a:pt x="142070" y="2974"/>
                  </a:cubicBezTo>
                  <a:cubicBezTo>
                    <a:pt x="140520" y="2579"/>
                    <a:pt x="139000" y="2062"/>
                    <a:pt x="137511" y="1545"/>
                  </a:cubicBezTo>
                  <a:cubicBezTo>
                    <a:pt x="136022" y="968"/>
                    <a:pt x="134411" y="725"/>
                    <a:pt x="132800" y="664"/>
                  </a:cubicBezTo>
                  <a:cubicBezTo>
                    <a:pt x="132397" y="649"/>
                    <a:pt x="131995" y="641"/>
                    <a:pt x="131594" y="641"/>
                  </a:cubicBezTo>
                  <a:cubicBezTo>
                    <a:pt x="128787" y="641"/>
                    <a:pt x="126018" y="991"/>
                    <a:pt x="123225" y="1363"/>
                  </a:cubicBezTo>
                  <a:cubicBezTo>
                    <a:pt x="120064" y="1819"/>
                    <a:pt x="116933" y="2305"/>
                    <a:pt x="113772" y="2731"/>
                  </a:cubicBezTo>
                  <a:cubicBezTo>
                    <a:pt x="109603" y="3292"/>
                    <a:pt x="105394" y="3695"/>
                    <a:pt x="101190" y="3695"/>
                  </a:cubicBezTo>
                  <a:cubicBezTo>
                    <a:pt x="99018" y="3695"/>
                    <a:pt x="96847" y="3587"/>
                    <a:pt x="94683" y="3339"/>
                  </a:cubicBezTo>
                  <a:cubicBezTo>
                    <a:pt x="93893" y="3247"/>
                    <a:pt x="93133" y="3126"/>
                    <a:pt x="92343" y="3004"/>
                  </a:cubicBezTo>
                  <a:cubicBezTo>
                    <a:pt x="91553" y="2852"/>
                    <a:pt x="90762" y="2731"/>
                    <a:pt x="90002" y="2518"/>
                  </a:cubicBezTo>
                  <a:lnTo>
                    <a:pt x="88847" y="2244"/>
                  </a:lnTo>
                  <a:lnTo>
                    <a:pt x="87692" y="1910"/>
                  </a:lnTo>
                  <a:lnTo>
                    <a:pt x="85382" y="1272"/>
                  </a:lnTo>
                  <a:cubicBezTo>
                    <a:pt x="82252" y="481"/>
                    <a:pt x="79060" y="117"/>
                    <a:pt x="75868" y="26"/>
                  </a:cubicBezTo>
                  <a:cubicBezTo>
                    <a:pt x="75278" y="9"/>
                    <a:pt x="74687" y="1"/>
                    <a:pt x="7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7725325" y="4593425"/>
              <a:ext cx="3703750" cy="121250"/>
            </a:xfrm>
            <a:custGeom>
              <a:avLst/>
              <a:gdLst/>
              <a:ahLst/>
              <a:cxnLst/>
              <a:rect l="l" t="t" r="r" b="b"/>
              <a:pathLst>
                <a:path w="148150" h="4850" extrusionOk="0">
                  <a:moveTo>
                    <a:pt x="88221" y="0"/>
                  </a:moveTo>
                  <a:cubicBezTo>
                    <a:pt x="86576" y="0"/>
                    <a:pt x="84930" y="72"/>
                    <a:pt x="83285" y="168"/>
                  </a:cubicBezTo>
                  <a:cubicBezTo>
                    <a:pt x="80185" y="351"/>
                    <a:pt x="77084" y="685"/>
                    <a:pt x="74014" y="1019"/>
                  </a:cubicBezTo>
                  <a:cubicBezTo>
                    <a:pt x="67844" y="1719"/>
                    <a:pt x="61704" y="2509"/>
                    <a:pt x="55503" y="2904"/>
                  </a:cubicBezTo>
                  <a:cubicBezTo>
                    <a:pt x="52747" y="3095"/>
                    <a:pt x="49966" y="3213"/>
                    <a:pt x="47182" y="3213"/>
                  </a:cubicBezTo>
                  <a:cubicBezTo>
                    <a:pt x="46866" y="3213"/>
                    <a:pt x="46549" y="3211"/>
                    <a:pt x="46233" y="3208"/>
                  </a:cubicBezTo>
                  <a:cubicBezTo>
                    <a:pt x="44683" y="3178"/>
                    <a:pt x="43132" y="3147"/>
                    <a:pt x="41613" y="3026"/>
                  </a:cubicBezTo>
                  <a:cubicBezTo>
                    <a:pt x="40062" y="2965"/>
                    <a:pt x="38512" y="2782"/>
                    <a:pt x="36962" y="2661"/>
                  </a:cubicBezTo>
                  <a:cubicBezTo>
                    <a:pt x="35412" y="2539"/>
                    <a:pt x="33892" y="2357"/>
                    <a:pt x="32342" y="2296"/>
                  </a:cubicBezTo>
                  <a:lnTo>
                    <a:pt x="30001" y="2174"/>
                  </a:lnTo>
                  <a:lnTo>
                    <a:pt x="27691" y="2114"/>
                  </a:lnTo>
                  <a:cubicBezTo>
                    <a:pt x="27119" y="2091"/>
                    <a:pt x="26546" y="2085"/>
                    <a:pt x="25973" y="2085"/>
                  </a:cubicBezTo>
                  <a:cubicBezTo>
                    <a:pt x="25347" y="2085"/>
                    <a:pt x="24721" y="2092"/>
                    <a:pt x="24094" y="2092"/>
                  </a:cubicBezTo>
                  <a:cubicBezTo>
                    <a:pt x="23743" y="2092"/>
                    <a:pt x="23392" y="2090"/>
                    <a:pt x="23041" y="2083"/>
                  </a:cubicBezTo>
                  <a:cubicBezTo>
                    <a:pt x="22251" y="2114"/>
                    <a:pt x="21491" y="2144"/>
                    <a:pt x="20700" y="2174"/>
                  </a:cubicBezTo>
                  <a:cubicBezTo>
                    <a:pt x="19940" y="2174"/>
                    <a:pt x="19150" y="2205"/>
                    <a:pt x="18390" y="2266"/>
                  </a:cubicBezTo>
                  <a:cubicBezTo>
                    <a:pt x="15290" y="2418"/>
                    <a:pt x="12190" y="2722"/>
                    <a:pt x="9120" y="3147"/>
                  </a:cubicBezTo>
                  <a:cubicBezTo>
                    <a:pt x="6050" y="3573"/>
                    <a:pt x="2980" y="4089"/>
                    <a:pt x="1" y="4849"/>
                  </a:cubicBezTo>
                  <a:cubicBezTo>
                    <a:pt x="3010" y="4120"/>
                    <a:pt x="6050" y="3633"/>
                    <a:pt x="9120" y="3238"/>
                  </a:cubicBezTo>
                  <a:cubicBezTo>
                    <a:pt x="12220" y="2843"/>
                    <a:pt x="15290" y="2570"/>
                    <a:pt x="18390" y="2448"/>
                  </a:cubicBezTo>
                  <a:cubicBezTo>
                    <a:pt x="19150" y="2387"/>
                    <a:pt x="19940" y="2387"/>
                    <a:pt x="20700" y="2357"/>
                  </a:cubicBezTo>
                  <a:cubicBezTo>
                    <a:pt x="21491" y="2326"/>
                    <a:pt x="22251" y="2296"/>
                    <a:pt x="23041" y="2296"/>
                  </a:cubicBezTo>
                  <a:cubicBezTo>
                    <a:pt x="23816" y="2296"/>
                    <a:pt x="24591" y="2288"/>
                    <a:pt x="25366" y="2288"/>
                  </a:cubicBezTo>
                  <a:cubicBezTo>
                    <a:pt x="26141" y="2288"/>
                    <a:pt x="26916" y="2296"/>
                    <a:pt x="27691" y="2326"/>
                  </a:cubicBezTo>
                  <a:lnTo>
                    <a:pt x="30001" y="2418"/>
                  </a:lnTo>
                  <a:lnTo>
                    <a:pt x="32312" y="2539"/>
                  </a:lnTo>
                  <a:cubicBezTo>
                    <a:pt x="33862" y="2600"/>
                    <a:pt x="35412" y="2782"/>
                    <a:pt x="36932" y="2904"/>
                  </a:cubicBezTo>
                  <a:cubicBezTo>
                    <a:pt x="38482" y="3026"/>
                    <a:pt x="40032" y="3208"/>
                    <a:pt x="41582" y="3299"/>
                  </a:cubicBezTo>
                  <a:cubicBezTo>
                    <a:pt x="43132" y="3421"/>
                    <a:pt x="44683" y="3451"/>
                    <a:pt x="46233" y="3481"/>
                  </a:cubicBezTo>
                  <a:cubicBezTo>
                    <a:pt x="46627" y="3485"/>
                    <a:pt x="47020" y="3487"/>
                    <a:pt x="47414" y="3487"/>
                  </a:cubicBezTo>
                  <a:cubicBezTo>
                    <a:pt x="50121" y="3487"/>
                    <a:pt x="52827" y="3398"/>
                    <a:pt x="55534" y="3238"/>
                  </a:cubicBezTo>
                  <a:cubicBezTo>
                    <a:pt x="61735" y="2843"/>
                    <a:pt x="67905" y="2083"/>
                    <a:pt x="74045" y="1415"/>
                  </a:cubicBezTo>
                  <a:cubicBezTo>
                    <a:pt x="77115" y="1050"/>
                    <a:pt x="80215" y="715"/>
                    <a:pt x="83285" y="503"/>
                  </a:cubicBezTo>
                  <a:cubicBezTo>
                    <a:pt x="84930" y="406"/>
                    <a:pt x="86576" y="335"/>
                    <a:pt x="88216" y="335"/>
                  </a:cubicBezTo>
                  <a:cubicBezTo>
                    <a:pt x="89667" y="335"/>
                    <a:pt x="91115" y="390"/>
                    <a:pt x="92556" y="533"/>
                  </a:cubicBezTo>
                  <a:cubicBezTo>
                    <a:pt x="94106" y="685"/>
                    <a:pt x="95595" y="959"/>
                    <a:pt x="97115" y="1354"/>
                  </a:cubicBezTo>
                  <a:cubicBezTo>
                    <a:pt x="98605" y="1749"/>
                    <a:pt x="100155" y="1962"/>
                    <a:pt x="101705" y="2174"/>
                  </a:cubicBezTo>
                  <a:cubicBezTo>
                    <a:pt x="104775" y="2539"/>
                    <a:pt x="107875" y="2722"/>
                    <a:pt x="110976" y="2813"/>
                  </a:cubicBezTo>
                  <a:cubicBezTo>
                    <a:pt x="113236" y="2874"/>
                    <a:pt x="115496" y="2902"/>
                    <a:pt x="117756" y="2902"/>
                  </a:cubicBezTo>
                  <a:cubicBezTo>
                    <a:pt x="127896" y="2902"/>
                    <a:pt x="138033" y="2326"/>
                    <a:pt x="148150" y="1506"/>
                  </a:cubicBezTo>
                  <a:lnTo>
                    <a:pt x="148150" y="1506"/>
                  </a:lnTo>
                  <a:cubicBezTo>
                    <a:pt x="141949" y="1962"/>
                    <a:pt x="135778" y="2266"/>
                    <a:pt x="129578" y="2478"/>
                  </a:cubicBezTo>
                  <a:cubicBezTo>
                    <a:pt x="125841" y="2607"/>
                    <a:pt x="122104" y="2691"/>
                    <a:pt x="118368" y="2691"/>
                  </a:cubicBezTo>
                  <a:cubicBezTo>
                    <a:pt x="115904" y="2691"/>
                    <a:pt x="113440" y="2654"/>
                    <a:pt x="110976" y="2570"/>
                  </a:cubicBezTo>
                  <a:cubicBezTo>
                    <a:pt x="107906" y="2448"/>
                    <a:pt x="104805" y="2266"/>
                    <a:pt x="101735" y="1871"/>
                  </a:cubicBezTo>
                  <a:cubicBezTo>
                    <a:pt x="100185" y="1688"/>
                    <a:pt x="98665" y="1445"/>
                    <a:pt x="97176" y="1050"/>
                  </a:cubicBezTo>
                  <a:cubicBezTo>
                    <a:pt x="95687" y="655"/>
                    <a:pt x="94136" y="351"/>
                    <a:pt x="92586" y="199"/>
                  </a:cubicBezTo>
                  <a:cubicBezTo>
                    <a:pt x="91131" y="56"/>
                    <a:pt x="89676" y="0"/>
                    <a:pt x="88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8175950" y="3622675"/>
              <a:ext cx="135275" cy="146700"/>
            </a:xfrm>
            <a:custGeom>
              <a:avLst/>
              <a:gdLst/>
              <a:ahLst/>
              <a:cxnLst/>
              <a:rect l="l" t="t" r="r" b="b"/>
              <a:pathLst>
                <a:path w="5411" h="5868" extrusionOk="0">
                  <a:moveTo>
                    <a:pt x="5107" y="1"/>
                  </a:moveTo>
                  <a:cubicBezTo>
                    <a:pt x="4226" y="1"/>
                    <a:pt x="3374" y="62"/>
                    <a:pt x="2493" y="62"/>
                  </a:cubicBezTo>
                  <a:lnTo>
                    <a:pt x="1" y="153"/>
                  </a:lnTo>
                  <a:lnTo>
                    <a:pt x="2615" y="244"/>
                  </a:lnTo>
                  <a:cubicBezTo>
                    <a:pt x="3338" y="271"/>
                    <a:pt x="4084" y="298"/>
                    <a:pt x="4813" y="324"/>
                  </a:cubicBezTo>
                  <a:lnTo>
                    <a:pt x="4813" y="324"/>
                  </a:lnTo>
                  <a:cubicBezTo>
                    <a:pt x="3861" y="1884"/>
                    <a:pt x="2932" y="3490"/>
                    <a:pt x="2004" y="5099"/>
                  </a:cubicBezTo>
                  <a:lnTo>
                    <a:pt x="2004" y="5099"/>
                  </a:lnTo>
                  <a:cubicBezTo>
                    <a:pt x="1705" y="4352"/>
                    <a:pt x="1388" y="3601"/>
                    <a:pt x="1095" y="2828"/>
                  </a:cubicBezTo>
                  <a:lnTo>
                    <a:pt x="1" y="153"/>
                  </a:lnTo>
                  <a:lnTo>
                    <a:pt x="1" y="153"/>
                  </a:lnTo>
                  <a:lnTo>
                    <a:pt x="852" y="2797"/>
                  </a:lnTo>
                  <a:cubicBezTo>
                    <a:pt x="1156" y="3709"/>
                    <a:pt x="1460" y="4621"/>
                    <a:pt x="1794" y="5533"/>
                  </a:cubicBezTo>
                  <a:lnTo>
                    <a:pt x="1915" y="5867"/>
                  </a:lnTo>
                  <a:lnTo>
                    <a:pt x="2098" y="5563"/>
                  </a:lnTo>
                  <a:cubicBezTo>
                    <a:pt x="3192" y="3800"/>
                    <a:pt x="4226" y="2037"/>
                    <a:pt x="5259" y="244"/>
                  </a:cubicBezTo>
                  <a:lnTo>
                    <a:pt x="5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8619725" y="3729075"/>
              <a:ext cx="133000" cy="104875"/>
            </a:xfrm>
            <a:custGeom>
              <a:avLst/>
              <a:gdLst/>
              <a:ahLst/>
              <a:cxnLst/>
              <a:rect l="l" t="t" r="r" b="b"/>
              <a:pathLst>
                <a:path w="5320" h="4195" extrusionOk="0">
                  <a:moveTo>
                    <a:pt x="5320" y="0"/>
                  </a:moveTo>
                  <a:lnTo>
                    <a:pt x="4986" y="61"/>
                  </a:lnTo>
                  <a:cubicBezTo>
                    <a:pt x="4134" y="243"/>
                    <a:pt x="3253" y="456"/>
                    <a:pt x="2432" y="639"/>
                  </a:cubicBezTo>
                  <a:cubicBezTo>
                    <a:pt x="1581" y="851"/>
                    <a:pt x="791" y="1064"/>
                    <a:pt x="1" y="1216"/>
                  </a:cubicBezTo>
                  <a:cubicBezTo>
                    <a:pt x="912" y="1064"/>
                    <a:pt x="1764" y="942"/>
                    <a:pt x="2615" y="821"/>
                  </a:cubicBezTo>
                  <a:cubicBezTo>
                    <a:pt x="3328" y="715"/>
                    <a:pt x="4042" y="609"/>
                    <a:pt x="4736" y="484"/>
                  </a:cubicBezTo>
                  <a:lnTo>
                    <a:pt x="4736" y="484"/>
                  </a:lnTo>
                  <a:cubicBezTo>
                    <a:pt x="4292" y="1530"/>
                    <a:pt x="3851" y="2579"/>
                    <a:pt x="3453" y="3649"/>
                  </a:cubicBezTo>
                  <a:lnTo>
                    <a:pt x="3453" y="3649"/>
                  </a:lnTo>
                  <a:cubicBezTo>
                    <a:pt x="2930" y="3268"/>
                    <a:pt x="2405" y="2908"/>
                    <a:pt x="1855" y="2523"/>
                  </a:cubicBezTo>
                  <a:cubicBezTo>
                    <a:pt x="1277" y="2128"/>
                    <a:pt x="639" y="1702"/>
                    <a:pt x="1" y="1216"/>
                  </a:cubicBezTo>
                  <a:lnTo>
                    <a:pt x="1" y="1216"/>
                  </a:lnTo>
                  <a:cubicBezTo>
                    <a:pt x="548" y="1672"/>
                    <a:pt x="1095" y="2128"/>
                    <a:pt x="1672" y="2614"/>
                  </a:cubicBezTo>
                  <a:cubicBezTo>
                    <a:pt x="2220" y="3070"/>
                    <a:pt x="2827" y="3587"/>
                    <a:pt x="3405" y="4043"/>
                  </a:cubicBezTo>
                  <a:lnTo>
                    <a:pt x="3587" y="4195"/>
                  </a:lnTo>
                  <a:lnTo>
                    <a:pt x="3678" y="3982"/>
                  </a:lnTo>
                  <a:cubicBezTo>
                    <a:pt x="4195" y="2766"/>
                    <a:pt x="4712" y="1550"/>
                    <a:pt x="5198" y="304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9387225" y="3728300"/>
              <a:ext cx="148950" cy="104150"/>
            </a:xfrm>
            <a:custGeom>
              <a:avLst/>
              <a:gdLst/>
              <a:ahLst/>
              <a:cxnLst/>
              <a:rect l="l" t="t" r="r" b="b"/>
              <a:pathLst>
                <a:path w="5958" h="4166" extrusionOk="0">
                  <a:moveTo>
                    <a:pt x="5958" y="1"/>
                  </a:moveTo>
                  <a:lnTo>
                    <a:pt x="5472" y="92"/>
                  </a:lnTo>
                  <a:cubicBezTo>
                    <a:pt x="4529" y="274"/>
                    <a:pt x="3587" y="457"/>
                    <a:pt x="2675" y="670"/>
                  </a:cubicBezTo>
                  <a:lnTo>
                    <a:pt x="0" y="1247"/>
                  </a:lnTo>
                  <a:lnTo>
                    <a:pt x="2827" y="852"/>
                  </a:lnTo>
                  <a:cubicBezTo>
                    <a:pt x="3571" y="753"/>
                    <a:pt x="4315" y="654"/>
                    <a:pt x="5042" y="538"/>
                  </a:cubicBezTo>
                  <a:lnTo>
                    <a:pt x="5042" y="538"/>
                  </a:lnTo>
                  <a:cubicBezTo>
                    <a:pt x="4658" y="1017"/>
                    <a:pt x="4275" y="1497"/>
                    <a:pt x="3891" y="1977"/>
                  </a:cubicBezTo>
                  <a:lnTo>
                    <a:pt x="3161" y="2919"/>
                  </a:lnTo>
                  <a:cubicBezTo>
                    <a:pt x="2952" y="3180"/>
                    <a:pt x="2743" y="3442"/>
                    <a:pt x="2534" y="3723"/>
                  </a:cubicBezTo>
                  <a:lnTo>
                    <a:pt x="2534" y="3723"/>
                  </a:lnTo>
                  <a:lnTo>
                    <a:pt x="1368" y="2584"/>
                  </a:lnTo>
                  <a:cubicBezTo>
                    <a:pt x="912" y="2159"/>
                    <a:pt x="456" y="1733"/>
                    <a:pt x="0" y="1247"/>
                  </a:cubicBezTo>
                  <a:lnTo>
                    <a:pt x="0" y="1247"/>
                  </a:lnTo>
                  <a:cubicBezTo>
                    <a:pt x="365" y="1703"/>
                    <a:pt x="760" y="2159"/>
                    <a:pt x="1186" y="2615"/>
                  </a:cubicBezTo>
                  <a:lnTo>
                    <a:pt x="2432" y="4043"/>
                  </a:lnTo>
                  <a:lnTo>
                    <a:pt x="2554" y="4165"/>
                  </a:lnTo>
                  <a:lnTo>
                    <a:pt x="2675" y="4043"/>
                  </a:lnTo>
                  <a:cubicBezTo>
                    <a:pt x="2918" y="3739"/>
                    <a:pt x="3161" y="3436"/>
                    <a:pt x="3405" y="3132"/>
                  </a:cubicBezTo>
                  <a:lnTo>
                    <a:pt x="4164" y="2220"/>
                  </a:lnTo>
                  <a:cubicBezTo>
                    <a:pt x="4651" y="1612"/>
                    <a:pt x="5168" y="1004"/>
                    <a:pt x="5654" y="396"/>
                  </a:cubicBezTo>
                  <a:lnTo>
                    <a:pt x="59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10096950" y="3657650"/>
              <a:ext cx="141375" cy="107925"/>
            </a:xfrm>
            <a:custGeom>
              <a:avLst/>
              <a:gdLst/>
              <a:ahLst/>
              <a:cxnLst/>
              <a:rect l="l" t="t" r="r" b="b"/>
              <a:pathLst>
                <a:path w="5655" h="4317" extrusionOk="0">
                  <a:moveTo>
                    <a:pt x="5654" y="0"/>
                  </a:moveTo>
                  <a:lnTo>
                    <a:pt x="5199" y="182"/>
                  </a:lnTo>
                  <a:cubicBezTo>
                    <a:pt x="4743" y="334"/>
                    <a:pt x="4317" y="517"/>
                    <a:pt x="3861" y="669"/>
                  </a:cubicBezTo>
                  <a:cubicBezTo>
                    <a:pt x="3405" y="851"/>
                    <a:pt x="2980" y="1033"/>
                    <a:pt x="2524" y="1216"/>
                  </a:cubicBezTo>
                  <a:lnTo>
                    <a:pt x="1" y="2219"/>
                  </a:lnTo>
                  <a:lnTo>
                    <a:pt x="1" y="2219"/>
                  </a:lnTo>
                  <a:lnTo>
                    <a:pt x="1399" y="1793"/>
                  </a:lnTo>
                  <a:lnTo>
                    <a:pt x="2736" y="1368"/>
                  </a:lnTo>
                  <a:cubicBezTo>
                    <a:pt x="3192" y="1216"/>
                    <a:pt x="3618" y="1094"/>
                    <a:pt x="4043" y="942"/>
                  </a:cubicBezTo>
                  <a:cubicBezTo>
                    <a:pt x="4317" y="864"/>
                    <a:pt x="4591" y="773"/>
                    <a:pt x="4865" y="678"/>
                  </a:cubicBezTo>
                  <a:lnTo>
                    <a:pt x="4865" y="678"/>
                  </a:lnTo>
                  <a:cubicBezTo>
                    <a:pt x="4278" y="1735"/>
                    <a:pt x="3713" y="2795"/>
                    <a:pt x="3170" y="3875"/>
                  </a:cubicBezTo>
                  <a:lnTo>
                    <a:pt x="3170" y="3875"/>
                  </a:lnTo>
                  <a:lnTo>
                    <a:pt x="1703" y="3100"/>
                  </a:lnTo>
                  <a:cubicBezTo>
                    <a:pt x="1156" y="2827"/>
                    <a:pt x="578" y="2553"/>
                    <a:pt x="1" y="2219"/>
                  </a:cubicBezTo>
                  <a:lnTo>
                    <a:pt x="1" y="2219"/>
                  </a:lnTo>
                  <a:cubicBezTo>
                    <a:pt x="487" y="2523"/>
                    <a:pt x="1004" y="2857"/>
                    <a:pt x="1521" y="3192"/>
                  </a:cubicBezTo>
                  <a:lnTo>
                    <a:pt x="3162" y="4225"/>
                  </a:lnTo>
                  <a:lnTo>
                    <a:pt x="3284" y="4316"/>
                  </a:lnTo>
                  <a:lnTo>
                    <a:pt x="3375" y="4164"/>
                  </a:lnTo>
                  <a:cubicBezTo>
                    <a:pt x="4074" y="2918"/>
                    <a:pt x="4773" y="1672"/>
                    <a:pt x="5442" y="426"/>
                  </a:cubicBez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9628100" y="3503375"/>
              <a:ext cx="133000" cy="102625"/>
            </a:xfrm>
            <a:custGeom>
              <a:avLst/>
              <a:gdLst/>
              <a:ahLst/>
              <a:cxnLst/>
              <a:rect l="l" t="t" r="r" b="b"/>
              <a:pathLst>
                <a:path w="5320" h="4105" extrusionOk="0">
                  <a:moveTo>
                    <a:pt x="5320" y="1"/>
                  </a:moveTo>
                  <a:lnTo>
                    <a:pt x="4864" y="153"/>
                  </a:lnTo>
                  <a:cubicBezTo>
                    <a:pt x="4013" y="457"/>
                    <a:pt x="3162" y="761"/>
                    <a:pt x="2372" y="1095"/>
                  </a:cubicBezTo>
                  <a:lnTo>
                    <a:pt x="1" y="1976"/>
                  </a:lnTo>
                  <a:lnTo>
                    <a:pt x="1" y="1976"/>
                  </a:lnTo>
                  <a:lnTo>
                    <a:pt x="1308" y="1612"/>
                  </a:lnTo>
                  <a:lnTo>
                    <a:pt x="2554" y="1247"/>
                  </a:lnTo>
                  <a:cubicBezTo>
                    <a:pt x="3222" y="1049"/>
                    <a:pt x="3890" y="851"/>
                    <a:pt x="4542" y="653"/>
                  </a:cubicBezTo>
                  <a:lnTo>
                    <a:pt x="4542" y="653"/>
                  </a:lnTo>
                  <a:cubicBezTo>
                    <a:pt x="3974" y="1662"/>
                    <a:pt x="3411" y="2670"/>
                    <a:pt x="2890" y="3679"/>
                  </a:cubicBezTo>
                  <a:lnTo>
                    <a:pt x="2890" y="3679"/>
                  </a:lnTo>
                  <a:lnTo>
                    <a:pt x="1581" y="2888"/>
                  </a:lnTo>
                  <a:cubicBezTo>
                    <a:pt x="1065" y="2615"/>
                    <a:pt x="548" y="2311"/>
                    <a:pt x="1" y="1976"/>
                  </a:cubicBezTo>
                  <a:lnTo>
                    <a:pt x="1" y="1976"/>
                  </a:lnTo>
                  <a:cubicBezTo>
                    <a:pt x="457" y="2311"/>
                    <a:pt x="913" y="2645"/>
                    <a:pt x="1399" y="2980"/>
                  </a:cubicBezTo>
                  <a:lnTo>
                    <a:pt x="2858" y="4013"/>
                  </a:lnTo>
                  <a:lnTo>
                    <a:pt x="3010" y="4104"/>
                  </a:lnTo>
                  <a:lnTo>
                    <a:pt x="3101" y="3952"/>
                  </a:lnTo>
                  <a:cubicBezTo>
                    <a:pt x="3770" y="2797"/>
                    <a:pt x="4438" y="1612"/>
                    <a:pt x="5077" y="426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8682800" y="3505650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5016" y="1"/>
                  </a:moveTo>
                  <a:lnTo>
                    <a:pt x="4651" y="62"/>
                  </a:lnTo>
                  <a:cubicBezTo>
                    <a:pt x="3861" y="214"/>
                    <a:pt x="3040" y="396"/>
                    <a:pt x="2250" y="548"/>
                  </a:cubicBezTo>
                  <a:cubicBezTo>
                    <a:pt x="1459" y="730"/>
                    <a:pt x="730" y="913"/>
                    <a:pt x="0" y="1065"/>
                  </a:cubicBezTo>
                  <a:cubicBezTo>
                    <a:pt x="821" y="943"/>
                    <a:pt x="1642" y="852"/>
                    <a:pt x="2432" y="730"/>
                  </a:cubicBezTo>
                  <a:cubicBezTo>
                    <a:pt x="3102" y="653"/>
                    <a:pt x="3728" y="576"/>
                    <a:pt x="4366" y="480"/>
                  </a:cubicBezTo>
                  <a:lnTo>
                    <a:pt x="4366" y="480"/>
                  </a:lnTo>
                  <a:cubicBezTo>
                    <a:pt x="3906" y="1401"/>
                    <a:pt x="3448" y="2324"/>
                    <a:pt x="3010" y="3267"/>
                  </a:cubicBezTo>
                  <a:lnTo>
                    <a:pt x="3010" y="3267"/>
                  </a:lnTo>
                  <a:cubicBezTo>
                    <a:pt x="2554" y="2924"/>
                    <a:pt x="2098" y="2599"/>
                    <a:pt x="1642" y="2250"/>
                  </a:cubicBezTo>
                  <a:cubicBezTo>
                    <a:pt x="1125" y="1885"/>
                    <a:pt x="548" y="1490"/>
                    <a:pt x="0" y="1065"/>
                  </a:cubicBezTo>
                  <a:lnTo>
                    <a:pt x="0" y="1065"/>
                  </a:lnTo>
                  <a:cubicBezTo>
                    <a:pt x="456" y="1460"/>
                    <a:pt x="943" y="1885"/>
                    <a:pt x="1429" y="2341"/>
                  </a:cubicBezTo>
                  <a:cubicBezTo>
                    <a:pt x="1946" y="2767"/>
                    <a:pt x="2432" y="3223"/>
                    <a:pt x="2979" y="3679"/>
                  </a:cubicBezTo>
                  <a:lnTo>
                    <a:pt x="3131" y="3800"/>
                  </a:lnTo>
                  <a:lnTo>
                    <a:pt x="3222" y="3618"/>
                  </a:lnTo>
                  <a:cubicBezTo>
                    <a:pt x="3800" y="2524"/>
                    <a:pt x="4317" y="1430"/>
                    <a:pt x="4864" y="335"/>
                  </a:cubicBezTo>
                  <a:lnTo>
                    <a:pt x="50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10615200" y="3751875"/>
              <a:ext cx="126925" cy="79800"/>
            </a:xfrm>
            <a:custGeom>
              <a:avLst/>
              <a:gdLst/>
              <a:ahLst/>
              <a:cxnLst/>
              <a:rect l="l" t="t" r="r" b="b"/>
              <a:pathLst>
                <a:path w="5077" h="3192" extrusionOk="0">
                  <a:moveTo>
                    <a:pt x="5077" y="0"/>
                  </a:moveTo>
                  <a:lnTo>
                    <a:pt x="4469" y="122"/>
                  </a:lnTo>
                  <a:cubicBezTo>
                    <a:pt x="3679" y="274"/>
                    <a:pt x="2888" y="456"/>
                    <a:pt x="2159" y="638"/>
                  </a:cubicBezTo>
                  <a:lnTo>
                    <a:pt x="1" y="1155"/>
                  </a:lnTo>
                  <a:lnTo>
                    <a:pt x="2311" y="851"/>
                  </a:lnTo>
                  <a:cubicBezTo>
                    <a:pt x="2854" y="764"/>
                    <a:pt x="3383" y="693"/>
                    <a:pt x="3906" y="604"/>
                  </a:cubicBezTo>
                  <a:lnTo>
                    <a:pt x="3906" y="604"/>
                  </a:lnTo>
                  <a:cubicBezTo>
                    <a:pt x="3577" y="903"/>
                    <a:pt x="3248" y="1211"/>
                    <a:pt x="2919" y="1520"/>
                  </a:cubicBezTo>
                  <a:cubicBezTo>
                    <a:pt x="2464" y="1946"/>
                    <a:pt x="2036" y="2372"/>
                    <a:pt x="1585" y="2798"/>
                  </a:cubicBezTo>
                  <a:lnTo>
                    <a:pt x="1585" y="2798"/>
                  </a:lnTo>
                  <a:cubicBezTo>
                    <a:pt x="1351" y="2558"/>
                    <a:pt x="1116" y="2301"/>
                    <a:pt x="882" y="2067"/>
                  </a:cubicBezTo>
                  <a:cubicBezTo>
                    <a:pt x="578" y="1793"/>
                    <a:pt x="305" y="1489"/>
                    <a:pt x="1" y="1155"/>
                  </a:cubicBezTo>
                  <a:lnTo>
                    <a:pt x="1" y="1155"/>
                  </a:lnTo>
                  <a:cubicBezTo>
                    <a:pt x="214" y="1459"/>
                    <a:pt x="457" y="1763"/>
                    <a:pt x="700" y="2097"/>
                  </a:cubicBezTo>
                  <a:cubicBezTo>
                    <a:pt x="943" y="2432"/>
                    <a:pt x="1217" y="2766"/>
                    <a:pt x="1490" y="3100"/>
                  </a:cubicBezTo>
                  <a:lnTo>
                    <a:pt x="1581" y="3192"/>
                  </a:lnTo>
                  <a:lnTo>
                    <a:pt x="1672" y="3100"/>
                  </a:lnTo>
                  <a:cubicBezTo>
                    <a:pt x="2189" y="2675"/>
                    <a:pt x="2676" y="2219"/>
                    <a:pt x="3162" y="1793"/>
                  </a:cubicBezTo>
                  <a:cubicBezTo>
                    <a:pt x="3648" y="1338"/>
                    <a:pt x="4135" y="912"/>
                    <a:pt x="4621" y="456"/>
                  </a:cubicBezTo>
                  <a:lnTo>
                    <a:pt x="5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10859125" y="3520100"/>
              <a:ext cx="143650" cy="113250"/>
            </a:xfrm>
            <a:custGeom>
              <a:avLst/>
              <a:gdLst/>
              <a:ahLst/>
              <a:cxnLst/>
              <a:rect l="l" t="t" r="r" b="b"/>
              <a:pathLst>
                <a:path w="5746" h="4530" extrusionOk="0">
                  <a:moveTo>
                    <a:pt x="5746" y="0"/>
                  </a:moveTo>
                  <a:lnTo>
                    <a:pt x="5320" y="92"/>
                  </a:lnTo>
                  <a:cubicBezTo>
                    <a:pt x="4408" y="274"/>
                    <a:pt x="3496" y="487"/>
                    <a:pt x="2584" y="700"/>
                  </a:cubicBezTo>
                  <a:lnTo>
                    <a:pt x="1" y="1307"/>
                  </a:lnTo>
                  <a:lnTo>
                    <a:pt x="1" y="1307"/>
                  </a:lnTo>
                  <a:lnTo>
                    <a:pt x="2767" y="882"/>
                  </a:lnTo>
                  <a:cubicBezTo>
                    <a:pt x="3506" y="780"/>
                    <a:pt x="4244" y="657"/>
                    <a:pt x="4965" y="530"/>
                  </a:cubicBezTo>
                  <a:lnTo>
                    <a:pt x="4965" y="530"/>
                  </a:lnTo>
                  <a:cubicBezTo>
                    <a:pt x="4203" y="1672"/>
                    <a:pt x="3461" y="2838"/>
                    <a:pt x="2720" y="4026"/>
                  </a:cubicBezTo>
                  <a:lnTo>
                    <a:pt x="2720" y="4026"/>
                  </a:lnTo>
                  <a:lnTo>
                    <a:pt x="1" y="1307"/>
                  </a:lnTo>
                  <a:lnTo>
                    <a:pt x="609" y="2037"/>
                  </a:lnTo>
                  <a:lnTo>
                    <a:pt x="1277" y="2827"/>
                  </a:lnTo>
                  <a:lnTo>
                    <a:pt x="2615" y="4377"/>
                  </a:lnTo>
                  <a:lnTo>
                    <a:pt x="2767" y="4529"/>
                  </a:lnTo>
                  <a:lnTo>
                    <a:pt x="2888" y="4347"/>
                  </a:lnTo>
                  <a:cubicBezTo>
                    <a:pt x="3770" y="3040"/>
                    <a:pt x="4651" y="1703"/>
                    <a:pt x="5502" y="365"/>
                  </a:cubicBezTo>
                  <a:lnTo>
                    <a:pt x="57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10223850" y="4242750"/>
              <a:ext cx="135300" cy="147450"/>
            </a:xfrm>
            <a:custGeom>
              <a:avLst/>
              <a:gdLst/>
              <a:ahLst/>
              <a:cxnLst/>
              <a:rect l="l" t="t" r="r" b="b"/>
              <a:pathLst>
                <a:path w="5412" h="5898" extrusionOk="0">
                  <a:moveTo>
                    <a:pt x="3466" y="1"/>
                  </a:moveTo>
                  <a:lnTo>
                    <a:pt x="3284" y="305"/>
                  </a:lnTo>
                  <a:cubicBezTo>
                    <a:pt x="2220" y="2068"/>
                    <a:pt x="1156" y="3830"/>
                    <a:pt x="153" y="5624"/>
                  </a:cubicBezTo>
                  <a:lnTo>
                    <a:pt x="1" y="5897"/>
                  </a:lnTo>
                  <a:lnTo>
                    <a:pt x="275" y="5867"/>
                  </a:lnTo>
                  <a:cubicBezTo>
                    <a:pt x="1156" y="5867"/>
                    <a:pt x="2037" y="5837"/>
                    <a:pt x="2889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49" y="5597"/>
                    <a:pt x="1300" y="5570"/>
                    <a:pt x="572" y="5564"/>
                  </a:cubicBezTo>
                  <a:lnTo>
                    <a:pt x="572" y="5564"/>
                  </a:lnTo>
                  <a:cubicBezTo>
                    <a:pt x="1526" y="3984"/>
                    <a:pt x="2479" y="2402"/>
                    <a:pt x="3408" y="797"/>
                  </a:cubicBezTo>
                  <a:lnTo>
                    <a:pt x="3408" y="797"/>
                  </a:lnTo>
                  <a:cubicBezTo>
                    <a:pt x="3685" y="1535"/>
                    <a:pt x="4001" y="2276"/>
                    <a:pt x="4317" y="3040"/>
                  </a:cubicBezTo>
                  <a:lnTo>
                    <a:pt x="5411" y="5715"/>
                  </a:lnTo>
                  <a:lnTo>
                    <a:pt x="4530" y="3071"/>
                  </a:lnTo>
                  <a:cubicBezTo>
                    <a:pt x="4226" y="2159"/>
                    <a:pt x="3922" y="1247"/>
                    <a:pt x="3588" y="335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9252725" y="4430450"/>
              <a:ext cx="135275" cy="147450"/>
            </a:xfrm>
            <a:custGeom>
              <a:avLst/>
              <a:gdLst/>
              <a:ahLst/>
              <a:cxnLst/>
              <a:rect l="l" t="t" r="r" b="b"/>
              <a:pathLst>
                <a:path w="5411" h="5898" extrusionOk="0">
                  <a:moveTo>
                    <a:pt x="3496" y="0"/>
                  </a:moveTo>
                  <a:lnTo>
                    <a:pt x="3313" y="304"/>
                  </a:lnTo>
                  <a:cubicBezTo>
                    <a:pt x="2219" y="2067"/>
                    <a:pt x="1186" y="3830"/>
                    <a:pt x="152" y="5624"/>
                  </a:cubicBezTo>
                  <a:lnTo>
                    <a:pt x="0" y="5897"/>
                  </a:lnTo>
                  <a:lnTo>
                    <a:pt x="0" y="5897"/>
                  </a:lnTo>
                  <a:lnTo>
                    <a:pt x="304" y="5867"/>
                  </a:lnTo>
                  <a:cubicBezTo>
                    <a:pt x="1186" y="5867"/>
                    <a:pt x="2037" y="5836"/>
                    <a:pt x="2918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66" y="5596"/>
                    <a:pt x="1311" y="5569"/>
                    <a:pt x="576" y="5564"/>
                  </a:cubicBezTo>
                  <a:lnTo>
                    <a:pt x="576" y="5564"/>
                  </a:lnTo>
                  <a:cubicBezTo>
                    <a:pt x="1554" y="3980"/>
                    <a:pt x="2485" y="2395"/>
                    <a:pt x="3414" y="786"/>
                  </a:cubicBezTo>
                  <a:lnTo>
                    <a:pt x="3414" y="786"/>
                  </a:lnTo>
                  <a:cubicBezTo>
                    <a:pt x="3711" y="1528"/>
                    <a:pt x="4025" y="2272"/>
                    <a:pt x="4316" y="3040"/>
                  </a:cubicBezTo>
                  <a:lnTo>
                    <a:pt x="5411" y="5715"/>
                  </a:lnTo>
                  <a:lnTo>
                    <a:pt x="4560" y="3070"/>
                  </a:lnTo>
                  <a:cubicBezTo>
                    <a:pt x="4225" y="2158"/>
                    <a:pt x="3952" y="1247"/>
                    <a:pt x="3617" y="335"/>
                  </a:cubicBezTo>
                  <a:lnTo>
                    <a:pt x="34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10027050" y="3937275"/>
              <a:ext cx="133000" cy="104900"/>
            </a:xfrm>
            <a:custGeom>
              <a:avLst/>
              <a:gdLst/>
              <a:ahLst/>
              <a:cxnLst/>
              <a:rect l="l" t="t" r="r" b="b"/>
              <a:pathLst>
                <a:path w="5320" h="4196" extrusionOk="0">
                  <a:moveTo>
                    <a:pt x="1733" y="1"/>
                  </a:moveTo>
                  <a:lnTo>
                    <a:pt x="1642" y="213"/>
                  </a:lnTo>
                  <a:cubicBezTo>
                    <a:pt x="1125" y="1429"/>
                    <a:pt x="608" y="2645"/>
                    <a:pt x="122" y="3861"/>
                  </a:cubicBezTo>
                  <a:lnTo>
                    <a:pt x="0" y="4195"/>
                  </a:lnTo>
                  <a:lnTo>
                    <a:pt x="0" y="4195"/>
                  </a:lnTo>
                  <a:lnTo>
                    <a:pt x="335" y="4104"/>
                  </a:lnTo>
                  <a:cubicBezTo>
                    <a:pt x="1186" y="3952"/>
                    <a:pt x="2067" y="3739"/>
                    <a:pt x="2888" y="3527"/>
                  </a:cubicBezTo>
                  <a:cubicBezTo>
                    <a:pt x="3739" y="3344"/>
                    <a:pt x="4529" y="3131"/>
                    <a:pt x="5320" y="2949"/>
                  </a:cubicBezTo>
                  <a:lnTo>
                    <a:pt x="5320" y="2949"/>
                  </a:lnTo>
                  <a:cubicBezTo>
                    <a:pt x="4408" y="3101"/>
                    <a:pt x="3557" y="3223"/>
                    <a:pt x="2736" y="3344"/>
                  </a:cubicBezTo>
                  <a:cubicBezTo>
                    <a:pt x="1996" y="3450"/>
                    <a:pt x="1279" y="3579"/>
                    <a:pt x="585" y="3710"/>
                  </a:cubicBezTo>
                  <a:lnTo>
                    <a:pt x="585" y="3710"/>
                  </a:lnTo>
                  <a:cubicBezTo>
                    <a:pt x="1032" y="2653"/>
                    <a:pt x="1475" y="1578"/>
                    <a:pt x="1875" y="522"/>
                  </a:cubicBezTo>
                  <a:lnTo>
                    <a:pt x="1875" y="522"/>
                  </a:lnTo>
                  <a:cubicBezTo>
                    <a:pt x="2395" y="900"/>
                    <a:pt x="2918" y="1259"/>
                    <a:pt x="3466" y="1642"/>
                  </a:cubicBezTo>
                  <a:cubicBezTo>
                    <a:pt x="4043" y="2068"/>
                    <a:pt x="4681" y="2493"/>
                    <a:pt x="5320" y="2949"/>
                  </a:cubicBezTo>
                  <a:cubicBezTo>
                    <a:pt x="4773" y="2523"/>
                    <a:pt x="4225" y="2037"/>
                    <a:pt x="3648" y="1581"/>
                  </a:cubicBezTo>
                  <a:cubicBezTo>
                    <a:pt x="3101" y="1095"/>
                    <a:pt x="2523" y="609"/>
                    <a:pt x="191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10875100" y="4235150"/>
              <a:ext cx="132225" cy="104125"/>
            </a:xfrm>
            <a:custGeom>
              <a:avLst/>
              <a:gdLst/>
              <a:ahLst/>
              <a:cxnLst/>
              <a:rect l="l" t="t" r="r" b="b"/>
              <a:pathLst>
                <a:path w="5289" h="4165" extrusionOk="0">
                  <a:moveTo>
                    <a:pt x="1733" y="1"/>
                  </a:moveTo>
                  <a:lnTo>
                    <a:pt x="1641" y="183"/>
                  </a:lnTo>
                  <a:cubicBezTo>
                    <a:pt x="1125" y="1399"/>
                    <a:pt x="608" y="2615"/>
                    <a:pt x="122" y="3861"/>
                  </a:cubicBezTo>
                  <a:lnTo>
                    <a:pt x="0" y="4165"/>
                  </a:lnTo>
                  <a:lnTo>
                    <a:pt x="334" y="4104"/>
                  </a:lnTo>
                  <a:cubicBezTo>
                    <a:pt x="1185" y="3922"/>
                    <a:pt x="2037" y="3739"/>
                    <a:pt x="2888" y="3527"/>
                  </a:cubicBezTo>
                  <a:cubicBezTo>
                    <a:pt x="3708" y="3314"/>
                    <a:pt x="4529" y="3101"/>
                    <a:pt x="5289" y="2949"/>
                  </a:cubicBezTo>
                  <a:lnTo>
                    <a:pt x="5289" y="2949"/>
                  </a:lnTo>
                  <a:cubicBezTo>
                    <a:pt x="4407" y="3101"/>
                    <a:pt x="3556" y="3223"/>
                    <a:pt x="2705" y="3344"/>
                  </a:cubicBezTo>
                  <a:cubicBezTo>
                    <a:pt x="1998" y="3449"/>
                    <a:pt x="1292" y="3554"/>
                    <a:pt x="585" y="3678"/>
                  </a:cubicBezTo>
                  <a:lnTo>
                    <a:pt x="585" y="3678"/>
                  </a:lnTo>
                  <a:cubicBezTo>
                    <a:pt x="1025" y="2633"/>
                    <a:pt x="1444" y="1586"/>
                    <a:pt x="1862" y="518"/>
                  </a:cubicBezTo>
                  <a:lnTo>
                    <a:pt x="1862" y="518"/>
                  </a:lnTo>
                  <a:cubicBezTo>
                    <a:pt x="2366" y="898"/>
                    <a:pt x="2913" y="1258"/>
                    <a:pt x="3435" y="1642"/>
                  </a:cubicBezTo>
                  <a:cubicBezTo>
                    <a:pt x="4043" y="2037"/>
                    <a:pt x="4681" y="2463"/>
                    <a:pt x="5289" y="2949"/>
                  </a:cubicBezTo>
                  <a:cubicBezTo>
                    <a:pt x="4772" y="2493"/>
                    <a:pt x="4225" y="2037"/>
                    <a:pt x="3648" y="1551"/>
                  </a:cubicBezTo>
                  <a:cubicBezTo>
                    <a:pt x="3070" y="1095"/>
                    <a:pt x="2493" y="578"/>
                    <a:pt x="188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9052100" y="3968425"/>
              <a:ext cx="149725" cy="104150"/>
            </a:xfrm>
            <a:custGeom>
              <a:avLst/>
              <a:gdLst/>
              <a:ahLst/>
              <a:cxnLst/>
              <a:rect l="l" t="t" r="r" b="b"/>
              <a:pathLst>
                <a:path w="5989" h="4166" extrusionOk="0">
                  <a:moveTo>
                    <a:pt x="3405" y="1"/>
                  </a:moveTo>
                  <a:lnTo>
                    <a:pt x="3284" y="122"/>
                  </a:lnTo>
                  <a:cubicBezTo>
                    <a:pt x="3040" y="426"/>
                    <a:pt x="2797" y="730"/>
                    <a:pt x="2554" y="1034"/>
                  </a:cubicBezTo>
                  <a:lnTo>
                    <a:pt x="1794" y="1946"/>
                  </a:lnTo>
                  <a:cubicBezTo>
                    <a:pt x="1308" y="2554"/>
                    <a:pt x="821" y="3162"/>
                    <a:pt x="305" y="3770"/>
                  </a:cubicBezTo>
                  <a:lnTo>
                    <a:pt x="1" y="4165"/>
                  </a:lnTo>
                  <a:lnTo>
                    <a:pt x="487" y="4074"/>
                  </a:lnTo>
                  <a:cubicBezTo>
                    <a:pt x="1429" y="3891"/>
                    <a:pt x="2372" y="3709"/>
                    <a:pt x="3314" y="3496"/>
                  </a:cubicBezTo>
                  <a:lnTo>
                    <a:pt x="5989" y="2919"/>
                  </a:lnTo>
                  <a:lnTo>
                    <a:pt x="5989" y="2919"/>
                  </a:lnTo>
                  <a:lnTo>
                    <a:pt x="3132" y="3314"/>
                  </a:lnTo>
                  <a:cubicBezTo>
                    <a:pt x="2388" y="3413"/>
                    <a:pt x="1644" y="3512"/>
                    <a:pt x="917" y="3628"/>
                  </a:cubicBezTo>
                  <a:lnTo>
                    <a:pt x="917" y="3628"/>
                  </a:lnTo>
                  <a:cubicBezTo>
                    <a:pt x="1300" y="3148"/>
                    <a:pt x="1684" y="2669"/>
                    <a:pt x="2068" y="2189"/>
                  </a:cubicBezTo>
                  <a:lnTo>
                    <a:pt x="2797" y="1247"/>
                  </a:lnTo>
                  <a:cubicBezTo>
                    <a:pt x="3006" y="986"/>
                    <a:pt x="3216" y="724"/>
                    <a:pt x="3425" y="443"/>
                  </a:cubicBezTo>
                  <a:lnTo>
                    <a:pt x="3425" y="443"/>
                  </a:lnTo>
                  <a:lnTo>
                    <a:pt x="4591" y="1581"/>
                  </a:lnTo>
                  <a:cubicBezTo>
                    <a:pt x="5046" y="2007"/>
                    <a:pt x="5502" y="2432"/>
                    <a:pt x="5989" y="2919"/>
                  </a:cubicBezTo>
                  <a:cubicBezTo>
                    <a:pt x="5594" y="2463"/>
                    <a:pt x="5198" y="2007"/>
                    <a:pt x="4803" y="1551"/>
                  </a:cubicBezTo>
                  <a:lnTo>
                    <a:pt x="3527" y="122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362125" y="3967675"/>
              <a:ext cx="140600" cy="107175"/>
            </a:xfrm>
            <a:custGeom>
              <a:avLst/>
              <a:gdLst/>
              <a:ahLst/>
              <a:cxnLst/>
              <a:rect l="l" t="t" r="r" b="b"/>
              <a:pathLst>
                <a:path w="5624" h="4287" extrusionOk="0">
                  <a:moveTo>
                    <a:pt x="2371" y="0"/>
                  </a:moveTo>
                  <a:lnTo>
                    <a:pt x="2280" y="152"/>
                  </a:lnTo>
                  <a:cubicBezTo>
                    <a:pt x="1581" y="1368"/>
                    <a:pt x="882" y="2614"/>
                    <a:pt x="213" y="3861"/>
                  </a:cubicBezTo>
                  <a:lnTo>
                    <a:pt x="0" y="4286"/>
                  </a:lnTo>
                  <a:lnTo>
                    <a:pt x="456" y="4134"/>
                  </a:lnTo>
                  <a:cubicBezTo>
                    <a:pt x="882" y="3982"/>
                    <a:pt x="1338" y="3800"/>
                    <a:pt x="1794" y="3618"/>
                  </a:cubicBezTo>
                  <a:cubicBezTo>
                    <a:pt x="2250" y="3466"/>
                    <a:pt x="2675" y="3283"/>
                    <a:pt x="3101" y="3101"/>
                  </a:cubicBezTo>
                  <a:lnTo>
                    <a:pt x="5624" y="2067"/>
                  </a:lnTo>
                  <a:lnTo>
                    <a:pt x="4256" y="2523"/>
                  </a:lnTo>
                  <a:lnTo>
                    <a:pt x="2918" y="2949"/>
                  </a:lnTo>
                  <a:cubicBezTo>
                    <a:pt x="2463" y="3070"/>
                    <a:pt x="2037" y="3222"/>
                    <a:pt x="1611" y="3344"/>
                  </a:cubicBezTo>
                  <a:cubicBezTo>
                    <a:pt x="1320" y="3441"/>
                    <a:pt x="1041" y="3538"/>
                    <a:pt x="766" y="3635"/>
                  </a:cubicBezTo>
                  <a:lnTo>
                    <a:pt x="766" y="3635"/>
                  </a:lnTo>
                  <a:cubicBezTo>
                    <a:pt x="1338" y="2570"/>
                    <a:pt x="1910" y="1504"/>
                    <a:pt x="2482" y="438"/>
                  </a:cubicBezTo>
                  <a:lnTo>
                    <a:pt x="2482" y="438"/>
                  </a:lnTo>
                  <a:lnTo>
                    <a:pt x="3922" y="1186"/>
                  </a:lnTo>
                  <a:cubicBezTo>
                    <a:pt x="4499" y="1459"/>
                    <a:pt x="5046" y="1763"/>
                    <a:pt x="5624" y="2067"/>
                  </a:cubicBezTo>
                  <a:cubicBezTo>
                    <a:pt x="5137" y="1763"/>
                    <a:pt x="4621" y="1429"/>
                    <a:pt x="4104" y="1095"/>
                  </a:cubicBezTo>
                  <a:lnTo>
                    <a:pt x="2493" y="92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674450" y="4240475"/>
              <a:ext cx="132225" cy="102600"/>
            </a:xfrm>
            <a:custGeom>
              <a:avLst/>
              <a:gdLst/>
              <a:ahLst/>
              <a:cxnLst/>
              <a:rect l="l" t="t" r="r" b="b"/>
              <a:pathLst>
                <a:path w="5289" h="4104" extrusionOk="0">
                  <a:moveTo>
                    <a:pt x="2280" y="0"/>
                  </a:moveTo>
                  <a:lnTo>
                    <a:pt x="2219" y="152"/>
                  </a:lnTo>
                  <a:cubicBezTo>
                    <a:pt x="1520" y="1307"/>
                    <a:pt x="851" y="2493"/>
                    <a:pt x="213" y="3678"/>
                  </a:cubicBezTo>
                  <a:lnTo>
                    <a:pt x="0" y="4104"/>
                  </a:lnTo>
                  <a:lnTo>
                    <a:pt x="426" y="3952"/>
                  </a:lnTo>
                  <a:cubicBezTo>
                    <a:pt x="1277" y="367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3"/>
                  </a:lnTo>
                  <a:lnTo>
                    <a:pt x="2736" y="2888"/>
                  </a:lnTo>
                  <a:cubicBezTo>
                    <a:pt x="2073" y="3060"/>
                    <a:pt x="1430" y="3251"/>
                    <a:pt x="775" y="3463"/>
                  </a:cubicBezTo>
                  <a:lnTo>
                    <a:pt x="775" y="3463"/>
                  </a:lnTo>
                  <a:cubicBezTo>
                    <a:pt x="1333" y="2479"/>
                    <a:pt x="1872" y="1458"/>
                    <a:pt x="2410" y="457"/>
                  </a:cubicBezTo>
                  <a:lnTo>
                    <a:pt x="2410" y="457"/>
                  </a:lnTo>
                  <a:lnTo>
                    <a:pt x="3739" y="1216"/>
                  </a:lnTo>
                  <a:cubicBezTo>
                    <a:pt x="4256" y="1520"/>
                    <a:pt x="4772" y="1824"/>
                    <a:pt x="5289" y="2128"/>
                  </a:cubicBezTo>
                  <a:cubicBezTo>
                    <a:pt x="486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9842400" y="4638650"/>
              <a:ext cx="132250" cy="102625"/>
            </a:xfrm>
            <a:custGeom>
              <a:avLst/>
              <a:gdLst/>
              <a:ahLst/>
              <a:cxnLst/>
              <a:rect l="l" t="t" r="r" b="b"/>
              <a:pathLst>
                <a:path w="5290" h="4105" extrusionOk="0">
                  <a:moveTo>
                    <a:pt x="2280" y="1"/>
                  </a:moveTo>
                  <a:lnTo>
                    <a:pt x="2219" y="153"/>
                  </a:lnTo>
                  <a:cubicBezTo>
                    <a:pt x="1520" y="1308"/>
                    <a:pt x="851" y="2493"/>
                    <a:pt x="213" y="3679"/>
                  </a:cubicBezTo>
                  <a:lnTo>
                    <a:pt x="0" y="4104"/>
                  </a:lnTo>
                  <a:lnTo>
                    <a:pt x="0" y="4104"/>
                  </a:lnTo>
                  <a:lnTo>
                    <a:pt x="426" y="3952"/>
                  </a:lnTo>
                  <a:cubicBezTo>
                    <a:pt x="1277" y="364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4"/>
                  </a:lnTo>
                  <a:lnTo>
                    <a:pt x="2736" y="2858"/>
                  </a:lnTo>
                  <a:cubicBezTo>
                    <a:pt x="2063" y="3057"/>
                    <a:pt x="1411" y="3257"/>
                    <a:pt x="745" y="3456"/>
                  </a:cubicBezTo>
                  <a:lnTo>
                    <a:pt x="745" y="3456"/>
                  </a:lnTo>
                  <a:cubicBezTo>
                    <a:pt x="1311" y="2452"/>
                    <a:pt x="1871" y="1449"/>
                    <a:pt x="2390" y="446"/>
                  </a:cubicBezTo>
                  <a:lnTo>
                    <a:pt x="2390" y="446"/>
                  </a:lnTo>
                  <a:lnTo>
                    <a:pt x="3739" y="1217"/>
                  </a:lnTo>
                  <a:cubicBezTo>
                    <a:pt x="4225" y="1490"/>
                    <a:pt x="4772" y="1794"/>
                    <a:pt x="5289" y="2128"/>
                  </a:cubicBezTo>
                  <a:cubicBezTo>
                    <a:pt x="483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9622775" y="4198675"/>
              <a:ext cx="125425" cy="95025"/>
            </a:xfrm>
            <a:custGeom>
              <a:avLst/>
              <a:gdLst/>
              <a:ahLst/>
              <a:cxnLst/>
              <a:rect l="l" t="t" r="r" b="b"/>
              <a:pathLst>
                <a:path w="5017" h="3801" extrusionOk="0">
                  <a:moveTo>
                    <a:pt x="1885" y="1"/>
                  </a:moveTo>
                  <a:lnTo>
                    <a:pt x="1794" y="183"/>
                  </a:lnTo>
                  <a:cubicBezTo>
                    <a:pt x="1217" y="1277"/>
                    <a:pt x="700" y="2372"/>
                    <a:pt x="153" y="3466"/>
                  </a:cubicBezTo>
                  <a:lnTo>
                    <a:pt x="1" y="3800"/>
                  </a:lnTo>
                  <a:lnTo>
                    <a:pt x="1" y="3800"/>
                  </a:lnTo>
                  <a:lnTo>
                    <a:pt x="366" y="3739"/>
                  </a:lnTo>
                  <a:cubicBezTo>
                    <a:pt x="1156" y="3587"/>
                    <a:pt x="1977" y="3405"/>
                    <a:pt x="2767" y="3223"/>
                  </a:cubicBezTo>
                  <a:cubicBezTo>
                    <a:pt x="3557" y="3071"/>
                    <a:pt x="4287" y="2888"/>
                    <a:pt x="5016" y="2736"/>
                  </a:cubicBezTo>
                  <a:lnTo>
                    <a:pt x="5016" y="2736"/>
                  </a:lnTo>
                  <a:cubicBezTo>
                    <a:pt x="4196" y="2858"/>
                    <a:pt x="3375" y="2949"/>
                    <a:pt x="2585" y="3040"/>
                  </a:cubicBezTo>
                  <a:cubicBezTo>
                    <a:pt x="1909" y="3144"/>
                    <a:pt x="1278" y="3226"/>
                    <a:pt x="634" y="3323"/>
                  </a:cubicBezTo>
                  <a:lnTo>
                    <a:pt x="634" y="3323"/>
                  </a:lnTo>
                  <a:cubicBezTo>
                    <a:pt x="1103" y="2386"/>
                    <a:pt x="1567" y="1449"/>
                    <a:pt x="1988" y="512"/>
                  </a:cubicBezTo>
                  <a:lnTo>
                    <a:pt x="1988" y="512"/>
                  </a:lnTo>
                  <a:cubicBezTo>
                    <a:pt x="2451" y="844"/>
                    <a:pt x="2913" y="1194"/>
                    <a:pt x="3375" y="1520"/>
                  </a:cubicBezTo>
                  <a:cubicBezTo>
                    <a:pt x="3892" y="1916"/>
                    <a:pt x="4469" y="2311"/>
                    <a:pt x="5016" y="2736"/>
                  </a:cubicBezTo>
                  <a:cubicBezTo>
                    <a:pt x="4560" y="2341"/>
                    <a:pt x="4074" y="1916"/>
                    <a:pt x="3588" y="1460"/>
                  </a:cubicBezTo>
                  <a:cubicBezTo>
                    <a:pt x="3071" y="103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833250" y="45254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93" y="183"/>
                  </a:lnTo>
                  <a:cubicBezTo>
                    <a:pt x="1216" y="1277"/>
                    <a:pt x="699" y="2372"/>
                    <a:pt x="152" y="3496"/>
                  </a:cubicBezTo>
                  <a:lnTo>
                    <a:pt x="0" y="3800"/>
                  </a:lnTo>
                  <a:lnTo>
                    <a:pt x="365" y="3739"/>
                  </a:lnTo>
                  <a:cubicBezTo>
                    <a:pt x="1155" y="3587"/>
                    <a:pt x="1976" y="3435"/>
                    <a:pt x="2766" y="3253"/>
                  </a:cubicBezTo>
                  <a:cubicBezTo>
                    <a:pt x="3556" y="3071"/>
                    <a:pt x="4286" y="2919"/>
                    <a:pt x="5015" y="2767"/>
                  </a:cubicBezTo>
                  <a:lnTo>
                    <a:pt x="5015" y="2767"/>
                  </a:lnTo>
                  <a:cubicBezTo>
                    <a:pt x="4195" y="2888"/>
                    <a:pt x="3374" y="2980"/>
                    <a:pt x="2584" y="3071"/>
                  </a:cubicBezTo>
                  <a:cubicBezTo>
                    <a:pt x="1914" y="3148"/>
                    <a:pt x="1288" y="3225"/>
                    <a:pt x="650" y="3321"/>
                  </a:cubicBezTo>
                  <a:lnTo>
                    <a:pt x="650" y="3321"/>
                  </a:lnTo>
                  <a:cubicBezTo>
                    <a:pt x="1111" y="2397"/>
                    <a:pt x="1568" y="1471"/>
                    <a:pt x="1985" y="524"/>
                  </a:cubicBezTo>
                  <a:lnTo>
                    <a:pt x="1985" y="524"/>
                  </a:lnTo>
                  <a:cubicBezTo>
                    <a:pt x="2429" y="871"/>
                    <a:pt x="2913" y="1199"/>
                    <a:pt x="3374" y="1551"/>
                  </a:cubicBezTo>
                  <a:cubicBezTo>
                    <a:pt x="3891" y="1946"/>
                    <a:pt x="4468" y="2341"/>
                    <a:pt x="5015" y="2767"/>
                  </a:cubicBezTo>
                  <a:cubicBezTo>
                    <a:pt x="4559" y="2341"/>
                    <a:pt x="4073" y="1916"/>
                    <a:pt x="3587" y="1490"/>
                  </a:cubicBezTo>
                  <a:cubicBezTo>
                    <a:pt x="3070" y="1034"/>
                    <a:pt x="2553" y="578"/>
                    <a:pt x="2037" y="153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11267200" y="39882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4" y="0"/>
                  </a:moveTo>
                  <a:lnTo>
                    <a:pt x="1763" y="182"/>
                  </a:lnTo>
                  <a:cubicBezTo>
                    <a:pt x="1216" y="1277"/>
                    <a:pt x="669" y="2371"/>
                    <a:pt x="152" y="3465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5" y="3587"/>
                    <a:pt x="1976" y="3404"/>
                    <a:pt x="2736" y="3222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4" y="2857"/>
                    <a:pt x="3344" y="2948"/>
                    <a:pt x="2584" y="3070"/>
                  </a:cubicBezTo>
                  <a:cubicBezTo>
                    <a:pt x="1916" y="3147"/>
                    <a:pt x="1270" y="3224"/>
                    <a:pt x="628" y="3319"/>
                  </a:cubicBezTo>
                  <a:lnTo>
                    <a:pt x="628" y="3319"/>
                  </a:lnTo>
                  <a:cubicBezTo>
                    <a:pt x="1073" y="2386"/>
                    <a:pt x="1536" y="1453"/>
                    <a:pt x="1979" y="520"/>
                  </a:cubicBezTo>
                  <a:lnTo>
                    <a:pt x="1979" y="520"/>
                  </a:lnTo>
                  <a:cubicBezTo>
                    <a:pt x="2420" y="868"/>
                    <a:pt x="2885" y="1194"/>
                    <a:pt x="3374" y="1520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3" y="1915"/>
                    <a:pt x="3557" y="1459"/>
                  </a:cubicBezTo>
                  <a:cubicBezTo>
                    <a:pt x="3070" y="1034"/>
                    <a:pt x="2553" y="547"/>
                    <a:pt x="2037" y="122"/>
                  </a:cubicBezTo>
                  <a:lnTo>
                    <a:pt x="18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10660800" y="39836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63" y="183"/>
                  </a:lnTo>
                  <a:cubicBezTo>
                    <a:pt x="1216" y="1247"/>
                    <a:pt x="669" y="2372"/>
                    <a:pt x="152" y="3466"/>
                  </a:cubicBezTo>
                  <a:lnTo>
                    <a:pt x="0" y="3800"/>
                  </a:lnTo>
                  <a:lnTo>
                    <a:pt x="335" y="3709"/>
                  </a:lnTo>
                  <a:cubicBezTo>
                    <a:pt x="1156" y="3587"/>
                    <a:pt x="1976" y="3405"/>
                    <a:pt x="2736" y="3223"/>
                  </a:cubicBezTo>
                  <a:cubicBezTo>
                    <a:pt x="3526" y="3071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74" y="2949"/>
                    <a:pt x="2584" y="3040"/>
                  </a:cubicBezTo>
                  <a:cubicBezTo>
                    <a:pt x="1919" y="3117"/>
                    <a:pt x="1276" y="3215"/>
                    <a:pt x="637" y="3317"/>
                  </a:cubicBezTo>
                  <a:lnTo>
                    <a:pt x="637" y="3317"/>
                  </a:lnTo>
                  <a:cubicBezTo>
                    <a:pt x="1102" y="2377"/>
                    <a:pt x="1547" y="1438"/>
                    <a:pt x="1990" y="498"/>
                  </a:cubicBezTo>
                  <a:lnTo>
                    <a:pt x="1990" y="498"/>
                  </a:lnTo>
                  <a:cubicBezTo>
                    <a:pt x="2428" y="843"/>
                    <a:pt x="2889" y="1170"/>
                    <a:pt x="3374" y="1521"/>
                  </a:cubicBezTo>
                  <a:cubicBezTo>
                    <a:pt x="3891" y="1916"/>
                    <a:pt x="4438" y="2311"/>
                    <a:pt x="5016" y="2736"/>
                  </a:cubicBezTo>
                  <a:cubicBezTo>
                    <a:pt x="4560" y="2341"/>
                    <a:pt x="4073" y="1916"/>
                    <a:pt x="3557" y="1460"/>
                  </a:cubicBezTo>
                  <a:cubicBezTo>
                    <a:pt x="3070" y="100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0941200" y="44844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5" y="0"/>
                  </a:moveTo>
                  <a:lnTo>
                    <a:pt x="1763" y="183"/>
                  </a:lnTo>
                  <a:cubicBezTo>
                    <a:pt x="1216" y="1277"/>
                    <a:pt x="669" y="2371"/>
                    <a:pt x="152" y="3466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6" y="3587"/>
                    <a:pt x="1976" y="3435"/>
                    <a:pt x="2736" y="3253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44" y="2979"/>
                    <a:pt x="2584" y="3070"/>
                  </a:cubicBezTo>
                  <a:cubicBezTo>
                    <a:pt x="1922" y="3147"/>
                    <a:pt x="1281" y="3223"/>
                    <a:pt x="644" y="3317"/>
                  </a:cubicBezTo>
                  <a:lnTo>
                    <a:pt x="644" y="3317"/>
                  </a:lnTo>
                  <a:cubicBezTo>
                    <a:pt x="1084" y="2394"/>
                    <a:pt x="1542" y="1468"/>
                    <a:pt x="1981" y="521"/>
                  </a:cubicBezTo>
                  <a:lnTo>
                    <a:pt x="1981" y="521"/>
                  </a:lnTo>
                  <a:cubicBezTo>
                    <a:pt x="2421" y="869"/>
                    <a:pt x="2886" y="1198"/>
                    <a:pt x="3374" y="1551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4" y="1915"/>
                    <a:pt x="3557" y="1459"/>
                  </a:cubicBezTo>
                  <a:cubicBezTo>
                    <a:pt x="3070" y="1034"/>
                    <a:pt x="2554" y="578"/>
                    <a:pt x="2037" y="122"/>
                  </a:cubicBezTo>
                  <a:lnTo>
                    <a:pt x="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7684300" y="3981350"/>
              <a:ext cx="127675" cy="79825"/>
            </a:xfrm>
            <a:custGeom>
              <a:avLst/>
              <a:gdLst/>
              <a:ahLst/>
              <a:cxnLst/>
              <a:rect l="l" t="t" r="r" b="b"/>
              <a:pathLst>
                <a:path w="5107" h="3193" extrusionOk="0">
                  <a:moveTo>
                    <a:pt x="3526" y="1"/>
                  </a:moveTo>
                  <a:lnTo>
                    <a:pt x="3405" y="92"/>
                  </a:lnTo>
                  <a:cubicBezTo>
                    <a:pt x="2888" y="517"/>
                    <a:pt x="2402" y="973"/>
                    <a:pt x="1915" y="1399"/>
                  </a:cubicBezTo>
                  <a:cubicBezTo>
                    <a:pt x="1429" y="1855"/>
                    <a:pt x="943" y="2311"/>
                    <a:pt x="456" y="2736"/>
                  </a:cubicBezTo>
                  <a:lnTo>
                    <a:pt x="1" y="3192"/>
                  </a:lnTo>
                  <a:lnTo>
                    <a:pt x="639" y="3071"/>
                  </a:lnTo>
                  <a:cubicBezTo>
                    <a:pt x="1399" y="2919"/>
                    <a:pt x="2189" y="2736"/>
                    <a:pt x="2918" y="2554"/>
                  </a:cubicBezTo>
                  <a:lnTo>
                    <a:pt x="5107" y="2037"/>
                  </a:lnTo>
                  <a:lnTo>
                    <a:pt x="5107" y="2037"/>
                  </a:lnTo>
                  <a:lnTo>
                    <a:pt x="2767" y="2371"/>
                  </a:lnTo>
                  <a:cubicBezTo>
                    <a:pt x="2229" y="2436"/>
                    <a:pt x="1706" y="2516"/>
                    <a:pt x="1188" y="2600"/>
                  </a:cubicBezTo>
                  <a:lnTo>
                    <a:pt x="1188" y="2600"/>
                  </a:lnTo>
                  <a:cubicBezTo>
                    <a:pt x="1519" y="2297"/>
                    <a:pt x="1846" y="1985"/>
                    <a:pt x="2159" y="1672"/>
                  </a:cubicBezTo>
                  <a:cubicBezTo>
                    <a:pt x="2614" y="1245"/>
                    <a:pt x="3070" y="818"/>
                    <a:pt x="3501" y="391"/>
                  </a:cubicBezTo>
                  <a:lnTo>
                    <a:pt x="3501" y="391"/>
                  </a:lnTo>
                  <a:cubicBezTo>
                    <a:pt x="3719" y="649"/>
                    <a:pt x="3961" y="887"/>
                    <a:pt x="4226" y="1125"/>
                  </a:cubicBezTo>
                  <a:cubicBezTo>
                    <a:pt x="4499" y="1429"/>
                    <a:pt x="4803" y="1703"/>
                    <a:pt x="5107" y="2037"/>
                  </a:cubicBezTo>
                  <a:cubicBezTo>
                    <a:pt x="4864" y="1733"/>
                    <a:pt x="4621" y="1429"/>
                    <a:pt x="4377" y="1095"/>
                  </a:cubicBezTo>
                  <a:cubicBezTo>
                    <a:pt x="4134" y="760"/>
                    <a:pt x="3861" y="456"/>
                    <a:pt x="3587" y="122"/>
                  </a:cubicBezTo>
                  <a:lnTo>
                    <a:pt x="3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8049800" y="4213125"/>
              <a:ext cx="144400" cy="113250"/>
            </a:xfrm>
            <a:custGeom>
              <a:avLst/>
              <a:gdLst/>
              <a:ahLst/>
              <a:cxnLst/>
              <a:rect l="l" t="t" r="r" b="b"/>
              <a:pathLst>
                <a:path w="5776" h="4530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7" y="1490"/>
                    <a:pt x="1095" y="2827"/>
                    <a:pt x="244" y="4164"/>
                  </a:cubicBezTo>
                  <a:lnTo>
                    <a:pt x="1" y="4529"/>
                  </a:lnTo>
                  <a:lnTo>
                    <a:pt x="426" y="4438"/>
                  </a:lnTo>
                  <a:cubicBezTo>
                    <a:pt x="1338" y="4256"/>
                    <a:pt x="2281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7" y="3775"/>
                    <a:pt x="1527" y="3881"/>
                    <a:pt x="796" y="4001"/>
                  </a:cubicBezTo>
                  <a:lnTo>
                    <a:pt x="796" y="4001"/>
                  </a:lnTo>
                  <a:cubicBezTo>
                    <a:pt x="1557" y="2845"/>
                    <a:pt x="2315" y="1689"/>
                    <a:pt x="3028" y="532"/>
                  </a:cubicBezTo>
                  <a:lnTo>
                    <a:pt x="3028" y="532"/>
                  </a:lnTo>
                  <a:lnTo>
                    <a:pt x="5776" y="3222"/>
                  </a:lnTo>
                  <a:lnTo>
                    <a:pt x="5138" y="2493"/>
                  </a:lnTo>
                  <a:lnTo>
                    <a:pt x="4499" y="1733"/>
                  </a:lnTo>
                  <a:lnTo>
                    <a:pt x="3132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8425950" y="4517075"/>
              <a:ext cx="144400" cy="112475"/>
            </a:xfrm>
            <a:custGeom>
              <a:avLst/>
              <a:gdLst/>
              <a:ahLst/>
              <a:cxnLst/>
              <a:rect l="l" t="t" r="r" b="b"/>
              <a:pathLst>
                <a:path w="5776" h="4499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6" y="1490"/>
                    <a:pt x="1095" y="2797"/>
                    <a:pt x="244" y="4134"/>
                  </a:cubicBezTo>
                  <a:lnTo>
                    <a:pt x="1" y="4499"/>
                  </a:lnTo>
                  <a:lnTo>
                    <a:pt x="426" y="4438"/>
                  </a:lnTo>
                  <a:cubicBezTo>
                    <a:pt x="1369" y="4225"/>
                    <a:pt x="2280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0" y="3751"/>
                    <a:pt x="1513" y="3875"/>
                    <a:pt x="775" y="4003"/>
                  </a:cubicBezTo>
                  <a:lnTo>
                    <a:pt x="775" y="4003"/>
                  </a:lnTo>
                  <a:cubicBezTo>
                    <a:pt x="1541" y="2845"/>
                    <a:pt x="2304" y="1704"/>
                    <a:pt x="3046" y="521"/>
                  </a:cubicBezTo>
                  <a:lnTo>
                    <a:pt x="3046" y="521"/>
                  </a:lnTo>
                  <a:lnTo>
                    <a:pt x="5776" y="3222"/>
                  </a:lnTo>
                  <a:lnTo>
                    <a:pt x="5138" y="2462"/>
                  </a:lnTo>
                  <a:lnTo>
                    <a:pt x="4499" y="1703"/>
                  </a:lnTo>
                  <a:lnTo>
                    <a:pt x="3131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111068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7539" y="1"/>
                  </a:moveTo>
                  <a:lnTo>
                    <a:pt x="6536" y="5259"/>
                  </a:lnTo>
                  <a:lnTo>
                    <a:pt x="5594" y="10518"/>
                  </a:lnTo>
                  <a:lnTo>
                    <a:pt x="3679" y="21065"/>
                  </a:lnTo>
                  <a:lnTo>
                    <a:pt x="1824" y="31582"/>
                  </a:lnTo>
                  <a:lnTo>
                    <a:pt x="913" y="36871"/>
                  </a:lnTo>
                  <a:lnTo>
                    <a:pt x="1" y="42129"/>
                  </a:lnTo>
                  <a:lnTo>
                    <a:pt x="1004" y="36871"/>
                  </a:lnTo>
                  <a:lnTo>
                    <a:pt x="1976" y="31612"/>
                  </a:lnTo>
                  <a:lnTo>
                    <a:pt x="3891" y="21095"/>
                  </a:lnTo>
                  <a:lnTo>
                    <a:pt x="5746" y="10548"/>
                  </a:lnTo>
                  <a:lnTo>
                    <a:pt x="6657" y="5290"/>
                  </a:lnTo>
                  <a:lnTo>
                    <a:pt x="75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8917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1" y="1"/>
                  </a:moveTo>
                  <a:lnTo>
                    <a:pt x="882" y="5290"/>
                  </a:lnTo>
                  <a:lnTo>
                    <a:pt x="1824" y="10548"/>
                  </a:lnTo>
                  <a:lnTo>
                    <a:pt x="3678" y="21095"/>
                  </a:lnTo>
                  <a:lnTo>
                    <a:pt x="5593" y="31612"/>
                  </a:lnTo>
                  <a:lnTo>
                    <a:pt x="6536" y="36871"/>
                  </a:lnTo>
                  <a:lnTo>
                    <a:pt x="7539" y="42129"/>
                  </a:lnTo>
                  <a:lnTo>
                    <a:pt x="6657" y="36871"/>
                  </a:lnTo>
                  <a:lnTo>
                    <a:pt x="5715" y="31582"/>
                  </a:lnTo>
                  <a:lnTo>
                    <a:pt x="3891" y="21065"/>
                  </a:lnTo>
                  <a:lnTo>
                    <a:pt x="1946" y="10518"/>
                  </a:lnTo>
                  <a:lnTo>
                    <a:pt x="1004" y="52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11263400" y="3866600"/>
              <a:ext cx="262950" cy="19025"/>
            </a:xfrm>
            <a:custGeom>
              <a:avLst/>
              <a:gdLst/>
              <a:ahLst/>
              <a:cxnLst/>
              <a:rect l="l" t="t" r="r" b="b"/>
              <a:pathLst>
                <a:path w="10518" h="761" extrusionOk="0">
                  <a:moveTo>
                    <a:pt x="5289" y="1"/>
                  </a:moveTo>
                  <a:cubicBezTo>
                    <a:pt x="4408" y="1"/>
                    <a:pt x="3526" y="31"/>
                    <a:pt x="2645" y="62"/>
                  </a:cubicBezTo>
                  <a:cubicBezTo>
                    <a:pt x="1763" y="122"/>
                    <a:pt x="882" y="183"/>
                    <a:pt x="0" y="305"/>
                  </a:cubicBezTo>
                  <a:lnTo>
                    <a:pt x="2645" y="244"/>
                  </a:lnTo>
                  <a:cubicBezTo>
                    <a:pt x="3268" y="223"/>
                    <a:pt x="3891" y="201"/>
                    <a:pt x="4515" y="201"/>
                  </a:cubicBezTo>
                  <a:cubicBezTo>
                    <a:pt x="4773" y="201"/>
                    <a:pt x="5031" y="205"/>
                    <a:pt x="5289" y="214"/>
                  </a:cubicBezTo>
                  <a:cubicBezTo>
                    <a:pt x="6171" y="214"/>
                    <a:pt x="7052" y="214"/>
                    <a:pt x="7934" y="274"/>
                  </a:cubicBezTo>
                  <a:cubicBezTo>
                    <a:pt x="8389" y="305"/>
                    <a:pt x="8815" y="335"/>
                    <a:pt x="9241" y="396"/>
                  </a:cubicBezTo>
                  <a:cubicBezTo>
                    <a:pt x="9666" y="487"/>
                    <a:pt x="10122" y="578"/>
                    <a:pt x="10517" y="761"/>
                  </a:cubicBezTo>
                  <a:cubicBezTo>
                    <a:pt x="10152" y="518"/>
                    <a:pt x="9696" y="396"/>
                    <a:pt x="9271" y="305"/>
                  </a:cubicBezTo>
                  <a:cubicBezTo>
                    <a:pt x="8845" y="214"/>
                    <a:pt x="8389" y="153"/>
                    <a:pt x="7964" y="122"/>
                  </a:cubicBezTo>
                  <a:cubicBezTo>
                    <a:pt x="7082" y="31"/>
                    <a:pt x="6171" y="1"/>
                    <a:pt x="5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631100" y="3873450"/>
              <a:ext cx="289550" cy="39525"/>
            </a:xfrm>
            <a:custGeom>
              <a:avLst/>
              <a:gdLst/>
              <a:ahLst/>
              <a:cxnLst/>
              <a:rect l="l" t="t" r="r" b="b"/>
              <a:pathLst>
                <a:path w="11582" h="1581" extrusionOk="0">
                  <a:moveTo>
                    <a:pt x="5685" y="0"/>
                  </a:moveTo>
                  <a:cubicBezTo>
                    <a:pt x="4682" y="0"/>
                    <a:pt x="3648" y="61"/>
                    <a:pt x="2676" y="274"/>
                  </a:cubicBezTo>
                  <a:cubicBezTo>
                    <a:pt x="2159" y="365"/>
                    <a:pt x="1673" y="487"/>
                    <a:pt x="1217" y="699"/>
                  </a:cubicBezTo>
                  <a:cubicBezTo>
                    <a:pt x="973" y="791"/>
                    <a:pt x="761" y="912"/>
                    <a:pt x="548" y="1064"/>
                  </a:cubicBezTo>
                  <a:cubicBezTo>
                    <a:pt x="335" y="1186"/>
                    <a:pt x="122" y="1368"/>
                    <a:pt x="1" y="1581"/>
                  </a:cubicBezTo>
                  <a:cubicBezTo>
                    <a:pt x="305" y="1186"/>
                    <a:pt x="791" y="943"/>
                    <a:pt x="1247" y="791"/>
                  </a:cubicBezTo>
                  <a:cubicBezTo>
                    <a:pt x="1703" y="608"/>
                    <a:pt x="2189" y="517"/>
                    <a:pt x="2706" y="426"/>
                  </a:cubicBezTo>
                  <a:cubicBezTo>
                    <a:pt x="3679" y="274"/>
                    <a:pt x="4682" y="213"/>
                    <a:pt x="5685" y="213"/>
                  </a:cubicBezTo>
                  <a:cubicBezTo>
                    <a:pt x="6688" y="244"/>
                    <a:pt x="7691" y="335"/>
                    <a:pt x="8664" y="487"/>
                  </a:cubicBezTo>
                  <a:cubicBezTo>
                    <a:pt x="9636" y="669"/>
                    <a:pt x="10639" y="912"/>
                    <a:pt x="11582" y="1216"/>
                  </a:cubicBezTo>
                  <a:cubicBezTo>
                    <a:pt x="9727" y="396"/>
                    <a:pt x="7691" y="61"/>
                    <a:pt x="5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918375" y="2552700"/>
              <a:ext cx="78275" cy="22125"/>
            </a:xfrm>
            <a:custGeom>
              <a:avLst/>
              <a:gdLst/>
              <a:ahLst/>
              <a:cxnLst/>
              <a:rect l="l" t="t" r="r" b="b"/>
              <a:pathLst>
                <a:path w="3131" h="885" extrusionOk="0">
                  <a:moveTo>
                    <a:pt x="1987" y="0"/>
                  </a:moveTo>
                  <a:cubicBezTo>
                    <a:pt x="1809" y="0"/>
                    <a:pt x="1628" y="26"/>
                    <a:pt x="1459" y="64"/>
                  </a:cubicBezTo>
                  <a:cubicBezTo>
                    <a:pt x="1186" y="94"/>
                    <a:pt x="912" y="185"/>
                    <a:pt x="638" y="337"/>
                  </a:cubicBezTo>
                  <a:cubicBezTo>
                    <a:pt x="395" y="489"/>
                    <a:pt x="152" y="641"/>
                    <a:pt x="0" y="884"/>
                  </a:cubicBezTo>
                  <a:cubicBezTo>
                    <a:pt x="456" y="550"/>
                    <a:pt x="973" y="368"/>
                    <a:pt x="1490" y="246"/>
                  </a:cubicBezTo>
                  <a:cubicBezTo>
                    <a:pt x="1763" y="216"/>
                    <a:pt x="2037" y="185"/>
                    <a:pt x="2310" y="185"/>
                  </a:cubicBezTo>
                  <a:cubicBezTo>
                    <a:pt x="2584" y="185"/>
                    <a:pt x="2857" y="216"/>
                    <a:pt x="3131" y="216"/>
                  </a:cubicBezTo>
                  <a:cubicBezTo>
                    <a:pt x="3009" y="185"/>
                    <a:pt x="2888" y="124"/>
                    <a:pt x="2736" y="94"/>
                  </a:cubicBezTo>
                  <a:cubicBezTo>
                    <a:pt x="2614" y="64"/>
                    <a:pt x="2462" y="33"/>
                    <a:pt x="2310" y="33"/>
                  </a:cubicBezTo>
                  <a:cubicBezTo>
                    <a:pt x="2206" y="10"/>
                    <a:pt x="2097" y="0"/>
                    <a:pt x="1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918375" y="2592250"/>
              <a:ext cx="124625" cy="28925"/>
            </a:xfrm>
            <a:custGeom>
              <a:avLst/>
              <a:gdLst/>
              <a:ahLst/>
              <a:cxnLst/>
              <a:rect l="l" t="t" r="r" b="b"/>
              <a:pathLst>
                <a:path w="4985" h="1157" extrusionOk="0">
                  <a:moveTo>
                    <a:pt x="2886" y="0"/>
                  </a:moveTo>
                  <a:cubicBezTo>
                    <a:pt x="2724" y="0"/>
                    <a:pt x="2563" y="10"/>
                    <a:pt x="2401" y="32"/>
                  </a:cubicBezTo>
                  <a:cubicBezTo>
                    <a:pt x="1976" y="93"/>
                    <a:pt x="1520" y="245"/>
                    <a:pt x="1125" y="427"/>
                  </a:cubicBezTo>
                  <a:cubicBezTo>
                    <a:pt x="699" y="609"/>
                    <a:pt x="334" y="853"/>
                    <a:pt x="0" y="1156"/>
                  </a:cubicBezTo>
                  <a:cubicBezTo>
                    <a:pt x="365" y="913"/>
                    <a:pt x="760" y="731"/>
                    <a:pt x="1186" y="579"/>
                  </a:cubicBezTo>
                  <a:cubicBezTo>
                    <a:pt x="1581" y="427"/>
                    <a:pt x="2006" y="305"/>
                    <a:pt x="2432" y="245"/>
                  </a:cubicBezTo>
                  <a:cubicBezTo>
                    <a:pt x="2594" y="221"/>
                    <a:pt x="2761" y="211"/>
                    <a:pt x="2929" y="211"/>
                  </a:cubicBezTo>
                  <a:cubicBezTo>
                    <a:pt x="3201" y="211"/>
                    <a:pt x="3476" y="237"/>
                    <a:pt x="3739" y="275"/>
                  </a:cubicBezTo>
                  <a:cubicBezTo>
                    <a:pt x="4164" y="305"/>
                    <a:pt x="4559" y="488"/>
                    <a:pt x="4985" y="670"/>
                  </a:cubicBezTo>
                  <a:cubicBezTo>
                    <a:pt x="4620" y="427"/>
                    <a:pt x="4225" y="184"/>
                    <a:pt x="3769" y="93"/>
                  </a:cubicBezTo>
                  <a:cubicBezTo>
                    <a:pt x="3475" y="34"/>
                    <a:pt x="3180" y="0"/>
                    <a:pt x="28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10190425" y="2615075"/>
              <a:ext cx="123900" cy="468875"/>
            </a:xfrm>
            <a:custGeom>
              <a:avLst/>
              <a:gdLst/>
              <a:ahLst/>
              <a:cxnLst/>
              <a:rect l="l" t="t" r="r" b="b"/>
              <a:pathLst>
                <a:path w="4956" h="18755" extrusionOk="0">
                  <a:moveTo>
                    <a:pt x="426" y="0"/>
                  </a:moveTo>
                  <a:lnTo>
                    <a:pt x="426" y="0"/>
                  </a:lnTo>
                  <a:cubicBezTo>
                    <a:pt x="153" y="821"/>
                    <a:pt x="1" y="1672"/>
                    <a:pt x="1" y="2554"/>
                  </a:cubicBezTo>
                  <a:cubicBezTo>
                    <a:pt x="31" y="3405"/>
                    <a:pt x="244" y="4286"/>
                    <a:pt x="730" y="5046"/>
                  </a:cubicBezTo>
                  <a:cubicBezTo>
                    <a:pt x="791" y="5137"/>
                    <a:pt x="821" y="5228"/>
                    <a:pt x="912" y="5320"/>
                  </a:cubicBezTo>
                  <a:lnTo>
                    <a:pt x="1125" y="5563"/>
                  </a:lnTo>
                  <a:cubicBezTo>
                    <a:pt x="1186" y="5654"/>
                    <a:pt x="1247" y="5745"/>
                    <a:pt x="1338" y="5806"/>
                  </a:cubicBezTo>
                  <a:lnTo>
                    <a:pt x="1581" y="6019"/>
                  </a:lnTo>
                  <a:lnTo>
                    <a:pt x="1824" y="6231"/>
                  </a:lnTo>
                  <a:cubicBezTo>
                    <a:pt x="1915" y="6292"/>
                    <a:pt x="2037" y="6353"/>
                    <a:pt x="2128" y="6414"/>
                  </a:cubicBezTo>
                  <a:lnTo>
                    <a:pt x="2675" y="6748"/>
                  </a:lnTo>
                  <a:cubicBezTo>
                    <a:pt x="3040" y="6961"/>
                    <a:pt x="3374" y="7234"/>
                    <a:pt x="3587" y="7569"/>
                  </a:cubicBezTo>
                  <a:cubicBezTo>
                    <a:pt x="3800" y="7934"/>
                    <a:pt x="3952" y="8329"/>
                    <a:pt x="4043" y="8724"/>
                  </a:cubicBezTo>
                  <a:cubicBezTo>
                    <a:pt x="4195" y="9575"/>
                    <a:pt x="4134" y="10426"/>
                    <a:pt x="4074" y="11277"/>
                  </a:cubicBezTo>
                  <a:cubicBezTo>
                    <a:pt x="3982" y="12128"/>
                    <a:pt x="3861" y="12979"/>
                    <a:pt x="3800" y="13861"/>
                  </a:cubicBezTo>
                  <a:cubicBezTo>
                    <a:pt x="3709" y="14712"/>
                    <a:pt x="3709" y="15593"/>
                    <a:pt x="3830" y="16444"/>
                  </a:cubicBezTo>
                  <a:cubicBezTo>
                    <a:pt x="3922" y="16870"/>
                    <a:pt x="4043" y="17295"/>
                    <a:pt x="4226" y="17691"/>
                  </a:cubicBezTo>
                  <a:cubicBezTo>
                    <a:pt x="4408" y="18086"/>
                    <a:pt x="4651" y="18420"/>
                    <a:pt x="4955" y="18754"/>
                  </a:cubicBezTo>
                  <a:cubicBezTo>
                    <a:pt x="4681" y="18420"/>
                    <a:pt x="4438" y="18055"/>
                    <a:pt x="4286" y="17660"/>
                  </a:cubicBezTo>
                  <a:cubicBezTo>
                    <a:pt x="4104" y="17265"/>
                    <a:pt x="4013" y="16839"/>
                    <a:pt x="3952" y="16414"/>
                  </a:cubicBezTo>
                  <a:cubicBezTo>
                    <a:pt x="3830" y="15563"/>
                    <a:pt x="3861" y="14712"/>
                    <a:pt x="3952" y="13861"/>
                  </a:cubicBezTo>
                  <a:lnTo>
                    <a:pt x="4256" y="11307"/>
                  </a:lnTo>
                  <a:cubicBezTo>
                    <a:pt x="4347" y="10426"/>
                    <a:pt x="4408" y="9575"/>
                    <a:pt x="4256" y="8693"/>
                  </a:cubicBezTo>
                  <a:cubicBezTo>
                    <a:pt x="4165" y="8268"/>
                    <a:pt x="4013" y="7842"/>
                    <a:pt x="3770" y="7447"/>
                  </a:cubicBezTo>
                  <a:cubicBezTo>
                    <a:pt x="3496" y="7082"/>
                    <a:pt x="3162" y="6779"/>
                    <a:pt x="2767" y="6566"/>
                  </a:cubicBezTo>
                  <a:lnTo>
                    <a:pt x="2219" y="6262"/>
                  </a:lnTo>
                  <a:cubicBezTo>
                    <a:pt x="2128" y="6201"/>
                    <a:pt x="2037" y="6140"/>
                    <a:pt x="1946" y="6079"/>
                  </a:cubicBezTo>
                  <a:lnTo>
                    <a:pt x="1703" y="5867"/>
                  </a:lnTo>
                  <a:lnTo>
                    <a:pt x="1460" y="5684"/>
                  </a:lnTo>
                  <a:lnTo>
                    <a:pt x="1247" y="5441"/>
                  </a:lnTo>
                  <a:lnTo>
                    <a:pt x="1034" y="5198"/>
                  </a:lnTo>
                  <a:cubicBezTo>
                    <a:pt x="973" y="5137"/>
                    <a:pt x="912" y="5046"/>
                    <a:pt x="852" y="4955"/>
                  </a:cubicBezTo>
                  <a:cubicBezTo>
                    <a:pt x="396" y="4256"/>
                    <a:pt x="153" y="3405"/>
                    <a:pt x="122" y="2554"/>
                  </a:cubicBezTo>
                  <a:cubicBezTo>
                    <a:pt x="61" y="1702"/>
                    <a:pt x="183" y="821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10288450" y="2695625"/>
              <a:ext cx="221925" cy="512950"/>
            </a:xfrm>
            <a:custGeom>
              <a:avLst/>
              <a:gdLst/>
              <a:ahLst/>
              <a:cxnLst/>
              <a:rect l="l" t="t" r="r" b="b"/>
              <a:pathLst>
                <a:path w="8877" h="20518" extrusionOk="0">
                  <a:moveTo>
                    <a:pt x="1" y="0"/>
                  </a:moveTo>
                  <a:cubicBezTo>
                    <a:pt x="730" y="608"/>
                    <a:pt x="1277" y="1398"/>
                    <a:pt x="1733" y="2189"/>
                  </a:cubicBezTo>
                  <a:cubicBezTo>
                    <a:pt x="2219" y="3009"/>
                    <a:pt x="2615" y="3860"/>
                    <a:pt x="2949" y="4742"/>
                  </a:cubicBezTo>
                  <a:cubicBezTo>
                    <a:pt x="3678" y="6475"/>
                    <a:pt x="4104" y="8329"/>
                    <a:pt x="4469" y="10183"/>
                  </a:cubicBezTo>
                  <a:cubicBezTo>
                    <a:pt x="4833" y="12037"/>
                    <a:pt x="5350" y="13861"/>
                    <a:pt x="6049" y="15624"/>
                  </a:cubicBezTo>
                  <a:cubicBezTo>
                    <a:pt x="6748" y="17356"/>
                    <a:pt x="7630" y="19089"/>
                    <a:pt x="8876" y="20517"/>
                  </a:cubicBezTo>
                  <a:cubicBezTo>
                    <a:pt x="8268" y="19788"/>
                    <a:pt x="7782" y="18967"/>
                    <a:pt x="7356" y="18146"/>
                  </a:cubicBezTo>
                  <a:cubicBezTo>
                    <a:pt x="6900" y="17295"/>
                    <a:pt x="6536" y="16444"/>
                    <a:pt x="6201" y="15563"/>
                  </a:cubicBezTo>
                  <a:cubicBezTo>
                    <a:pt x="5533" y="13800"/>
                    <a:pt x="5046" y="11976"/>
                    <a:pt x="4682" y="10122"/>
                  </a:cubicBezTo>
                  <a:cubicBezTo>
                    <a:pt x="4286" y="8268"/>
                    <a:pt x="3861" y="6414"/>
                    <a:pt x="3101" y="4681"/>
                  </a:cubicBezTo>
                  <a:cubicBezTo>
                    <a:pt x="2767" y="3800"/>
                    <a:pt x="2341" y="2949"/>
                    <a:pt x="1824" y="2158"/>
                  </a:cubicBezTo>
                  <a:cubicBezTo>
                    <a:pt x="1308" y="1368"/>
                    <a:pt x="760" y="578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10461700" y="2671300"/>
              <a:ext cx="207475" cy="561575"/>
            </a:xfrm>
            <a:custGeom>
              <a:avLst/>
              <a:gdLst/>
              <a:ahLst/>
              <a:cxnLst/>
              <a:rect l="l" t="t" r="r" b="b"/>
              <a:pathLst>
                <a:path w="8299" h="22463" extrusionOk="0">
                  <a:moveTo>
                    <a:pt x="1" y="1"/>
                  </a:moveTo>
                  <a:lnTo>
                    <a:pt x="1" y="1"/>
                  </a:lnTo>
                  <a:cubicBezTo>
                    <a:pt x="396" y="2007"/>
                    <a:pt x="852" y="4013"/>
                    <a:pt x="1429" y="5958"/>
                  </a:cubicBezTo>
                  <a:cubicBezTo>
                    <a:pt x="1733" y="6961"/>
                    <a:pt x="2068" y="7903"/>
                    <a:pt x="2524" y="8846"/>
                  </a:cubicBezTo>
                  <a:cubicBezTo>
                    <a:pt x="2645" y="9089"/>
                    <a:pt x="2767" y="9302"/>
                    <a:pt x="2919" y="9514"/>
                  </a:cubicBezTo>
                  <a:cubicBezTo>
                    <a:pt x="3010" y="9636"/>
                    <a:pt x="3101" y="9727"/>
                    <a:pt x="3192" y="9818"/>
                  </a:cubicBezTo>
                  <a:lnTo>
                    <a:pt x="3344" y="9970"/>
                  </a:lnTo>
                  <a:lnTo>
                    <a:pt x="3496" y="10062"/>
                  </a:lnTo>
                  <a:cubicBezTo>
                    <a:pt x="3861" y="10396"/>
                    <a:pt x="4195" y="10761"/>
                    <a:pt x="4499" y="11186"/>
                  </a:cubicBezTo>
                  <a:cubicBezTo>
                    <a:pt x="5715" y="12797"/>
                    <a:pt x="6688" y="14621"/>
                    <a:pt x="7387" y="16505"/>
                  </a:cubicBezTo>
                  <a:cubicBezTo>
                    <a:pt x="7721" y="17478"/>
                    <a:pt x="7995" y="18451"/>
                    <a:pt x="8116" y="19454"/>
                  </a:cubicBezTo>
                  <a:cubicBezTo>
                    <a:pt x="8208" y="20457"/>
                    <a:pt x="8147" y="21521"/>
                    <a:pt x="7782" y="22463"/>
                  </a:cubicBezTo>
                  <a:cubicBezTo>
                    <a:pt x="8177" y="21521"/>
                    <a:pt x="8299" y="20487"/>
                    <a:pt x="8208" y="19454"/>
                  </a:cubicBezTo>
                  <a:cubicBezTo>
                    <a:pt x="8116" y="18420"/>
                    <a:pt x="7873" y="17417"/>
                    <a:pt x="7539" y="16445"/>
                  </a:cubicBezTo>
                  <a:cubicBezTo>
                    <a:pt x="7235" y="15472"/>
                    <a:pt x="6809" y="14560"/>
                    <a:pt x="6323" y="13648"/>
                  </a:cubicBezTo>
                  <a:cubicBezTo>
                    <a:pt x="5837" y="12736"/>
                    <a:pt x="5290" y="11855"/>
                    <a:pt x="4682" y="11034"/>
                  </a:cubicBezTo>
                  <a:cubicBezTo>
                    <a:pt x="4347" y="10639"/>
                    <a:pt x="4013" y="10244"/>
                    <a:pt x="3618" y="9910"/>
                  </a:cubicBezTo>
                  <a:lnTo>
                    <a:pt x="3466" y="9788"/>
                  </a:lnTo>
                  <a:lnTo>
                    <a:pt x="3314" y="9666"/>
                  </a:lnTo>
                  <a:cubicBezTo>
                    <a:pt x="3253" y="9575"/>
                    <a:pt x="3162" y="9514"/>
                    <a:pt x="3101" y="9393"/>
                  </a:cubicBezTo>
                  <a:cubicBezTo>
                    <a:pt x="2949" y="9210"/>
                    <a:pt x="2828" y="8967"/>
                    <a:pt x="2706" y="8755"/>
                  </a:cubicBezTo>
                  <a:cubicBezTo>
                    <a:pt x="2250" y="7843"/>
                    <a:pt x="1916" y="6870"/>
                    <a:pt x="1612" y="5928"/>
                  </a:cubicBezTo>
                  <a:cubicBezTo>
                    <a:pt x="1277" y="4955"/>
                    <a:pt x="1004" y="3982"/>
                    <a:pt x="761" y="2979"/>
                  </a:cubicBezTo>
                  <a:cubicBezTo>
                    <a:pt x="487" y="2007"/>
                    <a:pt x="244" y="100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10461700" y="2884825"/>
              <a:ext cx="149725" cy="416450"/>
            </a:xfrm>
            <a:custGeom>
              <a:avLst/>
              <a:gdLst/>
              <a:ahLst/>
              <a:cxnLst/>
              <a:rect l="l" t="t" r="r" b="b"/>
              <a:pathLst>
                <a:path w="5989" h="1665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1490"/>
                    <a:pt x="639" y="2949"/>
                    <a:pt x="1125" y="4378"/>
                  </a:cubicBezTo>
                  <a:cubicBezTo>
                    <a:pt x="1338" y="5107"/>
                    <a:pt x="1612" y="5806"/>
                    <a:pt x="1916" y="6505"/>
                  </a:cubicBezTo>
                  <a:cubicBezTo>
                    <a:pt x="2250" y="7204"/>
                    <a:pt x="2615" y="7873"/>
                    <a:pt x="3132" y="8451"/>
                  </a:cubicBezTo>
                  <a:cubicBezTo>
                    <a:pt x="4165" y="9515"/>
                    <a:pt x="4864" y="10882"/>
                    <a:pt x="5350" y="12281"/>
                  </a:cubicBezTo>
                  <a:cubicBezTo>
                    <a:pt x="5594" y="12980"/>
                    <a:pt x="5776" y="13740"/>
                    <a:pt x="5837" y="14469"/>
                  </a:cubicBezTo>
                  <a:cubicBezTo>
                    <a:pt x="5898" y="15199"/>
                    <a:pt x="5867" y="15989"/>
                    <a:pt x="5502" y="16658"/>
                  </a:cubicBezTo>
                  <a:cubicBezTo>
                    <a:pt x="5898" y="16019"/>
                    <a:pt x="5989" y="15199"/>
                    <a:pt x="5958" y="14469"/>
                  </a:cubicBezTo>
                  <a:cubicBezTo>
                    <a:pt x="5898" y="13709"/>
                    <a:pt x="5746" y="12949"/>
                    <a:pt x="5502" y="12220"/>
                  </a:cubicBezTo>
                  <a:cubicBezTo>
                    <a:pt x="5046" y="10791"/>
                    <a:pt x="4347" y="9393"/>
                    <a:pt x="3284" y="8299"/>
                  </a:cubicBezTo>
                  <a:cubicBezTo>
                    <a:pt x="2797" y="7752"/>
                    <a:pt x="2432" y="7083"/>
                    <a:pt x="2098" y="6414"/>
                  </a:cubicBezTo>
                  <a:cubicBezTo>
                    <a:pt x="1794" y="5746"/>
                    <a:pt x="1521" y="5046"/>
                    <a:pt x="1277" y="4347"/>
                  </a:cubicBezTo>
                  <a:cubicBezTo>
                    <a:pt x="791" y="2919"/>
                    <a:pt x="366" y="146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10314300" y="2555050"/>
              <a:ext cx="85125" cy="189225"/>
            </a:xfrm>
            <a:custGeom>
              <a:avLst/>
              <a:gdLst/>
              <a:ahLst/>
              <a:cxnLst/>
              <a:rect l="l" t="t" r="r" b="b"/>
              <a:pathLst>
                <a:path w="3405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456" y="517"/>
                    <a:pt x="882" y="1094"/>
                    <a:pt x="1246" y="1702"/>
                  </a:cubicBezTo>
                  <a:cubicBezTo>
                    <a:pt x="1581" y="2310"/>
                    <a:pt x="1915" y="2918"/>
                    <a:pt x="2189" y="3556"/>
                  </a:cubicBezTo>
                  <a:cubicBezTo>
                    <a:pt x="2462" y="4195"/>
                    <a:pt x="2705" y="4863"/>
                    <a:pt x="2918" y="5532"/>
                  </a:cubicBezTo>
                  <a:cubicBezTo>
                    <a:pt x="3100" y="6201"/>
                    <a:pt x="3252" y="6900"/>
                    <a:pt x="3404" y="7569"/>
                  </a:cubicBezTo>
                  <a:cubicBezTo>
                    <a:pt x="3374" y="7234"/>
                    <a:pt x="3344" y="6869"/>
                    <a:pt x="3283" y="6535"/>
                  </a:cubicBezTo>
                  <a:cubicBezTo>
                    <a:pt x="3222" y="6170"/>
                    <a:pt x="3161" y="5836"/>
                    <a:pt x="3070" y="5502"/>
                  </a:cubicBezTo>
                  <a:cubicBezTo>
                    <a:pt x="2918" y="4803"/>
                    <a:pt x="2644" y="4134"/>
                    <a:pt x="2401" y="3465"/>
                  </a:cubicBezTo>
                  <a:cubicBezTo>
                    <a:pt x="2097" y="2827"/>
                    <a:pt x="1763" y="2189"/>
                    <a:pt x="1368" y="1611"/>
                  </a:cubicBezTo>
                  <a:cubicBezTo>
                    <a:pt x="973" y="1034"/>
                    <a:pt x="517" y="45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10366725" y="3020850"/>
              <a:ext cx="45625" cy="326025"/>
            </a:xfrm>
            <a:custGeom>
              <a:avLst/>
              <a:gdLst/>
              <a:ahLst/>
              <a:cxnLst/>
              <a:rect l="l" t="t" r="r" b="b"/>
              <a:pathLst>
                <a:path w="1825" h="13041" extrusionOk="0">
                  <a:moveTo>
                    <a:pt x="0" y="1"/>
                  </a:moveTo>
                  <a:cubicBezTo>
                    <a:pt x="304" y="517"/>
                    <a:pt x="578" y="1034"/>
                    <a:pt x="791" y="1551"/>
                  </a:cubicBezTo>
                  <a:cubicBezTo>
                    <a:pt x="1034" y="2067"/>
                    <a:pt x="1247" y="2615"/>
                    <a:pt x="1399" y="3162"/>
                  </a:cubicBezTo>
                  <a:cubicBezTo>
                    <a:pt x="1551" y="3709"/>
                    <a:pt x="1642" y="4286"/>
                    <a:pt x="1551" y="4833"/>
                  </a:cubicBezTo>
                  <a:cubicBezTo>
                    <a:pt x="1490" y="5107"/>
                    <a:pt x="1399" y="5381"/>
                    <a:pt x="1247" y="5593"/>
                  </a:cubicBezTo>
                  <a:lnTo>
                    <a:pt x="973" y="5958"/>
                  </a:lnTo>
                  <a:lnTo>
                    <a:pt x="791" y="6353"/>
                  </a:lnTo>
                  <a:cubicBezTo>
                    <a:pt x="547" y="6900"/>
                    <a:pt x="395" y="7478"/>
                    <a:pt x="304" y="8055"/>
                  </a:cubicBezTo>
                  <a:cubicBezTo>
                    <a:pt x="213" y="8633"/>
                    <a:pt x="183" y="9210"/>
                    <a:pt x="213" y="9788"/>
                  </a:cubicBezTo>
                  <a:cubicBezTo>
                    <a:pt x="244" y="10365"/>
                    <a:pt x="335" y="10973"/>
                    <a:pt x="487" y="11520"/>
                  </a:cubicBezTo>
                  <a:cubicBezTo>
                    <a:pt x="639" y="12068"/>
                    <a:pt x="912" y="12615"/>
                    <a:pt x="1307" y="13040"/>
                  </a:cubicBezTo>
                  <a:cubicBezTo>
                    <a:pt x="943" y="12584"/>
                    <a:pt x="730" y="12037"/>
                    <a:pt x="578" y="11490"/>
                  </a:cubicBezTo>
                  <a:cubicBezTo>
                    <a:pt x="456" y="10943"/>
                    <a:pt x="395" y="10365"/>
                    <a:pt x="365" y="9788"/>
                  </a:cubicBezTo>
                  <a:cubicBezTo>
                    <a:pt x="365" y="8633"/>
                    <a:pt x="517" y="7478"/>
                    <a:pt x="973" y="6444"/>
                  </a:cubicBezTo>
                  <a:lnTo>
                    <a:pt x="1155" y="6080"/>
                  </a:lnTo>
                  <a:lnTo>
                    <a:pt x="1399" y="5715"/>
                  </a:lnTo>
                  <a:cubicBezTo>
                    <a:pt x="1581" y="5472"/>
                    <a:pt x="1702" y="5168"/>
                    <a:pt x="1733" y="4864"/>
                  </a:cubicBezTo>
                  <a:cubicBezTo>
                    <a:pt x="1824" y="4286"/>
                    <a:pt x="1733" y="3678"/>
                    <a:pt x="1551" y="3131"/>
                  </a:cubicBezTo>
                  <a:cubicBezTo>
                    <a:pt x="1216" y="2007"/>
                    <a:pt x="669" y="97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10219300" y="3066450"/>
              <a:ext cx="65375" cy="280425"/>
            </a:xfrm>
            <a:custGeom>
              <a:avLst/>
              <a:gdLst/>
              <a:ahLst/>
              <a:cxnLst/>
              <a:rect l="l" t="t" r="r" b="b"/>
              <a:pathLst>
                <a:path w="2615" h="11217" extrusionOk="0">
                  <a:moveTo>
                    <a:pt x="1885" y="0"/>
                  </a:moveTo>
                  <a:lnTo>
                    <a:pt x="1885" y="0"/>
                  </a:lnTo>
                  <a:cubicBezTo>
                    <a:pt x="1186" y="760"/>
                    <a:pt x="639" y="1642"/>
                    <a:pt x="274" y="2614"/>
                  </a:cubicBezTo>
                  <a:cubicBezTo>
                    <a:pt x="122" y="3131"/>
                    <a:pt x="1" y="3648"/>
                    <a:pt x="31" y="4164"/>
                  </a:cubicBezTo>
                  <a:cubicBezTo>
                    <a:pt x="61" y="4681"/>
                    <a:pt x="183" y="5228"/>
                    <a:pt x="487" y="5654"/>
                  </a:cubicBezTo>
                  <a:cubicBezTo>
                    <a:pt x="1064" y="6505"/>
                    <a:pt x="1581" y="7356"/>
                    <a:pt x="2007" y="8298"/>
                  </a:cubicBezTo>
                  <a:cubicBezTo>
                    <a:pt x="2189" y="8754"/>
                    <a:pt x="2371" y="9241"/>
                    <a:pt x="2463" y="9757"/>
                  </a:cubicBezTo>
                  <a:cubicBezTo>
                    <a:pt x="2523" y="10244"/>
                    <a:pt x="2523" y="10760"/>
                    <a:pt x="2250" y="11216"/>
                  </a:cubicBezTo>
                  <a:cubicBezTo>
                    <a:pt x="2584" y="10791"/>
                    <a:pt x="2615" y="10244"/>
                    <a:pt x="2554" y="9727"/>
                  </a:cubicBezTo>
                  <a:cubicBezTo>
                    <a:pt x="2493" y="9210"/>
                    <a:pt x="2341" y="8724"/>
                    <a:pt x="2159" y="8237"/>
                  </a:cubicBezTo>
                  <a:cubicBezTo>
                    <a:pt x="1764" y="7265"/>
                    <a:pt x="1216" y="6383"/>
                    <a:pt x="669" y="5532"/>
                  </a:cubicBezTo>
                  <a:cubicBezTo>
                    <a:pt x="396" y="5137"/>
                    <a:pt x="244" y="4651"/>
                    <a:pt x="213" y="4164"/>
                  </a:cubicBezTo>
                  <a:cubicBezTo>
                    <a:pt x="183" y="3648"/>
                    <a:pt x="305" y="3161"/>
                    <a:pt x="426" y="2675"/>
                  </a:cubicBezTo>
                  <a:cubicBezTo>
                    <a:pt x="578" y="2189"/>
                    <a:pt x="791" y="1733"/>
                    <a:pt x="1034" y="1277"/>
                  </a:cubicBezTo>
                  <a:cubicBezTo>
                    <a:pt x="1277" y="851"/>
                    <a:pt x="1581" y="426"/>
                    <a:pt x="1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057400" y="39646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56"/>
                    <a:pt x="335" y="1490"/>
                    <a:pt x="761" y="1490"/>
                  </a:cubicBezTo>
                  <a:cubicBezTo>
                    <a:pt x="1156" y="1490"/>
                    <a:pt x="1490" y="1156"/>
                    <a:pt x="1490" y="761"/>
                  </a:cubicBezTo>
                  <a:cubicBezTo>
                    <a:pt x="1490" y="335"/>
                    <a:pt x="1156" y="1"/>
                    <a:pt x="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7811200" y="4311900"/>
              <a:ext cx="42575" cy="42575"/>
            </a:xfrm>
            <a:custGeom>
              <a:avLst/>
              <a:gdLst/>
              <a:ahLst/>
              <a:cxnLst/>
              <a:rect l="l" t="t" r="r" b="b"/>
              <a:pathLst>
                <a:path w="1703" h="1703" extrusionOk="0">
                  <a:moveTo>
                    <a:pt x="852" y="1"/>
                  </a:moveTo>
                  <a:cubicBezTo>
                    <a:pt x="365" y="1"/>
                    <a:pt x="1" y="396"/>
                    <a:pt x="1" y="852"/>
                  </a:cubicBezTo>
                  <a:cubicBezTo>
                    <a:pt x="1" y="1338"/>
                    <a:pt x="365" y="1703"/>
                    <a:pt x="852" y="1703"/>
                  </a:cubicBezTo>
                  <a:cubicBezTo>
                    <a:pt x="1308" y="1703"/>
                    <a:pt x="1703" y="1338"/>
                    <a:pt x="1703" y="852"/>
                  </a:cubicBezTo>
                  <a:cubicBezTo>
                    <a:pt x="1703" y="396"/>
                    <a:pt x="1308" y="1"/>
                    <a:pt x="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768675" y="3993500"/>
              <a:ext cx="52450" cy="52475"/>
            </a:xfrm>
            <a:custGeom>
              <a:avLst/>
              <a:gdLst/>
              <a:ahLst/>
              <a:cxnLst/>
              <a:rect l="l" t="t" r="r" b="b"/>
              <a:pathLst>
                <a:path w="2098" h="2099" extrusionOk="0">
                  <a:moveTo>
                    <a:pt x="1034" y="1"/>
                  </a:moveTo>
                  <a:cubicBezTo>
                    <a:pt x="456" y="1"/>
                    <a:pt x="0" y="487"/>
                    <a:pt x="0" y="1065"/>
                  </a:cubicBezTo>
                  <a:cubicBezTo>
                    <a:pt x="0" y="1642"/>
                    <a:pt x="456" y="2098"/>
                    <a:pt x="1034" y="2098"/>
                  </a:cubicBezTo>
                  <a:cubicBezTo>
                    <a:pt x="1611" y="2098"/>
                    <a:pt x="2097" y="1642"/>
                    <a:pt x="2097" y="1065"/>
                  </a:cubicBezTo>
                  <a:cubicBezTo>
                    <a:pt x="2097" y="487"/>
                    <a:pt x="1611" y="1"/>
                    <a:pt x="1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430525" y="3765550"/>
              <a:ext cx="54725" cy="55500"/>
            </a:xfrm>
            <a:custGeom>
              <a:avLst/>
              <a:gdLst/>
              <a:ahLst/>
              <a:cxnLst/>
              <a:rect l="l" t="t" r="r" b="b"/>
              <a:pathLst>
                <a:path w="2189" h="2220" extrusionOk="0">
                  <a:moveTo>
                    <a:pt x="1094" y="0"/>
                  </a:moveTo>
                  <a:cubicBezTo>
                    <a:pt x="486" y="0"/>
                    <a:pt x="0" y="517"/>
                    <a:pt x="0" y="1125"/>
                  </a:cubicBezTo>
                  <a:cubicBezTo>
                    <a:pt x="0" y="1702"/>
                    <a:pt x="486" y="2219"/>
                    <a:pt x="1094" y="2219"/>
                  </a:cubicBezTo>
                  <a:cubicBezTo>
                    <a:pt x="1702" y="2219"/>
                    <a:pt x="2189" y="1702"/>
                    <a:pt x="2189" y="1125"/>
                  </a:cubicBezTo>
                  <a:cubicBezTo>
                    <a:pt x="2189" y="517"/>
                    <a:pt x="1702" y="0"/>
                    <a:pt x="10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9080975" y="3694875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9946500" y="3526950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00" y="0"/>
                    <a:pt x="1" y="699"/>
                    <a:pt x="1" y="1581"/>
                  </a:cubicBezTo>
                  <a:cubicBezTo>
                    <a:pt x="1" y="2432"/>
                    <a:pt x="700" y="3161"/>
                    <a:pt x="1581" y="3161"/>
                  </a:cubicBezTo>
                  <a:cubicBezTo>
                    <a:pt x="2463" y="3161"/>
                    <a:pt x="3162" y="2432"/>
                    <a:pt x="3162" y="1581"/>
                  </a:cubicBezTo>
                  <a:cubicBezTo>
                    <a:pt x="3162" y="699"/>
                    <a:pt x="2463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9449525" y="3993500"/>
              <a:ext cx="53225" cy="53225"/>
            </a:xfrm>
            <a:custGeom>
              <a:avLst/>
              <a:gdLst/>
              <a:ahLst/>
              <a:cxnLst/>
              <a:rect l="l" t="t" r="r" b="b"/>
              <a:pathLst>
                <a:path w="2129" h="2129" extrusionOk="0">
                  <a:moveTo>
                    <a:pt x="1065" y="1"/>
                  </a:moveTo>
                  <a:cubicBezTo>
                    <a:pt x="487" y="1"/>
                    <a:pt x="1" y="457"/>
                    <a:pt x="1" y="1065"/>
                  </a:cubicBezTo>
                  <a:cubicBezTo>
                    <a:pt x="1" y="1642"/>
                    <a:pt x="487" y="2129"/>
                    <a:pt x="1065" y="2129"/>
                  </a:cubicBezTo>
                  <a:cubicBezTo>
                    <a:pt x="1672" y="2129"/>
                    <a:pt x="2128" y="1642"/>
                    <a:pt x="2128" y="1065"/>
                  </a:cubicBezTo>
                  <a:cubicBezTo>
                    <a:pt x="2128" y="457"/>
                    <a:pt x="1672" y="1"/>
                    <a:pt x="10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9008800" y="4261000"/>
              <a:ext cx="51700" cy="52450"/>
            </a:xfrm>
            <a:custGeom>
              <a:avLst/>
              <a:gdLst/>
              <a:ahLst/>
              <a:cxnLst/>
              <a:rect l="l" t="t" r="r" b="b"/>
              <a:pathLst>
                <a:path w="2068" h="2098" extrusionOk="0">
                  <a:moveTo>
                    <a:pt x="1034" y="0"/>
                  </a:moveTo>
                  <a:cubicBezTo>
                    <a:pt x="456" y="0"/>
                    <a:pt x="0" y="486"/>
                    <a:pt x="0" y="1064"/>
                  </a:cubicBezTo>
                  <a:cubicBezTo>
                    <a:pt x="0" y="1641"/>
                    <a:pt x="456" y="2097"/>
                    <a:pt x="1034" y="2097"/>
                  </a:cubicBezTo>
                  <a:cubicBezTo>
                    <a:pt x="1611" y="2097"/>
                    <a:pt x="2067" y="1641"/>
                    <a:pt x="2067" y="1064"/>
                  </a:cubicBezTo>
                  <a:cubicBezTo>
                    <a:pt x="2067" y="486"/>
                    <a:pt x="1611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9854550" y="3742750"/>
              <a:ext cx="34975" cy="34225"/>
            </a:xfrm>
            <a:custGeom>
              <a:avLst/>
              <a:gdLst/>
              <a:ahLst/>
              <a:cxnLst/>
              <a:rect l="l" t="t" r="r" b="b"/>
              <a:pathLst>
                <a:path w="1399" h="1369" extrusionOk="0">
                  <a:moveTo>
                    <a:pt x="700" y="0"/>
                  </a:moveTo>
                  <a:cubicBezTo>
                    <a:pt x="335" y="0"/>
                    <a:pt x="1" y="304"/>
                    <a:pt x="1" y="669"/>
                  </a:cubicBezTo>
                  <a:cubicBezTo>
                    <a:pt x="1" y="1064"/>
                    <a:pt x="335" y="1368"/>
                    <a:pt x="700" y="1368"/>
                  </a:cubicBezTo>
                  <a:cubicBezTo>
                    <a:pt x="1095" y="1368"/>
                    <a:pt x="1399" y="1064"/>
                    <a:pt x="1399" y="669"/>
                  </a:cubicBezTo>
                  <a:cubicBezTo>
                    <a:pt x="1399" y="30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10976150" y="37898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913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99"/>
                    <a:pt x="396" y="1794"/>
                    <a:pt x="913" y="1794"/>
                  </a:cubicBezTo>
                  <a:cubicBezTo>
                    <a:pt x="1399" y="1794"/>
                    <a:pt x="1794" y="1399"/>
                    <a:pt x="1794" y="882"/>
                  </a:cubicBezTo>
                  <a:cubicBezTo>
                    <a:pt x="1794" y="39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9900900" y="3957025"/>
              <a:ext cx="65375" cy="65375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1"/>
                  </a:moveTo>
                  <a:cubicBezTo>
                    <a:pt x="578" y="1"/>
                    <a:pt x="1" y="578"/>
                    <a:pt x="1" y="1308"/>
                  </a:cubicBezTo>
                  <a:cubicBezTo>
                    <a:pt x="1" y="2037"/>
                    <a:pt x="578" y="2615"/>
                    <a:pt x="1308" y="2615"/>
                  </a:cubicBezTo>
                  <a:cubicBezTo>
                    <a:pt x="2037" y="2615"/>
                    <a:pt x="2615" y="2037"/>
                    <a:pt x="2615" y="1308"/>
                  </a:cubicBezTo>
                  <a:cubicBezTo>
                    <a:pt x="2615" y="578"/>
                    <a:pt x="2037" y="1"/>
                    <a:pt x="1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9956375" y="4266300"/>
              <a:ext cx="77525" cy="77550"/>
            </a:xfrm>
            <a:custGeom>
              <a:avLst/>
              <a:gdLst/>
              <a:ahLst/>
              <a:cxnLst/>
              <a:rect l="l" t="t" r="r" b="b"/>
              <a:pathLst>
                <a:path w="3101" h="3102" extrusionOk="0">
                  <a:moveTo>
                    <a:pt x="1551" y="1"/>
                  </a:moveTo>
                  <a:cubicBezTo>
                    <a:pt x="700" y="1"/>
                    <a:pt x="1" y="700"/>
                    <a:pt x="1" y="1551"/>
                  </a:cubicBezTo>
                  <a:cubicBezTo>
                    <a:pt x="1" y="2402"/>
                    <a:pt x="700" y="3101"/>
                    <a:pt x="1551" y="3101"/>
                  </a:cubicBezTo>
                  <a:cubicBezTo>
                    <a:pt x="2402" y="3101"/>
                    <a:pt x="3101" y="2402"/>
                    <a:pt x="3101" y="1551"/>
                  </a:cubicBezTo>
                  <a:cubicBezTo>
                    <a:pt x="3101" y="700"/>
                    <a:pt x="2402" y="1"/>
                    <a:pt x="1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11389525" y="4295950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10451825" y="3723000"/>
              <a:ext cx="34975" cy="35725"/>
            </a:xfrm>
            <a:custGeom>
              <a:avLst/>
              <a:gdLst/>
              <a:ahLst/>
              <a:cxnLst/>
              <a:rect l="l" t="t" r="r" b="b"/>
              <a:pathLst>
                <a:path w="1399" h="1429" extrusionOk="0">
                  <a:moveTo>
                    <a:pt x="700" y="0"/>
                  </a:moveTo>
                  <a:cubicBezTo>
                    <a:pt x="305" y="0"/>
                    <a:pt x="1" y="334"/>
                    <a:pt x="1" y="730"/>
                  </a:cubicBezTo>
                  <a:cubicBezTo>
                    <a:pt x="1" y="1094"/>
                    <a:pt x="305" y="1429"/>
                    <a:pt x="700" y="1429"/>
                  </a:cubicBezTo>
                  <a:cubicBezTo>
                    <a:pt x="1095" y="1429"/>
                    <a:pt x="1399" y="1094"/>
                    <a:pt x="1399" y="730"/>
                  </a:cubicBezTo>
                  <a:cubicBezTo>
                    <a:pt x="1399" y="33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10378875" y="3996550"/>
              <a:ext cx="68425" cy="68425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0"/>
                  </a:moveTo>
                  <a:cubicBezTo>
                    <a:pt x="609" y="0"/>
                    <a:pt x="1" y="639"/>
                    <a:pt x="1" y="1368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9615950" y="4474525"/>
              <a:ext cx="64600" cy="64600"/>
            </a:xfrm>
            <a:custGeom>
              <a:avLst/>
              <a:gdLst/>
              <a:ahLst/>
              <a:cxnLst/>
              <a:rect l="l" t="t" r="r" b="b"/>
              <a:pathLst>
                <a:path w="2584" h="2584" extrusionOk="0">
                  <a:moveTo>
                    <a:pt x="1307" y="0"/>
                  </a:moveTo>
                  <a:cubicBezTo>
                    <a:pt x="578" y="0"/>
                    <a:pt x="0" y="578"/>
                    <a:pt x="0" y="1307"/>
                  </a:cubicBezTo>
                  <a:cubicBezTo>
                    <a:pt x="0" y="2006"/>
                    <a:pt x="578" y="2584"/>
                    <a:pt x="1307" y="2584"/>
                  </a:cubicBezTo>
                  <a:cubicBezTo>
                    <a:pt x="2006" y="2584"/>
                    <a:pt x="2584" y="2006"/>
                    <a:pt x="2584" y="1307"/>
                  </a:cubicBezTo>
                  <a:cubicBezTo>
                    <a:pt x="2584" y="578"/>
                    <a:pt x="2006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10539225" y="4520125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30" y="0"/>
                    <a:pt x="0" y="699"/>
                    <a:pt x="0" y="1581"/>
                  </a:cubicBezTo>
                  <a:cubicBezTo>
                    <a:pt x="0" y="2432"/>
                    <a:pt x="730" y="3161"/>
                    <a:pt x="1581" y="3161"/>
                  </a:cubicBezTo>
                  <a:cubicBezTo>
                    <a:pt x="2462" y="3161"/>
                    <a:pt x="3161" y="2432"/>
                    <a:pt x="3161" y="1581"/>
                  </a:cubicBezTo>
                  <a:cubicBezTo>
                    <a:pt x="3161" y="699"/>
                    <a:pt x="2462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11251225" y="4515550"/>
              <a:ext cx="88175" cy="87425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1764" y="1"/>
                  </a:moveTo>
                  <a:cubicBezTo>
                    <a:pt x="791" y="1"/>
                    <a:pt x="1" y="791"/>
                    <a:pt x="1" y="1764"/>
                  </a:cubicBezTo>
                  <a:cubicBezTo>
                    <a:pt x="1" y="2736"/>
                    <a:pt x="791" y="3496"/>
                    <a:pt x="1764" y="3496"/>
                  </a:cubicBezTo>
                  <a:cubicBezTo>
                    <a:pt x="2737" y="3496"/>
                    <a:pt x="3527" y="2736"/>
                    <a:pt x="3527" y="1764"/>
                  </a:cubicBezTo>
                  <a:cubicBezTo>
                    <a:pt x="3527" y="791"/>
                    <a:pt x="2737" y="1"/>
                    <a:pt x="1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998125" y="3640925"/>
              <a:ext cx="50950" cy="50925"/>
            </a:xfrm>
            <a:custGeom>
              <a:avLst/>
              <a:gdLst/>
              <a:ahLst/>
              <a:cxnLst/>
              <a:rect l="l" t="t" r="r" b="b"/>
              <a:pathLst>
                <a:path w="2038" h="2037" extrusionOk="0">
                  <a:moveTo>
                    <a:pt x="1034" y="0"/>
                  </a:moveTo>
                  <a:cubicBezTo>
                    <a:pt x="457" y="0"/>
                    <a:pt x="1" y="456"/>
                    <a:pt x="1" y="1003"/>
                  </a:cubicBezTo>
                  <a:cubicBezTo>
                    <a:pt x="1" y="1581"/>
                    <a:pt x="457" y="2037"/>
                    <a:pt x="1034" y="2037"/>
                  </a:cubicBezTo>
                  <a:cubicBezTo>
                    <a:pt x="1582" y="2037"/>
                    <a:pt x="2037" y="1581"/>
                    <a:pt x="2037" y="1003"/>
                  </a:cubicBezTo>
                  <a:cubicBezTo>
                    <a:pt x="2037" y="456"/>
                    <a:pt x="1582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8465475" y="4298225"/>
              <a:ext cx="41825" cy="41825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1" y="1"/>
                  </a:moveTo>
                  <a:cubicBezTo>
                    <a:pt x="365" y="1"/>
                    <a:pt x="0" y="365"/>
                    <a:pt x="0" y="852"/>
                  </a:cubicBezTo>
                  <a:cubicBezTo>
                    <a:pt x="0" y="1308"/>
                    <a:pt x="365" y="1672"/>
                    <a:pt x="851" y="1672"/>
                  </a:cubicBezTo>
                  <a:cubicBezTo>
                    <a:pt x="1307" y="1672"/>
                    <a:pt x="1672" y="1308"/>
                    <a:pt x="1672" y="852"/>
                  </a:cubicBezTo>
                  <a:cubicBezTo>
                    <a:pt x="1672" y="365"/>
                    <a:pt x="1307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8917600" y="4555825"/>
              <a:ext cx="35750" cy="3575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00" y="1"/>
                  </a:moveTo>
                  <a:cubicBezTo>
                    <a:pt x="305" y="1"/>
                    <a:pt x="1" y="305"/>
                    <a:pt x="1" y="700"/>
                  </a:cubicBezTo>
                  <a:cubicBezTo>
                    <a:pt x="1" y="1095"/>
                    <a:pt x="305" y="1429"/>
                    <a:pt x="700" y="1429"/>
                  </a:cubicBezTo>
                  <a:cubicBezTo>
                    <a:pt x="1095" y="1429"/>
                    <a:pt x="1429" y="1095"/>
                    <a:pt x="1429" y="700"/>
                  </a:cubicBezTo>
                  <a:cubicBezTo>
                    <a:pt x="1429" y="305"/>
                    <a:pt x="1095" y="1"/>
                    <a:pt x="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181275" y="4498825"/>
              <a:ext cx="66125" cy="66150"/>
            </a:xfrm>
            <a:custGeom>
              <a:avLst/>
              <a:gdLst/>
              <a:ahLst/>
              <a:cxnLst/>
              <a:rect l="l" t="t" r="r" b="b"/>
              <a:pathLst>
                <a:path w="2645" h="2646" extrusionOk="0">
                  <a:moveTo>
                    <a:pt x="1307" y="1"/>
                  </a:moveTo>
                  <a:cubicBezTo>
                    <a:pt x="608" y="1"/>
                    <a:pt x="0" y="609"/>
                    <a:pt x="0" y="1338"/>
                  </a:cubicBezTo>
                  <a:cubicBezTo>
                    <a:pt x="0" y="2068"/>
                    <a:pt x="608" y="2645"/>
                    <a:pt x="1307" y="2645"/>
                  </a:cubicBezTo>
                  <a:cubicBezTo>
                    <a:pt x="2037" y="2645"/>
                    <a:pt x="2645" y="2068"/>
                    <a:pt x="2645" y="1338"/>
                  </a:cubicBezTo>
                  <a:cubicBezTo>
                    <a:pt x="2645" y="609"/>
                    <a:pt x="2037" y="1"/>
                    <a:pt x="1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31"/>
          <p:cNvGrpSpPr/>
          <p:nvPr/>
        </p:nvGrpSpPr>
        <p:grpSpPr>
          <a:xfrm>
            <a:off x="7796125" y="2720975"/>
            <a:ext cx="853375" cy="1883025"/>
            <a:chOff x="5683500" y="2809600"/>
            <a:chExt cx="853375" cy="1883025"/>
          </a:xfrm>
        </p:grpSpPr>
        <p:sp>
          <p:nvSpPr>
            <p:cNvPr id="615" name="Google Shape;615;p31"/>
            <p:cNvSpPr/>
            <p:nvPr/>
          </p:nvSpPr>
          <p:spPr>
            <a:xfrm>
              <a:off x="5683500" y="2809600"/>
              <a:ext cx="853375" cy="1883025"/>
            </a:xfrm>
            <a:custGeom>
              <a:avLst/>
              <a:gdLst/>
              <a:ahLst/>
              <a:cxnLst/>
              <a:rect l="l" t="t" r="r" b="b"/>
              <a:pathLst>
                <a:path w="34135" h="75321" extrusionOk="0">
                  <a:moveTo>
                    <a:pt x="14439" y="1"/>
                  </a:moveTo>
                  <a:cubicBezTo>
                    <a:pt x="13952" y="1"/>
                    <a:pt x="13496" y="183"/>
                    <a:pt x="13162" y="517"/>
                  </a:cubicBezTo>
                  <a:cubicBezTo>
                    <a:pt x="11916" y="1764"/>
                    <a:pt x="10882" y="3405"/>
                    <a:pt x="10092" y="5472"/>
                  </a:cubicBezTo>
                  <a:cubicBezTo>
                    <a:pt x="9970" y="5198"/>
                    <a:pt x="9849" y="4925"/>
                    <a:pt x="9727" y="4682"/>
                  </a:cubicBezTo>
                  <a:cubicBezTo>
                    <a:pt x="9423" y="4074"/>
                    <a:pt x="8785" y="3648"/>
                    <a:pt x="8086" y="3648"/>
                  </a:cubicBezTo>
                  <a:cubicBezTo>
                    <a:pt x="7387" y="3648"/>
                    <a:pt x="6748" y="4043"/>
                    <a:pt x="6414" y="4682"/>
                  </a:cubicBezTo>
                  <a:cubicBezTo>
                    <a:pt x="5654" y="6262"/>
                    <a:pt x="5077" y="8207"/>
                    <a:pt x="4682" y="10517"/>
                  </a:cubicBezTo>
                  <a:cubicBezTo>
                    <a:pt x="4165" y="10153"/>
                    <a:pt x="3587" y="9940"/>
                    <a:pt x="2949" y="9910"/>
                  </a:cubicBezTo>
                  <a:lnTo>
                    <a:pt x="2858" y="9910"/>
                  </a:lnTo>
                  <a:cubicBezTo>
                    <a:pt x="1916" y="9910"/>
                    <a:pt x="1125" y="10639"/>
                    <a:pt x="1034" y="11581"/>
                  </a:cubicBezTo>
                  <a:cubicBezTo>
                    <a:pt x="1" y="23132"/>
                    <a:pt x="1764" y="32068"/>
                    <a:pt x="3770" y="38056"/>
                  </a:cubicBezTo>
                  <a:cubicBezTo>
                    <a:pt x="3071" y="38299"/>
                    <a:pt x="2584" y="38998"/>
                    <a:pt x="2584" y="39758"/>
                  </a:cubicBezTo>
                  <a:lnTo>
                    <a:pt x="2584" y="68695"/>
                  </a:lnTo>
                  <a:cubicBezTo>
                    <a:pt x="1672" y="69120"/>
                    <a:pt x="730" y="69910"/>
                    <a:pt x="730" y="71187"/>
                  </a:cubicBezTo>
                  <a:cubicBezTo>
                    <a:pt x="730" y="73649"/>
                    <a:pt x="4165" y="74318"/>
                    <a:pt x="5624" y="74622"/>
                  </a:cubicBezTo>
                  <a:cubicBezTo>
                    <a:pt x="7934" y="75078"/>
                    <a:pt x="10973" y="75321"/>
                    <a:pt x="14195" y="75321"/>
                  </a:cubicBezTo>
                  <a:cubicBezTo>
                    <a:pt x="17417" y="75321"/>
                    <a:pt x="20457" y="75078"/>
                    <a:pt x="22767" y="74622"/>
                  </a:cubicBezTo>
                  <a:cubicBezTo>
                    <a:pt x="24226" y="74318"/>
                    <a:pt x="27661" y="73649"/>
                    <a:pt x="27661" y="71187"/>
                  </a:cubicBezTo>
                  <a:cubicBezTo>
                    <a:pt x="27661" y="70579"/>
                    <a:pt x="27418" y="69789"/>
                    <a:pt x="26506" y="69120"/>
                  </a:cubicBezTo>
                  <a:lnTo>
                    <a:pt x="26506" y="39758"/>
                  </a:lnTo>
                  <a:cubicBezTo>
                    <a:pt x="26506" y="39667"/>
                    <a:pt x="26506" y="39576"/>
                    <a:pt x="26475" y="39484"/>
                  </a:cubicBezTo>
                  <a:cubicBezTo>
                    <a:pt x="28968" y="34348"/>
                    <a:pt x="32098" y="27113"/>
                    <a:pt x="33953" y="20062"/>
                  </a:cubicBezTo>
                  <a:cubicBezTo>
                    <a:pt x="34135" y="19423"/>
                    <a:pt x="33953" y="18755"/>
                    <a:pt x="33497" y="18299"/>
                  </a:cubicBezTo>
                  <a:cubicBezTo>
                    <a:pt x="33162" y="17964"/>
                    <a:pt x="32676" y="17752"/>
                    <a:pt x="32190" y="17752"/>
                  </a:cubicBezTo>
                  <a:cubicBezTo>
                    <a:pt x="32159" y="17752"/>
                    <a:pt x="32098" y="17752"/>
                    <a:pt x="32038" y="17782"/>
                  </a:cubicBezTo>
                  <a:cubicBezTo>
                    <a:pt x="32190" y="16809"/>
                    <a:pt x="32281" y="15867"/>
                    <a:pt x="32311" y="14925"/>
                  </a:cubicBezTo>
                  <a:cubicBezTo>
                    <a:pt x="32342" y="14317"/>
                    <a:pt x="32068" y="13709"/>
                    <a:pt x="31551" y="13375"/>
                  </a:cubicBezTo>
                  <a:cubicBezTo>
                    <a:pt x="31247" y="13131"/>
                    <a:pt x="30883" y="13010"/>
                    <a:pt x="30488" y="13010"/>
                  </a:cubicBezTo>
                  <a:cubicBezTo>
                    <a:pt x="30275" y="13010"/>
                    <a:pt x="30032" y="13071"/>
                    <a:pt x="29819" y="13131"/>
                  </a:cubicBezTo>
                  <a:cubicBezTo>
                    <a:pt x="29667" y="13223"/>
                    <a:pt x="29484" y="13283"/>
                    <a:pt x="29302" y="13375"/>
                  </a:cubicBezTo>
                  <a:cubicBezTo>
                    <a:pt x="29636" y="10365"/>
                    <a:pt x="29515" y="7660"/>
                    <a:pt x="29029" y="5320"/>
                  </a:cubicBezTo>
                  <a:cubicBezTo>
                    <a:pt x="28907" y="4773"/>
                    <a:pt x="28542" y="4286"/>
                    <a:pt x="28025" y="4043"/>
                  </a:cubicBezTo>
                  <a:cubicBezTo>
                    <a:pt x="27782" y="3922"/>
                    <a:pt x="27509" y="3861"/>
                    <a:pt x="27235" y="3861"/>
                  </a:cubicBezTo>
                  <a:cubicBezTo>
                    <a:pt x="26962" y="3861"/>
                    <a:pt x="26658" y="3952"/>
                    <a:pt x="26384" y="4074"/>
                  </a:cubicBezTo>
                  <a:cubicBezTo>
                    <a:pt x="25563" y="4499"/>
                    <a:pt x="24743" y="5198"/>
                    <a:pt x="23922" y="6140"/>
                  </a:cubicBezTo>
                  <a:cubicBezTo>
                    <a:pt x="23618" y="4742"/>
                    <a:pt x="23162" y="3557"/>
                    <a:pt x="22585" y="2584"/>
                  </a:cubicBezTo>
                  <a:cubicBezTo>
                    <a:pt x="22281" y="2128"/>
                    <a:pt x="21794" y="1824"/>
                    <a:pt x="21247" y="1733"/>
                  </a:cubicBezTo>
                  <a:cubicBezTo>
                    <a:pt x="21186" y="1733"/>
                    <a:pt x="21095" y="1703"/>
                    <a:pt x="21004" y="1703"/>
                  </a:cubicBezTo>
                  <a:cubicBezTo>
                    <a:pt x="20548" y="1703"/>
                    <a:pt x="20123" y="1885"/>
                    <a:pt x="19758" y="2189"/>
                  </a:cubicBezTo>
                  <a:cubicBezTo>
                    <a:pt x="19089" y="2827"/>
                    <a:pt x="18481" y="3618"/>
                    <a:pt x="17873" y="4590"/>
                  </a:cubicBezTo>
                  <a:cubicBezTo>
                    <a:pt x="17357" y="3040"/>
                    <a:pt x="16688" y="1764"/>
                    <a:pt x="15898" y="700"/>
                  </a:cubicBezTo>
                  <a:cubicBezTo>
                    <a:pt x="15563" y="305"/>
                    <a:pt x="15077" y="31"/>
                    <a:pt x="1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5767100" y="2898500"/>
              <a:ext cx="678600" cy="873150"/>
            </a:xfrm>
            <a:custGeom>
              <a:avLst/>
              <a:gdLst/>
              <a:ahLst/>
              <a:cxnLst/>
              <a:rect l="l" t="t" r="r" b="b"/>
              <a:pathLst>
                <a:path w="27144" h="34926" extrusionOk="0">
                  <a:moveTo>
                    <a:pt x="17660" y="1"/>
                  </a:moveTo>
                  <a:lnTo>
                    <a:pt x="17660" y="1"/>
                  </a:lnTo>
                  <a:cubicBezTo>
                    <a:pt x="12280" y="4955"/>
                    <a:pt x="10335" y="25533"/>
                    <a:pt x="10335" y="25533"/>
                  </a:cubicBezTo>
                  <a:cubicBezTo>
                    <a:pt x="10335" y="25533"/>
                    <a:pt x="7964" y="8603"/>
                    <a:pt x="4742" y="1946"/>
                  </a:cubicBezTo>
                  <a:cubicBezTo>
                    <a:pt x="0" y="11642"/>
                    <a:pt x="4742" y="33831"/>
                    <a:pt x="4742" y="33831"/>
                  </a:cubicBezTo>
                  <a:lnTo>
                    <a:pt x="17660" y="34925"/>
                  </a:lnTo>
                  <a:cubicBezTo>
                    <a:pt x="17660" y="34925"/>
                    <a:pt x="26627" y="23132"/>
                    <a:pt x="27144" y="11308"/>
                  </a:cubicBezTo>
                  <a:lnTo>
                    <a:pt x="27144" y="11308"/>
                  </a:lnTo>
                  <a:cubicBezTo>
                    <a:pt x="23070" y="12889"/>
                    <a:pt x="16931" y="25533"/>
                    <a:pt x="16931" y="25533"/>
                  </a:cubicBezTo>
                  <a:cubicBezTo>
                    <a:pt x="16931" y="25533"/>
                    <a:pt x="21763" y="6688"/>
                    <a:pt x="17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5707050" y="2855200"/>
              <a:ext cx="781200" cy="1158850"/>
            </a:xfrm>
            <a:custGeom>
              <a:avLst/>
              <a:gdLst/>
              <a:ahLst/>
              <a:cxnLst/>
              <a:rect l="l" t="t" r="r" b="b"/>
              <a:pathLst>
                <a:path w="31248" h="46354" extrusionOk="0">
                  <a:moveTo>
                    <a:pt x="13497" y="0"/>
                  </a:moveTo>
                  <a:cubicBezTo>
                    <a:pt x="6493" y="6924"/>
                    <a:pt x="9118" y="28531"/>
                    <a:pt x="9922" y="34054"/>
                  </a:cubicBezTo>
                  <a:lnTo>
                    <a:pt x="9922" y="34054"/>
                  </a:lnTo>
                  <a:cubicBezTo>
                    <a:pt x="9097" y="28896"/>
                    <a:pt x="5823" y="10093"/>
                    <a:pt x="1916" y="9909"/>
                  </a:cubicBezTo>
                  <a:lnTo>
                    <a:pt x="1916" y="9909"/>
                  </a:lnTo>
                  <a:cubicBezTo>
                    <a:pt x="1" y="31490"/>
                    <a:pt x="8117" y="43557"/>
                    <a:pt x="8117" y="43557"/>
                  </a:cubicBezTo>
                  <a:lnTo>
                    <a:pt x="18877" y="46354"/>
                  </a:lnTo>
                  <a:cubicBezTo>
                    <a:pt x="18877" y="46354"/>
                    <a:pt x="27600" y="31703"/>
                    <a:pt x="31248" y="17782"/>
                  </a:cubicBezTo>
                  <a:lnTo>
                    <a:pt x="31248" y="17782"/>
                  </a:lnTo>
                  <a:cubicBezTo>
                    <a:pt x="27643" y="18662"/>
                    <a:pt x="24218" y="23875"/>
                    <a:pt x="21889" y="28324"/>
                  </a:cubicBezTo>
                  <a:lnTo>
                    <a:pt x="21889" y="28324"/>
                  </a:lnTo>
                  <a:cubicBezTo>
                    <a:pt x="24595" y="21708"/>
                    <a:pt x="27911" y="11447"/>
                    <a:pt x="26293" y="3891"/>
                  </a:cubicBezTo>
                  <a:lnTo>
                    <a:pt x="26293" y="3891"/>
                  </a:lnTo>
                  <a:cubicBezTo>
                    <a:pt x="19772" y="7240"/>
                    <a:pt x="15216" y="31923"/>
                    <a:pt x="14994" y="33145"/>
                  </a:cubicBezTo>
                  <a:lnTo>
                    <a:pt x="14994" y="33145"/>
                  </a:lnTo>
                  <a:cubicBezTo>
                    <a:pt x="15211" y="31936"/>
                    <a:pt x="19453" y="7764"/>
                    <a:pt x="134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5748100" y="4531500"/>
              <a:ext cx="581325" cy="115550"/>
            </a:xfrm>
            <a:custGeom>
              <a:avLst/>
              <a:gdLst/>
              <a:ahLst/>
              <a:cxnLst/>
              <a:rect l="l" t="t" r="r" b="b"/>
              <a:pathLst>
                <a:path w="23253" h="4622" extrusionOk="0">
                  <a:moveTo>
                    <a:pt x="11611" y="1"/>
                  </a:moveTo>
                  <a:cubicBezTo>
                    <a:pt x="5198" y="1"/>
                    <a:pt x="0" y="1034"/>
                    <a:pt x="0" y="2311"/>
                  </a:cubicBezTo>
                  <a:cubicBezTo>
                    <a:pt x="0" y="3588"/>
                    <a:pt x="5198" y="4621"/>
                    <a:pt x="11611" y="4621"/>
                  </a:cubicBezTo>
                  <a:cubicBezTo>
                    <a:pt x="18025" y="4621"/>
                    <a:pt x="23253" y="3588"/>
                    <a:pt x="23253" y="2311"/>
                  </a:cubicBezTo>
                  <a:cubicBezTo>
                    <a:pt x="23253" y="1034"/>
                    <a:pt x="18025" y="1"/>
                    <a:pt x="1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5793675" y="3804300"/>
              <a:ext cx="414950" cy="785000"/>
            </a:xfrm>
            <a:custGeom>
              <a:avLst/>
              <a:gdLst/>
              <a:ahLst/>
              <a:cxnLst/>
              <a:rect l="l" t="t" r="r" b="b"/>
              <a:pathLst>
                <a:path w="16598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5885625" y="3804300"/>
              <a:ext cx="414925" cy="785000"/>
            </a:xfrm>
            <a:custGeom>
              <a:avLst/>
              <a:gdLst/>
              <a:ahLst/>
              <a:cxnLst/>
              <a:rect l="l" t="t" r="r" b="b"/>
              <a:pathLst>
                <a:path w="16597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5793675" y="3871175"/>
              <a:ext cx="506875" cy="5325"/>
            </a:xfrm>
            <a:custGeom>
              <a:avLst/>
              <a:gdLst/>
              <a:ahLst/>
              <a:cxnLst/>
              <a:rect l="l" t="t" r="r" b="b"/>
              <a:pathLst>
                <a:path w="20275" h="213" extrusionOk="0">
                  <a:moveTo>
                    <a:pt x="10123" y="0"/>
                  </a:moveTo>
                  <a:lnTo>
                    <a:pt x="5077" y="31"/>
                  </a:lnTo>
                  <a:cubicBezTo>
                    <a:pt x="3375" y="31"/>
                    <a:pt x="1673" y="61"/>
                    <a:pt x="1" y="122"/>
                  </a:cubicBezTo>
                  <a:cubicBezTo>
                    <a:pt x="1673" y="152"/>
                    <a:pt x="3375" y="183"/>
                    <a:pt x="5077" y="183"/>
                  </a:cubicBezTo>
                  <a:lnTo>
                    <a:pt x="10123" y="213"/>
                  </a:lnTo>
                  <a:lnTo>
                    <a:pt x="15199" y="183"/>
                  </a:lnTo>
                  <a:cubicBezTo>
                    <a:pt x="16901" y="183"/>
                    <a:pt x="18573" y="152"/>
                    <a:pt x="20275" y="122"/>
                  </a:cubicBezTo>
                  <a:cubicBezTo>
                    <a:pt x="18573" y="61"/>
                    <a:pt x="16901" y="31"/>
                    <a:pt x="15199" y="31"/>
                  </a:cubicBezTo>
                  <a:lnTo>
                    <a:pt x="10123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31"/>
          <p:cNvGrpSpPr/>
          <p:nvPr/>
        </p:nvGrpSpPr>
        <p:grpSpPr>
          <a:xfrm>
            <a:off x="445850" y="3307600"/>
            <a:ext cx="837425" cy="1296400"/>
            <a:chOff x="5146250" y="763975"/>
            <a:chExt cx="837425" cy="1296400"/>
          </a:xfrm>
        </p:grpSpPr>
        <p:sp>
          <p:nvSpPr>
            <p:cNvPr id="623" name="Google Shape;623;p31"/>
            <p:cNvSpPr/>
            <p:nvPr/>
          </p:nvSpPr>
          <p:spPr>
            <a:xfrm>
              <a:off x="5146250" y="763975"/>
              <a:ext cx="837425" cy="1296400"/>
            </a:xfrm>
            <a:custGeom>
              <a:avLst/>
              <a:gdLst/>
              <a:ahLst/>
              <a:cxnLst/>
              <a:rect l="l" t="t" r="r" b="b"/>
              <a:pathLst>
                <a:path w="33497" h="51856" extrusionOk="0">
                  <a:moveTo>
                    <a:pt x="19880" y="1"/>
                  </a:moveTo>
                  <a:cubicBezTo>
                    <a:pt x="16354" y="1"/>
                    <a:pt x="14135" y="3071"/>
                    <a:pt x="13375" y="6232"/>
                  </a:cubicBezTo>
                  <a:cubicBezTo>
                    <a:pt x="10639" y="3527"/>
                    <a:pt x="9545" y="3527"/>
                    <a:pt x="9059" y="3527"/>
                  </a:cubicBezTo>
                  <a:cubicBezTo>
                    <a:pt x="8633" y="3527"/>
                    <a:pt x="8238" y="3618"/>
                    <a:pt x="7873" y="3861"/>
                  </a:cubicBezTo>
                  <a:cubicBezTo>
                    <a:pt x="7569" y="4043"/>
                    <a:pt x="7022" y="4530"/>
                    <a:pt x="6870" y="5472"/>
                  </a:cubicBezTo>
                  <a:cubicBezTo>
                    <a:pt x="6627" y="7083"/>
                    <a:pt x="7782" y="9970"/>
                    <a:pt x="9454" y="11916"/>
                  </a:cubicBezTo>
                  <a:cubicBezTo>
                    <a:pt x="9515" y="12007"/>
                    <a:pt x="9606" y="12098"/>
                    <a:pt x="9697" y="12189"/>
                  </a:cubicBezTo>
                  <a:cubicBezTo>
                    <a:pt x="9363" y="12159"/>
                    <a:pt x="9028" y="12098"/>
                    <a:pt x="8664" y="12098"/>
                  </a:cubicBezTo>
                  <a:lnTo>
                    <a:pt x="8329" y="12098"/>
                  </a:lnTo>
                  <a:cubicBezTo>
                    <a:pt x="5047" y="12098"/>
                    <a:pt x="1825" y="13648"/>
                    <a:pt x="670" y="15077"/>
                  </a:cubicBezTo>
                  <a:cubicBezTo>
                    <a:pt x="1" y="15928"/>
                    <a:pt x="62" y="16688"/>
                    <a:pt x="153" y="17083"/>
                  </a:cubicBezTo>
                  <a:cubicBezTo>
                    <a:pt x="518" y="18603"/>
                    <a:pt x="2037" y="18724"/>
                    <a:pt x="2554" y="18755"/>
                  </a:cubicBezTo>
                  <a:cubicBezTo>
                    <a:pt x="3162" y="18816"/>
                    <a:pt x="4104" y="18846"/>
                    <a:pt x="5806" y="18876"/>
                  </a:cubicBezTo>
                  <a:cubicBezTo>
                    <a:pt x="6110" y="18876"/>
                    <a:pt x="6445" y="18907"/>
                    <a:pt x="6809" y="18907"/>
                  </a:cubicBezTo>
                  <a:cubicBezTo>
                    <a:pt x="7113" y="19302"/>
                    <a:pt x="7478" y="19727"/>
                    <a:pt x="7873" y="20092"/>
                  </a:cubicBezTo>
                  <a:cubicBezTo>
                    <a:pt x="5290" y="20518"/>
                    <a:pt x="2919" y="21855"/>
                    <a:pt x="2007" y="23071"/>
                  </a:cubicBezTo>
                  <a:cubicBezTo>
                    <a:pt x="1369" y="23952"/>
                    <a:pt x="1460" y="24743"/>
                    <a:pt x="1581" y="25138"/>
                  </a:cubicBezTo>
                  <a:cubicBezTo>
                    <a:pt x="2037" y="26718"/>
                    <a:pt x="3709" y="26718"/>
                    <a:pt x="4439" y="26718"/>
                  </a:cubicBezTo>
                  <a:cubicBezTo>
                    <a:pt x="4803" y="26718"/>
                    <a:pt x="5259" y="26688"/>
                    <a:pt x="5837" y="26688"/>
                  </a:cubicBezTo>
                  <a:cubicBezTo>
                    <a:pt x="6749" y="26658"/>
                    <a:pt x="7995" y="26627"/>
                    <a:pt x="9697" y="26627"/>
                  </a:cubicBezTo>
                  <a:lnTo>
                    <a:pt x="9788" y="26627"/>
                  </a:lnTo>
                  <a:cubicBezTo>
                    <a:pt x="11338" y="26627"/>
                    <a:pt x="12524" y="26658"/>
                    <a:pt x="13375" y="26688"/>
                  </a:cubicBezTo>
                  <a:lnTo>
                    <a:pt x="13557" y="26688"/>
                  </a:lnTo>
                  <a:lnTo>
                    <a:pt x="13527" y="27174"/>
                  </a:lnTo>
                  <a:lnTo>
                    <a:pt x="9393" y="27174"/>
                  </a:lnTo>
                  <a:cubicBezTo>
                    <a:pt x="8390" y="27174"/>
                    <a:pt x="7569" y="27995"/>
                    <a:pt x="7569" y="28998"/>
                  </a:cubicBezTo>
                  <a:lnTo>
                    <a:pt x="7569" y="29363"/>
                  </a:lnTo>
                  <a:cubicBezTo>
                    <a:pt x="7569" y="31521"/>
                    <a:pt x="7053" y="33740"/>
                    <a:pt x="6080" y="36019"/>
                  </a:cubicBezTo>
                  <a:cubicBezTo>
                    <a:pt x="5715" y="36840"/>
                    <a:pt x="5472" y="37691"/>
                    <a:pt x="5320" y="38542"/>
                  </a:cubicBezTo>
                  <a:cubicBezTo>
                    <a:pt x="5199" y="39485"/>
                    <a:pt x="5168" y="40396"/>
                    <a:pt x="5259" y="41339"/>
                  </a:cubicBezTo>
                  <a:cubicBezTo>
                    <a:pt x="5442" y="42980"/>
                    <a:pt x="6050" y="44530"/>
                    <a:pt x="6961" y="45898"/>
                  </a:cubicBezTo>
                  <a:cubicBezTo>
                    <a:pt x="5898" y="46384"/>
                    <a:pt x="5047" y="47114"/>
                    <a:pt x="5047" y="48299"/>
                  </a:cubicBezTo>
                  <a:cubicBezTo>
                    <a:pt x="5047" y="49181"/>
                    <a:pt x="5047" y="51856"/>
                    <a:pt x="15533" y="51856"/>
                  </a:cubicBezTo>
                  <a:cubicBezTo>
                    <a:pt x="17965" y="51856"/>
                    <a:pt x="20244" y="51673"/>
                    <a:pt x="22007" y="51308"/>
                  </a:cubicBezTo>
                  <a:cubicBezTo>
                    <a:pt x="23102" y="51096"/>
                    <a:pt x="26020" y="50518"/>
                    <a:pt x="26020" y="48299"/>
                  </a:cubicBezTo>
                  <a:cubicBezTo>
                    <a:pt x="26020" y="47114"/>
                    <a:pt x="25199" y="46384"/>
                    <a:pt x="24165" y="45928"/>
                  </a:cubicBezTo>
                  <a:cubicBezTo>
                    <a:pt x="25290" y="44257"/>
                    <a:pt x="25928" y="42251"/>
                    <a:pt x="25928" y="40153"/>
                  </a:cubicBezTo>
                  <a:cubicBezTo>
                    <a:pt x="25928" y="38603"/>
                    <a:pt x="25594" y="37114"/>
                    <a:pt x="24925" y="35746"/>
                  </a:cubicBezTo>
                  <a:cubicBezTo>
                    <a:pt x="24682" y="35229"/>
                    <a:pt x="24469" y="34712"/>
                    <a:pt x="24317" y="34135"/>
                  </a:cubicBezTo>
                  <a:cubicBezTo>
                    <a:pt x="26749" y="33436"/>
                    <a:pt x="27479" y="31642"/>
                    <a:pt x="27327" y="30123"/>
                  </a:cubicBezTo>
                  <a:cubicBezTo>
                    <a:pt x="27144" y="28512"/>
                    <a:pt x="25959" y="26870"/>
                    <a:pt x="24348" y="25624"/>
                  </a:cubicBezTo>
                  <a:cubicBezTo>
                    <a:pt x="24652" y="25624"/>
                    <a:pt x="24986" y="25655"/>
                    <a:pt x="25290" y="25655"/>
                  </a:cubicBezTo>
                  <a:cubicBezTo>
                    <a:pt x="28390" y="25655"/>
                    <a:pt x="31704" y="24591"/>
                    <a:pt x="32859" y="23284"/>
                  </a:cubicBezTo>
                  <a:cubicBezTo>
                    <a:pt x="33467" y="22554"/>
                    <a:pt x="33497" y="21855"/>
                    <a:pt x="33436" y="21490"/>
                  </a:cubicBezTo>
                  <a:cubicBezTo>
                    <a:pt x="33163" y="19667"/>
                    <a:pt x="30913" y="19332"/>
                    <a:pt x="29849" y="19180"/>
                  </a:cubicBezTo>
                  <a:cubicBezTo>
                    <a:pt x="28998" y="19089"/>
                    <a:pt x="27965" y="18998"/>
                    <a:pt x="26840" y="18968"/>
                  </a:cubicBezTo>
                  <a:cubicBezTo>
                    <a:pt x="26840" y="18876"/>
                    <a:pt x="26871" y="18755"/>
                    <a:pt x="26871" y="18664"/>
                  </a:cubicBezTo>
                  <a:cubicBezTo>
                    <a:pt x="26962" y="17904"/>
                    <a:pt x="26719" y="17174"/>
                    <a:pt x="26172" y="16566"/>
                  </a:cubicBezTo>
                  <a:cubicBezTo>
                    <a:pt x="26020" y="16384"/>
                    <a:pt x="25837" y="16232"/>
                    <a:pt x="25655" y="16080"/>
                  </a:cubicBezTo>
                  <a:cubicBezTo>
                    <a:pt x="26658" y="15016"/>
                    <a:pt x="27357" y="13770"/>
                    <a:pt x="26931" y="12432"/>
                  </a:cubicBezTo>
                  <a:cubicBezTo>
                    <a:pt x="26749" y="11855"/>
                    <a:pt x="26415" y="11460"/>
                    <a:pt x="26111" y="11217"/>
                  </a:cubicBezTo>
                  <a:cubicBezTo>
                    <a:pt x="26232" y="10396"/>
                    <a:pt x="26141" y="9666"/>
                    <a:pt x="25868" y="9059"/>
                  </a:cubicBezTo>
                  <a:cubicBezTo>
                    <a:pt x="25533" y="8390"/>
                    <a:pt x="25017" y="7843"/>
                    <a:pt x="24317" y="7539"/>
                  </a:cubicBezTo>
                  <a:cubicBezTo>
                    <a:pt x="24956" y="5776"/>
                    <a:pt x="25047" y="4104"/>
                    <a:pt x="24500" y="2767"/>
                  </a:cubicBezTo>
                  <a:cubicBezTo>
                    <a:pt x="23922" y="1368"/>
                    <a:pt x="22706" y="457"/>
                    <a:pt x="21065" y="122"/>
                  </a:cubicBezTo>
                  <a:cubicBezTo>
                    <a:pt x="20670" y="31"/>
                    <a:pt x="20275" y="1"/>
                    <a:pt x="19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5318000" y="1928900"/>
              <a:ext cx="433150" cy="85875"/>
            </a:xfrm>
            <a:custGeom>
              <a:avLst/>
              <a:gdLst/>
              <a:ahLst/>
              <a:cxnLst/>
              <a:rect l="l" t="t" r="r" b="b"/>
              <a:pathLst>
                <a:path w="17326" h="3435" extrusionOk="0">
                  <a:moveTo>
                    <a:pt x="8663" y="0"/>
                  </a:moveTo>
                  <a:cubicBezTo>
                    <a:pt x="3891" y="0"/>
                    <a:pt x="0" y="760"/>
                    <a:pt x="0" y="1702"/>
                  </a:cubicBezTo>
                  <a:cubicBezTo>
                    <a:pt x="0" y="2675"/>
                    <a:pt x="3891" y="3435"/>
                    <a:pt x="8663" y="3435"/>
                  </a:cubicBezTo>
                  <a:cubicBezTo>
                    <a:pt x="13435" y="3435"/>
                    <a:pt x="17326" y="2675"/>
                    <a:pt x="17326" y="1702"/>
                  </a:cubicBezTo>
                  <a:cubicBezTo>
                    <a:pt x="17326" y="760"/>
                    <a:pt x="13435" y="0"/>
                    <a:pt x="8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5263175" y="1125175"/>
              <a:ext cx="349950" cy="194725"/>
            </a:xfrm>
            <a:custGeom>
              <a:avLst/>
              <a:gdLst/>
              <a:ahLst/>
              <a:cxnLst/>
              <a:rect l="l" t="t" r="r" b="b"/>
              <a:pathLst>
                <a:path w="13998" h="7789" extrusionOk="0">
                  <a:moveTo>
                    <a:pt x="4796" y="1"/>
                  </a:moveTo>
                  <a:cubicBezTo>
                    <a:pt x="4543" y="1"/>
                    <a:pt x="4320" y="55"/>
                    <a:pt x="4139" y="173"/>
                  </a:cubicBezTo>
                  <a:cubicBezTo>
                    <a:pt x="1" y="2839"/>
                    <a:pt x="8677" y="7789"/>
                    <a:pt x="11504" y="7789"/>
                  </a:cubicBezTo>
                  <a:cubicBezTo>
                    <a:pt x="11771" y="7789"/>
                    <a:pt x="11986" y="7745"/>
                    <a:pt x="12133" y="7650"/>
                  </a:cubicBezTo>
                  <a:cubicBezTo>
                    <a:pt x="13998" y="6426"/>
                    <a:pt x="7553" y="1"/>
                    <a:pt x="47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5557350" y="1194225"/>
              <a:ext cx="248025" cy="154975"/>
            </a:xfrm>
            <a:custGeom>
              <a:avLst/>
              <a:gdLst/>
              <a:ahLst/>
              <a:cxnLst/>
              <a:rect l="l" t="t" r="r" b="b"/>
              <a:pathLst>
                <a:path w="9921" h="6199" extrusionOk="0">
                  <a:moveTo>
                    <a:pt x="7072" y="0"/>
                  </a:moveTo>
                  <a:cubicBezTo>
                    <a:pt x="4239" y="0"/>
                    <a:pt x="1" y="5983"/>
                    <a:pt x="1" y="5983"/>
                  </a:cubicBezTo>
                  <a:cubicBezTo>
                    <a:pt x="185" y="6131"/>
                    <a:pt x="464" y="6199"/>
                    <a:pt x="810" y="6199"/>
                  </a:cubicBezTo>
                  <a:cubicBezTo>
                    <a:pt x="3433" y="6199"/>
                    <a:pt x="9921" y="2321"/>
                    <a:pt x="8390" y="603"/>
                  </a:cubicBezTo>
                  <a:cubicBezTo>
                    <a:pt x="8013" y="180"/>
                    <a:pt x="7564" y="0"/>
                    <a:pt x="7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5552050" y="987350"/>
              <a:ext cx="270100" cy="232925"/>
            </a:xfrm>
            <a:custGeom>
              <a:avLst/>
              <a:gdLst/>
              <a:ahLst/>
              <a:cxnLst/>
              <a:rect l="l" t="t" r="r" b="b"/>
              <a:pathLst>
                <a:path w="10804" h="9317" extrusionOk="0">
                  <a:moveTo>
                    <a:pt x="6024" y="1"/>
                  </a:moveTo>
                  <a:cubicBezTo>
                    <a:pt x="1852" y="1"/>
                    <a:pt x="0" y="7540"/>
                    <a:pt x="0" y="7540"/>
                  </a:cubicBezTo>
                  <a:cubicBezTo>
                    <a:pt x="0" y="8804"/>
                    <a:pt x="470" y="9316"/>
                    <a:pt x="1185" y="9316"/>
                  </a:cubicBezTo>
                  <a:cubicBezTo>
                    <a:pt x="4042" y="9316"/>
                    <a:pt x="10803" y="1121"/>
                    <a:pt x="6961" y="124"/>
                  </a:cubicBezTo>
                  <a:cubicBezTo>
                    <a:pt x="6636" y="40"/>
                    <a:pt x="6324" y="1"/>
                    <a:pt x="60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5352950" y="897300"/>
              <a:ext cx="221000" cy="210000"/>
            </a:xfrm>
            <a:custGeom>
              <a:avLst/>
              <a:gdLst/>
              <a:ahLst/>
              <a:cxnLst/>
              <a:rect l="l" t="t" r="r" b="b"/>
              <a:pathLst>
                <a:path w="8840" h="8400" extrusionOk="0">
                  <a:moveTo>
                    <a:pt x="791" y="0"/>
                  </a:moveTo>
                  <a:cubicBezTo>
                    <a:pt x="719" y="0"/>
                    <a:pt x="658" y="16"/>
                    <a:pt x="608" y="48"/>
                  </a:cubicBezTo>
                  <a:cubicBezTo>
                    <a:pt x="0" y="443"/>
                    <a:pt x="882" y="3391"/>
                    <a:pt x="2554" y="5397"/>
                  </a:cubicBezTo>
                  <a:cubicBezTo>
                    <a:pt x="4144" y="7265"/>
                    <a:pt x="6552" y="8400"/>
                    <a:pt x="7601" y="8400"/>
                  </a:cubicBezTo>
                  <a:cubicBezTo>
                    <a:pt x="7815" y="8400"/>
                    <a:pt x="7973" y="8352"/>
                    <a:pt x="8055" y="8255"/>
                  </a:cubicBezTo>
                  <a:cubicBezTo>
                    <a:pt x="8840" y="7238"/>
                    <a:pt x="2348" y="0"/>
                    <a:pt x="7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5616625" y="1282975"/>
              <a:ext cx="322725" cy="76225"/>
            </a:xfrm>
            <a:custGeom>
              <a:avLst/>
              <a:gdLst/>
              <a:ahLst/>
              <a:cxnLst/>
              <a:rect l="l" t="t" r="r" b="b"/>
              <a:pathLst>
                <a:path w="12909" h="3049" extrusionOk="0">
                  <a:moveTo>
                    <a:pt x="6460" y="1"/>
                  </a:moveTo>
                  <a:cubicBezTo>
                    <a:pt x="3337" y="1"/>
                    <a:pt x="214" y="335"/>
                    <a:pt x="122" y="1004"/>
                  </a:cubicBezTo>
                  <a:cubicBezTo>
                    <a:pt x="1" y="1673"/>
                    <a:pt x="3010" y="2828"/>
                    <a:pt x="5563" y="3010"/>
                  </a:cubicBezTo>
                  <a:cubicBezTo>
                    <a:pt x="5880" y="3036"/>
                    <a:pt x="6196" y="3048"/>
                    <a:pt x="6510" y="3048"/>
                  </a:cubicBezTo>
                  <a:cubicBezTo>
                    <a:pt x="9846" y="3048"/>
                    <a:pt x="12909" y="1671"/>
                    <a:pt x="12797" y="1004"/>
                  </a:cubicBezTo>
                  <a:cubicBezTo>
                    <a:pt x="12706" y="335"/>
                    <a:pt x="9583" y="1"/>
                    <a:pt x="6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5224525" y="1308800"/>
              <a:ext cx="319875" cy="77000"/>
            </a:xfrm>
            <a:custGeom>
              <a:avLst/>
              <a:gdLst/>
              <a:ahLst/>
              <a:cxnLst/>
              <a:rect l="l" t="t" r="r" b="b"/>
              <a:pathLst>
                <a:path w="12795" h="3080" extrusionOk="0">
                  <a:moveTo>
                    <a:pt x="6343" y="0"/>
                  </a:moveTo>
                  <a:cubicBezTo>
                    <a:pt x="6296" y="0"/>
                    <a:pt x="6249" y="0"/>
                    <a:pt x="6201" y="1"/>
                  </a:cubicBezTo>
                  <a:cubicBezTo>
                    <a:pt x="2919" y="93"/>
                    <a:pt x="1" y="2159"/>
                    <a:pt x="213" y="2828"/>
                  </a:cubicBezTo>
                  <a:cubicBezTo>
                    <a:pt x="270" y="3027"/>
                    <a:pt x="572" y="3080"/>
                    <a:pt x="1384" y="3080"/>
                  </a:cubicBezTo>
                  <a:cubicBezTo>
                    <a:pt x="2312" y="3080"/>
                    <a:pt x="3907" y="3010"/>
                    <a:pt x="6566" y="3010"/>
                  </a:cubicBezTo>
                  <a:cubicBezTo>
                    <a:pt x="9111" y="3010"/>
                    <a:pt x="10627" y="3080"/>
                    <a:pt x="11502" y="3080"/>
                  </a:cubicBezTo>
                  <a:cubicBezTo>
                    <a:pt x="12268" y="3080"/>
                    <a:pt x="12542" y="3027"/>
                    <a:pt x="12584" y="2828"/>
                  </a:cubicBezTo>
                  <a:cubicBezTo>
                    <a:pt x="12794" y="2139"/>
                    <a:pt x="9751" y="0"/>
                    <a:pt x="6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554150" y="1071675"/>
              <a:ext cx="231975" cy="153600"/>
            </a:xfrm>
            <a:custGeom>
              <a:avLst/>
              <a:gdLst/>
              <a:ahLst/>
              <a:cxnLst/>
              <a:rect l="l" t="t" r="r" b="b"/>
              <a:pathLst>
                <a:path w="9279" h="6144" extrusionOk="0">
                  <a:moveTo>
                    <a:pt x="7780" y="1"/>
                  </a:moveTo>
                  <a:cubicBezTo>
                    <a:pt x="5274" y="1"/>
                    <a:pt x="1" y="5077"/>
                    <a:pt x="554" y="5991"/>
                  </a:cubicBezTo>
                  <a:cubicBezTo>
                    <a:pt x="619" y="6097"/>
                    <a:pt x="773" y="6143"/>
                    <a:pt x="990" y="6143"/>
                  </a:cubicBezTo>
                  <a:cubicBezTo>
                    <a:pt x="1894" y="6143"/>
                    <a:pt x="3900" y="5334"/>
                    <a:pt x="5175" y="4623"/>
                  </a:cubicBezTo>
                  <a:cubicBezTo>
                    <a:pt x="6664" y="3772"/>
                    <a:pt x="9278" y="1887"/>
                    <a:pt x="8883" y="672"/>
                  </a:cubicBezTo>
                  <a:cubicBezTo>
                    <a:pt x="8761" y="368"/>
                    <a:pt x="8488" y="185"/>
                    <a:pt x="8427" y="155"/>
                  </a:cubicBezTo>
                  <a:cubicBezTo>
                    <a:pt x="8243" y="49"/>
                    <a:pt x="8025" y="1"/>
                    <a:pt x="7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190450" y="1111875"/>
              <a:ext cx="335025" cy="82975"/>
            </a:xfrm>
            <a:custGeom>
              <a:avLst/>
              <a:gdLst/>
              <a:ahLst/>
              <a:cxnLst/>
              <a:rect l="l" t="t" r="r" b="b"/>
              <a:pathLst>
                <a:path w="13401" h="3319" extrusionOk="0">
                  <a:moveTo>
                    <a:pt x="6537" y="1"/>
                  </a:moveTo>
                  <a:cubicBezTo>
                    <a:pt x="3097" y="1"/>
                    <a:pt x="1" y="2003"/>
                    <a:pt x="178" y="2741"/>
                  </a:cubicBezTo>
                  <a:cubicBezTo>
                    <a:pt x="269" y="3137"/>
                    <a:pt x="1151" y="3045"/>
                    <a:pt x="6835" y="3197"/>
                  </a:cubicBezTo>
                  <a:cubicBezTo>
                    <a:pt x="9510" y="3258"/>
                    <a:pt x="11067" y="3319"/>
                    <a:pt x="11972" y="3319"/>
                  </a:cubicBezTo>
                  <a:cubicBezTo>
                    <a:pt x="12876" y="3319"/>
                    <a:pt x="13127" y="3258"/>
                    <a:pt x="13188" y="3076"/>
                  </a:cubicBezTo>
                  <a:cubicBezTo>
                    <a:pt x="13400" y="2346"/>
                    <a:pt x="10300" y="127"/>
                    <a:pt x="6835" y="6"/>
                  </a:cubicBezTo>
                  <a:cubicBezTo>
                    <a:pt x="6735" y="2"/>
                    <a:pt x="6636" y="1"/>
                    <a:pt x="6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5480400" y="809825"/>
              <a:ext cx="318025" cy="258375"/>
            </a:xfrm>
            <a:custGeom>
              <a:avLst/>
              <a:gdLst/>
              <a:ahLst/>
              <a:cxnLst/>
              <a:rect l="l" t="t" r="r" b="b"/>
              <a:pathLst>
                <a:path w="12721" h="10335" extrusionOk="0">
                  <a:moveTo>
                    <a:pt x="6514" y="0"/>
                  </a:moveTo>
                  <a:cubicBezTo>
                    <a:pt x="1535" y="0"/>
                    <a:pt x="1" y="9340"/>
                    <a:pt x="3292" y="10264"/>
                  </a:cubicBezTo>
                  <a:cubicBezTo>
                    <a:pt x="3467" y="10312"/>
                    <a:pt x="3648" y="10334"/>
                    <a:pt x="3832" y="10334"/>
                  </a:cubicBezTo>
                  <a:cubicBezTo>
                    <a:pt x="7541" y="10334"/>
                    <a:pt x="12720" y="1153"/>
                    <a:pt x="7334" y="82"/>
                  </a:cubicBezTo>
                  <a:cubicBezTo>
                    <a:pt x="7051" y="27"/>
                    <a:pt x="6778" y="0"/>
                    <a:pt x="6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5520125" y="1020075"/>
              <a:ext cx="66125" cy="519025"/>
            </a:xfrm>
            <a:custGeom>
              <a:avLst/>
              <a:gdLst/>
              <a:ahLst/>
              <a:cxnLst/>
              <a:rect l="l" t="t" r="r" b="b"/>
              <a:pathLst>
                <a:path w="2645" h="20761" fill="none" extrusionOk="0">
                  <a:moveTo>
                    <a:pt x="2189" y="0"/>
                  </a:moveTo>
                  <a:cubicBezTo>
                    <a:pt x="2189" y="0"/>
                    <a:pt x="791" y="5441"/>
                    <a:pt x="1703" y="9331"/>
                  </a:cubicBezTo>
                  <a:cubicBezTo>
                    <a:pt x="2645" y="13222"/>
                    <a:pt x="1" y="20760"/>
                    <a:pt x="1" y="20760"/>
                  </a:cubicBezTo>
                </a:path>
              </a:pathLst>
            </a:custGeom>
            <a:solidFill>
              <a:schemeClr val="accent4"/>
            </a:solidFill>
            <a:ln w="2052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5478325" y="1180400"/>
              <a:ext cx="79050" cy="38025"/>
            </a:xfrm>
            <a:custGeom>
              <a:avLst/>
              <a:gdLst/>
              <a:ahLst/>
              <a:cxnLst/>
              <a:rect l="l" t="t" r="r" b="b"/>
              <a:pathLst>
                <a:path w="3162" h="1521" fill="none" extrusionOk="0">
                  <a:moveTo>
                    <a:pt x="1" y="0"/>
                  </a:moveTo>
                  <a:cubicBezTo>
                    <a:pt x="1" y="0"/>
                    <a:pt x="2493" y="61"/>
                    <a:pt x="3162" y="152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5571050" y="1306550"/>
              <a:ext cx="74475" cy="37250"/>
            </a:xfrm>
            <a:custGeom>
              <a:avLst/>
              <a:gdLst/>
              <a:ahLst/>
              <a:cxnLst/>
              <a:rect l="l" t="t" r="r" b="b"/>
              <a:pathLst>
                <a:path w="2979" h="1490" fill="none" extrusionOk="0">
                  <a:moveTo>
                    <a:pt x="0" y="1490"/>
                  </a:moveTo>
                  <a:cubicBezTo>
                    <a:pt x="0" y="1490"/>
                    <a:pt x="638" y="304"/>
                    <a:pt x="2979" y="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5501900" y="1368100"/>
              <a:ext cx="56250" cy="26625"/>
            </a:xfrm>
            <a:custGeom>
              <a:avLst/>
              <a:gdLst/>
              <a:ahLst/>
              <a:cxnLst/>
              <a:rect l="l" t="t" r="r" b="b"/>
              <a:pathLst>
                <a:path w="2250" h="1065" fill="none" extrusionOk="0">
                  <a:moveTo>
                    <a:pt x="2249" y="1064"/>
                  </a:moveTo>
                  <a:cubicBezTo>
                    <a:pt x="2249" y="0"/>
                    <a:pt x="0" y="365"/>
                    <a:pt x="0" y="365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5318750" y="1488925"/>
              <a:ext cx="429375" cy="492300"/>
            </a:xfrm>
            <a:custGeom>
              <a:avLst/>
              <a:gdLst/>
              <a:ahLst/>
              <a:cxnLst/>
              <a:rect l="l" t="t" r="r" b="b"/>
              <a:pathLst>
                <a:path w="17175" h="19692" extrusionOk="0">
                  <a:moveTo>
                    <a:pt x="2493" y="0"/>
                  </a:moveTo>
                  <a:lnTo>
                    <a:pt x="2493" y="365"/>
                  </a:lnTo>
                  <a:cubicBezTo>
                    <a:pt x="2493" y="2918"/>
                    <a:pt x="1855" y="5410"/>
                    <a:pt x="852" y="7751"/>
                  </a:cubicBezTo>
                  <a:cubicBezTo>
                    <a:pt x="274" y="9088"/>
                    <a:pt x="1" y="10578"/>
                    <a:pt x="183" y="12128"/>
                  </a:cubicBezTo>
                  <a:cubicBezTo>
                    <a:pt x="639" y="16049"/>
                    <a:pt x="3770" y="19210"/>
                    <a:pt x="7691" y="19636"/>
                  </a:cubicBezTo>
                  <a:cubicBezTo>
                    <a:pt x="8022" y="19673"/>
                    <a:pt x="8350" y="19691"/>
                    <a:pt x="8674" y="19691"/>
                  </a:cubicBezTo>
                  <a:cubicBezTo>
                    <a:pt x="13371" y="19691"/>
                    <a:pt x="17174" y="15875"/>
                    <a:pt x="17174" y="11155"/>
                  </a:cubicBezTo>
                  <a:cubicBezTo>
                    <a:pt x="17174" y="9848"/>
                    <a:pt x="16901" y="8632"/>
                    <a:pt x="16384" y="7508"/>
                  </a:cubicBezTo>
                  <a:cubicBezTo>
                    <a:pt x="15290" y="5259"/>
                    <a:pt x="14834" y="2736"/>
                    <a:pt x="14834" y="213"/>
                  </a:cubicBezTo>
                  <a:lnTo>
                    <a:pt x="14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5503925" y="1399100"/>
              <a:ext cx="352775" cy="180025"/>
            </a:xfrm>
            <a:custGeom>
              <a:avLst/>
              <a:gdLst/>
              <a:ahLst/>
              <a:cxnLst/>
              <a:rect l="l" t="t" r="r" b="b"/>
              <a:pathLst>
                <a:path w="14111" h="7201" extrusionOk="0">
                  <a:moveTo>
                    <a:pt x="4644" y="0"/>
                  </a:moveTo>
                  <a:cubicBezTo>
                    <a:pt x="4212" y="0"/>
                    <a:pt x="3789" y="59"/>
                    <a:pt x="3384" y="189"/>
                  </a:cubicBezTo>
                  <a:cubicBezTo>
                    <a:pt x="1" y="1251"/>
                    <a:pt x="3151" y="7201"/>
                    <a:pt x="7912" y="7201"/>
                  </a:cubicBezTo>
                  <a:cubicBezTo>
                    <a:pt x="8327" y="7201"/>
                    <a:pt x="8754" y="7156"/>
                    <a:pt x="9190" y="7058"/>
                  </a:cubicBezTo>
                  <a:cubicBezTo>
                    <a:pt x="14110" y="5980"/>
                    <a:pt x="8975" y="0"/>
                    <a:pt x="4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5362825" y="1587675"/>
              <a:ext cx="338950" cy="80325"/>
            </a:xfrm>
            <a:custGeom>
              <a:avLst/>
              <a:gdLst/>
              <a:ahLst/>
              <a:cxnLst/>
              <a:rect l="l" t="t" r="r" b="b"/>
              <a:pathLst>
                <a:path w="13558" h="3213" extrusionOk="0">
                  <a:moveTo>
                    <a:pt x="9510" y="668"/>
                  </a:moveTo>
                  <a:cubicBezTo>
                    <a:pt x="9512" y="669"/>
                    <a:pt x="9513" y="670"/>
                    <a:pt x="9514" y="670"/>
                  </a:cubicBezTo>
                  <a:cubicBezTo>
                    <a:pt x="9788" y="822"/>
                    <a:pt x="10062" y="974"/>
                    <a:pt x="10305" y="1157"/>
                  </a:cubicBezTo>
                  <a:cubicBezTo>
                    <a:pt x="10518" y="1369"/>
                    <a:pt x="10700" y="1612"/>
                    <a:pt x="10761" y="1916"/>
                  </a:cubicBezTo>
                  <a:cubicBezTo>
                    <a:pt x="10791" y="2190"/>
                    <a:pt x="10639" y="2494"/>
                    <a:pt x="10366" y="2616"/>
                  </a:cubicBezTo>
                  <a:cubicBezTo>
                    <a:pt x="10122" y="2767"/>
                    <a:pt x="9818" y="2828"/>
                    <a:pt x="9514" y="2828"/>
                  </a:cubicBezTo>
                  <a:cubicBezTo>
                    <a:pt x="9211" y="2828"/>
                    <a:pt x="8876" y="2737"/>
                    <a:pt x="8694" y="2524"/>
                  </a:cubicBezTo>
                  <a:cubicBezTo>
                    <a:pt x="8511" y="2281"/>
                    <a:pt x="8511" y="1947"/>
                    <a:pt x="8633" y="1673"/>
                  </a:cubicBezTo>
                  <a:cubicBezTo>
                    <a:pt x="8793" y="1240"/>
                    <a:pt x="9124" y="909"/>
                    <a:pt x="9510" y="668"/>
                  </a:cubicBezTo>
                  <a:close/>
                  <a:moveTo>
                    <a:pt x="4952" y="603"/>
                  </a:moveTo>
                  <a:cubicBezTo>
                    <a:pt x="5046" y="643"/>
                    <a:pt x="5138" y="686"/>
                    <a:pt x="5229" y="731"/>
                  </a:cubicBezTo>
                  <a:cubicBezTo>
                    <a:pt x="5381" y="792"/>
                    <a:pt x="5502" y="883"/>
                    <a:pt x="5624" y="944"/>
                  </a:cubicBezTo>
                  <a:lnTo>
                    <a:pt x="5837" y="1065"/>
                  </a:lnTo>
                  <a:lnTo>
                    <a:pt x="6019" y="1217"/>
                  </a:lnTo>
                  <a:cubicBezTo>
                    <a:pt x="6262" y="1400"/>
                    <a:pt x="6475" y="1612"/>
                    <a:pt x="6596" y="1886"/>
                  </a:cubicBezTo>
                  <a:cubicBezTo>
                    <a:pt x="6718" y="2160"/>
                    <a:pt x="6657" y="2494"/>
                    <a:pt x="6475" y="2707"/>
                  </a:cubicBezTo>
                  <a:cubicBezTo>
                    <a:pt x="6262" y="2919"/>
                    <a:pt x="5989" y="3041"/>
                    <a:pt x="5685" y="3071"/>
                  </a:cubicBezTo>
                  <a:cubicBezTo>
                    <a:pt x="5559" y="3084"/>
                    <a:pt x="5433" y="3091"/>
                    <a:pt x="5307" y="3091"/>
                  </a:cubicBezTo>
                  <a:cubicBezTo>
                    <a:pt x="5129" y="3091"/>
                    <a:pt x="4951" y="3077"/>
                    <a:pt x="4773" y="3041"/>
                  </a:cubicBezTo>
                  <a:cubicBezTo>
                    <a:pt x="4469" y="2980"/>
                    <a:pt x="4195" y="2859"/>
                    <a:pt x="3982" y="2616"/>
                  </a:cubicBezTo>
                  <a:cubicBezTo>
                    <a:pt x="3800" y="2403"/>
                    <a:pt x="3739" y="2099"/>
                    <a:pt x="3830" y="1825"/>
                  </a:cubicBezTo>
                  <a:cubicBezTo>
                    <a:pt x="3891" y="1521"/>
                    <a:pt x="4074" y="1278"/>
                    <a:pt x="4286" y="1065"/>
                  </a:cubicBezTo>
                  <a:cubicBezTo>
                    <a:pt x="4488" y="877"/>
                    <a:pt x="4713" y="725"/>
                    <a:pt x="4952" y="603"/>
                  </a:cubicBezTo>
                  <a:close/>
                  <a:moveTo>
                    <a:pt x="6941" y="0"/>
                  </a:moveTo>
                  <a:cubicBezTo>
                    <a:pt x="6586" y="0"/>
                    <a:pt x="6227" y="37"/>
                    <a:pt x="5867" y="123"/>
                  </a:cubicBezTo>
                  <a:cubicBezTo>
                    <a:pt x="5525" y="192"/>
                    <a:pt x="5182" y="308"/>
                    <a:pt x="4867" y="479"/>
                  </a:cubicBezTo>
                  <a:lnTo>
                    <a:pt x="4867" y="479"/>
                  </a:lnTo>
                  <a:cubicBezTo>
                    <a:pt x="4285" y="243"/>
                    <a:pt x="3653" y="123"/>
                    <a:pt x="3023" y="123"/>
                  </a:cubicBezTo>
                  <a:cubicBezTo>
                    <a:pt x="1911" y="123"/>
                    <a:pt x="807" y="498"/>
                    <a:pt x="1" y="1278"/>
                  </a:cubicBezTo>
                  <a:cubicBezTo>
                    <a:pt x="804" y="553"/>
                    <a:pt x="1850" y="181"/>
                    <a:pt x="2913" y="181"/>
                  </a:cubicBezTo>
                  <a:cubicBezTo>
                    <a:pt x="3097" y="181"/>
                    <a:pt x="3282" y="192"/>
                    <a:pt x="3466" y="214"/>
                  </a:cubicBezTo>
                  <a:cubicBezTo>
                    <a:pt x="3910" y="259"/>
                    <a:pt x="4354" y="368"/>
                    <a:pt x="4775" y="530"/>
                  </a:cubicBezTo>
                  <a:lnTo>
                    <a:pt x="4775" y="530"/>
                  </a:lnTo>
                  <a:cubicBezTo>
                    <a:pt x="4565" y="653"/>
                    <a:pt x="4369" y="800"/>
                    <a:pt x="4195" y="974"/>
                  </a:cubicBezTo>
                  <a:cubicBezTo>
                    <a:pt x="3952" y="1187"/>
                    <a:pt x="3770" y="1460"/>
                    <a:pt x="3679" y="1795"/>
                  </a:cubicBezTo>
                  <a:cubicBezTo>
                    <a:pt x="3587" y="2099"/>
                    <a:pt x="3679" y="2464"/>
                    <a:pt x="3891" y="2707"/>
                  </a:cubicBezTo>
                  <a:cubicBezTo>
                    <a:pt x="4104" y="2950"/>
                    <a:pt x="4438" y="3102"/>
                    <a:pt x="4742" y="3163"/>
                  </a:cubicBezTo>
                  <a:cubicBezTo>
                    <a:pt x="4920" y="3198"/>
                    <a:pt x="5109" y="3213"/>
                    <a:pt x="5296" y="3213"/>
                  </a:cubicBezTo>
                  <a:cubicBezTo>
                    <a:pt x="5428" y="3213"/>
                    <a:pt x="5559" y="3206"/>
                    <a:pt x="5685" y="3193"/>
                  </a:cubicBezTo>
                  <a:cubicBezTo>
                    <a:pt x="6019" y="3132"/>
                    <a:pt x="6323" y="3011"/>
                    <a:pt x="6566" y="2767"/>
                  </a:cubicBezTo>
                  <a:cubicBezTo>
                    <a:pt x="6779" y="2524"/>
                    <a:pt x="6840" y="2160"/>
                    <a:pt x="6688" y="1856"/>
                  </a:cubicBezTo>
                  <a:cubicBezTo>
                    <a:pt x="6260" y="1283"/>
                    <a:pt x="5689" y="847"/>
                    <a:pt x="5047" y="556"/>
                  </a:cubicBezTo>
                  <a:lnTo>
                    <a:pt x="5047" y="556"/>
                  </a:lnTo>
                  <a:cubicBezTo>
                    <a:pt x="5320" y="427"/>
                    <a:pt x="5609" y="336"/>
                    <a:pt x="5897" y="275"/>
                  </a:cubicBezTo>
                  <a:cubicBezTo>
                    <a:pt x="6266" y="201"/>
                    <a:pt x="6645" y="161"/>
                    <a:pt x="7022" y="161"/>
                  </a:cubicBezTo>
                  <a:cubicBezTo>
                    <a:pt x="7267" y="161"/>
                    <a:pt x="7512" y="178"/>
                    <a:pt x="7752" y="214"/>
                  </a:cubicBezTo>
                  <a:cubicBezTo>
                    <a:pt x="8316" y="299"/>
                    <a:pt x="8881" y="410"/>
                    <a:pt x="9397" y="620"/>
                  </a:cubicBezTo>
                  <a:lnTo>
                    <a:pt x="9397" y="620"/>
                  </a:lnTo>
                  <a:cubicBezTo>
                    <a:pt x="9016" y="868"/>
                    <a:pt x="8694" y="1209"/>
                    <a:pt x="8542" y="1643"/>
                  </a:cubicBezTo>
                  <a:cubicBezTo>
                    <a:pt x="8420" y="1947"/>
                    <a:pt x="8420" y="2312"/>
                    <a:pt x="8633" y="2585"/>
                  </a:cubicBezTo>
                  <a:cubicBezTo>
                    <a:pt x="8820" y="2825"/>
                    <a:pt x="9101" y="2925"/>
                    <a:pt x="9393" y="2925"/>
                  </a:cubicBezTo>
                  <a:cubicBezTo>
                    <a:pt x="9433" y="2925"/>
                    <a:pt x="9474" y="2923"/>
                    <a:pt x="9514" y="2919"/>
                  </a:cubicBezTo>
                  <a:cubicBezTo>
                    <a:pt x="9818" y="2919"/>
                    <a:pt x="10153" y="2889"/>
                    <a:pt x="10426" y="2707"/>
                  </a:cubicBezTo>
                  <a:cubicBezTo>
                    <a:pt x="10730" y="2555"/>
                    <a:pt x="10913" y="2220"/>
                    <a:pt x="10882" y="1886"/>
                  </a:cubicBezTo>
                  <a:cubicBezTo>
                    <a:pt x="10821" y="1552"/>
                    <a:pt x="10609" y="1278"/>
                    <a:pt x="10366" y="1065"/>
                  </a:cubicBezTo>
                  <a:cubicBezTo>
                    <a:pt x="10171" y="871"/>
                    <a:pt x="9901" y="727"/>
                    <a:pt x="9647" y="588"/>
                  </a:cubicBezTo>
                  <a:lnTo>
                    <a:pt x="9647" y="588"/>
                  </a:lnTo>
                  <a:cubicBezTo>
                    <a:pt x="9733" y="540"/>
                    <a:pt x="9821" y="497"/>
                    <a:pt x="9910" y="457"/>
                  </a:cubicBezTo>
                  <a:cubicBezTo>
                    <a:pt x="10372" y="263"/>
                    <a:pt x="10873" y="166"/>
                    <a:pt x="11366" y="166"/>
                  </a:cubicBezTo>
                  <a:cubicBezTo>
                    <a:pt x="11489" y="166"/>
                    <a:pt x="11612" y="172"/>
                    <a:pt x="11733" y="184"/>
                  </a:cubicBezTo>
                  <a:cubicBezTo>
                    <a:pt x="12372" y="214"/>
                    <a:pt x="12980" y="336"/>
                    <a:pt x="13557" y="549"/>
                  </a:cubicBezTo>
                  <a:cubicBezTo>
                    <a:pt x="12980" y="336"/>
                    <a:pt x="12372" y="184"/>
                    <a:pt x="11733" y="123"/>
                  </a:cubicBezTo>
                  <a:cubicBezTo>
                    <a:pt x="11637" y="118"/>
                    <a:pt x="11540" y="116"/>
                    <a:pt x="11443" y="116"/>
                  </a:cubicBezTo>
                  <a:cubicBezTo>
                    <a:pt x="10924" y="116"/>
                    <a:pt x="10391" y="187"/>
                    <a:pt x="9879" y="366"/>
                  </a:cubicBezTo>
                  <a:cubicBezTo>
                    <a:pt x="9764" y="415"/>
                    <a:pt x="9650" y="471"/>
                    <a:pt x="9539" y="534"/>
                  </a:cubicBezTo>
                  <a:lnTo>
                    <a:pt x="9539" y="534"/>
                  </a:lnTo>
                  <a:cubicBezTo>
                    <a:pt x="8973" y="299"/>
                    <a:pt x="8377" y="152"/>
                    <a:pt x="7752" y="62"/>
                  </a:cubicBezTo>
                  <a:cubicBezTo>
                    <a:pt x="7486" y="22"/>
                    <a:pt x="7215" y="0"/>
                    <a:pt x="6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5324825" y="1676600"/>
              <a:ext cx="403525" cy="90500"/>
            </a:xfrm>
            <a:custGeom>
              <a:avLst/>
              <a:gdLst/>
              <a:ahLst/>
              <a:cxnLst/>
              <a:rect l="l" t="t" r="r" b="b"/>
              <a:pathLst>
                <a:path w="16141" h="3620" extrusionOk="0">
                  <a:moveTo>
                    <a:pt x="13962" y="1100"/>
                  </a:moveTo>
                  <a:lnTo>
                    <a:pt x="13962" y="1100"/>
                  </a:lnTo>
                  <a:cubicBezTo>
                    <a:pt x="14209" y="1170"/>
                    <a:pt x="14454" y="1276"/>
                    <a:pt x="14652" y="1429"/>
                  </a:cubicBezTo>
                  <a:cubicBezTo>
                    <a:pt x="14956" y="1612"/>
                    <a:pt x="15138" y="1946"/>
                    <a:pt x="15047" y="2280"/>
                  </a:cubicBezTo>
                  <a:cubicBezTo>
                    <a:pt x="14925" y="2615"/>
                    <a:pt x="14621" y="2828"/>
                    <a:pt x="14287" y="2949"/>
                  </a:cubicBezTo>
                  <a:cubicBezTo>
                    <a:pt x="14176" y="2994"/>
                    <a:pt x="14048" y="3022"/>
                    <a:pt x="13928" y="3022"/>
                  </a:cubicBezTo>
                  <a:cubicBezTo>
                    <a:pt x="13884" y="3022"/>
                    <a:pt x="13841" y="3018"/>
                    <a:pt x="13800" y="3010"/>
                  </a:cubicBezTo>
                  <a:cubicBezTo>
                    <a:pt x="13618" y="2980"/>
                    <a:pt x="13497" y="2858"/>
                    <a:pt x="13436" y="2706"/>
                  </a:cubicBezTo>
                  <a:cubicBezTo>
                    <a:pt x="13314" y="2402"/>
                    <a:pt x="13405" y="2007"/>
                    <a:pt x="13557" y="1703"/>
                  </a:cubicBezTo>
                  <a:cubicBezTo>
                    <a:pt x="13663" y="1492"/>
                    <a:pt x="13798" y="1280"/>
                    <a:pt x="13962" y="1100"/>
                  </a:cubicBezTo>
                  <a:close/>
                  <a:moveTo>
                    <a:pt x="9644" y="2055"/>
                  </a:moveTo>
                  <a:cubicBezTo>
                    <a:pt x="9950" y="2111"/>
                    <a:pt x="10274" y="2171"/>
                    <a:pt x="10548" y="2280"/>
                  </a:cubicBezTo>
                  <a:cubicBezTo>
                    <a:pt x="10731" y="2341"/>
                    <a:pt x="10883" y="2402"/>
                    <a:pt x="11034" y="2493"/>
                  </a:cubicBezTo>
                  <a:cubicBezTo>
                    <a:pt x="11186" y="2584"/>
                    <a:pt x="11308" y="2706"/>
                    <a:pt x="11338" y="2828"/>
                  </a:cubicBezTo>
                  <a:cubicBezTo>
                    <a:pt x="11369" y="2980"/>
                    <a:pt x="11278" y="3101"/>
                    <a:pt x="11126" y="3192"/>
                  </a:cubicBezTo>
                  <a:cubicBezTo>
                    <a:pt x="10974" y="3284"/>
                    <a:pt x="10822" y="3314"/>
                    <a:pt x="10639" y="3375"/>
                  </a:cubicBezTo>
                  <a:cubicBezTo>
                    <a:pt x="10389" y="3443"/>
                    <a:pt x="10121" y="3477"/>
                    <a:pt x="9861" y="3477"/>
                  </a:cubicBezTo>
                  <a:cubicBezTo>
                    <a:pt x="9775" y="3477"/>
                    <a:pt x="9689" y="3473"/>
                    <a:pt x="9606" y="3466"/>
                  </a:cubicBezTo>
                  <a:cubicBezTo>
                    <a:pt x="9454" y="3435"/>
                    <a:pt x="9272" y="3375"/>
                    <a:pt x="9180" y="3284"/>
                  </a:cubicBezTo>
                  <a:cubicBezTo>
                    <a:pt x="9059" y="3162"/>
                    <a:pt x="9028" y="3010"/>
                    <a:pt x="9089" y="2828"/>
                  </a:cubicBezTo>
                  <a:cubicBezTo>
                    <a:pt x="9174" y="2544"/>
                    <a:pt x="9392" y="2286"/>
                    <a:pt x="9644" y="2055"/>
                  </a:cubicBezTo>
                  <a:close/>
                  <a:moveTo>
                    <a:pt x="4143" y="2059"/>
                  </a:moveTo>
                  <a:cubicBezTo>
                    <a:pt x="4150" y="2062"/>
                    <a:pt x="4158" y="2065"/>
                    <a:pt x="4165" y="2068"/>
                  </a:cubicBezTo>
                  <a:cubicBezTo>
                    <a:pt x="4469" y="2189"/>
                    <a:pt x="4803" y="2402"/>
                    <a:pt x="4895" y="2736"/>
                  </a:cubicBezTo>
                  <a:cubicBezTo>
                    <a:pt x="4925" y="2888"/>
                    <a:pt x="4834" y="3071"/>
                    <a:pt x="4712" y="3162"/>
                  </a:cubicBezTo>
                  <a:cubicBezTo>
                    <a:pt x="4591" y="3284"/>
                    <a:pt x="4439" y="3405"/>
                    <a:pt x="4287" y="3435"/>
                  </a:cubicBezTo>
                  <a:cubicBezTo>
                    <a:pt x="4172" y="3477"/>
                    <a:pt x="4050" y="3497"/>
                    <a:pt x="3928" y="3497"/>
                  </a:cubicBezTo>
                  <a:cubicBezTo>
                    <a:pt x="3695" y="3497"/>
                    <a:pt x="3463" y="3423"/>
                    <a:pt x="3284" y="3284"/>
                  </a:cubicBezTo>
                  <a:cubicBezTo>
                    <a:pt x="3162" y="3192"/>
                    <a:pt x="3071" y="3040"/>
                    <a:pt x="3040" y="2858"/>
                  </a:cubicBezTo>
                  <a:cubicBezTo>
                    <a:pt x="3040" y="2706"/>
                    <a:pt x="3132" y="2554"/>
                    <a:pt x="3253" y="2463"/>
                  </a:cubicBezTo>
                  <a:cubicBezTo>
                    <a:pt x="3506" y="2266"/>
                    <a:pt x="3810" y="2148"/>
                    <a:pt x="4143" y="2059"/>
                  </a:cubicBezTo>
                  <a:close/>
                  <a:moveTo>
                    <a:pt x="16141" y="1"/>
                  </a:moveTo>
                  <a:cubicBezTo>
                    <a:pt x="15411" y="122"/>
                    <a:pt x="14743" y="396"/>
                    <a:pt x="14165" y="852"/>
                  </a:cubicBezTo>
                  <a:cubicBezTo>
                    <a:pt x="14104" y="899"/>
                    <a:pt x="14045" y="950"/>
                    <a:pt x="13987" y="1003"/>
                  </a:cubicBezTo>
                  <a:lnTo>
                    <a:pt x="13987" y="1003"/>
                  </a:lnTo>
                  <a:cubicBezTo>
                    <a:pt x="13897" y="979"/>
                    <a:pt x="13804" y="959"/>
                    <a:pt x="13709" y="943"/>
                  </a:cubicBezTo>
                  <a:cubicBezTo>
                    <a:pt x="13384" y="888"/>
                    <a:pt x="13052" y="859"/>
                    <a:pt x="12721" y="859"/>
                  </a:cubicBezTo>
                  <a:cubicBezTo>
                    <a:pt x="11605" y="859"/>
                    <a:pt x="10491" y="1183"/>
                    <a:pt x="9626" y="1899"/>
                  </a:cubicBezTo>
                  <a:lnTo>
                    <a:pt x="9626" y="1899"/>
                  </a:lnTo>
                  <a:cubicBezTo>
                    <a:pt x="9599" y="1894"/>
                    <a:pt x="9572" y="1890"/>
                    <a:pt x="9545" y="1885"/>
                  </a:cubicBezTo>
                  <a:cubicBezTo>
                    <a:pt x="8846" y="1764"/>
                    <a:pt x="8116" y="1733"/>
                    <a:pt x="7417" y="1703"/>
                  </a:cubicBezTo>
                  <a:cubicBezTo>
                    <a:pt x="7150" y="1692"/>
                    <a:pt x="6883" y="1685"/>
                    <a:pt x="6618" y="1685"/>
                  </a:cubicBezTo>
                  <a:cubicBezTo>
                    <a:pt x="6158" y="1685"/>
                    <a:pt x="5703" y="1706"/>
                    <a:pt x="5259" y="1764"/>
                  </a:cubicBezTo>
                  <a:cubicBezTo>
                    <a:pt x="4895" y="1794"/>
                    <a:pt x="4530" y="1825"/>
                    <a:pt x="4195" y="1916"/>
                  </a:cubicBezTo>
                  <a:cubicBezTo>
                    <a:pt x="4164" y="1924"/>
                    <a:pt x="4133" y="1932"/>
                    <a:pt x="4102" y="1940"/>
                  </a:cubicBezTo>
                  <a:lnTo>
                    <a:pt x="4102" y="1940"/>
                  </a:lnTo>
                  <a:cubicBezTo>
                    <a:pt x="3673" y="1783"/>
                    <a:pt x="3211" y="1731"/>
                    <a:pt x="2753" y="1731"/>
                  </a:cubicBezTo>
                  <a:cubicBezTo>
                    <a:pt x="2522" y="1731"/>
                    <a:pt x="2292" y="1744"/>
                    <a:pt x="2068" y="1764"/>
                  </a:cubicBezTo>
                  <a:cubicBezTo>
                    <a:pt x="1338" y="1855"/>
                    <a:pt x="639" y="2068"/>
                    <a:pt x="1" y="2341"/>
                  </a:cubicBezTo>
                  <a:cubicBezTo>
                    <a:pt x="670" y="2068"/>
                    <a:pt x="1338" y="1885"/>
                    <a:pt x="2068" y="1794"/>
                  </a:cubicBezTo>
                  <a:cubicBezTo>
                    <a:pt x="2229" y="1780"/>
                    <a:pt x="2391" y="1773"/>
                    <a:pt x="2554" y="1773"/>
                  </a:cubicBezTo>
                  <a:cubicBezTo>
                    <a:pt x="3022" y="1773"/>
                    <a:pt x="3495" y="1835"/>
                    <a:pt x="3945" y="1986"/>
                  </a:cubicBezTo>
                  <a:lnTo>
                    <a:pt x="3945" y="1986"/>
                  </a:lnTo>
                  <a:cubicBezTo>
                    <a:pt x="3676" y="2070"/>
                    <a:pt x="3425" y="2185"/>
                    <a:pt x="3192" y="2372"/>
                  </a:cubicBezTo>
                  <a:cubicBezTo>
                    <a:pt x="3040" y="2493"/>
                    <a:pt x="2949" y="2676"/>
                    <a:pt x="2949" y="2888"/>
                  </a:cubicBezTo>
                  <a:cubicBezTo>
                    <a:pt x="2949" y="3071"/>
                    <a:pt x="3071" y="3253"/>
                    <a:pt x="3223" y="3375"/>
                  </a:cubicBezTo>
                  <a:cubicBezTo>
                    <a:pt x="3422" y="3514"/>
                    <a:pt x="3675" y="3589"/>
                    <a:pt x="3927" y="3589"/>
                  </a:cubicBezTo>
                  <a:cubicBezTo>
                    <a:pt x="4060" y="3589"/>
                    <a:pt x="4192" y="3568"/>
                    <a:pt x="4317" y="3527"/>
                  </a:cubicBezTo>
                  <a:cubicBezTo>
                    <a:pt x="4469" y="3466"/>
                    <a:pt x="4651" y="3375"/>
                    <a:pt x="4773" y="3253"/>
                  </a:cubicBezTo>
                  <a:cubicBezTo>
                    <a:pt x="4895" y="3101"/>
                    <a:pt x="5016" y="2919"/>
                    <a:pt x="4955" y="2706"/>
                  </a:cubicBezTo>
                  <a:cubicBezTo>
                    <a:pt x="4925" y="2524"/>
                    <a:pt x="4803" y="2372"/>
                    <a:pt x="4651" y="2250"/>
                  </a:cubicBezTo>
                  <a:cubicBezTo>
                    <a:pt x="4556" y="2154"/>
                    <a:pt x="4422" y="2077"/>
                    <a:pt x="4295" y="2019"/>
                  </a:cubicBezTo>
                  <a:lnTo>
                    <a:pt x="4295" y="2019"/>
                  </a:lnTo>
                  <a:cubicBezTo>
                    <a:pt x="4610" y="1942"/>
                    <a:pt x="4948" y="1914"/>
                    <a:pt x="5259" y="1885"/>
                  </a:cubicBezTo>
                  <a:cubicBezTo>
                    <a:pt x="5697" y="1831"/>
                    <a:pt x="6124" y="1820"/>
                    <a:pt x="6553" y="1820"/>
                  </a:cubicBezTo>
                  <a:cubicBezTo>
                    <a:pt x="6839" y="1820"/>
                    <a:pt x="7126" y="1825"/>
                    <a:pt x="7417" y="1825"/>
                  </a:cubicBezTo>
                  <a:cubicBezTo>
                    <a:pt x="8096" y="1854"/>
                    <a:pt x="8804" y="1912"/>
                    <a:pt x="9484" y="2027"/>
                  </a:cubicBezTo>
                  <a:lnTo>
                    <a:pt x="9484" y="2027"/>
                  </a:lnTo>
                  <a:cubicBezTo>
                    <a:pt x="9254" y="2243"/>
                    <a:pt x="9041" y="2487"/>
                    <a:pt x="8937" y="2797"/>
                  </a:cubicBezTo>
                  <a:cubicBezTo>
                    <a:pt x="8907" y="2980"/>
                    <a:pt x="8907" y="3223"/>
                    <a:pt x="9059" y="3375"/>
                  </a:cubicBezTo>
                  <a:cubicBezTo>
                    <a:pt x="9211" y="3527"/>
                    <a:pt x="9424" y="3587"/>
                    <a:pt x="9606" y="3587"/>
                  </a:cubicBezTo>
                  <a:cubicBezTo>
                    <a:pt x="9735" y="3609"/>
                    <a:pt x="9864" y="3619"/>
                    <a:pt x="9994" y="3619"/>
                  </a:cubicBezTo>
                  <a:cubicBezTo>
                    <a:pt x="10229" y="3619"/>
                    <a:pt x="10465" y="3586"/>
                    <a:pt x="10700" y="3527"/>
                  </a:cubicBezTo>
                  <a:cubicBezTo>
                    <a:pt x="10852" y="3466"/>
                    <a:pt x="11034" y="3405"/>
                    <a:pt x="11217" y="3314"/>
                  </a:cubicBezTo>
                  <a:cubicBezTo>
                    <a:pt x="11278" y="3284"/>
                    <a:pt x="11369" y="3192"/>
                    <a:pt x="11430" y="3132"/>
                  </a:cubicBezTo>
                  <a:cubicBezTo>
                    <a:pt x="11490" y="3040"/>
                    <a:pt x="11521" y="2919"/>
                    <a:pt x="11490" y="2797"/>
                  </a:cubicBezTo>
                  <a:cubicBezTo>
                    <a:pt x="11460" y="2584"/>
                    <a:pt x="11278" y="2463"/>
                    <a:pt x="11126" y="2372"/>
                  </a:cubicBezTo>
                  <a:cubicBezTo>
                    <a:pt x="10943" y="2280"/>
                    <a:pt x="10791" y="2189"/>
                    <a:pt x="10609" y="2128"/>
                  </a:cubicBezTo>
                  <a:cubicBezTo>
                    <a:pt x="10351" y="2058"/>
                    <a:pt x="10074" y="1988"/>
                    <a:pt x="9794" y="1931"/>
                  </a:cubicBezTo>
                  <a:lnTo>
                    <a:pt x="9794" y="1931"/>
                  </a:lnTo>
                  <a:cubicBezTo>
                    <a:pt x="10652" y="1281"/>
                    <a:pt x="11751" y="969"/>
                    <a:pt x="12830" y="969"/>
                  </a:cubicBezTo>
                  <a:cubicBezTo>
                    <a:pt x="13116" y="969"/>
                    <a:pt x="13401" y="991"/>
                    <a:pt x="13679" y="1034"/>
                  </a:cubicBezTo>
                  <a:cubicBezTo>
                    <a:pt x="13753" y="1048"/>
                    <a:pt x="13829" y="1064"/>
                    <a:pt x="13905" y="1084"/>
                  </a:cubicBezTo>
                  <a:lnTo>
                    <a:pt x="13905" y="1084"/>
                  </a:lnTo>
                  <a:cubicBezTo>
                    <a:pt x="13740" y="1253"/>
                    <a:pt x="13598" y="1449"/>
                    <a:pt x="13497" y="1673"/>
                  </a:cubicBezTo>
                  <a:cubicBezTo>
                    <a:pt x="13345" y="2007"/>
                    <a:pt x="13223" y="2372"/>
                    <a:pt x="13345" y="2736"/>
                  </a:cubicBezTo>
                  <a:cubicBezTo>
                    <a:pt x="13436" y="2919"/>
                    <a:pt x="13588" y="3071"/>
                    <a:pt x="13770" y="3101"/>
                  </a:cubicBezTo>
                  <a:cubicBezTo>
                    <a:pt x="13827" y="3109"/>
                    <a:pt x="13882" y="3113"/>
                    <a:pt x="13935" y="3113"/>
                  </a:cubicBezTo>
                  <a:cubicBezTo>
                    <a:pt x="14078" y="3113"/>
                    <a:pt x="14206" y="3085"/>
                    <a:pt x="14317" y="3040"/>
                  </a:cubicBezTo>
                  <a:cubicBezTo>
                    <a:pt x="14682" y="2919"/>
                    <a:pt x="15016" y="2676"/>
                    <a:pt x="15138" y="2311"/>
                  </a:cubicBezTo>
                  <a:cubicBezTo>
                    <a:pt x="15229" y="1946"/>
                    <a:pt x="15016" y="1551"/>
                    <a:pt x="14712" y="1338"/>
                  </a:cubicBezTo>
                  <a:cubicBezTo>
                    <a:pt x="14503" y="1192"/>
                    <a:pt x="14279" y="1088"/>
                    <a:pt x="14041" y="1018"/>
                  </a:cubicBezTo>
                  <a:lnTo>
                    <a:pt x="14041" y="1018"/>
                  </a:lnTo>
                  <a:cubicBezTo>
                    <a:pt x="14090" y="970"/>
                    <a:pt x="14142" y="924"/>
                    <a:pt x="14196" y="882"/>
                  </a:cubicBezTo>
                  <a:cubicBezTo>
                    <a:pt x="14743" y="396"/>
                    <a:pt x="15442" y="122"/>
                    <a:pt x="16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5339275" y="1767800"/>
              <a:ext cx="408825" cy="102600"/>
            </a:xfrm>
            <a:custGeom>
              <a:avLst/>
              <a:gdLst/>
              <a:ahLst/>
              <a:cxnLst/>
              <a:rect l="l" t="t" r="r" b="b"/>
              <a:pathLst>
                <a:path w="16353" h="4104" extrusionOk="0">
                  <a:moveTo>
                    <a:pt x="13265" y="1465"/>
                  </a:moveTo>
                  <a:lnTo>
                    <a:pt x="13265" y="1465"/>
                  </a:lnTo>
                  <a:cubicBezTo>
                    <a:pt x="13342" y="1471"/>
                    <a:pt x="13419" y="1480"/>
                    <a:pt x="13496" y="1490"/>
                  </a:cubicBezTo>
                  <a:cubicBezTo>
                    <a:pt x="13830" y="1520"/>
                    <a:pt x="14165" y="1611"/>
                    <a:pt x="14438" y="1854"/>
                  </a:cubicBezTo>
                  <a:cubicBezTo>
                    <a:pt x="14560" y="1946"/>
                    <a:pt x="14651" y="2098"/>
                    <a:pt x="14651" y="2250"/>
                  </a:cubicBezTo>
                  <a:cubicBezTo>
                    <a:pt x="14651" y="2432"/>
                    <a:pt x="14530" y="2553"/>
                    <a:pt x="14408" y="2675"/>
                  </a:cubicBezTo>
                  <a:cubicBezTo>
                    <a:pt x="14231" y="2830"/>
                    <a:pt x="13990" y="2936"/>
                    <a:pt x="13755" y="2936"/>
                  </a:cubicBezTo>
                  <a:cubicBezTo>
                    <a:pt x="13667" y="2936"/>
                    <a:pt x="13579" y="2921"/>
                    <a:pt x="13496" y="2888"/>
                  </a:cubicBezTo>
                  <a:cubicBezTo>
                    <a:pt x="13162" y="2766"/>
                    <a:pt x="12979" y="2402"/>
                    <a:pt x="13040" y="2067"/>
                  </a:cubicBezTo>
                  <a:cubicBezTo>
                    <a:pt x="13060" y="1851"/>
                    <a:pt x="13143" y="1647"/>
                    <a:pt x="13265" y="1465"/>
                  </a:cubicBezTo>
                  <a:close/>
                  <a:moveTo>
                    <a:pt x="9581" y="2213"/>
                  </a:moveTo>
                  <a:cubicBezTo>
                    <a:pt x="9775" y="2242"/>
                    <a:pt x="9964" y="2276"/>
                    <a:pt x="10153" y="2310"/>
                  </a:cubicBezTo>
                  <a:cubicBezTo>
                    <a:pt x="10487" y="2402"/>
                    <a:pt x="10852" y="2493"/>
                    <a:pt x="11034" y="2705"/>
                  </a:cubicBezTo>
                  <a:cubicBezTo>
                    <a:pt x="11156" y="2827"/>
                    <a:pt x="11125" y="2979"/>
                    <a:pt x="11004" y="3070"/>
                  </a:cubicBezTo>
                  <a:cubicBezTo>
                    <a:pt x="10882" y="3192"/>
                    <a:pt x="10760" y="3283"/>
                    <a:pt x="10578" y="3344"/>
                  </a:cubicBezTo>
                  <a:cubicBezTo>
                    <a:pt x="10274" y="3465"/>
                    <a:pt x="9940" y="3526"/>
                    <a:pt x="9605" y="3526"/>
                  </a:cubicBezTo>
                  <a:lnTo>
                    <a:pt x="9362" y="3496"/>
                  </a:lnTo>
                  <a:cubicBezTo>
                    <a:pt x="9271" y="3465"/>
                    <a:pt x="9180" y="3465"/>
                    <a:pt x="9119" y="3435"/>
                  </a:cubicBezTo>
                  <a:cubicBezTo>
                    <a:pt x="8967" y="3344"/>
                    <a:pt x="8906" y="3192"/>
                    <a:pt x="8937" y="3040"/>
                  </a:cubicBezTo>
                  <a:cubicBezTo>
                    <a:pt x="8937" y="2736"/>
                    <a:pt x="9210" y="2462"/>
                    <a:pt x="9484" y="2280"/>
                  </a:cubicBezTo>
                  <a:cubicBezTo>
                    <a:pt x="9516" y="2257"/>
                    <a:pt x="9548" y="2235"/>
                    <a:pt x="9581" y="2213"/>
                  </a:cubicBezTo>
                  <a:close/>
                  <a:moveTo>
                    <a:pt x="4421" y="2695"/>
                  </a:moveTo>
                  <a:cubicBezTo>
                    <a:pt x="4658" y="2765"/>
                    <a:pt x="4890" y="2849"/>
                    <a:pt x="5107" y="2979"/>
                  </a:cubicBezTo>
                  <a:cubicBezTo>
                    <a:pt x="5228" y="3070"/>
                    <a:pt x="5380" y="3192"/>
                    <a:pt x="5472" y="3313"/>
                  </a:cubicBezTo>
                  <a:cubicBezTo>
                    <a:pt x="5502" y="3405"/>
                    <a:pt x="5502" y="3465"/>
                    <a:pt x="5502" y="3526"/>
                  </a:cubicBezTo>
                  <a:cubicBezTo>
                    <a:pt x="5472" y="3617"/>
                    <a:pt x="5441" y="3678"/>
                    <a:pt x="5350" y="3739"/>
                  </a:cubicBezTo>
                  <a:cubicBezTo>
                    <a:pt x="5107" y="3921"/>
                    <a:pt x="4742" y="3982"/>
                    <a:pt x="4377" y="3982"/>
                  </a:cubicBezTo>
                  <a:cubicBezTo>
                    <a:pt x="4333" y="3991"/>
                    <a:pt x="4286" y="3995"/>
                    <a:pt x="4238" y="3995"/>
                  </a:cubicBezTo>
                  <a:cubicBezTo>
                    <a:pt x="4121" y="3995"/>
                    <a:pt x="3998" y="3973"/>
                    <a:pt x="3891" y="3952"/>
                  </a:cubicBezTo>
                  <a:cubicBezTo>
                    <a:pt x="3739" y="3921"/>
                    <a:pt x="3557" y="3830"/>
                    <a:pt x="3526" y="3678"/>
                  </a:cubicBezTo>
                  <a:cubicBezTo>
                    <a:pt x="3496" y="3526"/>
                    <a:pt x="3557" y="3374"/>
                    <a:pt x="3678" y="3253"/>
                  </a:cubicBezTo>
                  <a:cubicBezTo>
                    <a:pt x="3769" y="3101"/>
                    <a:pt x="3921" y="3009"/>
                    <a:pt x="4043" y="2918"/>
                  </a:cubicBezTo>
                  <a:cubicBezTo>
                    <a:pt x="4168" y="2830"/>
                    <a:pt x="4294" y="2758"/>
                    <a:pt x="4421" y="2695"/>
                  </a:cubicBezTo>
                  <a:close/>
                  <a:moveTo>
                    <a:pt x="16353" y="0"/>
                  </a:moveTo>
                  <a:lnTo>
                    <a:pt x="16353" y="0"/>
                  </a:lnTo>
                  <a:cubicBezTo>
                    <a:pt x="15684" y="122"/>
                    <a:pt x="14985" y="274"/>
                    <a:pt x="14347" y="547"/>
                  </a:cubicBezTo>
                  <a:cubicBezTo>
                    <a:pt x="14043" y="730"/>
                    <a:pt x="13709" y="882"/>
                    <a:pt x="13466" y="1155"/>
                  </a:cubicBezTo>
                  <a:cubicBezTo>
                    <a:pt x="13395" y="1210"/>
                    <a:pt x="13330" y="1274"/>
                    <a:pt x="13272" y="1344"/>
                  </a:cubicBezTo>
                  <a:lnTo>
                    <a:pt x="13272" y="1344"/>
                  </a:lnTo>
                  <a:cubicBezTo>
                    <a:pt x="13113" y="1330"/>
                    <a:pt x="12955" y="1324"/>
                    <a:pt x="12797" y="1324"/>
                  </a:cubicBezTo>
                  <a:cubicBezTo>
                    <a:pt x="12331" y="1324"/>
                    <a:pt x="11865" y="1378"/>
                    <a:pt x="11399" y="1459"/>
                  </a:cubicBezTo>
                  <a:cubicBezTo>
                    <a:pt x="10763" y="1570"/>
                    <a:pt x="10128" y="1730"/>
                    <a:pt x="9561" y="2055"/>
                  </a:cubicBezTo>
                  <a:lnTo>
                    <a:pt x="9561" y="2055"/>
                  </a:lnTo>
                  <a:cubicBezTo>
                    <a:pt x="9422" y="2036"/>
                    <a:pt x="9283" y="2019"/>
                    <a:pt x="9149" y="2006"/>
                  </a:cubicBezTo>
                  <a:cubicBezTo>
                    <a:pt x="8722" y="1971"/>
                    <a:pt x="8305" y="1956"/>
                    <a:pt x="7893" y="1956"/>
                  </a:cubicBezTo>
                  <a:cubicBezTo>
                    <a:pt x="7601" y="1956"/>
                    <a:pt x="7311" y="1963"/>
                    <a:pt x="7022" y="1976"/>
                  </a:cubicBezTo>
                  <a:cubicBezTo>
                    <a:pt x="6323" y="2037"/>
                    <a:pt x="5624" y="2128"/>
                    <a:pt x="4955" y="2371"/>
                  </a:cubicBezTo>
                  <a:cubicBezTo>
                    <a:pt x="4761" y="2424"/>
                    <a:pt x="4567" y="2497"/>
                    <a:pt x="4380" y="2591"/>
                  </a:cubicBezTo>
                  <a:lnTo>
                    <a:pt x="4380" y="2591"/>
                  </a:lnTo>
                  <a:cubicBezTo>
                    <a:pt x="4299" y="2566"/>
                    <a:pt x="4218" y="2544"/>
                    <a:pt x="4134" y="2523"/>
                  </a:cubicBezTo>
                  <a:cubicBezTo>
                    <a:pt x="3738" y="2444"/>
                    <a:pt x="3335" y="2408"/>
                    <a:pt x="2930" y="2408"/>
                  </a:cubicBezTo>
                  <a:cubicBezTo>
                    <a:pt x="1935" y="2408"/>
                    <a:pt x="929" y="2625"/>
                    <a:pt x="0" y="2949"/>
                  </a:cubicBezTo>
                  <a:cubicBezTo>
                    <a:pt x="903" y="2661"/>
                    <a:pt x="1847" y="2471"/>
                    <a:pt x="2786" y="2471"/>
                  </a:cubicBezTo>
                  <a:cubicBezTo>
                    <a:pt x="3238" y="2471"/>
                    <a:pt x="3689" y="2515"/>
                    <a:pt x="4134" y="2614"/>
                  </a:cubicBezTo>
                  <a:cubicBezTo>
                    <a:pt x="4178" y="2626"/>
                    <a:pt x="4222" y="2638"/>
                    <a:pt x="4266" y="2650"/>
                  </a:cubicBezTo>
                  <a:lnTo>
                    <a:pt x="4266" y="2650"/>
                  </a:lnTo>
                  <a:cubicBezTo>
                    <a:pt x="4169" y="2704"/>
                    <a:pt x="4074" y="2763"/>
                    <a:pt x="3982" y="2827"/>
                  </a:cubicBezTo>
                  <a:cubicBezTo>
                    <a:pt x="3830" y="2918"/>
                    <a:pt x="3709" y="3040"/>
                    <a:pt x="3587" y="3161"/>
                  </a:cubicBezTo>
                  <a:cubicBezTo>
                    <a:pt x="3465" y="3313"/>
                    <a:pt x="3374" y="3496"/>
                    <a:pt x="3435" y="3709"/>
                  </a:cubicBezTo>
                  <a:cubicBezTo>
                    <a:pt x="3496" y="3921"/>
                    <a:pt x="3678" y="4012"/>
                    <a:pt x="3861" y="4043"/>
                  </a:cubicBezTo>
                  <a:cubicBezTo>
                    <a:pt x="4043" y="4104"/>
                    <a:pt x="4225" y="4104"/>
                    <a:pt x="4408" y="4104"/>
                  </a:cubicBezTo>
                  <a:cubicBezTo>
                    <a:pt x="4742" y="4073"/>
                    <a:pt x="5107" y="4012"/>
                    <a:pt x="5411" y="3800"/>
                  </a:cubicBezTo>
                  <a:cubicBezTo>
                    <a:pt x="5502" y="3739"/>
                    <a:pt x="5563" y="3648"/>
                    <a:pt x="5593" y="3557"/>
                  </a:cubicBezTo>
                  <a:cubicBezTo>
                    <a:pt x="5624" y="3465"/>
                    <a:pt x="5593" y="3374"/>
                    <a:pt x="5532" y="3283"/>
                  </a:cubicBezTo>
                  <a:cubicBezTo>
                    <a:pt x="5441" y="3101"/>
                    <a:pt x="5289" y="3009"/>
                    <a:pt x="5137" y="2918"/>
                  </a:cubicBezTo>
                  <a:cubicBezTo>
                    <a:pt x="4948" y="2805"/>
                    <a:pt x="4748" y="2715"/>
                    <a:pt x="4535" y="2641"/>
                  </a:cubicBezTo>
                  <a:lnTo>
                    <a:pt x="4535" y="2641"/>
                  </a:lnTo>
                  <a:cubicBezTo>
                    <a:pt x="4681" y="2575"/>
                    <a:pt x="4830" y="2519"/>
                    <a:pt x="4985" y="2462"/>
                  </a:cubicBezTo>
                  <a:cubicBezTo>
                    <a:pt x="5654" y="2250"/>
                    <a:pt x="6353" y="2158"/>
                    <a:pt x="7022" y="2128"/>
                  </a:cubicBezTo>
                  <a:cubicBezTo>
                    <a:pt x="7311" y="2115"/>
                    <a:pt x="7601" y="2108"/>
                    <a:pt x="7890" y="2108"/>
                  </a:cubicBezTo>
                  <a:cubicBezTo>
                    <a:pt x="8300" y="2108"/>
                    <a:pt x="8710" y="2123"/>
                    <a:pt x="9119" y="2158"/>
                  </a:cubicBezTo>
                  <a:cubicBezTo>
                    <a:pt x="9201" y="2165"/>
                    <a:pt x="9282" y="2174"/>
                    <a:pt x="9361" y="2183"/>
                  </a:cubicBezTo>
                  <a:lnTo>
                    <a:pt x="9361" y="2183"/>
                  </a:lnTo>
                  <a:cubicBezTo>
                    <a:pt x="9096" y="2392"/>
                    <a:pt x="8814" y="2660"/>
                    <a:pt x="8785" y="3040"/>
                  </a:cubicBezTo>
                  <a:cubicBezTo>
                    <a:pt x="8754" y="3253"/>
                    <a:pt x="8876" y="3465"/>
                    <a:pt x="9058" y="3557"/>
                  </a:cubicBezTo>
                  <a:cubicBezTo>
                    <a:pt x="9119" y="3617"/>
                    <a:pt x="9241" y="3617"/>
                    <a:pt x="9332" y="3648"/>
                  </a:cubicBezTo>
                  <a:lnTo>
                    <a:pt x="9605" y="3678"/>
                  </a:lnTo>
                  <a:cubicBezTo>
                    <a:pt x="9970" y="3678"/>
                    <a:pt x="10305" y="3617"/>
                    <a:pt x="10639" y="3496"/>
                  </a:cubicBezTo>
                  <a:cubicBezTo>
                    <a:pt x="10821" y="3405"/>
                    <a:pt x="10973" y="3313"/>
                    <a:pt x="11125" y="3192"/>
                  </a:cubicBezTo>
                  <a:cubicBezTo>
                    <a:pt x="11186" y="3131"/>
                    <a:pt x="11247" y="3040"/>
                    <a:pt x="11277" y="2918"/>
                  </a:cubicBezTo>
                  <a:cubicBezTo>
                    <a:pt x="11277" y="2797"/>
                    <a:pt x="11247" y="2705"/>
                    <a:pt x="11186" y="2614"/>
                  </a:cubicBezTo>
                  <a:cubicBezTo>
                    <a:pt x="11034" y="2462"/>
                    <a:pt x="10882" y="2371"/>
                    <a:pt x="10700" y="2310"/>
                  </a:cubicBezTo>
                  <a:cubicBezTo>
                    <a:pt x="10548" y="2250"/>
                    <a:pt x="10365" y="2189"/>
                    <a:pt x="10183" y="2158"/>
                  </a:cubicBezTo>
                  <a:cubicBezTo>
                    <a:pt x="10054" y="2135"/>
                    <a:pt x="9921" y="2112"/>
                    <a:pt x="9787" y="2090"/>
                  </a:cubicBezTo>
                  <a:lnTo>
                    <a:pt x="9787" y="2090"/>
                  </a:lnTo>
                  <a:cubicBezTo>
                    <a:pt x="10277" y="1822"/>
                    <a:pt x="10848" y="1681"/>
                    <a:pt x="11399" y="1581"/>
                  </a:cubicBezTo>
                  <a:cubicBezTo>
                    <a:pt x="11865" y="1500"/>
                    <a:pt x="12331" y="1446"/>
                    <a:pt x="12797" y="1446"/>
                  </a:cubicBezTo>
                  <a:cubicBezTo>
                    <a:pt x="12927" y="1446"/>
                    <a:pt x="13056" y="1450"/>
                    <a:pt x="13186" y="1459"/>
                  </a:cubicBezTo>
                  <a:lnTo>
                    <a:pt x="13186" y="1459"/>
                  </a:lnTo>
                  <a:cubicBezTo>
                    <a:pt x="13067" y="1637"/>
                    <a:pt x="12986" y="1847"/>
                    <a:pt x="12949" y="2067"/>
                  </a:cubicBezTo>
                  <a:cubicBezTo>
                    <a:pt x="12888" y="2432"/>
                    <a:pt x="13101" y="2827"/>
                    <a:pt x="13435" y="2949"/>
                  </a:cubicBezTo>
                  <a:cubicBezTo>
                    <a:pt x="13526" y="3009"/>
                    <a:pt x="13618" y="3009"/>
                    <a:pt x="13709" y="3009"/>
                  </a:cubicBezTo>
                  <a:cubicBezTo>
                    <a:pt x="13800" y="3009"/>
                    <a:pt x="13891" y="3009"/>
                    <a:pt x="13982" y="2979"/>
                  </a:cubicBezTo>
                  <a:cubicBezTo>
                    <a:pt x="14165" y="2949"/>
                    <a:pt x="14347" y="2857"/>
                    <a:pt x="14469" y="2736"/>
                  </a:cubicBezTo>
                  <a:cubicBezTo>
                    <a:pt x="14621" y="2614"/>
                    <a:pt x="14742" y="2462"/>
                    <a:pt x="14742" y="2250"/>
                  </a:cubicBezTo>
                  <a:cubicBezTo>
                    <a:pt x="14742" y="2067"/>
                    <a:pt x="14621" y="1885"/>
                    <a:pt x="14499" y="1763"/>
                  </a:cubicBezTo>
                  <a:cubicBezTo>
                    <a:pt x="14226" y="1520"/>
                    <a:pt x="13861" y="1429"/>
                    <a:pt x="13496" y="1368"/>
                  </a:cubicBezTo>
                  <a:cubicBezTo>
                    <a:pt x="13447" y="1362"/>
                    <a:pt x="13398" y="1356"/>
                    <a:pt x="13348" y="1351"/>
                  </a:cubicBezTo>
                  <a:lnTo>
                    <a:pt x="13348" y="1351"/>
                  </a:lnTo>
                  <a:cubicBezTo>
                    <a:pt x="13394" y="1293"/>
                    <a:pt x="13444" y="1238"/>
                    <a:pt x="13496" y="1186"/>
                  </a:cubicBezTo>
                  <a:cubicBezTo>
                    <a:pt x="13618" y="1064"/>
                    <a:pt x="13770" y="973"/>
                    <a:pt x="13922" y="851"/>
                  </a:cubicBezTo>
                  <a:cubicBezTo>
                    <a:pt x="14043" y="760"/>
                    <a:pt x="14195" y="669"/>
                    <a:pt x="14347" y="608"/>
                  </a:cubicBezTo>
                  <a:cubicBezTo>
                    <a:pt x="14985" y="304"/>
                    <a:pt x="15684" y="122"/>
                    <a:pt x="16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31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5"/>
                </a:solidFill>
              </a:rPr>
              <a:t>Unit 7: </a:t>
            </a:r>
            <a:br>
              <a:rPr lang="en" sz="6600" dirty="0">
                <a:solidFill>
                  <a:schemeClr val="accent5"/>
                </a:solidFill>
              </a:rPr>
            </a:br>
            <a:r>
              <a:rPr lang="en" sz="6600" dirty="0">
                <a:solidFill>
                  <a:srgbClr val="3D7E81"/>
                </a:solidFill>
              </a:rPr>
              <a:t> </a:t>
            </a:r>
            <a:r>
              <a:rPr lang="en" sz="6000" b="1" dirty="0">
                <a:solidFill>
                  <a:schemeClr val="accent1"/>
                </a:solidFill>
              </a:rPr>
              <a:t>Television</a:t>
            </a:r>
            <a:endParaRPr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994BBC-D926-5039-E54C-BB5DA7F24F69}"/>
              </a:ext>
            </a:extLst>
          </p:cNvPr>
          <p:cNvGrpSpPr/>
          <p:nvPr/>
        </p:nvGrpSpPr>
        <p:grpSpPr>
          <a:xfrm>
            <a:off x="4369239" y="1000415"/>
            <a:ext cx="4564930" cy="2584731"/>
            <a:chOff x="355177" y="871391"/>
            <a:chExt cx="4564930" cy="2584731"/>
          </a:xfrm>
        </p:grpSpPr>
        <p:pic>
          <p:nvPicPr>
            <p:cNvPr id="3" name="Picture 2" descr="The Voice kids age range: How old do you have to be to audition? - Heart">
              <a:extLst>
                <a:ext uri="{FF2B5EF4-FFF2-40B4-BE49-F238E27FC236}">
                  <a16:creationId xmlns:a16="http://schemas.microsoft.com/office/drawing/2014/main" id="{9BA99F2F-CF96-7C05-98C2-828D6C872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871391"/>
              <a:ext cx="2252879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Tom &amp;amp; Jerry&amp;#39; phiên bản mới sẽ có gì mới? | TTVH Online">
              <a:extLst>
                <a:ext uri="{FF2B5EF4-FFF2-40B4-BE49-F238E27FC236}">
                  <a16:creationId xmlns:a16="http://schemas.microsoft.com/office/drawing/2014/main" id="{1CF59A79-F7E0-9FD1-F2A1-5991A102B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09" y="871391"/>
              <a:ext cx="2254398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Resource - The Lion King: Film Guide - Into Film">
              <a:extLst>
                <a:ext uri="{FF2B5EF4-FFF2-40B4-BE49-F238E27FC236}">
                  <a16:creationId xmlns:a16="http://schemas.microsoft.com/office/drawing/2014/main" id="{220B0509-52C0-7CBC-BF23-13DD18A7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2188438"/>
              <a:ext cx="2252879" cy="1267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VTV7 | English in a minute | Số 1: Backpacking - YouTube">
              <a:extLst>
                <a:ext uri="{FF2B5EF4-FFF2-40B4-BE49-F238E27FC236}">
                  <a16:creationId xmlns:a16="http://schemas.microsoft.com/office/drawing/2014/main" id="{F6D707F5-6510-EF50-AED4-0A327AE7F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10" y="2188438"/>
              <a:ext cx="2252880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86391" y="104768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TV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457200" y="1969039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ːˈviː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18347" y="2651491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vi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TV programme">
            <a:hlinkClick r:id="" action="ppaction://media"/>
            <a:extLst>
              <a:ext uri="{FF2B5EF4-FFF2-40B4-BE49-F238E27FC236}">
                <a16:creationId xmlns:a16="http://schemas.microsoft.com/office/drawing/2014/main" id="{4431C5B3-E7EB-42BF-68C0-BE339D65D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5973" y="2027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7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35074" y="100881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8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channel </a:t>
            </a:r>
            <a:endParaRPr sz="48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397808" y="1968150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tʃæn.əl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586391" y="2651491"/>
            <a:ext cx="34121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Kênh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Android TV Box Xem Truyền Hình Nước Ngoài Bản Quyền Hay Nhất">
            <a:extLst>
              <a:ext uri="{FF2B5EF4-FFF2-40B4-BE49-F238E27FC236}">
                <a16:creationId xmlns:a16="http://schemas.microsoft.com/office/drawing/2014/main" id="{03C7EC1C-CA60-B7A6-8850-FAAFC9344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3998561" y="757059"/>
            <a:ext cx="4988607" cy="26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hannel">
            <a:hlinkClick r:id="" action="ppaction://media"/>
            <a:extLst>
              <a:ext uri="{FF2B5EF4-FFF2-40B4-BE49-F238E27FC236}">
                <a16:creationId xmlns:a16="http://schemas.microsoft.com/office/drawing/2014/main" id="{96E0FB1A-3525-B127-E719-004DDA2D1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014" y="2288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animated film 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æn.ɪ.meɪ.tɪd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fɪlm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kế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bằng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đồ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họa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25 Best Animated Movies — Animated Movies for the Family">
            <a:extLst>
              <a:ext uri="{FF2B5EF4-FFF2-40B4-BE49-F238E27FC236}">
                <a16:creationId xmlns:a16="http://schemas.microsoft.com/office/drawing/2014/main" id="{29DA6081-B98E-FA90-72E5-32002F96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09" y="913243"/>
            <a:ext cx="4968506" cy="27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imated film">
            <a:hlinkClick r:id="" action="ppaction://media"/>
            <a:extLst>
              <a:ext uri="{FF2B5EF4-FFF2-40B4-BE49-F238E27FC236}">
                <a16:creationId xmlns:a16="http://schemas.microsoft.com/office/drawing/2014/main" id="{D95F34BF-E6C6-7F8A-8AEE-DD998EAA3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515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World Television Day Minitheme by Slidesgo">
  <a:themeElements>
    <a:clrScheme name="Simple Light">
      <a:dk1>
        <a:srgbClr val="444343"/>
      </a:dk1>
      <a:lt1>
        <a:srgbClr val="FFFFFF"/>
      </a:lt1>
      <a:dk2>
        <a:srgbClr val="F1D727"/>
      </a:dk2>
      <a:lt2>
        <a:srgbClr val="F7B686"/>
      </a:lt2>
      <a:accent1>
        <a:srgbClr val="F39342"/>
      </a:accent1>
      <a:accent2>
        <a:srgbClr val="F9604D"/>
      </a:accent2>
      <a:accent3>
        <a:srgbClr val="BED5DC"/>
      </a:accent3>
      <a:accent4>
        <a:srgbClr val="84B678"/>
      </a:accent4>
      <a:accent5>
        <a:srgbClr val="3D7E81"/>
      </a:accent5>
      <a:accent6>
        <a:srgbClr val="6F4975"/>
      </a:accent6>
      <a:hlink>
        <a:srgbClr val="44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1016</Words>
  <Application>Microsoft Office PowerPoint</Application>
  <PresentationFormat>On-screen Show (16:9)</PresentationFormat>
  <Paragraphs>154</Paragraphs>
  <Slides>23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Darker Grotesque SemiBold</vt:lpstr>
      <vt:lpstr>Sniglet</vt:lpstr>
      <vt:lpstr>Anaheim</vt:lpstr>
      <vt:lpstr>Calibri</vt:lpstr>
      <vt:lpstr>Arial</vt:lpstr>
      <vt:lpstr>World Television Day Minitheme by Slidesgo</vt:lpstr>
      <vt:lpstr>Can you guess?</vt:lpstr>
      <vt:lpstr>PowerPoint Presentation</vt:lpstr>
      <vt:lpstr>PowerPoint Presentation</vt:lpstr>
      <vt:lpstr>PowerPoint Presentation</vt:lpstr>
      <vt:lpstr>PowerPoint Presentation</vt:lpstr>
      <vt:lpstr>Unit 7:   Television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on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like to watch?</vt:lpstr>
      <vt:lpstr>4. Find and write the adjectives in the conversation. </vt:lpstr>
      <vt:lpstr>INTERVIEW What’s you favourite  TV programmes?</vt:lpstr>
      <vt:lpstr>5. Interview your partners.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guess?</dc:title>
  <dc:creator>ASUS</dc:creator>
  <cp:lastModifiedBy>Trang Huyền</cp:lastModifiedBy>
  <cp:revision>6</cp:revision>
  <dcterms:modified xsi:type="dcterms:W3CDTF">2026-01-07T12:30:05Z</dcterms:modified>
</cp:coreProperties>
</file>