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Default Extension="mp4" ContentType="video/mp4"/>
  <Default Extension="wav" ContentType="audio/x-wav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1542" r:id="rId3"/>
    <p:sldId id="379" r:id="rId4"/>
    <p:sldId id="381" r:id="rId5"/>
    <p:sldId id="382" r:id="rId6"/>
    <p:sldId id="380" r:id="rId7"/>
    <p:sldId id="1082" r:id="rId8"/>
    <p:sldId id="396" r:id="rId9"/>
    <p:sldId id="1081" r:id="rId10"/>
    <p:sldId id="1079" r:id="rId11"/>
    <p:sldId id="1400" r:id="rId12"/>
    <p:sldId id="1543" r:id="rId13"/>
    <p:sldId id="1555" r:id="rId14"/>
    <p:sldId id="590" r:id="rId15"/>
    <p:sldId id="1558" r:id="rId16"/>
    <p:sldId id="1546" r:id="rId17"/>
    <p:sldId id="1550" r:id="rId18"/>
    <p:sldId id="1551" r:id="rId19"/>
    <p:sldId id="1553" r:id="rId20"/>
    <p:sldId id="1552" r:id="rId21"/>
    <p:sldId id="1547" r:id="rId22"/>
    <p:sldId id="1556" r:id="rId23"/>
    <p:sldId id="1557" r:id="rId24"/>
    <p:sldId id="1544" r:id="rId25"/>
    <p:sldId id="1088" r:id="rId26"/>
    <p:sldId id="1560" r:id="rId27"/>
    <p:sldId id="1561" r:id="rId28"/>
    <p:sldId id="1562" r:id="rId29"/>
    <p:sldId id="1087" r:id="rId30"/>
    <p:sldId id="1559" r:id="rId31"/>
    <p:sldId id="1563" r:id="rId32"/>
    <p:sldId id="1554" r:id="rId33"/>
    <p:sldId id="279" r:id="rId34"/>
    <p:sldId id="269" r:id="rId35"/>
    <p:sldId id="1521" r:id="rId36"/>
    <p:sldId id="317" r:id="rId37"/>
    <p:sldId id="625" r:id="rId38"/>
    <p:sldId id="1564" r:id="rId39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tags" Target="tags/tag361.xml" /><Relationship Id="rId41" Type="http://schemas.openxmlformats.org/officeDocument/2006/relationships/presProps" Target="presProps.xml" /><Relationship Id="rId42" Type="http://schemas.openxmlformats.org/officeDocument/2006/relationships/viewProps" Target="viewProps.xml" /><Relationship Id="rId43" Type="http://schemas.openxmlformats.org/officeDocument/2006/relationships/theme" Target="theme/theme1.xml" /><Relationship Id="rId44" Type="http://schemas.openxmlformats.org/officeDocument/2006/relationships/tableStyles" Target="tableStyles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7E18-ECDA-415E-92C2-5BEC34A4FF6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290-4DDD-402C-88CC-6A4544375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.xml" /><Relationship Id="rId4" Type="http://schemas.openxmlformats.org/officeDocument/2006/relationships/tags" Target="../tags/tag2.xml" /><Relationship Id="rId5" Type="http://schemas.openxmlformats.org/officeDocument/2006/relationships/tags" Target="../tags/tag3.xml" /><Relationship Id="rId6" Type="http://schemas.openxmlformats.org/officeDocument/2006/relationships/tags" Target="../tags/tag4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tags" Target="../tags/tag68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4.xml" /><Relationship Id="rId4" Type="http://schemas.openxmlformats.org/officeDocument/2006/relationships/tags" Target="../tags/tag115.xml" /><Relationship Id="rId5" Type="http://schemas.openxmlformats.org/officeDocument/2006/relationships/tags" Target="../tags/tag116.xml" /><Relationship Id="rId6" Type="http://schemas.openxmlformats.org/officeDocument/2006/relationships/tags" Target="../tags/tag117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1.xml" /><Relationship Id="rId4" Type="http://schemas.openxmlformats.org/officeDocument/2006/relationships/tags" Target="../tags/tag162.xml" /><Relationship Id="rId5" Type="http://schemas.openxmlformats.org/officeDocument/2006/relationships/tags" Target="../tags/tag163.xml" /><Relationship Id="rId6" Type="http://schemas.openxmlformats.org/officeDocument/2006/relationships/tags" Target="../tags/tag164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5.xml" /><Relationship Id="rId4" Type="http://schemas.openxmlformats.org/officeDocument/2006/relationships/tags" Target="../tags/tag196.xml" /><Relationship Id="rId5" Type="http://schemas.openxmlformats.org/officeDocument/2006/relationships/tags" Target="../tags/tag197.xml" /><Relationship Id="rId6" Type="http://schemas.openxmlformats.org/officeDocument/2006/relationships/tags" Target="../tags/tag198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9.xml" /><Relationship Id="rId4" Type="http://schemas.openxmlformats.org/officeDocument/2006/relationships/tags" Target="../tags/tag230.xml" /><Relationship Id="rId5" Type="http://schemas.openxmlformats.org/officeDocument/2006/relationships/tags" Target="../tags/tag231.xml" /><Relationship Id="rId6" Type="http://schemas.openxmlformats.org/officeDocument/2006/relationships/tags" Target="../tags/tag232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4.xml" /><Relationship Id="rId4" Type="http://schemas.openxmlformats.org/officeDocument/2006/relationships/tags" Target="../tags/tag245.xml" /><Relationship Id="rId5" Type="http://schemas.openxmlformats.org/officeDocument/2006/relationships/tags" Target="../tags/tag246.xml" /><Relationship Id="rId6" Type="http://schemas.openxmlformats.org/officeDocument/2006/relationships/tags" Target="../tags/tag247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7.xml" /><Relationship Id="rId4" Type="http://schemas.openxmlformats.org/officeDocument/2006/relationships/tags" Target="../tags/tag268.xml" /><Relationship Id="rId5" Type="http://schemas.openxmlformats.org/officeDocument/2006/relationships/tags" Target="../tags/tag269.xml" /><Relationship Id="rId6" Type="http://schemas.openxmlformats.org/officeDocument/2006/relationships/tags" Target="../tags/tag270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tags" Target="../tags/tag284.xml" /><Relationship Id="rId6" Type="http://schemas.openxmlformats.org/officeDocument/2006/relationships/tags" Target="../tags/tag285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6.xml" /><Relationship Id="rId4" Type="http://schemas.openxmlformats.org/officeDocument/2006/relationships/tags" Target="../tags/tag297.xml" /><Relationship Id="rId5" Type="http://schemas.openxmlformats.org/officeDocument/2006/relationships/tags" Target="../tags/tag298.xml" /><Relationship Id="rId6" Type="http://schemas.openxmlformats.org/officeDocument/2006/relationships/tags" Target="../tags/tag299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2.xml" /><Relationship Id="rId4" Type="http://schemas.openxmlformats.org/officeDocument/2006/relationships/tags" Target="../tags/tag313.xml" /><Relationship Id="rId5" Type="http://schemas.openxmlformats.org/officeDocument/2006/relationships/tags" Target="../tags/tag314.xml" /><Relationship Id="rId6" Type="http://schemas.openxmlformats.org/officeDocument/2006/relationships/tags" Target="../tags/tag315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7.xml" /><Relationship Id="rId4" Type="http://schemas.openxmlformats.org/officeDocument/2006/relationships/tags" Target="../tags/tag328.xml" /><Relationship Id="rId5" Type="http://schemas.openxmlformats.org/officeDocument/2006/relationships/tags" Target="../tags/tag329.xml" /><Relationship Id="rId6" Type="http://schemas.openxmlformats.org/officeDocument/2006/relationships/tags" Target="../tags/tag330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9.xml" /><Relationship Id="rId4" Type="http://schemas.openxmlformats.org/officeDocument/2006/relationships/tags" Target="../tags/tag340.xml" /><Relationship Id="rId5" Type="http://schemas.openxmlformats.org/officeDocument/2006/relationships/tags" Target="../tags/tag341.xml" /><Relationship Id="rId6" Type="http://schemas.openxmlformats.org/officeDocument/2006/relationships/tags" Target="../tags/tag342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3.xml" /><Relationship Id="rId4" Type="http://schemas.openxmlformats.org/officeDocument/2006/relationships/tags" Target="../tags/tag354.xml" /><Relationship Id="rId5" Type="http://schemas.openxmlformats.org/officeDocument/2006/relationships/tags" Target="../tags/tag355.xml" /><Relationship Id="rId6" Type="http://schemas.openxmlformats.org/officeDocument/2006/relationships/tags" Target="../tags/tag356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- Có gần đủ các kiểu khí hậu trên trái đất do đặc điểm của vị trí và địa hình khu vực.</a:t>
            </a:r>
            <a:endParaRPr lang="en-US" sz="1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12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- Phần lớn lãnh thổ thuộc đới nóng. </a:t>
            </a:r>
            <a:endParaRPr lang="en-US" altLang="en-US" sz="1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72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55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84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79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1200">
                <a:solidFill>
                  <a:srgbClr val="3333FF"/>
                </a:solidFill>
                <a:latin typeface="+mn-lt"/>
                <a:cs typeface="Arial" panose="020b0604020202020204" pitchFamily="34" charset="0"/>
              </a:rPr>
              <a:t>Nơi mưa nhiều có thảm thực vật điển hình là rừng cận nhiệt và thảo nguyên rừng. Nơi mưa ít có cảnh quan bán hoang mạc và hoang mạc. </a:t>
            </a:r>
            <a:endParaRPr lang="en-US" sz="120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6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8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5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7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68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1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vi-VN" sz="1200" b="0" i="0">
                <a:solidFill>
                  <a:srgbClr val="3333FF"/>
                </a:solidFill>
                <a:effectLst/>
              </a:rPr>
              <a:t>- Các đai thực vật theo chiều cao của sườn đông đông An-đét qua lãnh thổ Pê-ru: Rừng nhiệt đới, rừng lá rộng, rừng lá kim, đồng cỏ, đồng cỏ núi cao, băng tuyết.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2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55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2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55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8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1490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8052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4054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1398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4A89-5618-4C6B-89AE-CE306B07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710D0-2B31-47DF-92D8-458A589FC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24684-D2E3-4601-8449-6B27F478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418B6-010A-4D61-81EB-3790B618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EAE8-31F2-40F1-8EA4-65C86375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826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6678-E294-45EF-94B3-33CE3F69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64E6D-7C18-4EFA-B0E8-997832B0D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7EAF-8FE5-45DC-BCE0-5AE61033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D203-1787-4882-8EBB-3E890B05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D35D-0741-4CC1-8870-5CF7C77D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402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C12E9-C938-4617-A946-79A021A9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51833-3023-44E5-A81A-ABFEE9C5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A4EBA-92CB-44AF-8B33-EEC01F7D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1828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48FD9-FB5A-49B2-9C4D-EB8284D7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FBEE-1C9F-472A-A06E-C132040EF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EEA1-B7BF-492A-9C2C-85E38413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3BB6-E995-42E6-9A36-3802F758C2F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EE547-F8D2-41C8-B32E-6073C692B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51B61-740B-435E-B243-D3E15EB52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21.jpeg" /><Relationship Id="rId4" Type="http://schemas.openxmlformats.org/officeDocument/2006/relationships/image" Target="../media/image22.png" /><Relationship Id="rId5" Type="http://schemas.microsoft.com/office/2007/relationships/hdphoto" Target="../media/image23.wdp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1.jpeg" /><Relationship Id="rId4" Type="http://schemas.openxmlformats.org/officeDocument/2006/relationships/image" Target="../media/image24.jpeg" /><Relationship Id="rId5" Type="http://schemas.openxmlformats.org/officeDocument/2006/relationships/image" Target="../media/image25.jpeg" /><Relationship Id="rId6" Type="http://schemas.openxmlformats.org/officeDocument/2006/relationships/video" Target="../media/media2.mp4" /><Relationship Id="rId7" Type="http://schemas.microsoft.com/office/2007/relationships/media" Target="../media/media2.mp4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1.jpeg" /><Relationship Id="rId11" Type="http://schemas.openxmlformats.org/officeDocument/2006/relationships/tags" Target="../tags/tag12.xml" /><Relationship Id="rId12" Type="http://schemas.openxmlformats.org/officeDocument/2006/relationships/tags" Target="../tags/tag13.xml" /><Relationship Id="rId13" Type="http://schemas.openxmlformats.org/officeDocument/2006/relationships/image" Target="../media/image26.jpeg" /><Relationship Id="rId14" Type="http://schemas.openxmlformats.org/officeDocument/2006/relationships/tags" Target="../tags/tag14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5.xml" /><Relationship Id="rId4" Type="http://schemas.openxmlformats.org/officeDocument/2006/relationships/tags" Target="../tags/tag6.xml" /><Relationship Id="rId5" Type="http://schemas.openxmlformats.org/officeDocument/2006/relationships/tags" Target="../tags/tag7.xml" /><Relationship Id="rId6" Type="http://schemas.openxmlformats.org/officeDocument/2006/relationships/tags" Target="../tags/tag8.xml" /><Relationship Id="rId7" Type="http://schemas.openxmlformats.org/officeDocument/2006/relationships/tags" Target="../tags/tag9.xml" /><Relationship Id="rId8" Type="http://schemas.openxmlformats.org/officeDocument/2006/relationships/tags" Target="../tags/tag10.xml" /><Relationship Id="rId9" Type="http://schemas.openxmlformats.org/officeDocument/2006/relationships/tags" Target="../tags/tag1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.xml" /><Relationship Id="rId11" Type="http://schemas.openxmlformats.org/officeDocument/2006/relationships/tags" Target="../tags/tag26.xml" /><Relationship Id="rId12" Type="http://schemas.openxmlformats.org/officeDocument/2006/relationships/tags" Target="../tags/tag27.xml" /><Relationship Id="rId13" Type="http://schemas.openxmlformats.org/officeDocument/2006/relationships/tags" Target="../tags/tag28.xml" /><Relationship Id="rId14" Type="http://schemas.openxmlformats.org/officeDocument/2006/relationships/image" Target="../media/image28.jpeg" /><Relationship Id="rId15" Type="http://schemas.openxmlformats.org/officeDocument/2006/relationships/tags" Target="../tags/tag29.xml" /><Relationship Id="rId16" Type="http://schemas.openxmlformats.org/officeDocument/2006/relationships/video" Target="../media/media3.mp4" /><Relationship Id="rId17" Type="http://schemas.microsoft.com/office/2007/relationships/media" Target="../media/media3.mp4" /><Relationship Id="rId18" Type="http://schemas.openxmlformats.org/officeDocument/2006/relationships/tags" Target="../tags/tag30.xml" /><Relationship Id="rId19" Type="http://schemas.openxmlformats.org/officeDocument/2006/relationships/tags" Target="../tags/tag31.xml" /><Relationship Id="rId2" Type="http://schemas.openxmlformats.org/officeDocument/2006/relationships/notesSlide" Target="../notesSlides/notesSlide13.xml" /><Relationship Id="rId20" Type="http://schemas.openxmlformats.org/officeDocument/2006/relationships/tags" Target="../tags/tag32.xml" /><Relationship Id="rId21" Type="http://schemas.openxmlformats.org/officeDocument/2006/relationships/tags" Target="../tags/tag33.xml" /><Relationship Id="rId22" Type="http://schemas.openxmlformats.org/officeDocument/2006/relationships/tags" Target="../tags/tag34.xml" /><Relationship Id="rId23" Type="http://schemas.openxmlformats.org/officeDocument/2006/relationships/tags" Target="../tags/tag35.xml" /><Relationship Id="rId24" Type="http://schemas.openxmlformats.org/officeDocument/2006/relationships/image" Target="../media/image29.png" /><Relationship Id="rId25" Type="http://schemas.microsoft.com/office/2007/relationships/hdphoto" Target="../media/image30.wdp" /><Relationship Id="rId26" Type="http://schemas.openxmlformats.org/officeDocument/2006/relationships/tags" Target="../tags/tag36.xml" /><Relationship Id="rId3" Type="http://schemas.openxmlformats.org/officeDocument/2006/relationships/tags" Target="../tags/tag19.xml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tags" Target="../tags/tag22.xml" /><Relationship Id="rId7" Type="http://schemas.openxmlformats.org/officeDocument/2006/relationships/tags" Target="../tags/tag23.xml" /><Relationship Id="rId8" Type="http://schemas.openxmlformats.org/officeDocument/2006/relationships/tags" Target="../tags/tag24.xml" /><Relationship Id="rId9" Type="http://schemas.openxmlformats.org/officeDocument/2006/relationships/image" Target="../media/image27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41.xml" /><Relationship Id="rId4" Type="http://schemas.openxmlformats.org/officeDocument/2006/relationships/image" Target="../media/image31.jpeg" /><Relationship Id="rId5" Type="http://schemas.openxmlformats.org/officeDocument/2006/relationships/tags" Target="../tags/tag42.xml" /><Relationship Id="rId6" Type="http://schemas.openxmlformats.org/officeDocument/2006/relationships/tags" Target="../tags/tag43.xml" /><Relationship Id="rId7" Type="http://schemas.openxmlformats.org/officeDocument/2006/relationships/image" Target="../media/image24.jpeg" /><Relationship Id="rId8" Type="http://schemas.openxmlformats.org/officeDocument/2006/relationships/tags" Target="../tags/tag44.xml" /><Relationship Id="rId9" Type="http://schemas.openxmlformats.org/officeDocument/2006/relationships/tags" Target="../tags/tag4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54.xml" /><Relationship Id="rId11" Type="http://schemas.openxmlformats.org/officeDocument/2006/relationships/tags" Target="../tags/tag55.xml" /><Relationship Id="rId12" Type="http://schemas.openxmlformats.org/officeDocument/2006/relationships/image" Target="../media/image24.jpeg" /><Relationship Id="rId13" Type="http://schemas.openxmlformats.org/officeDocument/2006/relationships/tags" Target="../tags/tag56.xml" /><Relationship Id="rId14" Type="http://schemas.openxmlformats.org/officeDocument/2006/relationships/tags" Target="../tags/tag57.xml" /><Relationship Id="rId15" Type="http://schemas.openxmlformats.org/officeDocument/2006/relationships/tags" Target="../tags/tag58.xml" /><Relationship Id="rId16" Type="http://schemas.openxmlformats.org/officeDocument/2006/relationships/tags" Target="../tags/tag59.xml" /><Relationship Id="rId17" Type="http://schemas.openxmlformats.org/officeDocument/2006/relationships/tags" Target="../tags/tag60.xml" /><Relationship Id="rId18" Type="http://schemas.openxmlformats.org/officeDocument/2006/relationships/image" Target="../media/image32.jpeg" /><Relationship Id="rId19" Type="http://schemas.openxmlformats.org/officeDocument/2006/relationships/tags" Target="../tags/tag61.xml" /><Relationship Id="rId2" Type="http://schemas.openxmlformats.org/officeDocument/2006/relationships/tags" Target="../tags/tag47.xml" /><Relationship Id="rId20" Type="http://schemas.openxmlformats.org/officeDocument/2006/relationships/tags" Target="../tags/tag62.xml" /><Relationship Id="rId21" Type="http://schemas.openxmlformats.org/officeDocument/2006/relationships/image" Target="../media/image33.jpeg" /><Relationship Id="rId22" Type="http://schemas.openxmlformats.org/officeDocument/2006/relationships/tags" Target="../tags/tag63.xml" /><Relationship Id="rId23" Type="http://schemas.openxmlformats.org/officeDocument/2006/relationships/tags" Target="../tags/tag64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tags" Target="../tags/tag50.xml" /><Relationship Id="rId6" Type="http://schemas.openxmlformats.org/officeDocument/2006/relationships/tags" Target="../tags/tag51.xml" /><Relationship Id="rId7" Type="http://schemas.openxmlformats.org/officeDocument/2006/relationships/tags" Target="../tags/tag52.xml" /><Relationship Id="rId8" Type="http://schemas.openxmlformats.org/officeDocument/2006/relationships/tags" Target="../tags/tag53.xml" /><Relationship Id="rId9" Type="http://schemas.openxmlformats.org/officeDocument/2006/relationships/image" Target="../media/image21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1.jpeg" /><Relationship Id="rId11" Type="http://schemas.openxmlformats.org/officeDocument/2006/relationships/tags" Target="../tags/tag76.xml" /><Relationship Id="rId12" Type="http://schemas.openxmlformats.org/officeDocument/2006/relationships/tags" Target="../tags/tag77.xml" /><Relationship Id="rId13" Type="http://schemas.openxmlformats.org/officeDocument/2006/relationships/image" Target="../media/image24.jpeg" /><Relationship Id="rId14" Type="http://schemas.openxmlformats.org/officeDocument/2006/relationships/tags" Target="../tags/tag78.xml" /><Relationship Id="rId15" Type="http://schemas.openxmlformats.org/officeDocument/2006/relationships/tags" Target="../tags/tag79.xml" /><Relationship Id="rId16" Type="http://schemas.openxmlformats.org/officeDocument/2006/relationships/tags" Target="../tags/tag80.xml" /><Relationship Id="rId17" Type="http://schemas.openxmlformats.org/officeDocument/2006/relationships/tags" Target="../tags/tag81.xml" /><Relationship Id="rId18" Type="http://schemas.openxmlformats.org/officeDocument/2006/relationships/tags" Target="../tags/tag82.xml" /><Relationship Id="rId19" Type="http://schemas.openxmlformats.org/officeDocument/2006/relationships/tags" Target="../tags/tag83.xml" /><Relationship Id="rId2" Type="http://schemas.openxmlformats.org/officeDocument/2006/relationships/notesSlide" Target="../notesSlides/notesSlide15.xml" /><Relationship Id="rId20" Type="http://schemas.openxmlformats.org/officeDocument/2006/relationships/image" Target="../media/image34.jpeg" /><Relationship Id="rId21" Type="http://schemas.openxmlformats.org/officeDocument/2006/relationships/tags" Target="../tags/tag84.xml" /><Relationship Id="rId22" Type="http://schemas.openxmlformats.org/officeDocument/2006/relationships/tags" Target="../tags/tag85.xml" /><Relationship Id="rId23" Type="http://schemas.openxmlformats.org/officeDocument/2006/relationships/tags" Target="../tags/tag86.xml" /><Relationship Id="rId24" Type="http://schemas.openxmlformats.org/officeDocument/2006/relationships/tags" Target="../tags/tag87.xml" /><Relationship Id="rId3" Type="http://schemas.openxmlformats.org/officeDocument/2006/relationships/tags" Target="../tags/tag69.xml" /><Relationship Id="rId4" Type="http://schemas.openxmlformats.org/officeDocument/2006/relationships/tags" Target="../tags/tag70.xml" /><Relationship Id="rId5" Type="http://schemas.openxmlformats.org/officeDocument/2006/relationships/tags" Target="../tags/tag71.xml" /><Relationship Id="rId6" Type="http://schemas.openxmlformats.org/officeDocument/2006/relationships/tags" Target="../tags/tag72.xml" /><Relationship Id="rId7" Type="http://schemas.openxmlformats.org/officeDocument/2006/relationships/tags" Target="../tags/tag73.xml" /><Relationship Id="rId8" Type="http://schemas.openxmlformats.org/officeDocument/2006/relationships/tags" Target="../tags/tag74.xml" /><Relationship Id="rId9" Type="http://schemas.openxmlformats.org/officeDocument/2006/relationships/tags" Target="../tags/tag7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95.xml" /><Relationship Id="rId11" Type="http://schemas.openxmlformats.org/officeDocument/2006/relationships/tags" Target="../tags/tag96.xml" /><Relationship Id="rId12" Type="http://schemas.openxmlformats.org/officeDocument/2006/relationships/image" Target="../media/image24.jpeg" /><Relationship Id="rId13" Type="http://schemas.openxmlformats.org/officeDocument/2006/relationships/tags" Target="../tags/tag97.xml" /><Relationship Id="rId14" Type="http://schemas.openxmlformats.org/officeDocument/2006/relationships/tags" Target="../tags/tag98.xml" /><Relationship Id="rId15" Type="http://schemas.openxmlformats.org/officeDocument/2006/relationships/tags" Target="../tags/tag99.xml" /><Relationship Id="rId16" Type="http://schemas.openxmlformats.org/officeDocument/2006/relationships/tags" Target="../tags/tag100.xml" /><Relationship Id="rId17" Type="http://schemas.openxmlformats.org/officeDocument/2006/relationships/tags" Target="../tags/tag101.xml" /><Relationship Id="rId18" Type="http://schemas.openxmlformats.org/officeDocument/2006/relationships/tags" Target="../tags/tag102.xml" /><Relationship Id="rId19" Type="http://schemas.openxmlformats.org/officeDocument/2006/relationships/tags" Target="../tags/tag103.xml" /><Relationship Id="rId2" Type="http://schemas.openxmlformats.org/officeDocument/2006/relationships/tags" Target="../tags/tag88.xml" /><Relationship Id="rId20" Type="http://schemas.openxmlformats.org/officeDocument/2006/relationships/image" Target="../media/image35.jpeg" /><Relationship Id="rId21" Type="http://schemas.openxmlformats.org/officeDocument/2006/relationships/tags" Target="../tags/tag104.xml" /><Relationship Id="rId22" Type="http://schemas.openxmlformats.org/officeDocument/2006/relationships/image" Target="../media/image36.jpeg" /><Relationship Id="rId23" Type="http://schemas.openxmlformats.org/officeDocument/2006/relationships/tags" Target="../tags/tag105.xml" /><Relationship Id="rId24" Type="http://schemas.openxmlformats.org/officeDocument/2006/relationships/tags" Target="../tags/tag106.xml" /><Relationship Id="rId25" Type="http://schemas.openxmlformats.org/officeDocument/2006/relationships/tags" Target="../tags/tag107.xml" /><Relationship Id="rId26" Type="http://schemas.openxmlformats.org/officeDocument/2006/relationships/image" Target="../media/image37.jpeg" /><Relationship Id="rId27" Type="http://schemas.openxmlformats.org/officeDocument/2006/relationships/tags" Target="../tags/tag108.xml" /><Relationship Id="rId28" Type="http://schemas.openxmlformats.org/officeDocument/2006/relationships/image" Target="../media/image38.jpeg" /><Relationship Id="rId29" Type="http://schemas.openxmlformats.org/officeDocument/2006/relationships/tags" Target="../tags/tag109.xml" /><Relationship Id="rId3" Type="http://schemas.openxmlformats.org/officeDocument/2006/relationships/tags" Target="../tags/tag89.xml" /><Relationship Id="rId30" Type="http://schemas.openxmlformats.org/officeDocument/2006/relationships/tags" Target="../tags/tag110.xml" /><Relationship Id="rId31" Type="http://schemas.openxmlformats.org/officeDocument/2006/relationships/tags" Target="../tags/tag111.xml" /><Relationship Id="rId32" Type="http://schemas.openxmlformats.org/officeDocument/2006/relationships/image" Target="../media/image39.jpeg" /><Relationship Id="rId33" Type="http://schemas.openxmlformats.org/officeDocument/2006/relationships/tags" Target="../tags/tag112.xml" /><Relationship Id="rId34" Type="http://schemas.openxmlformats.org/officeDocument/2006/relationships/tags" Target="../tags/tag113.xml" /><Relationship Id="rId4" Type="http://schemas.openxmlformats.org/officeDocument/2006/relationships/tags" Target="../tags/tag90.xml" /><Relationship Id="rId5" Type="http://schemas.openxmlformats.org/officeDocument/2006/relationships/tags" Target="../tags/tag91.xml" /><Relationship Id="rId6" Type="http://schemas.openxmlformats.org/officeDocument/2006/relationships/tags" Target="../tags/tag92.xml" /><Relationship Id="rId7" Type="http://schemas.openxmlformats.org/officeDocument/2006/relationships/tags" Target="../tags/tag93.xml" /><Relationship Id="rId8" Type="http://schemas.openxmlformats.org/officeDocument/2006/relationships/tags" Target="../tags/tag94.xml" /><Relationship Id="rId9" Type="http://schemas.openxmlformats.org/officeDocument/2006/relationships/image" Target="../media/image21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1.jpeg" /><Relationship Id="rId11" Type="http://schemas.openxmlformats.org/officeDocument/2006/relationships/tags" Target="../tags/tag125.xml" /><Relationship Id="rId12" Type="http://schemas.openxmlformats.org/officeDocument/2006/relationships/tags" Target="../tags/tag126.xml" /><Relationship Id="rId13" Type="http://schemas.openxmlformats.org/officeDocument/2006/relationships/image" Target="../media/image24.jpeg" /><Relationship Id="rId14" Type="http://schemas.openxmlformats.org/officeDocument/2006/relationships/tags" Target="../tags/tag127.xml" /><Relationship Id="rId15" Type="http://schemas.openxmlformats.org/officeDocument/2006/relationships/tags" Target="../tags/tag128.xml" /><Relationship Id="rId16" Type="http://schemas.openxmlformats.org/officeDocument/2006/relationships/tags" Target="../tags/tag129.xml" /><Relationship Id="rId17" Type="http://schemas.openxmlformats.org/officeDocument/2006/relationships/tags" Target="../tags/tag130.xml" /><Relationship Id="rId18" Type="http://schemas.openxmlformats.org/officeDocument/2006/relationships/tags" Target="../tags/tag131.xml" /><Relationship Id="rId19" Type="http://schemas.openxmlformats.org/officeDocument/2006/relationships/tags" Target="../tags/tag132.xml" /><Relationship Id="rId2" Type="http://schemas.openxmlformats.org/officeDocument/2006/relationships/notesSlide" Target="../notesSlides/notesSlide16.xml" /><Relationship Id="rId20" Type="http://schemas.openxmlformats.org/officeDocument/2006/relationships/tags" Target="../tags/tag133.xml" /><Relationship Id="rId21" Type="http://schemas.openxmlformats.org/officeDocument/2006/relationships/image" Target="../media/image40.jpeg" /><Relationship Id="rId22" Type="http://schemas.openxmlformats.org/officeDocument/2006/relationships/tags" Target="../tags/tag134.xml" /><Relationship Id="rId23" Type="http://schemas.openxmlformats.org/officeDocument/2006/relationships/image" Target="../media/image41.jpeg" /><Relationship Id="rId24" Type="http://schemas.openxmlformats.org/officeDocument/2006/relationships/tags" Target="../tags/tag135.xml" /><Relationship Id="rId25" Type="http://schemas.openxmlformats.org/officeDocument/2006/relationships/tags" Target="../tags/tag136.xml" /><Relationship Id="rId26" Type="http://schemas.openxmlformats.org/officeDocument/2006/relationships/tags" Target="../tags/tag137.xml" /><Relationship Id="rId27" Type="http://schemas.openxmlformats.org/officeDocument/2006/relationships/tags" Target="../tags/tag138.xml" /><Relationship Id="rId28" Type="http://schemas.openxmlformats.org/officeDocument/2006/relationships/image" Target="../media/image42.jpeg" /><Relationship Id="rId29" Type="http://schemas.openxmlformats.org/officeDocument/2006/relationships/tags" Target="../tags/tag139.xml" /><Relationship Id="rId3" Type="http://schemas.openxmlformats.org/officeDocument/2006/relationships/tags" Target="../tags/tag118.xml" /><Relationship Id="rId30" Type="http://schemas.openxmlformats.org/officeDocument/2006/relationships/tags" Target="../tags/tag140.xml" /><Relationship Id="rId31" Type="http://schemas.openxmlformats.org/officeDocument/2006/relationships/tags" Target="../tags/tag141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tags" Target="../tags/tag123.xml" /><Relationship Id="rId9" Type="http://schemas.openxmlformats.org/officeDocument/2006/relationships/tags" Target="../tags/tag12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49.xml" /><Relationship Id="rId11" Type="http://schemas.openxmlformats.org/officeDocument/2006/relationships/tags" Target="../tags/tag150.xml" /><Relationship Id="rId12" Type="http://schemas.openxmlformats.org/officeDocument/2006/relationships/image" Target="../media/image24.jpeg" /><Relationship Id="rId13" Type="http://schemas.openxmlformats.org/officeDocument/2006/relationships/tags" Target="../tags/tag151.xml" /><Relationship Id="rId14" Type="http://schemas.openxmlformats.org/officeDocument/2006/relationships/tags" Target="../tags/tag152.xml" /><Relationship Id="rId15" Type="http://schemas.openxmlformats.org/officeDocument/2006/relationships/tags" Target="../tags/tag153.xml" /><Relationship Id="rId16" Type="http://schemas.openxmlformats.org/officeDocument/2006/relationships/tags" Target="../tags/tag154.xml" /><Relationship Id="rId17" Type="http://schemas.openxmlformats.org/officeDocument/2006/relationships/tags" Target="../tags/tag155.xml" /><Relationship Id="rId18" Type="http://schemas.openxmlformats.org/officeDocument/2006/relationships/tags" Target="../tags/tag156.xml" /><Relationship Id="rId19" Type="http://schemas.openxmlformats.org/officeDocument/2006/relationships/image" Target="../media/image43.jpeg" /><Relationship Id="rId2" Type="http://schemas.openxmlformats.org/officeDocument/2006/relationships/tags" Target="../tags/tag142.xml" /><Relationship Id="rId20" Type="http://schemas.openxmlformats.org/officeDocument/2006/relationships/tags" Target="../tags/tag157.xml" /><Relationship Id="rId21" Type="http://schemas.openxmlformats.org/officeDocument/2006/relationships/tags" Target="../tags/tag158.xml" /><Relationship Id="rId22" Type="http://schemas.openxmlformats.org/officeDocument/2006/relationships/tags" Target="../tags/tag159.xml" /><Relationship Id="rId23" Type="http://schemas.openxmlformats.org/officeDocument/2006/relationships/image" Target="../media/image44.jpeg" /><Relationship Id="rId24" Type="http://schemas.openxmlformats.org/officeDocument/2006/relationships/tags" Target="../tags/tag160.xml" /><Relationship Id="rId3" Type="http://schemas.openxmlformats.org/officeDocument/2006/relationships/tags" Target="../tags/tag143.xml" /><Relationship Id="rId4" Type="http://schemas.openxmlformats.org/officeDocument/2006/relationships/tags" Target="../tags/tag144.xml" /><Relationship Id="rId5" Type="http://schemas.openxmlformats.org/officeDocument/2006/relationships/tags" Target="../tags/tag145.xml" /><Relationship Id="rId6" Type="http://schemas.openxmlformats.org/officeDocument/2006/relationships/tags" Target="../tags/tag146.xml" /><Relationship Id="rId7" Type="http://schemas.openxmlformats.org/officeDocument/2006/relationships/tags" Target="../tags/tag147.xml" /><Relationship Id="rId8" Type="http://schemas.openxmlformats.org/officeDocument/2006/relationships/tags" Target="../tags/tag148.xml" /><Relationship Id="rId9" Type="http://schemas.openxmlformats.org/officeDocument/2006/relationships/image" Target="../media/image2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audio" Target="../media/push1.wav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.png" /><Relationship Id="rId4" Type="http://schemas.microsoft.com/office/2007/relationships/hdphoto" Target="../media/image3.wdp" /><Relationship Id="rId5" Type="http://schemas.openxmlformats.org/officeDocument/2006/relationships/image" Target="../media/image4.jpeg" /><Relationship Id="rId6" Type="http://schemas.openxmlformats.org/officeDocument/2006/relationships/image" Target="../media/image5.png" /><Relationship Id="rId7" Type="http://schemas.microsoft.com/office/2007/relationships/hdphoto" Target="../media/image6.wdp" /><Relationship Id="rId8" Type="http://schemas.openxmlformats.org/officeDocument/2006/relationships/image" Target="../media/image7.png" /><Relationship Id="rId9" Type="http://schemas.openxmlformats.org/officeDocument/2006/relationships/image" Target="../media/image8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1.jpeg" /><Relationship Id="rId11" Type="http://schemas.openxmlformats.org/officeDocument/2006/relationships/tags" Target="../tags/tag172.xml" /><Relationship Id="rId12" Type="http://schemas.openxmlformats.org/officeDocument/2006/relationships/tags" Target="../tags/tag173.xml" /><Relationship Id="rId13" Type="http://schemas.openxmlformats.org/officeDocument/2006/relationships/tags" Target="../tags/tag174.xml" /><Relationship Id="rId14" Type="http://schemas.openxmlformats.org/officeDocument/2006/relationships/tags" Target="../tags/tag175.xml" /><Relationship Id="rId15" Type="http://schemas.openxmlformats.org/officeDocument/2006/relationships/tags" Target="../tags/tag176.xml" /><Relationship Id="rId16" Type="http://schemas.openxmlformats.org/officeDocument/2006/relationships/tags" Target="../tags/tag177.xml" /><Relationship Id="rId17" Type="http://schemas.openxmlformats.org/officeDocument/2006/relationships/tags" Target="../tags/tag178.xml" /><Relationship Id="rId18" Type="http://schemas.openxmlformats.org/officeDocument/2006/relationships/image" Target="../media/image45.jpeg" /><Relationship Id="rId19" Type="http://schemas.openxmlformats.org/officeDocument/2006/relationships/tags" Target="../tags/tag179.xml" /><Relationship Id="rId2" Type="http://schemas.openxmlformats.org/officeDocument/2006/relationships/notesSlide" Target="../notesSlides/notesSlide17.xml" /><Relationship Id="rId20" Type="http://schemas.openxmlformats.org/officeDocument/2006/relationships/tags" Target="../tags/tag180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1.jpeg" /><Relationship Id="rId11" Type="http://schemas.openxmlformats.org/officeDocument/2006/relationships/tags" Target="../tags/tag192.xml" /><Relationship Id="rId12" Type="http://schemas.openxmlformats.org/officeDocument/2006/relationships/image" Target="../media/image26.jpeg" /><Relationship Id="rId13" Type="http://schemas.openxmlformats.org/officeDocument/2006/relationships/tags" Target="../tags/tag193.xml" /><Relationship Id="rId14" Type="http://schemas.openxmlformats.org/officeDocument/2006/relationships/tags" Target="../tags/tag194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185.xml" /><Relationship Id="rId4" Type="http://schemas.openxmlformats.org/officeDocument/2006/relationships/tags" Target="../tags/tag186.xml" /><Relationship Id="rId5" Type="http://schemas.openxmlformats.org/officeDocument/2006/relationships/tags" Target="../tags/tag187.xml" /><Relationship Id="rId6" Type="http://schemas.openxmlformats.org/officeDocument/2006/relationships/tags" Target="../tags/tag188.xml" /><Relationship Id="rId7" Type="http://schemas.openxmlformats.org/officeDocument/2006/relationships/tags" Target="../tags/tag189.xml" /><Relationship Id="rId8" Type="http://schemas.openxmlformats.org/officeDocument/2006/relationships/tags" Target="../tags/tag190.xml" /><Relationship Id="rId9" Type="http://schemas.openxmlformats.org/officeDocument/2006/relationships/tags" Target="../tags/tag19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05.xml" /><Relationship Id="rId11" Type="http://schemas.openxmlformats.org/officeDocument/2006/relationships/tags" Target="../tags/tag206.xml" /><Relationship Id="rId12" Type="http://schemas.openxmlformats.org/officeDocument/2006/relationships/tags" Target="../tags/tag207.xml" /><Relationship Id="rId13" Type="http://schemas.openxmlformats.org/officeDocument/2006/relationships/image" Target="../media/image31.jpeg" /><Relationship Id="rId14" Type="http://schemas.openxmlformats.org/officeDocument/2006/relationships/tags" Target="../tags/tag208.xml" /><Relationship Id="rId15" Type="http://schemas.openxmlformats.org/officeDocument/2006/relationships/tags" Target="../tags/tag209.xml" /><Relationship Id="rId16" Type="http://schemas.openxmlformats.org/officeDocument/2006/relationships/tags" Target="../tags/tag210.xml" /><Relationship Id="rId17" Type="http://schemas.openxmlformats.org/officeDocument/2006/relationships/tags" Target="../tags/tag211.xml" /><Relationship Id="rId18" Type="http://schemas.openxmlformats.org/officeDocument/2006/relationships/image" Target="../media/image32.jpeg" /><Relationship Id="rId19" Type="http://schemas.openxmlformats.org/officeDocument/2006/relationships/tags" Target="../tags/tag212.xml" /><Relationship Id="rId2" Type="http://schemas.openxmlformats.org/officeDocument/2006/relationships/notesSlide" Target="../notesSlides/notesSlide19.xml" /><Relationship Id="rId20" Type="http://schemas.openxmlformats.org/officeDocument/2006/relationships/image" Target="../media/image46.jpeg" /><Relationship Id="rId21" Type="http://schemas.openxmlformats.org/officeDocument/2006/relationships/tags" Target="../tags/tag213.xml" /><Relationship Id="rId22" Type="http://schemas.openxmlformats.org/officeDocument/2006/relationships/tags" Target="../tags/tag214.xml" /><Relationship Id="rId3" Type="http://schemas.openxmlformats.org/officeDocument/2006/relationships/tags" Target="../tags/tag199.xml" /><Relationship Id="rId4" Type="http://schemas.openxmlformats.org/officeDocument/2006/relationships/image" Target="../media/image21.jpeg" /><Relationship Id="rId5" Type="http://schemas.openxmlformats.org/officeDocument/2006/relationships/tags" Target="../tags/tag200.xml" /><Relationship Id="rId6" Type="http://schemas.openxmlformats.org/officeDocument/2006/relationships/tags" Target="../tags/tag201.xml" /><Relationship Id="rId7" Type="http://schemas.openxmlformats.org/officeDocument/2006/relationships/tags" Target="../tags/tag202.xml" /><Relationship Id="rId8" Type="http://schemas.openxmlformats.org/officeDocument/2006/relationships/tags" Target="../tags/tag203.xml" /><Relationship Id="rId9" Type="http://schemas.openxmlformats.org/officeDocument/2006/relationships/tags" Target="../tags/tag20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31.jpeg" /><Relationship Id="rId11" Type="http://schemas.openxmlformats.org/officeDocument/2006/relationships/tags" Target="../tags/tag222.xml" /><Relationship Id="rId12" Type="http://schemas.openxmlformats.org/officeDocument/2006/relationships/tags" Target="../tags/tag223.xml" /><Relationship Id="rId2" Type="http://schemas.openxmlformats.org/officeDocument/2006/relationships/tags" Target="../tags/tag215.xml" /><Relationship Id="rId3" Type="http://schemas.openxmlformats.org/officeDocument/2006/relationships/image" Target="../media/image21.jpeg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tags" Target="../tags/tag219.xml" /><Relationship Id="rId8" Type="http://schemas.openxmlformats.org/officeDocument/2006/relationships/tags" Target="../tags/tag220.xml" /><Relationship Id="rId9" Type="http://schemas.openxmlformats.org/officeDocument/2006/relationships/tags" Target="../tags/tag221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4.xml" /><Relationship Id="rId3" Type="http://schemas.openxmlformats.org/officeDocument/2006/relationships/image" Target="../media/image47.jpeg" /><Relationship Id="rId4" Type="http://schemas.openxmlformats.org/officeDocument/2006/relationships/tags" Target="../tags/tag225.xml" /><Relationship Id="rId5" Type="http://schemas.openxmlformats.org/officeDocument/2006/relationships/image" Target="../media/image48.jpeg" /><Relationship Id="rId6" Type="http://schemas.openxmlformats.org/officeDocument/2006/relationships/tags" Target="../tags/tag226.xml" /><Relationship Id="rId7" Type="http://schemas.openxmlformats.org/officeDocument/2006/relationships/tags" Target="../tags/tag227.xml" /><Relationship Id="rId8" Type="http://schemas.openxmlformats.org/officeDocument/2006/relationships/tags" Target="../tags/tag22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38.xml" /><Relationship Id="rId11" Type="http://schemas.openxmlformats.org/officeDocument/2006/relationships/tags" Target="../tags/tag239.xml" /><Relationship Id="rId12" Type="http://schemas.openxmlformats.org/officeDocument/2006/relationships/tags" Target="../tags/tag240.xml" /><Relationship Id="rId13" Type="http://schemas.openxmlformats.org/officeDocument/2006/relationships/image" Target="../media/image49.jpeg" /><Relationship Id="rId14" Type="http://schemas.openxmlformats.org/officeDocument/2006/relationships/tags" Target="../tags/tag241.xml" /><Relationship Id="rId15" Type="http://schemas.openxmlformats.org/officeDocument/2006/relationships/image" Target="../media/image50.jpeg" /><Relationship Id="rId16" Type="http://schemas.openxmlformats.org/officeDocument/2006/relationships/tags" Target="../tags/tag242.xml" /><Relationship Id="rId17" Type="http://schemas.openxmlformats.org/officeDocument/2006/relationships/tags" Target="../tags/tag243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233.xml" /><Relationship Id="rId4" Type="http://schemas.openxmlformats.org/officeDocument/2006/relationships/image" Target="../media/image21.jpeg" /><Relationship Id="rId5" Type="http://schemas.openxmlformats.org/officeDocument/2006/relationships/tags" Target="../tags/tag234.xml" /><Relationship Id="rId6" Type="http://schemas.openxmlformats.org/officeDocument/2006/relationships/tags" Target="../tags/tag235.xml" /><Relationship Id="rId7" Type="http://schemas.openxmlformats.org/officeDocument/2006/relationships/tags" Target="../tags/tag236.xml" /><Relationship Id="rId8" Type="http://schemas.openxmlformats.org/officeDocument/2006/relationships/image" Target="../media/image31.jpeg" /><Relationship Id="rId9" Type="http://schemas.openxmlformats.org/officeDocument/2006/relationships/tags" Target="../tags/tag23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53.xml" /><Relationship Id="rId11" Type="http://schemas.openxmlformats.org/officeDocument/2006/relationships/tags" Target="../tags/tag254.xml" /><Relationship Id="rId12" Type="http://schemas.openxmlformats.org/officeDocument/2006/relationships/image" Target="../media/image52.jpeg" /><Relationship Id="rId13" Type="http://schemas.openxmlformats.org/officeDocument/2006/relationships/tags" Target="../tags/tag255.xml" /><Relationship Id="rId14" Type="http://schemas.openxmlformats.org/officeDocument/2006/relationships/tags" Target="../tags/tag256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248.xml" /><Relationship Id="rId4" Type="http://schemas.openxmlformats.org/officeDocument/2006/relationships/image" Target="../media/image21.jpeg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tags" Target="../tags/tag251.xml" /><Relationship Id="rId8" Type="http://schemas.openxmlformats.org/officeDocument/2006/relationships/tags" Target="../tags/tag252.xml" /><Relationship Id="rId9" Type="http://schemas.openxmlformats.org/officeDocument/2006/relationships/image" Target="../media/image51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57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tags" Target="../tags/tag260.xml" /><Relationship Id="rId6" Type="http://schemas.openxmlformats.org/officeDocument/2006/relationships/image" Target="../media/image31.jpeg" /><Relationship Id="rId7" Type="http://schemas.openxmlformats.org/officeDocument/2006/relationships/tags" Target="../tags/tag261.xml" /><Relationship Id="rId8" Type="http://schemas.openxmlformats.org/officeDocument/2006/relationships/tags" Target="../tags/tag262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63.xml" /><Relationship Id="rId3" Type="http://schemas.openxmlformats.org/officeDocument/2006/relationships/image" Target="../media/image53.jpeg" /><Relationship Id="rId4" Type="http://schemas.openxmlformats.org/officeDocument/2006/relationships/tags" Target="../tags/tag264.xml" /><Relationship Id="rId5" Type="http://schemas.openxmlformats.org/officeDocument/2006/relationships/image" Target="../media/image54.jpeg" /><Relationship Id="rId6" Type="http://schemas.openxmlformats.org/officeDocument/2006/relationships/tags" Target="../tags/tag265.xml" /><Relationship Id="rId7" Type="http://schemas.openxmlformats.org/officeDocument/2006/relationships/tags" Target="../tags/tag266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77.xml" /><Relationship Id="rId11" Type="http://schemas.openxmlformats.org/officeDocument/2006/relationships/tags" Target="../tags/tag278.xml" /><Relationship Id="rId12" Type="http://schemas.openxmlformats.org/officeDocument/2006/relationships/tags" Target="../tags/tag279.xml" /><Relationship Id="rId13" Type="http://schemas.openxmlformats.org/officeDocument/2006/relationships/tags" Target="../tags/tag280.xml" /><Relationship Id="rId14" Type="http://schemas.openxmlformats.org/officeDocument/2006/relationships/image" Target="../media/image26.jpeg" /><Relationship Id="rId15" Type="http://schemas.openxmlformats.org/officeDocument/2006/relationships/tags" Target="../tags/tag281.xm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271.xml" /><Relationship Id="rId4" Type="http://schemas.openxmlformats.org/officeDocument/2006/relationships/image" Target="../media/image21.jpeg" /><Relationship Id="rId5" Type="http://schemas.openxmlformats.org/officeDocument/2006/relationships/tags" Target="../tags/tag272.xml" /><Relationship Id="rId6" Type="http://schemas.openxmlformats.org/officeDocument/2006/relationships/tags" Target="../tags/tag273.xml" /><Relationship Id="rId7" Type="http://schemas.openxmlformats.org/officeDocument/2006/relationships/tags" Target="../tags/tag274.xml" /><Relationship Id="rId8" Type="http://schemas.openxmlformats.org/officeDocument/2006/relationships/tags" Target="../tags/tag275.xml" /><Relationship Id="rId9" Type="http://schemas.openxmlformats.org/officeDocument/2006/relationships/tags" Target="../tags/tag27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4.jpeg" /><Relationship Id="rId4" Type="http://schemas.openxmlformats.org/officeDocument/2006/relationships/image" Target="../media/image5.png" /><Relationship Id="rId5" Type="http://schemas.microsoft.com/office/2007/relationships/hdphoto" Target="../media/image9.wdp" /><Relationship Id="rId6" Type="http://schemas.openxmlformats.org/officeDocument/2006/relationships/image" Target="../media/image10.jpeg" /><Relationship Id="rId7" Type="http://schemas.openxmlformats.org/officeDocument/2006/relationships/audio" Target="../media/push1.wav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92.xml" /><Relationship Id="rId11" Type="http://schemas.openxmlformats.org/officeDocument/2006/relationships/image" Target="../media/image55.jpeg" /><Relationship Id="rId12" Type="http://schemas.openxmlformats.org/officeDocument/2006/relationships/tags" Target="../tags/tag293.xml" /><Relationship Id="rId13" Type="http://schemas.openxmlformats.org/officeDocument/2006/relationships/tags" Target="../tags/tag294.xml" /><Relationship Id="rId14" Type="http://schemas.openxmlformats.org/officeDocument/2006/relationships/tags" Target="../tags/tag295.xm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286.xml" /><Relationship Id="rId4" Type="http://schemas.openxmlformats.org/officeDocument/2006/relationships/image" Target="../media/image21.jpeg" /><Relationship Id="rId5" Type="http://schemas.openxmlformats.org/officeDocument/2006/relationships/tags" Target="../tags/tag287.xml" /><Relationship Id="rId6" Type="http://schemas.openxmlformats.org/officeDocument/2006/relationships/tags" Target="../tags/tag288.xml" /><Relationship Id="rId7" Type="http://schemas.openxmlformats.org/officeDocument/2006/relationships/tags" Target="../tags/tag289.xml" /><Relationship Id="rId8" Type="http://schemas.openxmlformats.org/officeDocument/2006/relationships/tags" Target="../tags/tag290.xml" /><Relationship Id="rId9" Type="http://schemas.openxmlformats.org/officeDocument/2006/relationships/tags" Target="../tags/tag291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05.xml" /><Relationship Id="rId11" Type="http://schemas.openxmlformats.org/officeDocument/2006/relationships/tags" Target="../tags/tag306.xml" /><Relationship Id="rId12" Type="http://schemas.openxmlformats.org/officeDocument/2006/relationships/image" Target="../media/image56.jpeg" /><Relationship Id="rId13" Type="http://schemas.openxmlformats.org/officeDocument/2006/relationships/tags" Target="../tags/tag307.xml" /><Relationship Id="rId14" Type="http://schemas.openxmlformats.org/officeDocument/2006/relationships/tags" Target="../tags/tag308.xml" /><Relationship Id="rId2" Type="http://schemas.openxmlformats.org/officeDocument/2006/relationships/notesSlide" Target="../notesSlides/notesSlide24.xml" /><Relationship Id="rId3" Type="http://schemas.openxmlformats.org/officeDocument/2006/relationships/tags" Target="../tags/tag300.xml" /><Relationship Id="rId4" Type="http://schemas.openxmlformats.org/officeDocument/2006/relationships/image" Target="../media/image21.jpeg" /><Relationship Id="rId5" Type="http://schemas.openxmlformats.org/officeDocument/2006/relationships/tags" Target="../tags/tag301.xml" /><Relationship Id="rId6" Type="http://schemas.openxmlformats.org/officeDocument/2006/relationships/tags" Target="../tags/tag302.xml" /><Relationship Id="rId7" Type="http://schemas.openxmlformats.org/officeDocument/2006/relationships/image" Target="../media/image24.jpeg" /><Relationship Id="rId8" Type="http://schemas.openxmlformats.org/officeDocument/2006/relationships/tags" Target="../tags/tag303.xml" /><Relationship Id="rId9" Type="http://schemas.openxmlformats.org/officeDocument/2006/relationships/tags" Target="../tags/tag304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09.xml" /><Relationship Id="rId3" Type="http://schemas.openxmlformats.org/officeDocument/2006/relationships/image" Target="../media/image57.jpeg" /><Relationship Id="rId4" Type="http://schemas.openxmlformats.org/officeDocument/2006/relationships/tags" Target="../tags/tag310.xml" /><Relationship Id="rId5" Type="http://schemas.openxmlformats.org/officeDocument/2006/relationships/tags" Target="../tags/tag311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1.xml" /><Relationship Id="rId11" Type="http://schemas.openxmlformats.org/officeDocument/2006/relationships/tags" Target="../tags/tag322.xml" /><Relationship Id="rId12" Type="http://schemas.openxmlformats.org/officeDocument/2006/relationships/tags" Target="../tags/tag323.xml" /><Relationship Id="rId13" Type="http://schemas.openxmlformats.org/officeDocument/2006/relationships/image" Target="../media/image60.png" /><Relationship Id="rId14" Type="http://schemas.microsoft.com/office/2007/relationships/hdphoto" Target="../media/image61.wdp" /><Relationship Id="rId15" Type="http://schemas.openxmlformats.org/officeDocument/2006/relationships/tags" Target="../tags/tag324.xml" /><Relationship Id="rId16" Type="http://schemas.openxmlformats.org/officeDocument/2006/relationships/tags" Target="../tags/tag325.xml" /><Relationship Id="rId17" Type="http://schemas.openxmlformats.org/officeDocument/2006/relationships/tags" Target="../tags/tag326.xml" /><Relationship Id="rId2" Type="http://schemas.openxmlformats.org/officeDocument/2006/relationships/notesSlide" Target="../notesSlides/notesSlide25.xml" /><Relationship Id="rId3" Type="http://schemas.openxmlformats.org/officeDocument/2006/relationships/tags" Target="../tags/tag316.xml" /><Relationship Id="rId4" Type="http://schemas.openxmlformats.org/officeDocument/2006/relationships/tags" Target="../tags/tag317.xml" /><Relationship Id="rId5" Type="http://schemas.openxmlformats.org/officeDocument/2006/relationships/tags" Target="../tags/tag318.xml" /><Relationship Id="rId6" Type="http://schemas.openxmlformats.org/officeDocument/2006/relationships/image" Target="../media/image58.jpeg" /><Relationship Id="rId7" Type="http://schemas.openxmlformats.org/officeDocument/2006/relationships/tags" Target="../tags/tag319.xml" /><Relationship Id="rId8" Type="http://schemas.openxmlformats.org/officeDocument/2006/relationships/tags" Target="../tags/tag320.xml" /><Relationship Id="rId9" Type="http://schemas.openxmlformats.org/officeDocument/2006/relationships/image" Target="../media/image59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36.xml" /><Relationship Id="rId11" Type="http://schemas.openxmlformats.org/officeDocument/2006/relationships/tags" Target="../tags/tag337.xml" /><Relationship Id="rId12" Type="http://schemas.openxmlformats.org/officeDocument/2006/relationships/image" Target="../media/image63.png" /><Relationship Id="rId13" Type="http://schemas.openxmlformats.org/officeDocument/2006/relationships/tags" Target="../tags/tag338.xml" /><Relationship Id="rId2" Type="http://schemas.openxmlformats.org/officeDocument/2006/relationships/notesSlide" Target="../notesSlides/notesSlide26.xml" /><Relationship Id="rId3" Type="http://schemas.openxmlformats.org/officeDocument/2006/relationships/tags" Target="../tags/tag331.xml" /><Relationship Id="rId4" Type="http://schemas.openxmlformats.org/officeDocument/2006/relationships/tags" Target="../tags/tag332.xml" /><Relationship Id="rId5" Type="http://schemas.openxmlformats.org/officeDocument/2006/relationships/image" Target="../media/image62.jpeg" /><Relationship Id="rId6" Type="http://schemas.openxmlformats.org/officeDocument/2006/relationships/tags" Target="../tags/tag333.xml" /><Relationship Id="rId7" Type="http://schemas.openxmlformats.org/officeDocument/2006/relationships/image" Target="../media/image59.jpeg" /><Relationship Id="rId8" Type="http://schemas.openxmlformats.org/officeDocument/2006/relationships/tags" Target="../tags/tag334.xml" /><Relationship Id="rId9" Type="http://schemas.openxmlformats.org/officeDocument/2006/relationships/tags" Target="../tags/tag335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50.xml" /><Relationship Id="rId11" Type="http://schemas.openxmlformats.org/officeDocument/2006/relationships/tags" Target="../tags/tag351.xml" /><Relationship Id="rId12" Type="http://schemas.openxmlformats.org/officeDocument/2006/relationships/image" Target="../media/image64.png" /><Relationship Id="rId13" Type="http://schemas.openxmlformats.org/officeDocument/2006/relationships/tags" Target="../tags/tag352.xml" /><Relationship Id="rId2" Type="http://schemas.openxmlformats.org/officeDocument/2006/relationships/notesSlide" Target="../notesSlides/notesSlide27.xml" /><Relationship Id="rId3" Type="http://schemas.openxmlformats.org/officeDocument/2006/relationships/tags" Target="../tags/tag343.xml" /><Relationship Id="rId4" Type="http://schemas.openxmlformats.org/officeDocument/2006/relationships/tags" Target="../tags/tag344.xml" /><Relationship Id="rId5" Type="http://schemas.openxmlformats.org/officeDocument/2006/relationships/tags" Target="../tags/tag345.xml" /><Relationship Id="rId6" Type="http://schemas.openxmlformats.org/officeDocument/2006/relationships/tags" Target="../tags/tag346.xml" /><Relationship Id="rId7" Type="http://schemas.openxmlformats.org/officeDocument/2006/relationships/tags" Target="../tags/tag347.xml" /><Relationship Id="rId8" Type="http://schemas.openxmlformats.org/officeDocument/2006/relationships/tags" Target="../tags/tag348.xml" /><Relationship Id="rId9" Type="http://schemas.openxmlformats.org/officeDocument/2006/relationships/tags" Target="../tags/tag349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8.xml" /><Relationship Id="rId3" Type="http://schemas.openxmlformats.org/officeDocument/2006/relationships/tags" Target="../tags/tag357.xml" /><Relationship Id="rId4" Type="http://schemas.openxmlformats.org/officeDocument/2006/relationships/image" Target="../media/image65.jpeg" /><Relationship Id="rId5" Type="http://schemas.openxmlformats.org/officeDocument/2006/relationships/tags" Target="../tags/tag358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359.xml" /><Relationship Id="rId3" Type="http://schemas.openxmlformats.org/officeDocument/2006/relationships/image" Target="../media/image66.jpeg" /><Relationship Id="rId4" Type="http://schemas.openxmlformats.org/officeDocument/2006/relationships/tags" Target="../tags/tag36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4.jpeg" /><Relationship Id="rId4" Type="http://schemas.openxmlformats.org/officeDocument/2006/relationships/image" Target="../media/image5.png" /><Relationship Id="rId5" Type="http://schemas.microsoft.com/office/2007/relationships/hdphoto" Target="../media/image11.wdp" /><Relationship Id="rId6" Type="http://schemas.openxmlformats.org/officeDocument/2006/relationships/image" Target="../media/image12.jpeg" /><Relationship Id="rId7" Type="http://schemas.openxmlformats.org/officeDocument/2006/relationships/audio" Target="../media/push1.wav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4.jpeg" /><Relationship Id="rId4" Type="http://schemas.openxmlformats.org/officeDocument/2006/relationships/image" Target="../media/image5.png" /><Relationship Id="rId5" Type="http://schemas.microsoft.com/office/2007/relationships/hdphoto" Target="../media/image13.wdp" /><Relationship Id="rId6" Type="http://schemas.openxmlformats.org/officeDocument/2006/relationships/image" Target="../media/image14.jpeg" /><Relationship Id="rId7" Type="http://schemas.openxmlformats.org/officeDocument/2006/relationships/audio" Target="../media/push1.wav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4.jpeg" /><Relationship Id="rId4" Type="http://schemas.openxmlformats.org/officeDocument/2006/relationships/image" Target="../media/image5.png" /><Relationship Id="rId5" Type="http://schemas.microsoft.com/office/2007/relationships/hdphoto" Target="../media/image15.wdp" /><Relationship Id="rId6" Type="http://schemas.openxmlformats.org/officeDocument/2006/relationships/image" Target="../media/image16.jpeg" /><Relationship Id="rId7" Type="http://schemas.openxmlformats.org/officeDocument/2006/relationships/audio" Target="../media/push1.wav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4.jpeg" /><Relationship Id="rId4" Type="http://schemas.openxmlformats.org/officeDocument/2006/relationships/image" Target="../media/image5.png" /><Relationship Id="rId5" Type="http://schemas.microsoft.com/office/2007/relationships/hdphoto" Target="../media/image17.wdp" /><Relationship Id="rId6" Type="http://schemas.openxmlformats.org/officeDocument/2006/relationships/image" Target="../media/image18.jpeg" /><Relationship Id="rId7" Type="http://schemas.openxmlformats.org/officeDocument/2006/relationships/audio" Target="../media/push1.wav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4.jpeg" /><Relationship Id="rId4" Type="http://schemas.openxmlformats.org/officeDocument/2006/relationships/image" Target="../media/image5.png" /><Relationship Id="rId5" Type="http://schemas.microsoft.com/office/2007/relationships/hdphoto" Target="../media/image19.wdp" /><Relationship Id="rId6" Type="http://schemas.openxmlformats.org/officeDocument/2006/relationships/image" Target="../media/image20.jpeg" /><Relationship Id="rId7" Type="http://schemas.openxmlformats.org/officeDocument/2006/relationships/audio" Target="../media/push1.wav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6.jpeg" /><Relationship Id="rId4" Type="http://schemas.openxmlformats.org/officeDocument/2006/relationships/image" Target="../media/image10.jpeg" /><Relationship Id="rId5" Type="http://schemas.openxmlformats.org/officeDocument/2006/relationships/image" Target="../media/image20.jpeg" /><Relationship Id="rId6" Type="http://schemas.openxmlformats.org/officeDocument/2006/relationships/image" Target="../media/image12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0449" b="23192"/>
            <a:stretch>
              <a:fillRect/>
            </a:stretch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390060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/>
              <p:nvPr/>
            </p:nvCxnSpPr>
            <p:spPr>
              <a:xfrm flipH="1"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/>
            <p:nvPr/>
          </p:nvCxnSpPr>
          <p:spPr>
            <a:xfrm flipH="1"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551402" y="227837"/>
            <a:ext cx="5445760" cy="973042"/>
          </a:xfrm>
          <a:custGeom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1F31A-EDEB-4352-AEB9-72156EF377B5}"/>
              </a:ext>
            </a:extLst>
          </p:cNvPr>
          <p:cNvGrpSpPr/>
          <p:nvPr/>
        </p:nvGrpSpPr>
        <p:grpSpPr>
          <a:xfrm>
            <a:off x="1792756" y="1779446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148B1972-7196-4B87-B004-3584BD66441C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98953B-7D65-4C5B-A162-EF58AA078540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4670728-1741-4833-9A20-59430923F615}"/>
              </a:ext>
            </a:extLst>
          </p:cNvPr>
          <p:cNvSpPr txBox="1"/>
          <p:nvPr/>
        </p:nvSpPr>
        <p:spPr>
          <a:xfrm>
            <a:off x="2696683" y="1968295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A02300E-50B7-4EDA-86E8-B9B08F711473}"/>
              </a:ext>
            </a:extLst>
          </p:cNvPr>
          <p:cNvSpPr/>
          <p:nvPr/>
        </p:nvSpPr>
        <p:spPr>
          <a:xfrm>
            <a:off x="1745771" y="1776522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3BEFBF2-C0F4-4F92-82DE-EA58FF6EF957}"/>
              </a:ext>
            </a:extLst>
          </p:cNvPr>
          <p:cNvSpPr/>
          <p:nvPr/>
        </p:nvSpPr>
        <p:spPr>
          <a:xfrm rot="5400000">
            <a:off x="2424627" y="2115145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91629" y="234284"/>
            <a:ext cx="1143000" cy="108858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7FFE3E-74EA-4B7F-8177-ADE48FBB3362}"/>
              </a:ext>
            </a:extLst>
          </p:cNvPr>
          <p:cNvGrpSpPr/>
          <p:nvPr/>
        </p:nvGrpSpPr>
        <p:grpSpPr>
          <a:xfrm>
            <a:off x="1758261" y="2946560"/>
            <a:ext cx="830139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3" name="Arrow: Pentagon 32">
              <a:extLst>
                <a:ext uri="{FF2B5EF4-FFF2-40B4-BE49-F238E27FC236}">
                  <a16:creationId xmlns:a16="http://schemas.microsoft.com/office/drawing/2014/main" id="{1077D75B-89C0-44CD-936F-25D8151F1E1A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9E3E0D-EDD0-4EED-8343-84CE4B33894F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2E75E-9F30-4F73-A992-2B1277AF825E}"/>
              </a:ext>
            </a:extLst>
          </p:cNvPr>
          <p:cNvGrpSpPr/>
          <p:nvPr/>
        </p:nvGrpSpPr>
        <p:grpSpPr>
          <a:xfrm>
            <a:off x="1697349" y="2943636"/>
            <a:ext cx="1061586" cy="872947"/>
            <a:chOff x="3101140" y="2797566"/>
            <a:chExt cx="1061586" cy="872947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D1148A92-A3DA-4E76-B6A4-D7DA5271949D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DD736294-8B01-4A66-90A2-4EA9C6C674E1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BF7C870-BBB9-4BBC-A19C-CEF9ACB06063}"/>
              </a:ext>
            </a:extLst>
          </p:cNvPr>
          <p:cNvSpPr txBox="1"/>
          <p:nvPr/>
        </p:nvSpPr>
        <p:spPr>
          <a:xfrm>
            <a:off x="2275841" y="3149542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Tây-đông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59BE688D-7DCC-4FD2-923E-6E78DB8ED6E7}"/>
              </a:ext>
            </a:extLst>
          </p:cNvPr>
          <p:cNvSpPr/>
          <p:nvPr/>
        </p:nvSpPr>
        <p:spPr>
          <a:xfrm rot="5400000">
            <a:off x="2461959" y="4546686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4DCC4B-A52C-4C1B-A35C-2CEDFE4599CB}"/>
              </a:ext>
            </a:extLst>
          </p:cNvPr>
          <p:cNvGrpSpPr/>
          <p:nvPr/>
        </p:nvGrpSpPr>
        <p:grpSpPr>
          <a:xfrm>
            <a:off x="1697349" y="4215447"/>
            <a:ext cx="8362301" cy="882796"/>
            <a:chOff x="3101140" y="4069377"/>
            <a:chExt cx="8362301" cy="882796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A341C60C-6348-430E-8355-6BC6886ACF4A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id="{532B8B92-68EB-444D-AD29-7C9B6B5C238A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753B45-114A-4793-9601-0C3181A710DB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hóa tự nhiên theo chiều cao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E3F286-413C-436B-9424-11DA22B292A8}"/>
              </a:ext>
            </a:extLst>
          </p:cNvPr>
          <p:cNvGrpSpPr/>
          <p:nvPr/>
        </p:nvGrpSpPr>
        <p:grpSpPr>
          <a:xfrm>
            <a:off x="55755" y="44604"/>
            <a:ext cx="8313880" cy="875873"/>
            <a:chOff x="55755" y="44604"/>
            <a:chExt cx="8313880" cy="8758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CBC590B-F8E8-4EDE-BE69-22AD625E6A62}"/>
                </a:ext>
              </a:extLst>
            </p:cNvPr>
            <p:cNvGrpSpPr/>
            <p:nvPr/>
          </p:nvGrpSpPr>
          <p:grpSpPr>
            <a:xfrm>
              <a:off x="102740" y="47528"/>
              <a:ext cx="8266895" cy="872949"/>
              <a:chOff x="1133367" y="2220084"/>
              <a:chExt cx="3864159" cy="914400"/>
            </a:xfrm>
            <a:solidFill>
              <a:srgbClr val="FCFEB0"/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34279200-8164-4C22-8C19-24942BEF5C1A}"/>
                  </a:ext>
                </a:extLst>
              </p:cNvPr>
              <p:cNvSpPr/>
              <p:nvPr/>
            </p:nvSpPr>
            <p:spPr>
              <a:xfrm>
                <a:off x="1133367" y="2220084"/>
                <a:ext cx="3864159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A98117-456C-40A6-B8EF-F112CCDD54A8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18831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D744C5-C9AC-43AF-B9F1-DE4CDA6EA76C}"/>
                </a:ext>
              </a:extLst>
            </p:cNvPr>
            <p:cNvSpPr txBox="1"/>
            <p:nvPr/>
          </p:nvSpPr>
          <p:spPr>
            <a:xfrm>
              <a:off x="1006667" y="236377"/>
              <a:ext cx="7096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hóa tự nhiên theo chiều Bắc Nam</a:t>
              </a: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D2AFE6C-D5DF-4A61-9251-3CD314388F11}"/>
                </a:ext>
              </a:extLst>
            </p:cNvPr>
            <p:cNvSpPr/>
            <p:nvPr/>
          </p:nvSpPr>
          <p:spPr>
            <a:xfrm>
              <a:off x="55755" y="44604"/>
              <a:ext cx="981591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049DFCC-5263-496F-8950-3E9813FF426E}"/>
                </a:ext>
              </a:extLst>
            </p:cNvPr>
            <p:cNvSpPr/>
            <p:nvPr/>
          </p:nvSpPr>
          <p:spPr>
            <a:xfrm rot="5400000">
              <a:off x="734611" y="383227"/>
              <a:ext cx="262394" cy="1915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90B70-E17B-4CB8-AAA6-624861A6B5D5}"/>
              </a:ext>
            </a:extLst>
          </p:cNvPr>
          <p:cNvGrpSpPr/>
          <p:nvPr/>
        </p:nvGrpSpPr>
        <p:grpSpPr>
          <a:xfrm>
            <a:off x="7094232" y="948446"/>
            <a:ext cx="5097768" cy="5910096"/>
            <a:chOff x="7094232" y="948446"/>
            <a:chExt cx="5097768" cy="59100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E40066-EAB7-4936-B055-9D0303D3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B7378C-7B46-48DE-87AE-39745F9EF8F4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3F6A829-2BE9-4B4D-B6EA-28C5F62E9D69}"/>
              </a:ext>
            </a:extLst>
          </p:cNvPr>
          <p:cNvSpPr/>
          <p:nvPr/>
        </p:nvSpPr>
        <p:spPr>
          <a:xfrm>
            <a:off x="158471" y="1816502"/>
            <a:ext cx="6622460" cy="954107"/>
          </a:xfrm>
          <a:prstGeom prst="rect">
            <a:avLst/>
          </a:prstGeom>
          <a:solidFill>
            <a:srgbClr val="FFFFD7"/>
          </a:solidFill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l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ược đồ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dấu X vào đới khí  hậu mà từng khu vực có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2 Minute Timer (To)">
            <a:hlinkClick action="ppaction://media"/>
            <a:extLst>
              <a:ext uri="{FF2B5EF4-FFF2-40B4-BE49-F238E27FC236}">
                <a16:creationId xmlns:a16="http://schemas.microsoft.com/office/drawing/2014/main" id="{F255B0DC-D91D-4E37-9AD3-5F9667383F3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1486" y="1021128"/>
            <a:ext cx="1395163" cy="748066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7927BBC-789E-4468-B0F8-85B6DF773D08}"/>
              </a:ext>
            </a:extLst>
          </p:cNvPr>
          <p:cNvGraphicFramePr>
            <a:graphicFrameLocks noGrp="1"/>
          </p:cNvGraphicFramePr>
          <p:nvPr/>
        </p:nvGraphicFramePr>
        <p:xfrm>
          <a:off x="102740" y="3021323"/>
          <a:ext cx="6797881" cy="33500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2450">
                  <a:extLst>
                    <a:ext uri="{9D8B030D-6E8A-4147-A177-3AD203B41FA5}">
                      <a16:colId xmlns:a16="http://schemas.microsoft.com/office/drawing/2014/main" val="209937640"/>
                    </a:ext>
                  </a:extLst>
                </a:gridCol>
                <a:gridCol w="1392381">
                  <a:extLst>
                    <a:ext uri="{9D8B030D-6E8A-4147-A177-3AD203B41FA5}">
                      <a16:colId xmlns:a16="http://schemas.microsoft.com/office/drawing/2014/main" val="3445581194"/>
                    </a:ext>
                  </a:extLst>
                </a:gridCol>
                <a:gridCol w="2113617">
                  <a:extLst>
                    <a:ext uri="{9D8B030D-6E8A-4147-A177-3AD203B41FA5}">
                      <a16:colId xmlns:a16="http://schemas.microsoft.com/office/drawing/2014/main" val="3571376528"/>
                    </a:ext>
                  </a:extLst>
                </a:gridCol>
                <a:gridCol w="1129433">
                  <a:extLst>
                    <a:ext uri="{9D8B030D-6E8A-4147-A177-3AD203B41FA5}">
                      <a16:colId xmlns:a16="http://schemas.microsoft.com/office/drawing/2014/main" val="1441086470"/>
                    </a:ext>
                  </a:extLst>
                </a:gridCol>
              </a:tblGrid>
              <a:tr h="561135"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Đới khí hậu 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</a:t>
                      </a: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CA-RI -BÊ</a:t>
                      </a: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30491"/>
                  </a:ext>
                </a:extLst>
              </a:tr>
              <a:tr h="539553"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Xích đạo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080318"/>
                  </a:ext>
                </a:extLst>
              </a:tr>
              <a:tr h="539553"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Cận xích đạo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52755"/>
                  </a:ext>
                </a:extLst>
              </a:tr>
              <a:tr h="539553"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 đới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82273"/>
                  </a:ext>
                </a:extLst>
              </a:tr>
              <a:tr h="539553"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Cận nhiệt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09369"/>
                  </a:ext>
                </a:extLst>
              </a:tr>
              <a:tr h="539553"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 đới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55456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A733BDF-518E-4F19-BB48-539581A0A773}"/>
              </a:ext>
            </a:extLst>
          </p:cNvPr>
          <p:cNvSpPr txBox="1"/>
          <p:nvPr/>
        </p:nvSpPr>
        <p:spPr>
          <a:xfrm>
            <a:off x="6089860" y="3626686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2F0E5-8FE6-4CC9-9DA1-9DEA7945A54A}"/>
              </a:ext>
            </a:extLst>
          </p:cNvPr>
          <p:cNvSpPr txBox="1"/>
          <p:nvPr/>
        </p:nvSpPr>
        <p:spPr>
          <a:xfrm>
            <a:off x="2687440" y="4224334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8D4764-E80B-4B53-AE5F-774748233B5B}"/>
              </a:ext>
            </a:extLst>
          </p:cNvPr>
          <p:cNvSpPr txBox="1"/>
          <p:nvPr/>
        </p:nvSpPr>
        <p:spPr>
          <a:xfrm>
            <a:off x="6129317" y="4161279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5881F4-AEBA-4BB7-902E-2598DC04FDB8}"/>
              </a:ext>
            </a:extLst>
          </p:cNvPr>
          <p:cNvSpPr txBox="1"/>
          <p:nvPr/>
        </p:nvSpPr>
        <p:spPr>
          <a:xfrm>
            <a:off x="2687440" y="4802688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2B474-5870-471B-9755-E21A49561311}"/>
              </a:ext>
            </a:extLst>
          </p:cNvPr>
          <p:cNvSpPr txBox="1"/>
          <p:nvPr/>
        </p:nvSpPr>
        <p:spPr>
          <a:xfrm>
            <a:off x="4451564" y="4811651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6CB83A-6F18-4D61-B71A-8154AD6D118F}"/>
              </a:ext>
            </a:extLst>
          </p:cNvPr>
          <p:cNvSpPr txBox="1"/>
          <p:nvPr/>
        </p:nvSpPr>
        <p:spPr>
          <a:xfrm>
            <a:off x="6127525" y="4766642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622DED-4DAC-4AAD-80AA-8C3503507EBB}"/>
              </a:ext>
            </a:extLst>
          </p:cNvPr>
          <p:cNvSpPr txBox="1"/>
          <p:nvPr/>
        </p:nvSpPr>
        <p:spPr>
          <a:xfrm>
            <a:off x="6126231" y="5295548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9D1D50-8FB5-4DE5-8115-393FAE9755C3}"/>
              </a:ext>
            </a:extLst>
          </p:cNvPr>
          <p:cNvSpPr txBox="1"/>
          <p:nvPr/>
        </p:nvSpPr>
        <p:spPr>
          <a:xfrm>
            <a:off x="6124937" y="5824454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C88B18F-E244-47C5-9321-368F320F8D57}"/>
              </a:ext>
            </a:extLst>
          </p:cNvPr>
          <p:cNvSpPr/>
          <p:nvPr/>
        </p:nvSpPr>
        <p:spPr>
          <a:xfrm>
            <a:off x="1686471" y="1170511"/>
            <a:ext cx="3184745" cy="53674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9B12BF-B71F-4E36-9B57-FD324CE3E20E}"/>
              </a:ext>
            </a:extLst>
          </p:cNvPr>
          <p:cNvSpPr txBox="1"/>
          <p:nvPr/>
        </p:nvSpPr>
        <p:spPr>
          <a:xfrm>
            <a:off x="1825859" y="1189329"/>
            <a:ext cx="435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29173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/>
      <p:bldP spid="22" grpId="1"/>
      <p:bldP spid="23" grpId="2"/>
      <p:bldP spid="24" grpId="3"/>
      <p:bldP spid="25" grpId="4"/>
      <p:bldP spid="26" grpId="5"/>
      <p:bldP spid="27" grpId="6"/>
      <p:bldP spid="28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F5AAEECE-0652-4CF2-8156-4DA83DD3A59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80900" y="1859340"/>
            <a:ext cx="11986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altLang="en-US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gần đủ các kiểu khí hậu trên trái đất do đặc điểm của vị trí và địa hình khu vực.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Phần lớn lãnh thổ thuộc đới nóng. </a:t>
            </a:r>
            <a:endParaRPr lang="en-US" alt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 descr="book9">
            <a:extLst>
              <a:ext uri="{FF2B5EF4-FFF2-40B4-BE49-F238E27FC236}">
                <a16:creationId xmlns:a16="http://schemas.microsoft.com/office/drawing/2014/main" id="{EE3358AB-A7E0-41FC-ADCF-1E4CE7BB175D}"/>
              </a:ext>
            </a:extLst>
          </p:cNvPr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40" y="1051615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184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A4871F-766E-4BB0-8916-D6077FADF3B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13009" y="373802"/>
            <a:ext cx="639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– ĐÁP GỌN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0CED94-B6B6-4931-A2D8-B2F1797DC23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763863" y="94450"/>
            <a:ext cx="5037760" cy="1467352"/>
            <a:chOff x="3332480" y="250577"/>
            <a:chExt cx="6604000" cy="1467352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32E8CFB-5653-404A-AF82-2769B48E01D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15F688-2A0C-42DD-95B4-64FD19EDBD00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545839" y="394490"/>
              <a:ext cx="6390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820FE98-D76D-467D-AF59-C803FCCBC98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30785" y="1198765"/>
            <a:ext cx="10730429" cy="18671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ct val="0"/>
              </a:spcAft>
            </a:pP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Lớp: </a:t>
            </a:r>
            <a:r>
              <a:rPr lang="en-US" sz="2800" spc="-5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 nhóm</a:t>
            </a:r>
            <a:endParaRPr lang="en-US" sz="2800" spc="-5">
              <a:solidFill>
                <a:srgbClr val="FF0000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algn="just"/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Nhiệm vụ: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và hình ảnh trong mục 1,2,3, hãy trình bày sự phân hóa thiên nhiên Trung và Nam Mỹ.</a:t>
            </a:r>
          </a:p>
          <a:p>
            <a:pPr marR="74295" algn="just">
              <a:spcBef>
                <a:spcPts val="405"/>
              </a:spcBef>
              <a:spcAft>
                <a:spcPct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Thời gian: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phút</a:t>
            </a:r>
            <a:endParaRPr lang="en-US" sz="2800">
              <a:solidFill>
                <a:srgbClr val="FF0000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9" name="loa 2">
            <a:extLst>
              <a:ext uri="{FF2B5EF4-FFF2-40B4-BE49-F238E27FC236}">
                <a16:creationId xmlns:a16="http://schemas.microsoft.com/office/drawing/2014/main" id="{11436AE4-CA76-43DF-B86B-BAE7A199DEA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203">
            <a:off x="419675" y="-211769"/>
            <a:ext cx="1582717" cy="15827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389793E-87FB-4646-A072-4DB4B28C9E1D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2316326" y="3667799"/>
            <a:ext cx="9144888" cy="824752"/>
            <a:chOff x="2772424" y="3596453"/>
            <a:chExt cx="8928617" cy="82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C8F114-29AA-4084-90EE-236DAE2010B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44681" y="3857106"/>
              <a:ext cx="8657736" cy="564099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FF21C6E-0CC4-4798-823D-F15F5C11DE1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772424" y="3596453"/>
              <a:ext cx="8928617" cy="590400"/>
            </a:xfrm>
            <a:custGeom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Nhóm 1,2: Trình bày s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ự phân hóa TN  theo chiều bắc- nam</a:t>
              </a:r>
              <a:endParaRPr lang="en-US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5 Minute Timer (Nho)">
            <a:hlinkClick action="ppaction://media"/>
            <a:extLst>
              <a:ext uri="{FF2B5EF4-FFF2-40B4-BE49-F238E27FC236}">
                <a16:creationId xmlns:a16="http://schemas.microsoft.com/office/drawing/2014/main" id="{F980639F-EF43-4473-8DE5-C80D76AEC238}"/>
              </a:ext>
            </a:extLst>
          </p:cNvPr>
          <p:cNvPicPr>
            <a:picLocks noChangeAspect="1"/>
          </p:cNvPicPr>
          <p:nvPr>
            <a:videoFile r:link="rId16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8442" y="4080175"/>
            <a:ext cx="1389657" cy="7810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596A4C6-2382-4CFE-A9BD-14D5293AFF8E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2316326" y="4434023"/>
            <a:ext cx="9144888" cy="804612"/>
            <a:chOff x="2772424" y="4362677"/>
            <a:chExt cx="9015461" cy="804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4B387C-CA22-4575-93FB-005460F5FE9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2844681" y="4663289"/>
              <a:ext cx="8616532" cy="504000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A1F6402-91B5-4312-8F60-BDFA4FA065D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2772424" y="4362677"/>
              <a:ext cx="9015461" cy="590400"/>
            </a:xfrm>
            <a:custGeom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3,4: Trình bày sự phân hóa TN  theo chiều  đông - tây</a:t>
              </a:r>
              <a:endParaRPr lang="en-US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84F132-575C-4503-A9A5-0056686008A6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2361819" y="5363115"/>
            <a:ext cx="9144888" cy="723580"/>
            <a:chOff x="2844680" y="5156373"/>
            <a:chExt cx="8802251" cy="7235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185566-91EB-4B5D-80D3-49E528B8028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2844680" y="5375953"/>
              <a:ext cx="8616531" cy="504000"/>
            </a:xfrm>
            <a:prstGeom prst="rect">
              <a:avLst/>
            </a:prstGeom>
          </p:spPr>
          <p:style>
            <a:lnRef idx="2">
              <a:schemeClr val="accent5">
                <a:hueOff val="-4505695"/>
                <a:satOff val="-11613"/>
                <a:lumOff val="-784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F75962-4EB1-454A-A1AA-B8F191FAED6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2844680" y="5156373"/>
              <a:ext cx="8802251" cy="590400"/>
            </a:xfrm>
            <a:custGeom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Nhóm5,6: Trình bày sự phân hóa TN theo chiều cao</a:t>
              </a:r>
              <a:endParaRPr lang="en-US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4C396D5-8E7F-411B-9DD9-BEB23E3723DC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6" y="5189478"/>
            <a:ext cx="1471903" cy="9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9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50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F8F79A7-20D9-46B5-8945-620216CA0A9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715" y="114958"/>
            <a:ext cx="4530725" cy="66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89A7F7-BAD1-4A8A-9748-FD90E9339589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74731" y="0"/>
            <a:ext cx="5817211" cy="6618514"/>
            <a:chOff x="7094232" y="948446"/>
            <a:chExt cx="5097768" cy="59100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DAD099-7CB5-40A5-B348-935D6913E37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52167F-B623-46D9-AC63-456416C940DF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346706-9BE8-4159-99DC-B2772E11C69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944026" y="6464625"/>
            <a:ext cx="36624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Bản đồ tự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1901431288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094232" y="948446"/>
            <a:ext cx="5097768" cy="5910096"/>
            <a:chOff x="7094232" y="948446"/>
            <a:chExt cx="5097768" cy="59100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92A23D3-289B-4C4B-92B4-D244B5F1DEA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5755" y="1547045"/>
            <a:ext cx="716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333FF"/>
                </a:solidFill>
              </a:rPr>
              <a:t>N</a:t>
            </a:r>
            <a:r>
              <a:rPr lang="vi-VN" sz="2400">
                <a:solidFill>
                  <a:srgbClr val="3333FF"/>
                </a:solidFill>
              </a:rPr>
              <a:t>óng ẩm quanh năm, rừng mưa nhiệt đới phát triển trên diện rộng.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934196-5016-404E-A1A6-25AC8874808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9275686" y="2766553"/>
            <a:ext cx="1328047" cy="775733"/>
          </a:xfrm>
          <a:custGeom>
            <a:gdLst>
              <a:gd name="connsiteX0" fmla="*/ 191011 w 1328047"/>
              <a:gd name="connsiteY0" fmla="*/ 4457 h 775733"/>
              <a:gd name="connsiteX1" fmla="*/ 572673 w 1328047"/>
              <a:gd name="connsiteY1" fmla="*/ 28310 h 775733"/>
              <a:gd name="connsiteX2" fmla="*/ 596527 w 1328047"/>
              <a:gd name="connsiteY2" fmla="*/ 44213 h 775733"/>
              <a:gd name="connsiteX3" fmla="*/ 652186 w 1328047"/>
              <a:gd name="connsiteY3" fmla="*/ 60116 h 775733"/>
              <a:gd name="connsiteX4" fmla="*/ 676040 w 1328047"/>
              <a:gd name="connsiteY4" fmla="*/ 76018 h 775733"/>
              <a:gd name="connsiteX5" fmla="*/ 723748 w 1328047"/>
              <a:gd name="connsiteY5" fmla="*/ 91921 h 775733"/>
              <a:gd name="connsiteX6" fmla="*/ 779407 w 1328047"/>
              <a:gd name="connsiteY6" fmla="*/ 131677 h 775733"/>
              <a:gd name="connsiteX7" fmla="*/ 811212 w 1328047"/>
              <a:gd name="connsiteY7" fmla="*/ 147580 h 775733"/>
              <a:gd name="connsiteX8" fmla="*/ 922531 w 1328047"/>
              <a:gd name="connsiteY8" fmla="*/ 155531 h 775733"/>
              <a:gd name="connsiteX9" fmla="*/ 946384 w 1328047"/>
              <a:gd name="connsiteY9" fmla="*/ 163483 h 775733"/>
              <a:gd name="connsiteX10" fmla="*/ 1137216 w 1328047"/>
              <a:gd name="connsiteY10" fmla="*/ 179385 h 775733"/>
              <a:gd name="connsiteX11" fmla="*/ 1240583 w 1328047"/>
              <a:gd name="connsiteY11" fmla="*/ 203239 h 775733"/>
              <a:gd name="connsiteX12" fmla="*/ 1288291 w 1328047"/>
              <a:gd name="connsiteY12" fmla="*/ 235044 h 775733"/>
              <a:gd name="connsiteX13" fmla="*/ 1312144 w 1328047"/>
              <a:gd name="connsiteY13" fmla="*/ 258898 h 775733"/>
              <a:gd name="connsiteX14" fmla="*/ 1320096 w 1328047"/>
              <a:gd name="connsiteY14" fmla="*/ 306606 h 775733"/>
              <a:gd name="connsiteX15" fmla="*/ 1328047 w 1328047"/>
              <a:gd name="connsiteY15" fmla="*/ 346363 h 775733"/>
              <a:gd name="connsiteX16" fmla="*/ 1320096 w 1328047"/>
              <a:gd name="connsiteY16" fmla="*/ 449730 h 775733"/>
              <a:gd name="connsiteX17" fmla="*/ 1304193 w 1328047"/>
              <a:gd name="connsiteY17" fmla="*/ 473583 h 775733"/>
              <a:gd name="connsiteX18" fmla="*/ 1280339 w 1328047"/>
              <a:gd name="connsiteY18" fmla="*/ 553097 h 775733"/>
              <a:gd name="connsiteX19" fmla="*/ 1256485 w 1328047"/>
              <a:gd name="connsiteY19" fmla="*/ 568999 h 775733"/>
              <a:gd name="connsiteX20" fmla="*/ 1232631 w 1328047"/>
              <a:gd name="connsiteY20" fmla="*/ 592853 h 775733"/>
              <a:gd name="connsiteX21" fmla="*/ 1208778 w 1328047"/>
              <a:gd name="connsiteY21" fmla="*/ 600804 h 775733"/>
              <a:gd name="connsiteX22" fmla="*/ 1145167 w 1328047"/>
              <a:gd name="connsiteY22" fmla="*/ 624658 h 775733"/>
              <a:gd name="connsiteX23" fmla="*/ 1097459 w 1328047"/>
              <a:gd name="connsiteY23" fmla="*/ 656463 h 775733"/>
              <a:gd name="connsiteX24" fmla="*/ 1057703 w 1328047"/>
              <a:gd name="connsiteY24" fmla="*/ 696220 h 775733"/>
              <a:gd name="connsiteX25" fmla="*/ 1041800 w 1328047"/>
              <a:gd name="connsiteY25" fmla="*/ 720074 h 775733"/>
              <a:gd name="connsiteX26" fmla="*/ 978190 w 1328047"/>
              <a:gd name="connsiteY26" fmla="*/ 735977 h 775733"/>
              <a:gd name="connsiteX27" fmla="*/ 922531 w 1328047"/>
              <a:gd name="connsiteY27" fmla="*/ 767782 h 775733"/>
              <a:gd name="connsiteX28" fmla="*/ 898677 w 1328047"/>
              <a:gd name="connsiteY28" fmla="*/ 775733 h 775733"/>
              <a:gd name="connsiteX29" fmla="*/ 874823 w 1328047"/>
              <a:gd name="connsiteY29" fmla="*/ 767782 h 775733"/>
              <a:gd name="connsiteX30" fmla="*/ 858920 w 1328047"/>
              <a:gd name="connsiteY30" fmla="*/ 743928 h 775733"/>
              <a:gd name="connsiteX31" fmla="*/ 819164 w 1328047"/>
              <a:gd name="connsiteY31" fmla="*/ 735977 h 775733"/>
              <a:gd name="connsiteX32" fmla="*/ 803261 w 1328047"/>
              <a:gd name="connsiteY32" fmla="*/ 712123 h 775733"/>
              <a:gd name="connsiteX33" fmla="*/ 779407 w 1328047"/>
              <a:gd name="connsiteY33" fmla="*/ 696220 h 775733"/>
              <a:gd name="connsiteX34" fmla="*/ 747602 w 1328047"/>
              <a:gd name="connsiteY34" fmla="*/ 672366 h 775733"/>
              <a:gd name="connsiteX35" fmla="*/ 723748 w 1328047"/>
              <a:gd name="connsiteY35" fmla="*/ 656463 h 775733"/>
              <a:gd name="connsiteX36" fmla="*/ 676040 w 1328047"/>
              <a:gd name="connsiteY36" fmla="*/ 640561 h 775733"/>
              <a:gd name="connsiteX37" fmla="*/ 628332 w 1328047"/>
              <a:gd name="connsiteY37" fmla="*/ 624658 h 775733"/>
              <a:gd name="connsiteX38" fmla="*/ 604478 w 1328047"/>
              <a:gd name="connsiteY38" fmla="*/ 616707 h 775733"/>
              <a:gd name="connsiteX39" fmla="*/ 532917 w 1328047"/>
              <a:gd name="connsiteY39" fmla="*/ 592853 h 775733"/>
              <a:gd name="connsiteX40" fmla="*/ 509063 w 1328047"/>
              <a:gd name="connsiteY40" fmla="*/ 576950 h 775733"/>
              <a:gd name="connsiteX41" fmla="*/ 421598 w 1328047"/>
              <a:gd name="connsiteY41" fmla="*/ 561048 h 775733"/>
              <a:gd name="connsiteX42" fmla="*/ 397744 w 1328047"/>
              <a:gd name="connsiteY42" fmla="*/ 553097 h 775733"/>
              <a:gd name="connsiteX43" fmla="*/ 334134 w 1328047"/>
              <a:gd name="connsiteY43" fmla="*/ 537194 h 775733"/>
              <a:gd name="connsiteX44" fmla="*/ 286426 w 1328047"/>
              <a:gd name="connsiteY44" fmla="*/ 521291 h 775733"/>
              <a:gd name="connsiteX45" fmla="*/ 262572 w 1328047"/>
              <a:gd name="connsiteY45" fmla="*/ 505389 h 775733"/>
              <a:gd name="connsiteX46" fmla="*/ 230767 w 1328047"/>
              <a:gd name="connsiteY46" fmla="*/ 497437 h 775733"/>
              <a:gd name="connsiteX47" fmla="*/ 151254 w 1328047"/>
              <a:gd name="connsiteY47" fmla="*/ 481535 h 775733"/>
              <a:gd name="connsiteX48" fmla="*/ 103546 w 1328047"/>
              <a:gd name="connsiteY48" fmla="*/ 465632 h 775733"/>
              <a:gd name="connsiteX49" fmla="*/ 79692 w 1328047"/>
              <a:gd name="connsiteY49" fmla="*/ 457681 h 775733"/>
              <a:gd name="connsiteX50" fmla="*/ 31984 w 1328047"/>
              <a:gd name="connsiteY50" fmla="*/ 425876 h 775733"/>
              <a:gd name="connsiteX51" fmla="*/ 8131 w 1328047"/>
              <a:gd name="connsiteY51" fmla="*/ 409973 h 775733"/>
              <a:gd name="connsiteX52" fmla="*/ 179 w 1328047"/>
              <a:gd name="connsiteY52" fmla="*/ 378168 h 775733"/>
              <a:gd name="connsiteX53" fmla="*/ 16082 w 1328047"/>
              <a:gd name="connsiteY53" fmla="*/ 346363 h 775733"/>
              <a:gd name="connsiteX54" fmla="*/ 24033 w 1328047"/>
              <a:gd name="connsiteY54" fmla="*/ 322509 h 775733"/>
              <a:gd name="connsiteX55" fmla="*/ 39936 w 1328047"/>
              <a:gd name="connsiteY55" fmla="*/ 298655 h 775733"/>
              <a:gd name="connsiteX56" fmla="*/ 87644 w 1328047"/>
              <a:gd name="connsiteY56" fmla="*/ 274801 h 775733"/>
              <a:gd name="connsiteX57" fmla="*/ 103546 w 1328047"/>
              <a:gd name="connsiteY57" fmla="*/ 250947 h 775733"/>
              <a:gd name="connsiteX58" fmla="*/ 119449 w 1328047"/>
              <a:gd name="connsiteY58" fmla="*/ 203239 h 775733"/>
              <a:gd name="connsiteX59" fmla="*/ 143303 w 1328047"/>
              <a:gd name="connsiteY59" fmla="*/ 187337 h 775733"/>
              <a:gd name="connsiteX60" fmla="*/ 175108 w 1328047"/>
              <a:gd name="connsiteY60" fmla="*/ 179385 h 775733"/>
              <a:gd name="connsiteX61" fmla="*/ 198962 w 1328047"/>
              <a:gd name="connsiteY61" fmla="*/ 171434 h 775733"/>
              <a:gd name="connsiteX62" fmla="*/ 183059 w 1328047"/>
              <a:gd name="connsiteY62" fmla="*/ 123726 h 775733"/>
              <a:gd name="connsiteX63" fmla="*/ 191011 w 1328047"/>
              <a:gd name="connsiteY63" fmla="*/ 4457 h 7757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28047" h="775733">
                <a:moveTo>
                  <a:pt x="191011" y="4457"/>
                </a:moveTo>
                <a:cubicBezTo>
                  <a:pt x="255947" y="-11446"/>
                  <a:pt x="243504" y="19648"/>
                  <a:pt x="572673" y="28310"/>
                </a:cubicBezTo>
                <a:cubicBezTo>
                  <a:pt x="580624" y="33611"/>
                  <a:pt x="587980" y="39939"/>
                  <a:pt x="596527" y="44213"/>
                </a:cubicBezTo>
                <a:cubicBezTo>
                  <a:pt x="607930" y="49915"/>
                  <a:pt x="642001" y="57570"/>
                  <a:pt x="652186" y="60116"/>
                </a:cubicBezTo>
                <a:cubicBezTo>
                  <a:pt x="660137" y="65417"/>
                  <a:pt x="667307" y="72137"/>
                  <a:pt x="676040" y="76018"/>
                </a:cubicBezTo>
                <a:cubicBezTo>
                  <a:pt x="691358" y="82826"/>
                  <a:pt x="723748" y="91921"/>
                  <a:pt x="723748" y="91921"/>
                </a:cubicBezTo>
                <a:cubicBezTo>
                  <a:pt x="737408" y="102166"/>
                  <a:pt x="763123" y="122372"/>
                  <a:pt x="779407" y="131677"/>
                </a:cubicBezTo>
                <a:cubicBezTo>
                  <a:pt x="789698" y="137558"/>
                  <a:pt x="799520" y="145631"/>
                  <a:pt x="811212" y="147580"/>
                </a:cubicBezTo>
                <a:cubicBezTo>
                  <a:pt x="847907" y="153696"/>
                  <a:pt x="885425" y="152881"/>
                  <a:pt x="922531" y="155531"/>
                </a:cubicBezTo>
                <a:cubicBezTo>
                  <a:pt x="930482" y="158182"/>
                  <a:pt x="938054" y="162557"/>
                  <a:pt x="946384" y="163483"/>
                </a:cubicBezTo>
                <a:cubicBezTo>
                  <a:pt x="1009825" y="170532"/>
                  <a:pt x="1137216" y="179385"/>
                  <a:pt x="1137216" y="179385"/>
                </a:cubicBezTo>
                <a:cubicBezTo>
                  <a:pt x="1202704" y="201215"/>
                  <a:pt x="1168330" y="192917"/>
                  <a:pt x="1240583" y="203239"/>
                </a:cubicBezTo>
                <a:cubicBezTo>
                  <a:pt x="1316684" y="279340"/>
                  <a:pt x="1219244" y="189012"/>
                  <a:pt x="1288291" y="235044"/>
                </a:cubicBezTo>
                <a:cubicBezTo>
                  <a:pt x="1297647" y="241281"/>
                  <a:pt x="1304193" y="250947"/>
                  <a:pt x="1312144" y="258898"/>
                </a:cubicBezTo>
                <a:cubicBezTo>
                  <a:pt x="1314795" y="274801"/>
                  <a:pt x="1317212" y="290744"/>
                  <a:pt x="1320096" y="306606"/>
                </a:cubicBezTo>
                <a:cubicBezTo>
                  <a:pt x="1322514" y="319903"/>
                  <a:pt x="1328047" y="332848"/>
                  <a:pt x="1328047" y="346363"/>
                </a:cubicBezTo>
                <a:cubicBezTo>
                  <a:pt x="1328047" y="380920"/>
                  <a:pt x="1326465" y="415764"/>
                  <a:pt x="1320096" y="449730"/>
                </a:cubicBezTo>
                <a:cubicBezTo>
                  <a:pt x="1318335" y="459122"/>
                  <a:pt x="1309494" y="465632"/>
                  <a:pt x="1304193" y="473583"/>
                </a:cubicBezTo>
                <a:cubicBezTo>
                  <a:pt x="1301010" y="486315"/>
                  <a:pt x="1286148" y="549224"/>
                  <a:pt x="1280339" y="553097"/>
                </a:cubicBezTo>
                <a:cubicBezTo>
                  <a:pt x="1272388" y="558398"/>
                  <a:pt x="1263826" y="562881"/>
                  <a:pt x="1256485" y="568999"/>
                </a:cubicBezTo>
                <a:cubicBezTo>
                  <a:pt x="1247846" y="576198"/>
                  <a:pt x="1241987" y="586615"/>
                  <a:pt x="1232631" y="592853"/>
                </a:cubicBezTo>
                <a:cubicBezTo>
                  <a:pt x="1225658" y="597502"/>
                  <a:pt x="1216625" y="597861"/>
                  <a:pt x="1208778" y="600804"/>
                </a:cubicBezTo>
                <a:cubicBezTo>
                  <a:pt x="1132727" y="629324"/>
                  <a:pt x="1199305" y="606613"/>
                  <a:pt x="1145167" y="624658"/>
                </a:cubicBezTo>
                <a:cubicBezTo>
                  <a:pt x="1129264" y="635260"/>
                  <a:pt x="1108060" y="640560"/>
                  <a:pt x="1097459" y="656463"/>
                </a:cubicBezTo>
                <a:cubicBezTo>
                  <a:pt x="1076256" y="688268"/>
                  <a:pt x="1089508" y="675016"/>
                  <a:pt x="1057703" y="696220"/>
                </a:cubicBezTo>
                <a:cubicBezTo>
                  <a:pt x="1052402" y="704171"/>
                  <a:pt x="1049262" y="714104"/>
                  <a:pt x="1041800" y="720074"/>
                </a:cubicBezTo>
                <a:cubicBezTo>
                  <a:pt x="1033652" y="726593"/>
                  <a:pt x="980167" y="735582"/>
                  <a:pt x="978190" y="735977"/>
                </a:cubicBezTo>
                <a:cubicBezTo>
                  <a:pt x="954236" y="751945"/>
                  <a:pt x="950774" y="755678"/>
                  <a:pt x="922531" y="767782"/>
                </a:cubicBezTo>
                <a:cubicBezTo>
                  <a:pt x="914827" y="771084"/>
                  <a:pt x="906628" y="773083"/>
                  <a:pt x="898677" y="775733"/>
                </a:cubicBezTo>
                <a:cubicBezTo>
                  <a:pt x="890726" y="773083"/>
                  <a:pt x="881368" y="773018"/>
                  <a:pt x="874823" y="767782"/>
                </a:cubicBezTo>
                <a:cubicBezTo>
                  <a:pt x="867361" y="761812"/>
                  <a:pt x="867217" y="748669"/>
                  <a:pt x="858920" y="743928"/>
                </a:cubicBezTo>
                <a:cubicBezTo>
                  <a:pt x="847186" y="737223"/>
                  <a:pt x="832416" y="738627"/>
                  <a:pt x="819164" y="735977"/>
                </a:cubicBezTo>
                <a:cubicBezTo>
                  <a:pt x="813863" y="728026"/>
                  <a:pt x="810018" y="718880"/>
                  <a:pt x="803261" y="712123"/>
                </a:cubicBezTo>
                <a:cubicBezTo>
                  <a:pt x="796504" y="705366"/>
                  <a:pt x="787183" y="701775"/>
                  <a:pt x="779407" y="696220"/>
                </a:cubicBezTo>
                <a:cubicBezTo>
                  <a:pt x="768623" y="688517"/>
                  <a:pt x="758386" y="680069"/>
                  <a:pt x="747602" y="672366"/>
                </a:cubicBezTo>
                <a:cubicBezTo>
                  <a:pt x="739826" y="666811"/>
                  <a:pt x="732481" y="660344"/>
                  <a:pt x="723748" y="656463"/>
                </a:cubicBezTo>
                <a:cubicBezTo>
                  <a:pt x="708430" y="649655"/>
                  <a:pt x="691943" y="645862"/>
                  <a:pt x="676040" y="640561"/>
                </a:cubicBezTo>
                <a:lnTo>
                  <a:pt x="628332" y="624658"/>
                </a:lnTo>
                <a:lnTo>
                  <a:pt x="604478" y="616707"/>
                </a:lnTo>
                <a:cubicBezTo>
                  <a:pt x="550276" y="580572"/>
                  <a:pt x="618618" y="621420"/>
                  <a:pt x="532917" y="592853"/>
                </a:cubicBezTo>
                <a:cubicBezTo>
                  <a:pt x="523851" y="589831"/>
                  <a:pt x="517610" y="581224"/>
                  <a:pt x="509063" y="576950"/>
                </a:cubicBezTo>
                <a:cubicBezTo>
                  <a:pt x="484550" y="564693"/>
                  <a:pt x="443522" y="563788"/>
                  <a:pt x="421598" y="561048"/>
                </a:cubicBezTo>
                <a:cubicBezTo>
                  <a:pt x="413647" y="558398"/>
                  <a:pt x="405830" y="555302"/>
                  <a:pt x="397744" y="553097"/>
                </a:cubicBezTo>
                <a:cubicBezTo>
                  <a:pt x="376658" y="547346"/>
                  <a:pt x="354868" y="544106"/>
                  <a:pt x="334134" y="537194"/>
                </a:cubicBezTo>
                <a:cubicBezTo>
                  <a:pt x="318231" y="531893"/>
                  <a:pt x="300374" y="530589"/>
                  <a:pt x="286426" y="521291"/>
                </a:cubicBezTo>
                <a:cubicBezTo>
                  <a:pt x="278475" y="515990"/>
                  <a:pt x="271356" y="509153"/>
                  <a:pt x="262572" y="505389"/>
                </a:cubicBezTo>
                <a:cubicBezTo>
                  <a:pt x="252528" y="501084"/>
                  <a:pt x="241275" y="500439"/>
                  <a:pt x="230767" y="497437"/>
                </a:cubicBezTo>
                <a:cubicBezTo>
                  <a:pt x="175263" y="481578"/>
                  <a:pt x="246225" y="495102"/>
                  <a:pt x="151254" y="481535"/>
                </a:cubicBezTo>
                <a:lnTo>
                  <a:pt x="103546" y="465632"/>
                </a:lnTo>
                <a:lnTo>
                  <a:pt x="79692" y="457681"/>
                </a:lnTo>
                <a:lnTo>
                  <a:pt x="31984" y="425876"/>
                </a:lnTo>
                <a:lnTo>
                  <a:pt x="8131" y="409973"/>
                </a:lnTo>
                <a:cubicBezTo>
                  <a:pt x="5480" y="399371"/>
                  <a:pt x="-1176" y="389012"/>
                  <a:pt x="179" y="378168"/>
                </a:cubicBezTo>
                <a:cubicBezTo>
                  <a:pt x="1649" y="366406"/>
                  <a:pt x="11413" y="357258"/>
                  <a:pt x="16082" y="346363"/>
                </a:cubicBezTo>
                <a:cubicBezTo>
                  <a:pt x="19384" y="338659"/>
                  <a:pt x="20285" y="330006"/>
                  <a:pt x="24033" y="322509"/>
                </a:cubicBezTo>
                <a:cubicBezTo>
                  <a:pt x="28307" y="313962"/>
                  <a:pt x="33179" y="305412"/>
                  <a:pt x="39936" y="298655"/>
                </a:cubicBezTo>
                <a:cubicBezTo>
                  <a:pt x="55351" y="283240"/>
                  <a:pt x="68242" y="281268"/>
                  <a:pt x="87644" y="274801"/>
                </a:cubicBezTo>
                <a:cubicBezTo>
                  <a:pt x="92945" y="266850"/>
                  <a:pt x="99665" y="259680"/>
                  <a:pt x="103546" y="250947"/>
                </a:cubicBezTo>
                <a:cubicBezTo>
                  <a:pt x="110354" y="235629"/>
                  <a:pt x="105501" y="212537"/>
                  <a:pt x="119449" y="203239"/>
                </a:cubicBezTo>
                <a:cubicBezTo>
                  <a:pt x="127400" y="197938"/>
                  <a:pt x="134519" y="191101"/>
                  <a:pt x="143303" y="187337"/>
                </a:cubicBezTo>
                <a:cubicBezTo>
                  <a:pt x="153347" y="183032"/>
                  <a:pt x="164600" y="182387"/>
                  <a:pt x="175108" y="179385"/>
                </a:cubicBezTo>
                <a:cubicBezTo>
                  <a:pt x="183167" y="177082"/>
                  <a:pt x="191011" y="174084"/>
                  <a:pt x="198962" y="171434"/>
                </a:cubicBezTo>
                <a:cubicBezTo>
                  <a:pt x="223463" y="73426"/>
                  <a:pt x="203559" y="195478"/>
                  <a:pt x="183059" y="123726"/>
                </a:cubicBezTo>
                <a:cubicBezTo>
                  <a:pt x="174291" y="93038"/>
                  <a:pt x="126075" y="20360"/>
                  <a:pt x="191011" y="4457"/>
                </a:cubicBezTo>
                <a:close/>
              </a:path>
            </a:pathLst>
          </a:custGeom>
          <a:solidFill>
            <a:srgbClr val="F3856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856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541A10-93A0-417D-B252-D35C86655D4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18469" y="1094730"/>
            <a:ext cx="3214341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xích đạo: </a:t>
            </a:r>
            <a:endParaRPr lang="en-US" sz="22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B890A0-4BCD-44CF-8C4E-ABE93ADE1D9E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rcRect l="4514" r="5422" b="10968"/>
          <a:stretch>
            <a:fillRect/>
          </a:stretch>
        </p:blipFill>
        <p:spPr>
          <a:xfrm>
            <a:off x="770058" y="2465420"/>
            <a:ext cx="5325942" cy="361495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E57CB8E-1186-4868-8B1A-913A0E1ED8B6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807730" y="2508664"/>
            <a:ext cx="5250598" cy="4001556"/>
            <a:chOff x="770058" y="2526997"/>
            <a:chExt cx="5325942" cy="4001556"/>
          </a:xfrm>
        </p:grpSpPr>
        <p:pic>
          <p:nvPicPr>
            <p:cNvPr id="25" name="Picture 24" descr="A picture containing tree, outdoor, grass, forest&#10;&#10;Description automatically generated">
              <a:extLst>
                <a:ext uri="{FF2B5EF4-FFF2-40B4-BE49-F238E27FC236}">
                  <a16:creationId xmlns:a16="http://schemas.microsoft.com/office/drawing/2014/main" id="{299D4E1F-2B62-4CDB-9DBA-5D2720B989F6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58" y="2526997"/>
              <a:ext cx="5325942" cy="354924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1F85F9-F72B-4F27-8C9D-D208834DF7D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787864" y="6159221"/>
              <a:ext cx="34997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solidFill>
                    <a:srgbClr val="1C11AF"/>
                  </a:solidFill>
                </a:rPr>
                <a:t>Rừng mưa nhiệt đới ở Trung Mỹ</a:t>
              </a:r>
              <a:endParaRPr lang="en-US">
                <a:solidFill>
                  <a:srgbClr val="1C11A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154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01891-12FA-4B9B-A6AA-CDF4409744C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0062" y="1853256"/>
            <a:ext cx="6868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 năm có hai mùa mưa và khô rõ rệt</a:t>
            </a:r>
            <a:endParaRPr lang="en-US" sz="240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55234" y="1261658"/>
            <a:ext cx="3780202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cận xích đạo: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F0E7B72-8528-4301-A5B9-BD8DF311A4D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9113687" y="2407595"/>
            <a:ext cx="2730229" cy="2042809"/>
          </a:xfrm>
          <a:custGeom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FFB98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C8E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29D1EA-4A3A-41FB-BC4F-A801D3E9FAF2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318618" y="3166460"/>
            <a:ext cx="6683025" cy="3135266"/>
            <a:chOff x="411207" y="2891920"/>
            <a:chExt cx="6683025" cy="31352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324712-E09E-492C-9602-680B5B5BB9E3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/>
            <a:srcRect l="2575" r="4497" b="18195"/>
            <a:stretch>
              <a:fillRect/>
            </a:stretch>
          </p:blipFill>
          <p:spPr>
            <a:xfrm>
              <a:off x="411207" y="2891920"/>
              <a:ext cx="6683025" cy="27274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182F12-7781-4BDE-B9EF-46E022EF7EEB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411207" y="5657854"/>
              <a:ext cx="32060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mưa ở rừng nhiệt đới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D4D49F-7CE7-439C-9EDD-082CE61642AB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671873" y="5657854"/>
              <a:ext cx="32060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khô ở rừng nhiệt đới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2EE52C6-BE73-4445-B7B0-11B549D442C7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0062" y="2362956"/>
            <a:ext cx="7007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thưa nhiệt đới.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79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1"/>
      <p:bldP spid="2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55234" y="1261658"/>
            <a:ext cx="3273653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</a:t>
            </a: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đới</a:t>
            </a:r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F0E7B72-8528-4301-A5B9-BD8DF311A4D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9113687" y="2407595"/>
            <a:ext cx="2730229" cy="2042809"/>
          </a:xfrm>
          <a:custGeom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FFB98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C8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A2A4E7-157F-403E-84AA-CBEF271E772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84935" y="1972171"/>
            <a:ext cx="6909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óng, lượng mưa giảm dần từ đông sang</a:t>
            </a:r>
            <a:r>
              <a: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ây. </a:t>
            </a:r>
            <a:endParaRPr lang="en-US" sz="240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3309C3-6EFA-457A-80D0-1BD9AB3C016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02740" y="2537215"/>
            <a:ext cx="6909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quan cũng thay đổi từ rừng nhiệt đới ẩm đến xa van, cây bụi và hoang mạc.</a:t>
            </a:r>
            <a:endParaRPr lang="en-US" sz="24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C29CDD-2F3F-4EE9-84EB-2CF53C2830C2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265890" y="3827558"/>
            <a:ext cx="6746147" cy="2787770"/>
            <a:chOff x="265890" y="3827558"/>
            <a:chExt cx="6746147" cy="27877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FB5912C-9BD4-47A0-B812-1A2D21647726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265890" y="3827558"/>
              <a:ext cx="3534317" cy="2332880"/>
            </a:xfrm>
            <a:prstGeom prst="rect">
              <a:avLst/>
            </a:prstGeom>
          </p:spPr>
        </p:pic>
        <p:pic>
          <p:nvPicPr>
            <p:cNvPr id="23" name="Picture 22" descr="A picture containing tree, outdoor, plant, forest&#10;&#10;Description automatically generated">
              <a:extLst>
                <a:ext uri="{FF2B5EF4-FFF2-40B4-BE49-F238E27FC236}">
                  <a16:creationId xmlns:a16="http://schemas.microsoft.com/office/drawing/2014/main" id="{34529728-F444-4752-9013-6D11B5492BB4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06" y="3912850"/>
              <a:ext cx="3211831" cy="21441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ACAA6D-C1EA-4478-9B85-A3CC493E300F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2459008" y="6215218"/>
              <a:ext cx="4191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nhiệt đới ẩm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2F1ED2-10C8-421D-9BEE-E35DD083F75A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265889" y="3858071"/>
            <a:ext cx="6746147" cy="2781940"/>
            <a:chOff x="265889" y="3858071"/>
            <a:chExt cx="6746147" cy="2781940"/>
          </a:xfrm>
        </p:grpSpPr>
        <p:pic>
          <p:nvPicPr>
            <p:cNvPr id="26" name="image69.jpg" descr="Home to jaguars, giant armadillo, the endangered maned wolf, and over 10,000 species of plants, the Cerrado is one of the largest savannas in South America.">
              <a:extLst>
                <a:ext uri="{FF2B5EF4-FFF2-40B4-BE49-F238E27FC236}">
                  <a16:creationId xmlns:a16="http://schemas.microsoft.com/office/drawing/2014/main" id="{A849E006-9C1D-4197-B02A-D3587489EBED}"/>
                </a:ext>
              </a:extLst>
            </p:cNvPr>
            <p:cNvPicPr/>
            <p:nvPr>
              <p:custDataLst>
                <p:tags r:id="rId2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265889" y="3863046"/>
              <a:ext cx="3452122" cy="2297391"/>
            </a:xfrm>
            <a:prstGeom prst="rect">
              <a:avLst/>
            </a:prstGeom>
          </p:spPr>
        </p:pic>
        <p:pic>
          <p:nvPicPr>
            <p:cNvPr id="29" name="Picture 28" descr="A picture containing outdoor, grass, sky, tree&#10;&#10;Description automatically generated">
              <a:extLst>
                <a:ext uri="{FF2B5EF4-FFF2-40B4-BE49-F238E27FC236}">
                  <a16:creationId xmlns:a16="http://schemas.microsoft.com/office/drawing/2014/main" id="{C2D76636-5CF3-43B7-B902-7C9980DE7A95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05" y="3858071"/>
              <a:ext cx="3211831" cy="229739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D6F27A-D735-4324-9C9F-291795C18CE0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2674428" y="6239901"/>
              <a:ext cx="19303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 van, cây bụi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08CAC9-8737-4545-81CC-8FF3C1D31E3F}"/>
              </a:ext>
            </a:extLst>
          </p:cNvPr>
          <p:cNvGrpSpPr/>
          <p:nvPr>
            <p:custDataLst>
              <p:tags r:id="rId31"/>
            </p:custDataLst>
          </p:nvPr>
        </p:nvGrpSpPr>
        <p:grpSpPr>
          <a:xfrm>
            <a:off x="1079883" y="3603885"/>
            <a:ext cx="5256405" cy="3100768"/>
            <a:chOff x="1089806" y="3549527"/>
            <a:chExt cx="5256405" cy="3100768"/>
          </a:xfrm>
        </p:grpSpPr>
        <p:pic>
          <p:nvPicPr>
            <p:cNvPr id="32" name="image62.jpg">
              <a:extLst>
                <a:ext uri="{FF2B5EF4-FFF2-40B4-BE49-F238E27FC236}">
                  <a16:creationId xmlns:a16="http://schemas.microsoft.com/office/drawing/2014/main" id="{192967D9-BD82-4564-8197-AA963DD23E0A}"/>
                </a:ext>
              </a:extLst>
            </p:cNvPr>
            <p:cNvPicPr/>
            <p:nvPr>
              <p:custDataLst>
                <p:tags r:id="rId33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1089806" y="3549527"/>
              <a:ext cx="5256405" cy="265334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1D7F4D-E807-4156-9CA1-931023D21E69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2963475" y="6280963"/>
              <a:ext cx="1509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378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1"/>
      <p:bldP spid="21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55234" y="1261658"/>
            <a:ext cx="2653290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b="1">
                <a:solidFill>
                  <a:srgbClr val="FFFF00"/>
                </a:solidFill>
              </a:rPr>
              <a:t> Đới khí hậu cận </a:t>
            </a: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C1455-0A2E-44C6-ADEE-C006A167B59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74626" y="187871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ùa hạ nóng, mùa đông ẩm.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359F0-C836-4B2F-8AB2-6E37274DEAF9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1503" y="2486647"/>
            <a:ext cx="72993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cận nhiệt và thảo nguyên rừng. </a:t>
            </a:r>
            <a:endParaRPr lang="en-US" sz="260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80A8635-6972-4DF5-8904-8E3C91591405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9707970" y="4621635"/>
            <a:ext cx="1286731" cy="810010"/>
          </a:xfrm>
          <a:custGeom>
            <a:gdLst>
              <a:gd name="connsiteX0" fmla="*/ 109509 w 1286731"/>
              <a:gd name="connsiteY0" fmla="*/ 136530 h 810010"/>
              <a:gd name="connsiteX1" fmla="*/ 153313 w 1286731"/>
              <a:gd name="connsiteY1" fmla="*/ 131055 h 810010"/>
              <a:gd name="connsiteX2" fmla="*/ 180690 w 1286731"/>
              <a:gd name="connsiteY2" fmla="*/ 125579 h 810010"/>
              <a:gd name="connsiteX3" fmla="*/ 224494 w 1286731"/>
              <a:gd name="connsiteY3" fmla="*/ 120104 h 810010"/>
              <a:gd name="connsiteX4" fmla="*/ 262822 w 1286731"/>
              <a:gd name="connsiteY4" fmla="*/ 114628 h 810010"/>
              <a:gd name="connsiteX5" fmla="*/ 334003 w 1286731"/>
              <a:gd name="connsiteY5" fmla="*/ 98202 h 810010"/>
              <a:gd name="connsiteX6" fmla="*/ 366856 w 1286731"/>
              <a:gd name="connsiteY6" fmla="*/ 87251 h 810010"/>
              <a:gd name="connsiteX7" fmla="*/ 421610 w 1286731"/>
              <a:gd name="connsiteY7" fmla="*/ 76300 h 810010"/>
              <a:gd name="connsiteX8" fmla="*/ 438036 w 1286731"/>
              <a:gd name="connsiteY8" fmla="*/ 70825 h 810010"/>
              <a:gd name="connsiteX9" fmla="*/ 465414 w 1286731"/>
              <a:gd name="connsiteY9" fmla="*/ 65349 h 810010"/>
              <a:gd name="connsiteX10" fmla="*/ 514693 w 1286731"/>
              <a:gd name="connsiteY10" fmla="*/ 54398 h 810010"/>
              <a:gd name="connsiteX11" fmla="*/ 689907 w 1286731"/>
              <a:gd name="connsiteY11" fmla="*/ 48923 h 810010"/>
              <a:gd name="connsiteX12" fmla="*/ 733711 w 1286731"/>
              <a:gd name="connsiteY12" fmla="*/ 37972 h 810010"/>
              <a:gd name="connsiteX13" fmla="*/ 788465 w 1286731"/>
              <a:gd name="connsiteY13" fmla="*/ 32497 h 810010"/>
              <a:gd name="connsiteX14" fmla="*/ 821318 w 1286731"/>
              <a:gd name="connsiteY14" fmla="*/ 27021 h 810010"/>
              <a:gd name="connsiteX15" fmla="*/ 859646 w 1286731"/>
              <a:gd name="connsiteY15" fmla="*/ 21546 h 810010"/>
              <a:gd name="connsiteX16" fmla="*/ 1138894 w 1286731"/>
              <a:gd name="connsiteY16" fmla="*/ 16070 h 810010"/>
              <a:gd name="connsiteX17" fmla="*/ 1171747 w 1286731"/>
              <a:gd name="connsiteY17" fmla="*/ 27021 h 810010"/>
              <a:gd name="connsiteX18" fmla="*/ 1188173 w 1286731"/>
              <a:gd name="connsiteY18" fmla="*/ 37972 h 810010"/>
              <a:gd name="connsiteX19" fmla="*/ 1226501 w 1286731"/>
              <a:gd name="connsiteY19" fmla="*/ 70825 h 810010"/>
              <a:gd name="connsiteX20" fmla="*/ 1275780 w 1286731"/>
              <a:gd name="connsiteY20" fmla="*/ 109153 h 810010"/>
              <a:gd name="connsiteX21" fmla="*/ 1286731 w 1286731"/>
              <a:gd name="connsiteY21" fmla="*/ 125579 h 810010"/>
              <a:gd name="connsiteX22" fmla="*/ 1281256 w 1286731"/>
              <a:gd name="connsiteY22" fmla="*/ 163907 h 810010"/>
              <a:gd name="connsiteX23" fmla="*/ 1242927 w 1286731"/>
              <a:gd name="connsiteY23" fmla="*/ 169383 h 810010"/>
              <a:gd name="connsiteX24" fmla="*/ 1199124 w 1286731"/>
              <a:gd name="connsiteY24" fmla="*/ 174858 h 810010"/>
              <a:gd name="connsiteX25" fmla="*/ 1171747 w 1286731"/>
              <a:gd name="connsiteY25" fmla="*/ 207711 h 810010"/>
              <a:gd name="connsiteX26" fmla="*/ 1166271 w 1286731"/>
              <a:gd name="connsiteY26" fmla="*/ 224137 h 810010"/>
              <a:gd name="connsiteX27" fmla="*/ 1160796 w 1286731"/>
              <a:gd name="connsiteY27" fmla="*/ 251515 h 810010"/>
              <a:gd name="connsiteX28" fmla="*/ 1122468 w 1286731"/>
              <a:gd name="connsiteY28" fmla="*/ 306269 h 810010"/>
              <a:gd name="connsiteX29" fmla="*/ 1100566 w 1286731"/>
              <a:gd name="connsiteY29" fmla="*/ 317220 h 810010"/>
              <a:gd name="connsiteX30" fmla="*/ 1095090 w 1286731"/>
              <a:gd name="connsiteY30" fmla="*/ 333646 h 810010"/>
              <a:gd name="connsiteX31" fmla="*/ 1062238 w 1286731"/>
              <a:gd name="connsiteY31" fmla="*/ 344597 h 810010"/>
              <a:gd name="connsiteX32" fmla="*/ 1023909 w 1286731"/>
              <a:gd name="connsiteY32" fmla="*/ 361024 h 810010"/>
              <a:gd name="connsiteX33" fmla="*/ 1007483 w 1286731"/>
              <a:gd name="connsiteY33" fmla="*/ 377450 h 810010"/>
              <a:gd name="connsiteX34" fmla="*/ 980106 w 1286731"/>
              <a:gd name="connsiteY34" fmla="*/ 382925 h 810010"/>
              <a:gd name="connsiteX35" fmla="*/ 974630 w 1286731"/>
              <a:gd name="connsiteY35" fmla="*/ 404827 h 810010"/>
              <a:gd name="connsiteX36" fmla="*/ 958204 w 1286731"/>
              <a:gd name="connsiteY36" fmla="*/ 415778 h 810010"/>
              <a:gd name="connsiteX37" fmla="*/ 947253 w 1286731"/>
              <a:gd name="connsiteY37" fmla="*/ 448631 h 810010"/>
              <a:gd name="connsiteX38" fmla="*/ 936302 w 1286731"/>
              <a:gd name="connsiteY38" fmla="*/ 470533 h 810010"/>
              <a:gd name="connsiteX39" fmla="*/ 854171 w 1286731"/>
              <a:gd name="connsiteY39" fmla="*/ 476008 h 810010"/>
              <a:gd name="connsiteX40" fmla="*/ 793941 w 1286731"/>
              <a:gd name="connsiteY40" fmla="*/ 481483 h 810010"/>
              <a:gd name="connsiteX41" fmla="*/ 793941 w 1286731"/>
              <a:gd name="connsiteY41" fmla="*/ 612894 h 810010"/>
              <a:gd name="connsiteX42" fmla="*/ 788465 w 1286731"/>
              <a:gd name="connsiteY42" fmla="*/ 629321 h 810010"/>
              <a:gd name="connsiteX43" fmla="*/ 755612 w 1286731"/>
              <a:gd name="connsiteY43" fmla="*/ 645747 h 810010"/>
              <a:gd name="connsiteX44" fmla="*/ 706333 w 1286731"/>
              <a:gd name="connsiteY44" fmla="*/ 656698 h 810010"/>
              <a:gd name="connsiteX45" fmla="*/ 689907 w 1286731"/>
              <a:gd name="connsiteY45" fmla="*/ 662173 h 810010"/>
              <a:gd name="connsiteX46" fmla="*/ 651579 w 1286731"/>
              <a:gd name="connsiteY46" fmla="*/ 673124 h 810010"/>
              <a:gd name="connsiteX47" fmla="*/ 640628 w 1286731"/>
              <a:gd name="connsiteY47" fmla="*/ 689551 h 810010"/>
              <a:gd name="connsiteX48" fmla="*/ 596824 w 1286731"/>
              <a:gd name="connsiteY48" fmla="*/ 700501 h 810010"/>
              <a:gd name="connsiteX49" fmla="*/ 580398 w 1286731"/>
              <a:gd name="connsiteY49" fmla="*/ 711452 h 810010"/>
              <a:gd name="connsiteX50" fmla="*/ 542070 w 1286731"/>
              <a:gd name="connsiteY50" fmla="*/ 722403 h 810010"/>
              <a:gd name="connsiteX51" fmla="*/ 520168 w 1286731"/>
              <a:gd name="connsiteY51" fmla="*/ 744305 h 810010"/>
              <a:gd name="connsiteX52" fmla="*/ 498266 w 1286731"/>
              <a:gd name="connsiteY52" fmla="*/ 793584 h 810010"/>
              <a:gd name="connsiteX53" fmla="*/ 465414 w 1286731"/>
              <a:gd name="connsiteY53" fmla="*/ 804535 h 810010"/>
              <a:gd name="connsiteX54" fmla="*/ 448987 w 1286731"/>
              <a:gd name="connsiteY54" fmla="*/ 810010 h 810010"/>
              <a:gd name="connsiteX55" fmla="*/ 377806 w 1286731"/>
              <a:gd name="connsiteY55" fmla="*/ 804535 h 810010"/>
              <a:gd name="connsiteX56" fmla="*/ 366856 w 1286731"/>
              <a:gd name="connsiteY56" fmla="*/ 788109 h 810010"/>
              <a:gd name="connsiteX57" fmla="*/ 350429 w 1286731"/>
              <a:gd name="connsiteY57" fmla="*/ 777158 h 810010"/>
              <a:gd name="connsiteX58" fmla="*/ 339478 w 1286731"/>
              <a:gd name="connsiteY58" fmla="*/ 760731 h 810010"/>
              <a:gd name="connsiteX59" fmla="*/ 317577 w 1286731"/>
              <a:gd name="connsiteY59" fmla="*/ 755256 h 810010"/>
              <a:gd name="connsiteX60" fmla="*/ 251871 w 1286731"/>
              <a:gd name="connsiteY60" fmla="*/ 744305 h 810010"/>
              <a:gd name="connsiteX61" fmla="*/ 131411 w 1286731"/>
              <a:gd name="connsiteY61" fmla="*/ 749780 h 810010"/>
              <a:gd name="connsiteX62" fmla="*/ 114985 w 1286731"/>
              <a:gd name="connsiteY62" fmla="*/ 760731 h 810010"/>
              <a:gd name="connsiteX63" fmla="*/ 43804 w 1286731"/>
              <a:gd name="connsiteY63" fmla="*/ 766207 h 810010"/>
              <a:gd name="connsiteX64" fmla="*/ 5476 w 1286731"/>
              <a:gd name="connsiteY64" fmla="*/ 766207 h 810010"/>
              <a:gd name="connsiteX65" fmla="*/ 0 w 1286731"/>
              <a:gd name="connsiteY65" fmla="*/ 733354 h 810010"/>
              <a:gd name="connsiteX66" fmla="*/ 5476 w 1286731"/>
              <a:gd name="connsiteY66" fmla="*/ 541713 h 810010"/>
              <a:gd name="connsiteX67" fmla="*/ 21902 w 1286731"/>
              <a:gd name="connsiteY67" fmla="*/ 525287 h 810010"/>
              <a:gd name="connsiteX68" fmla="*/ 38329 w 1286731"/>
              <a:gd name="connsiteY68" fmla="*/ 503385 h 810010"/>
              <a:gd name="connsiteX69" fmla="*/ 49280 w 1286731"/>
              <a:gd name="connsiteY69" fmla="*/ 486959 h 810010"/>
              <a:gd name="connsiteX70" fmla="*/ 65706 w 1286731"/>
              <a:gd name="connsiteY70" fmla="*/ 476008 h 810010"/>
              <a:gd name="connsiteX71" fmla="*/ 98559 w 1286731"/>
              <a:gd name="connsiteY71" fmla="*/ 426729 h 810010"/>
              <a:gd name="connsiteX72" fmla="*/ 109509 w 1286731"/>
              <a:gd name="connsiteY72" fmla="*/ 410303 h 810010"/>
              <a:gd name="connsiteX73" fmla="*/ 98559 w 1286731"/>
              <a:gd name="connsiteY73" fmla="*/ 295318 h 810010"/>
              <a:gd name="connsiteX74" fmla="*/ 109509 w 1286731"/>
              <a:gd name="connsiteY74" fmla="*/ 136530 h 81001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86731" h="810010">
                <a:moveTo>
                  <a:pt x="109509" y="136530"/>
                </a:moveTo>
                <a:cubicBezTo>
                  <a:pt x="118635" y="109153"/>
                  <a:pt x="138769" y="133293"/>
                  <a:pt x="153313" y="131055"/>
                </a:cubicBezTo>
                <a:cubicBezTo>
                  <a:pt x="162511" y="129640"/>
                  <a:pt x="171492" y="126994"/>
                  <a:pt x="180690" y="125579"/>
                </a:cubicBezTo>
                <a:cubicBezTo>
                  <a:pt x="195234" y="123341"/>
                  <a:pt x="209908" y="122049"/>
                  <a:pt x="224494" y="120104"/>
                </a:cubicBezTo>
                <a:lnTo>
                  <a:pt x="262822" y="114628"/>
                </a:lnTo>
                <a:cubicBezTo>
                  <a:pt x="298526" y="90825"/>
                  <a:pt x="261506" y="111795"/>
                  <a:pt x="334003" y="98202"/>
                </a:cubicBezTo>
                <a:cubicBezTo>
                  <a:pt x="345349" y="96075"/>
                  <a:pt x="355799" y="90568"/>
                  <a:pt x="366856" y="87251"/>
                </a:cubicBezTo>
                <a:cubicBezTo>
                  <a:pt x="398016" y="77903"/>
                  <a:pt x="383565" y="84755"/>
                  <a:pt x="421610" y="76300"/>
                </a:cubicBezTo>
                <a:cubicBezTo>
                  <a:pt x="427244" y="75048"/>
                  <a:pt x="432437" y="72225"/>
                  <a:pt x="438036" y="70825"/>
                </a:cubicBezTo>
                <a:cubicBezTo>
                  <a:pt x="447065" y="68568"/>
                  <a:pt x="456329" y="67368"/>
                  <a:pt x="465414" y="65349"/>
                </a:cubicBezTo>
                <a:cubicBezTo>
                  <a:pt x="477059" y="62761"/>
                  <a:pt x="503787" y="54988"/>
                  <a:pt x="514693" y="54398"/>
                </a:cubicBezTo>
                <a:cubicBezTo>
                  <a:pt x="573041" y="51244"/>
                  <a:pt x="631502" y="50748"/>
                  <a:pt x="689907" y="48923"/>
                </a:cubicBezTo>
                <a:cubicBezTo>
                  <a:pt x="704508" y="45273"/>
                  <a:pt x="718735" y="39469"/>
                  <a:pt x="733711" y="37972"/>
                </a:cubicBezTo>
                <a:cubicBezTo>
                  <a:pt x="751962" y="36147"/>
                  <a:pt x="770264" y="34772"/>
                  <a:pt x="788465" y="32497"/>
                </a:cubicBezTo>
                <a:cubicBezTo>
                  <a:pt x="799481" y="31120"/>
                  <a:pt x="810345" y="28709"/>
                  <a:pt x="821318" y="27021"/>
                </a:cubicBezTo>
                <a:cubicBezTo>
                  <a:pt x="834074" y="25059"/>
                  <a:pt x="846870" y="23371"/>
                  <a:pt x="859646" y="21546"/>
                </a:cubicBezTo>
                <a:cubicBezTo>
                  <a:pt x="967052" y="-14256"/>
                  <a:pt x="905033" y="2314"/>
                  <a:pt x="1138894" y="16070"/>
                </a:cubicBezTo>
                <a:cubicBezTo>
                  <a:pt x="1150417" y="16748"/>
                  <a:pt x="1171747" y="27021"/>
                  <a:pt x="1171747" y="27021"/>
                </a:cubicBezTo>
                <a:cubicBezTo>
                  <a:pt x="1177222" y="30671"/>
                  <a:pt x="1183118" y="33759"/>
                  <a:pt x="1188173" y="37972"/>
                </a:cubicBezTo>
                <a:cubicBezTo>
                  <a:pt x="1230707" y="73417"/>
                  <a:pt x="1175240" y="34942"/>
                  <a:pt x="1226501" y="70825"/>
                </a:cubicBezTo>
                <a:cubicBezTo>
                  <a:pt x="1250923" y="87920"/>
                  <a:pt x="1258798" y="88775"/>
                  <a:pt x="1275780" y="109153"/>
                </a:cubicBezTo>
                <a:cubicBezTo>
                  <a:pt x="1279993" y="114208"/>
                  <a:pt x="1283081" y="120104"/>
                  <a:pt x="1286731" y="125579"/>
                </a:cubicBezTo>
                <a:cubicBezTo>
                  <a:pt x="1284906" y="138355"/>
                  <a:pt x="1290382" y="154781"/>
                  <a:pt x="1281256" y="163907"/>
                </a:cubicBezTo>
                <a:cubicBezTo>
                  <a:pt x="1272130" y="173033"/>
                  <a:pt x="1255720" y="167677"/>
                  <a:pt x="1242927" y="169383"/>
                </a:cubicBezTo>
                <a:lnTo>
                  <a:pt x="1199124" y="174858"/>
                </a:lnTo>
                <a:cubicBezTo>
                  <a:pt x="1187013" y="186969"/>
                  <a:pt x="1179371" y="192463"/>
                  <a:pt x="1171747" y="207711"/>
                </a:cubicBezTo>
                <a:cubicBezTo>
                  <a:pt x="1169166" y="212873"/>
                  <a:pt x="1167671" y="218538"/>
                  <a:pt x="1166271" y="224137"/>
                </a:cubicBezTo>
                <a:cubicBezTo>
                  <a:pt x="1164014" y="233166"/>
                  <a:pt x="1164647" y="243042"/>
                  <a:pt x="1160796" y="251515"/>
                </a:cubicBezTo>
                <a:cubicBezTo>
                  <a:pt x="1160329" y="252543"/>
                  <a:pt x="1128418" y="301169"/>
                  <a:pt x="1122468" y="306269"/>
                </a:cubicBezTo>
                <a:cubicBezTo>
                  <a:pt x="1116271" y="311581"/>
                  <a:pt x="1107867" y="313570"/>
                  <a:pt x="1100566" y="317220"/>
                </a:cubicBezTo>
                <a:cubicBezTo>
                  <a:pt x="1098741" y="322695"/>
                  <a:pt x="1099787" y="330291"/>
                  <a:pt x="1095090" y="333646"/>
                </a:cubicBezTo>
                <a:cubicBezTo>
                  <a:pt x="1085697" y="340355"/>
                  <a:pt x="1072562" y="339435"/>
                  <a:pt x="1062238" y="344597"/>
                </a:cubicBezTo>
                <a:cubicBezTo>
                  <a:pt x="1035173" y="358129"/>
                  <a:pt x="1048079" y="352967"/>
                  <a:pt x="1023909" y="361024"/>
                </a:cubicBezTo>
                <a:cubicBezTo>
                  <a:pt x="1018434" y="366499"/>
                  <a:pt x="1014409" y="373987"/>
                  <a:pt x="1007483" y="377450"/>
                </a:cubicBezTo>
                <a:cubicBezTo>
                  <a:pt x="999159" y="381612"/>
                  <a:pt x="987255" y="376967"/>
                  <a:pt x="980106" y="382925"/>
                </a:cubicBezTo>
                <a:cubicBezTo>
                  <a:pt x="974325" y="387743"/>
                  <a:pt x="978804" y="398565"/>
                  <a:pt x="974630" y="404827"/>
                </a:cubicBezTo>
                <a:cubicBezTo>
                  <a:pt x="970980" y="410302"/>
                  <a:pt x="963679" y="412128"/>
                  <a:pt x="958204" y="415778"/>
                </a:cubicBezTo>
                <a:cubicBezTo>
                  <a:pt x="954554" y="426729"/>
                  <a:pt x="952415" y="438306"/>
                  <a:pt x="947253" y="448631"/>
                </a:cubicBezTo>
                <a:cubicBezTo>
                  <a:pt x="943603" y="455932"/>
                  <a:pt x="944133" y="468230"/>
                  <a:pt x="936302" y="470533"/>
                </a:cubicBezTo>
                <a:cubicBezTo>
                  <a:pt x="909979" y="478275"/>
                  <a:pt x="881528" y="473904"/>
                  <a:pt x="854171" y="476008"/>
                </a:cubicBezTo>
                <a:cubicBezTo>
                  <a:pt x="834071" y="477554"/>
                  <a:pt x="814018" y="479658"/>
                  <a:pt x="793941" y="481483"/>
                </a:cubicBezTo>
                <a:cubicBezTo>
                  <a:pt x="775465" y="536907"/>
                  <a:pt x="793941" y="474894"/>
                  <a:pt x="793941" y="612894"/>
                </a:cubicBezTo>
                <a:cubicBezTo>
                  <a:pt x="793941" y="618666"/>
                  <a:pt x="792071" y="624814"/>
                  <a:pt x="788465" y="629321"/>
                </a:cubicBezTo>
                <a:cubicBezTo>
                  <a:pt x="781356" y="638207"/>
                  <a:pt x="765897" y="642808"/>
                  <a:pt x="755612" y="645747"/>
                </a:cubicBezTo>
                <a:cubicBezTo>
                  <a:pt x="716294" y="656981"/>
                  <a:pt x="751464" y="645415"/>
                  <a:pt x="706333" y="656698"/>
                </a:cubicBezTo>
                <a:cubicBezTo>
                  <a:pt x="700734" y="658098"/>
                  <a:pt x="695456" y="660587"/>
                  <a:pt x="689907" y="662173"/>
                </a:cubicBezTo>
                <a:cubicBezTo>
                  <a:pt x="641781" y="675924"/>
                  <a:pt x="690962" y="659997"/>
                  <a:pt x="651579" y="673124"/>
                </a:cubicBezTo>
                <a:cubicBezTo>
                  <a:pt x="647929" y="678600"/>
                  <a:pt x="646514" y="686608"/>
                  <a:pt x="640628" y="689551"/>
                </a:cubicBezTo>
                <a:cubicBezTo>
                  <a:pt x="627166" y="696282"/>
                  <a:pt x="596824" y="700501"/>
                  <a:pt x="596824" y="700501"/>
                </a:cubicBezTo>
                <a:cubicBezTo>
                  <a:pt x="591349" y="704151"/>
                  <a:pt x="586508" y="709008"/>
                  <a:pt x="580398" y="711452"/>
                </a:cubicBezTo>
                <a:cubicBezTo>
                  <a:pt x="568061" y="716387"/>
                  <a:pt x="553735" y="716040"/>
                  <a:pt x="542070" y="722403"/>
                </a:cubicBezTo>
                <a:cubicBezTo>
                  <a:pt x="533006" y="727347"/>
                  <a:pt x="527469" y="737004"/>
                  <a:pt x="520168" y="744305"/>
                </a:cubicBezTo>
                <a:cubicBezTo>
                  <a:pt x="515568" y="776508"/>
                  <a:pt x="524511" y="781920"/>
                  <a:pt x="498266" y="793584"/>
                </a:cubicBezTo>
                <a:cubicBezTo>
                  <a:pt x="487718" y="798272"/>
                  <a:pt x="476365" y="800885"/>
                  <a:pt x="465414" y="804535"/>
                </a:cubicBezTo>
                <a:lnTo>
                  <a:pt x="448987" y="810010"/>
                </a:lnTo>
                <a:cubicBezTo>
                  <a:pt x="425260" y="808185"/>
                  <a:pt x="400800" y="810666"/>
                  <a:pt x="377806" y="804535"/>
                </a:cubicBezTo>
                <a:cubicBezTo>
                  <a:pt x="371448" y="802840"/>
                  <a:pt x="371509" y="792762"/>
                  <a:pt x="366856" y="788109"/>
                </a:cubicBezTo>
                <a:cubicBezTo>
                  <a:pt x="362203" y="783456"/>
                  <a:pt x="355905" y="780808"/>
                  <a:pt x="350429" y="777158"/>
                </a:cubicBezTo>
                <a:cubicBezTo>
                  <a:pt x="346779" y="771682"/>
                  <a:pt x="344954" y="764381"/>
                  <a:pt x="339478" y="760731"/>
                </a:cubicBezTo>
                <a:cubicBezTo>
                  <a:pt x="333217" y="756557"/>
                  <a:pt x="324973" y="756643"/>
                  <a:pt x="317577" y="755256"/>
                </a:cubicBezTo>
                <a:cubicBezTo>
                  <a:pt x="295753" y="751164"/>
                  <a:pt x="273773" y="747955"/>
                  <a:pt x="251871" y="744305"/>
                </a:cubicBezTo>
                <a:cubicBezTo>
                  <a:pt x="211718" y="746130"/>
                  <a:pt x="171319" y="744991"/>
                  <a:pt x="131411" y="749780"/>
                </a:cubicBezTo>
                <a:cubicBezTo>
                  <a:pt x="124877" y="750564"/>
                  <a:pt x="121453" y="759518"/>
                  <a:pt x="114985" y="760731"/>
                </a:cubicBezTo>
                <a:cubicBezTo>
                  <a:pt x="91596" y="765117"/>
                  <a:pt x="67531" y="764382"/>
                  <a:pt x="43804" y="766207"/>
                </a:cubicBezTo>
                <a:cubicBezTo>
                  <a:pt x="34233" y="769397"/>
                  <a:pt x="14731" y="779163"/>
                  <a:pt x="5476" y="766207"/>
                </a:cubicBezTo>
                <a:cubicBezTo>
                  <a:pt x="-977" y="757173"/>
                  <a:pt x="1825" y="744305"/>
                  <a:pt x="0" y="733354"/>
                </a:cubicBezTo>
                <a:cubicBezTo>
                  <a:pt x="1825" y="669474"/>
                  <a:pt x="-1214" y="605268"/>
                  <a:pt x="5476" y="541713"/>
                </a:cubicBezTo>
                <a:cubicBezTo>
                  <a:pt x="6287" y="534012"/>
                  <a:pt x="16863" y="531166"/>
                  <a:pt x="21902" y="525287"/>
                </a:cubicBezTo>
                <a:cubicBezTo>
                  <a:pt x="27841" y="518358"/>
                  <a:pt x="33025" y="510811"/>
                  <a:pt x="38329" y="503385"/>
                </a:cubicBezTo>
                <a:cubicBezTo>
                  <a:pt x="42154" y="498030"/>
                  <a:pt x="44627" y="491612"/>
                  <a:pt x="49280" y="486959"/>
                </a:cubicBezTo>
                <a:cubicBezTo>
                  <a:pt x="53933" y="482306"/>
                  <a:pt x="60231" y="479658"/>
                  <a:pt x="65706" y="476008"/>
                </a:cubicBezTo>
                <a:lnTo>
                  <a:pt x="98559" y="426729"/>
                </a:lnTo>
                <a:lnTo>
                  <a:pt x="109509" y="410303"/>
                </a:lnTo>
                <a:cubicBezTo>
                  <a:pt x="122768" y="357270"/>
                  <a:pt x="115702" y="398175"/>
                  <a:pt x="98559" y="295318"/>
                </a:cubicBezTo>
                <a:cubicBezTo>
                  <a:pt x="88178" y="233034"/>
                  <a:pt x="100383" y="163907"/>
                  <a:pt x="109509" y="136530"/>
                </a:cubicBezTo>
                <a:close/>
              </a:path>
            </a:pathLst>
          </a:custGeom>
          <a:solidFill>
            <a:srgbClr val="AED36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ED36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7FE87D-1745-47ED-96BD-310354E921FB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101110" y="3478802"/>
            <a:ext cx="6993122" cy="2848270"/>
            <a:chOff x="101110" y="3478802"/>
            <a:chExt cx="6993122" cy="2848270"/>
          </a:xfrm>
        </p:grpSpPr>
        <p:pic>
          <p:nvPicPr>
            <p:cNvPr id="18" name="image68.jpg" descr="Káº¿t quáº£ hÃ¬nh áº£nh cho meadow south america">
              <a:extLst>
                <a:ext uri="{FF2B5EF4-FFF2-40B4-BE49-F238E27FC236}">
                  <a16:creationId xmlns:a16="http://schemas.microsoft.com/office/drawing/2014/main" id="{B7FF8958-8BA8-4664-A83A-2A1B60B6BC1F}"/>
                </a:ext>
              </a:extLst>
            </p:cNvPr>
            <p:cNvPicPr/>
            <p:nvPr>
              <p:custDataLst>
                <p:tags r:id="rId2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3711168" y="3478803"/>
              <a:ext cx="3383064" cy="235616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47E2FF-17C0-4BBF-9ACF-E544FF1EDDD3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0" y="3478802"/>
              <a:ext cx="3498828" cy="235616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54CD66-BB18-4AC2-8781-B6CEDD62C43E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659876" y="5957740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cận nhiệt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99D743-0948-49BB-8485-06199C50479F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4403459" y="5889006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FE2D86-E869-46A3-A3C4-038F21005086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2073897" y="3438964"/>
            <a:ext cx="3967526" cy="2893402"/>
            <a:chOff x="2073897" y="3438964"/>
            <a:chExt cx="3967526" cy="289340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D433242-7072-4623-B8AA-45EE1D6A084C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8"/>
            <a:srcRect l="2796" t="4315" b="10559"/>
            <a:stretch>
              <a:fillRect/>
            </a:stretch>
          </p:blipFill>
          <p:spPr>
            <a:xfrm>
              <a:off x="2073897" y="3438964"/>
              <a:ext cx="3967526" cy="257571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3AFAD0-251F-4EDB-BD93-E31E74C9C0AC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2876200" y="5963034"/>
              <a:ext cx="2497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 Pam-pa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83C08F0-F76A-491B-9CE6-08F200D3EE51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24499" y="3510667"/>
            <a:ext cx="66579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mưa ít có cảnh quan bán hoang mạc và hoang mạc. </a:t>
            </a:r>
            <a:endParaRPr lang="en-US" sz="2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43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55234" y="1261658"/>
            <a:ext cx="2973891" cy="46166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b="1">
                <a:solidFill>
                  <a:srgbClr val="FFFF00"/>
                </a:solidFill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khí hậu </a:t>
            </a: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đới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FF778-5E41-437B-9C85-3875C63BC15E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74804" y="187915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 mẻ quanh năm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28591B7-9A8C-4D4B-A00F-2F8FF21820F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9620364" y="5362820"/>
            <a:ext cx="494597" cy="856567"/>
          </a:xfrm>
          <a:custGeom>
            <a:gdLst>
              <a:gd name="connsiteX0" fmla="*/ 76656 w 494597"/>
              <a:gd name="connsiteY0" fmla="*/ 14071 h 856567"/>
              <a:gd name="connsiteX1" fmla="*/ 312101 w 494597"/>
              <a:gd name="connsiteY1" fmla="*/ 14071 h 856567"/>
              <a:gd name="connsiteX2" fmla="*/ 328527 w 494597"/>
              <a:gd name="connsiteY2" fmla="*/ 19546 h 856567"/>
              <a:gd name="connsiteX3" fmla="*/ 350429 w 494597"/>
              <a:gd name="connsiteY3" fmla="*/ 25022 h 856567"/>
              <a:gd name="connsiteX4" fmla="*/ 438036 w 494597"/>
              <a:gd name="connsiteY4" fmla="*/ 30497 h 856567"/>
              <a:gd name="connsiteX5" fmla="*/ 487315 w 494597"/>
              <a:gd name="connsiteY5" fmla="*/ 68826 h 856567"/>
              <a:gd name="connsiteX6" fmla="*/ 487315 w 494597"/>
              <a:gd name="connsiteY6" fmla="*/ 194761 h 856567"/>
              <a:gd name="connsiteX7" fmla="*/ 465413 w 494597"/>
              <a:gd name="connsiteY7" fmla="*/ 249515 h 856567"/>
              <a:gd name="connsiteX8" fmla="*/ 448987 w 494597"/>
              <a:gd name="connsiteY8" fmla="*/ 260466 h 856567"/>
              <a:gd name="connsiteX9" fmla="*/ 432561 w 494597"/>
              <a:gd name="connsiteY9" fmla="*/ 276893 h 856567"/>
              <a:gd name="connsiteX10" fmla="*/ 377806 w 494597"/>
              <a:gd name="connsiteY10" fmla="*/ 293319 h 856567"/>
              <a:gd name="connsiteX11" fmla="*/ 361380 w 494597"/>
              <a:gd name="connsiteY11" fmla="*/ 304270 h 856567"/>
              <a:gd name="connsiteX12" fmla="*/ 377806 w 494597"/>
              <a:gd name="connsiteY12" fmla="*/ 359024 h 856567"/>
              <a:gd name="connsiteX13" fmla="*/ 394232 w 494597"/>
              <a:gd name="connsiteY13" fmla="*/ 364500 h 856567"/>
              <a:gd name="connsiteX14" fmla="*/ 410659 w 494597"/>
              <a:gd name="connsiteY14" fmla="*/ 375451 h 856567"/>
              <a:gd name="connsiteX15" fmla="*/ 432561 w 494597"/>
              <a:gd name="connsiteY15" fmla="*/ 424730 h 856567"/>
              <a:gd name="connsiteX16" fmla="*/ 416134 w 494597"/>
              <a:gd name="connsiteY16" fmla="*/ 435681 h 856567"/>
              <a:gd name="connsiteX17" fmla="*/ 383282 w 494597"/>
              <a:gd name="connsiteY17" fmla="*/ 457582 h 856567"/>
              <a:gd name="connsiteX18" fmla="*/ 361380 w 494597"/>
              <a:gd name="connsiteY18" fmla="*/ 490435 h 856567"/>
              <a:gd name="connsiteX19" fmla="*/ 339478 w 494597"/>
              <a:gd name="connsiteY19" fmla="*/ 517812 h 856567"/>
              <a:gd name="connsiteX20" fmla="*/ 328527 w 494597"/>
              <a:gd name="connsiteY20" fmla="*/ 534239 h 856567"/>
              <a:gd name="connsiteX21" fmla="*/ 312101 w 494597"/>
              <a:gd name="connsiteY21" fmla="*/ 545190 h 856567"/>
              <a:gd name="connsiteX22" fmla="*/ 306625 w 494597"/>
              <a:gd name="connsiteY22" fmla="*/ 676600 h 856567"/>
              <a:gd name="connsiteX23" fmla="*/ 312101 w 494597"/>
              <a:gd name="connsiteY23" fmla="*/ 693027 h 856567"/>
              <a:gd name="connsiteX24" fmla="*/ 317576 w 494597"/>
              <a:gd name="connsiteY24" fmla="*/ 714929 h 856567"/>
              <a:gd name="connsiteX25" fmla="*/ 339478 w 494597"/>
              <a:gd name="connsiteY25" fmla="*/ 725879 h 856567"/>
              <a:gd name="connsiteX26" fmla="*/ 361380 w 494597"/>
              <a:gd name="connsiteY26" fmla="*/ 742306 h 856567"/>
              <a:gd name="connsiteX27" fmla="*/ 377806 w 494597"/>
              <a:gd name="connsiteY27" fmla="*/ 753257 h 856567"/>
              <a:gd name="connsiteX28" fmla="*/ 399708 w 494597"/>
              <a:gd name="connsiteY28" fmla="*/ 769683 h 856567"/>
              <a:gd name="connsiteX29" fmla="*/ 421610 w 494597"/>
              <a:gd name="connsiteY29" fmla="*/ 775158 h 856567"/>
              <a:gd name="connsiteX30" fmla="*/ 481840 w 494597"/>
              <a:gd name="connsiteY30" fmla="*/ 786109 h 856567"/>
              <a:gd name="connsiteX31" fmla="*/ 383282 w 494597"/>
              <a:gd name="connsiteY31" fmla="*/ 802536 h 856567"/>
              <a:gd name="connsiteX32" fmla="*/ 350429 w 494597"/>
              <a:gd name="connsiteY32" fmla="*/ 824437 h 856567"/>
              <a:gd name="connsiteX33" fmla="*/ 229969 w 494597"/>
              <a:gd name="connsiteY33" fmla="*/ 835388 h 856567"/>
              <a:gd name="connsiteX34" fmla="*/ 219018 w 494597"/>
              <a:gd name="connsiteY34" fmla="*/ 818962 h 856567"/>
              <a:gd name="connsiteX35" fmla="*/ 202592 w 494597"/>
              <a:gd name="connsiteY35" fmla="*/ 808011 h 856567"/>
              <a:gd name="connsiteX36" fmla="*/ 175214 w 494597"/>
              <a:gd name="connsiteY36" fmla="*/ 775158 h 856567"/>
              <a:gd name="connsiteX37" fmla="*/ 164264 w 494597"/>
              <a:gd name="connsiteY37" fmla="*/ 758732 h 856567"/>
              <a:gd name="connsiteX38" fmla="*/ 142362 w 494597"/>
              <a:gd name="connsiteY38" fmla="*/ 747781 h 856567"/>
              <a:gd name="connsiteX39" fmla="*/ 114985 w 494597"/>
              <a:gd name="connsiteY39" fmla="*/ 731355 h 856567"/>
              <a:gd name="connsiteX40" fmla="*/ 60230 w 494597"/>
              <a:gd name="connsiteY40" fmla="*/ 703978 h 856567"/>
              <a:gd name="connsiteX41" fmla="*/ 54755 w 494597"/>
              <a:gd name="connsiteY41" fmla="*/ 665649 h 856567"/>
              <a:gd name="connsiteX42" fmla="*/ 32853 w 494597"/>
              <a:gd name="connsiteY42" fmla="*/ 632797 h 856567"/>
              <a:gd name="connsiteX43" fmla="*/ 27377 w 494597"/>
              <a:gd name="connsiteY43" fmla="*/ 588993 h 856567"/>
              <a:gd name="connsiteX44" fmla="*/ 10951 w 494597"/>
              <a:gd name="connsiteY44" fmla="*/ 528763 h 856567"/>
              <a:gd name="connsiteX45" fmla="*/ 0 w 494597"/>
              <a:gd name="connsiteY45" fmla="*/ 452107 h 856567"/>
              <a:gd name="connsiteX46" fmla="*/ 5476 w 494597"/>
              <a:gd name="connsiteY46" fmla="*/ 419254 h 856567"/>
              <a:gd name="connsiteX47" fmla="*/ 49279 w 494597"/>
              <a:gd name="connsiteY47" fmla="*/ 402828 h 856567"/>
              <a:gd name="connsiteX48" fmla="*/ 49279 w 494597"/>
              <a:gd name="connsiteY48" fmla="*/ 369975 h 856567"/>
              <a:gd name="connsiteX49" fmla="*/ 21902 w 494597"/>
              <a:gd name="connsiteY49" fmla="*/ 364500 h 856567"/>
              <a:gd name="connsiteX50" fmla="*/ 10951 w 494597"/>
              <a:gd name="connsiteY50" fmla="*/ 348073 h 856567"/>
              <a:gd name="connsiteX51" fmla="*/ 32853 w 494597"/>
              <a:gd name="connsiteY51" fmla="*/ 309745 h 856567"/>
              <a:gd name="connsiteX52" fmla="*/ 93083 w 494597"/>
              <a:gd name="connsiteY52" fmla="*/ 293319 h 856567"/>
              <a:gd name="connsiteX53" fmla="*/ 104034 w 494597"/>
              <a:gd name="connsiteY53" fmla="*/ 216663 h 856567"/>
              <a:gd name="connsiteX54" fmla="*/ 98558 w 494597"/>
              <a:gd name="connsiteY54" fmla="*/ 178334 h 856567"/>
              <a:gd name="connsiteX55" fmla="*/ 76656 w 494597"/>
              <a:gd name="connsiteY55" fmla="*/ 172859 h 856567"/>
              <a:gd name="connsiteX56" fmla="*/ 76656 w 494597"/>
              <a:gd name="connsiteY56" fmla="*/ 14071 h 8565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4597" h="856567">
                <a:moveTo>
                  <a:pt x="76656" y="14071"/>
                </a:moveTo>
                <a:cubicBezTo>
                  <a:pt x="115897" y="-12394"/>
                  <a:pt x="188479" y="4915"/>
                  <a:pt x="312101" y="14071"/>
                </a:cubicBezTo>
                <a:cubicBezTo>
                  <a:pt x="317857" y="14497"/>
                  <a:pt x="322978" y="17960"/>
                  <a:pt x="328527" y="19546"/>
                </a:cubicBezTo>
                <a:cubicBezTo>
                  <a:pt x="335763" y="21613"/>
                  <a:pt x="342941" y="24273"/>
                  <a:pt x="350429" y="25022"/>
                </a:cubicBezTo>
                <a:cubicBezTo>
                  <a:pt x="379543" y="27933"/>
                  <a:pt x="408834" y="28672"/>
                  <a:pt x="438036" y="30497"/>
                </a:cubicBezTo>
                <a:cubicBezTo>
                  <a:pt x="480985" y="44813"/>
                  <a:pt x="464950" y="31550"/>
                  <a:pt x="487315" y="68826"/>
                </a:cubicBezTo>
                <a:cubicBezTo>
                  <a:pt x="496405" y="123368"/>
                  <a:pt x="497626" y="115704"/>
                  <a:pt x="487315" y="194761"/>
                </a:cubicBezTo>
                <a:cubicBezTo>
                  <a:pt x="486367" y="202027"/>
                  <a:pt x="472628" y="240857"/>
                  <a:pt x="465413" y="249515"/>
                </a:cubicBezTo>
                <a:cubicBezTo>
                  <a:pt x="461200" y="254570"/>
                  <a:pt x="454042" y="256253"/>
                  <a:pt x="448987" y="260466"/>
                </a:cubicBezTo>
                <a:cubicBezTo>
                  <a:pt x="443038" y="265423"/>
                  <a:pt x="439330" y="273132"/>
                  <a:pt x="432561" y="276893"/>
                </a:cubicBezTo>
                <a:cubicBezTo>
                  <a:pt x="421660" y="282949"/>
                  <a:pt x="391941" y="289785"/>
                  <a:pt x="377806" y="293319"/>
                </a:cubicBezTo>
                <a:cubicBezTo>
                  <a:pt x="372331" y="296969"/>
                  <a:pt x="362808" y="297846"/>
                  <a:pt x="361380" y="304270"/>
                </a:cubicBezTo>
                <a:cubicBezTo>
                  <a:pt x="358577" y="316886"/>
                  <a:pt x="364392" y="348292"/>
                  <a:pt x="377806" y="359024"/>
                </a:cubicBezTo>
                <a:cubicBezTo>
                  <a:pt x="382313" y="362630"/>
                  <a:pt x="389070" y="361919"/>
                  <a:pt x="394232" y="364500"/>
                </a:cubicBezTo>
                <a:cubicBezTo>
                  <a:pt x="400118" y="367443"/>
                  <a:pt x="405183" y="371801"/>
                  <a:pt x="410659" y="375451"/>
                </a:cubicBezTo>
                <a:cubicBezTo>
                  <a:pt x="420141" y="388093"/>
                  <a:pt x="438072" y="405440"/>
                  <a:pt x="432561" y="424730"/>
                </a:cubicBezTo>
                <a:cubicBezTo>
                  <a:pt x="430753" y="431058"/>
                  <a:pt x="421190" y="431468"/>
                  <a:pt x="416134" y="435681"/>
                </a:cubicBezTo>
                <a:cubicBezTo>
                  <a:pt x="388791" y="458467"/>
                  <a:pt x="412149" y="447960"/>
                  <a:pt x="383282" y="457582"/>
                </a:cubicBezTo>
                <a:cubicBezTo>
                  <a:pt x="337964" y="502900"/>
                  <a:pt x="387795" y="448171"/>
                  <a:pt x="361380" y="490435"/>
                </a:cubicBezTo>
                <a:cubicBezTo>
                  <a:pt x="355186" y="500345"/>
                  <a:pt x="346490" y="508463"/>
                  <a:pt x="339478" y="517812"/>
                </a:cubicBezTo>
                <a:cubicBezTo>
                  <a:pt x="335529" y="523077"/>
                  <a:pt x="333180" y="529586"/>
                  <a:pt x="328527" y="534239"/>
                </a:cubicBezTo>
                <a:cubicBezTo>
                  <a:pt x="323874" y="538892"/>
                  <a:pt x="317576" y="541540"/>
                  <a:pt x="312101" y="545190"/>
                </a:cubicBezTo>
                <a:cubicBezTo>
                  <a:pt x="291937" y="605681"/>
                  <a:pt x="297112" y="576711"/>
                  <a:pt x="306625" y="676600"/>
                </a:cubicBezTo>
                <a:cubicBezTo>
                  <a:pt x="307172" y="682346"/>
                  <a:pt x="310515" y="687477"/>
                  <a:pt x="312101" y="693027"/>
                </a:cubicBezTo>
                <a:cubicBezTo>
                  <a:pt x="314168" y="700263"/>
                  <a:pt x="312758" y="709148"/>
                  <a:pt x="317576" y="714929"/>
                </a:cubicBezTo>
                <a:cubicBezTo>
                  <a:pt x="322801" y="721199"/>
                  <a:pt x="332556" y="721553"/>
                  <a:pt x="339478" y="725879"/>
                </a:cubicBezTo>
                <a:cubicBezTo>
                  <a:pt x="347217" y="730716"/>
                  <a:pt x="353954" y="737002"/>
                  <a:pt x="361380" y="742306"/>
                </a:cubicBezTo>
                <a:cubicBezTo>
                  <a:pt x="366735" y="746131"/>
                  <a:pt x="372451" y="749432"/>
                  <a:pt x="377806" y="753257"/>
                </a:cubicBezTo>
                <a:cubicBezTo>
                  <a:pt x="385232" y="758561"/>
                  <a:pt x="391546" y="765602"/>
                  <a:pt x="399708" y="769683"/>
                </a:cubicBezTo>
                <a:cubicBezTo>
                  <a:pt x="406439" y="773048"/>
                  <a:pt x="414374" y="773091"/>
                  <a:pt x="421610" y="775158"/>
                </a:cubicBezTo>
                <a:cubicBezTo>
                  <a:pt x="461005" y="786414"/>
                  <a:pt x="409339" y="777047"/>
                  <a:pt x="481840" y="786109"/>
                </a:cubicBezTo>
                <a:cubicBezTo>
                  <a:pt x="434074" y="817952"/>
                  <a:pt x="507458" y="772970"/>
                  <a:pt x="383282" y="802536"/>
                </a:cubicBezTo>
                <a:cubicBezTo>
                  <a:pt x="370479" y="805584"/>
                  <a:pt x="350429" y="824437"/>
                  <a:pt x="350429" y="824437"/>
                </a:cubicBezTo>
                <a:cubicBezTo>
                  <a:pt x="333541" y="875098"/>
                  <a:pt x="345913" y="855552"/>
                  <a:pt x="229969" y="835388"/>
                </a:cubicBezTo>
                <a:cubicBezTo>
                  <a:pt x="223486" y="834260"/>
                  <a:pt x="223671" y="823615"/>
                  <a:pt x="219018" y="818962"/>
                </a:cubicBezTo>
                <a:cubicBezTo>
                  <a:pt x="214365" y="814309"/>
                  <a:pt x="208067" y="811661"/>
                  <a:pt x="202592" y="808011"/>
                </a:cubicBezTo>
                <a:cubicBezTo>
                  <a:pt x="175399" y="767223"/>
                  <a:pt x="210352" y="817325"/>
                  <a:pt x="175214" y="775158"/>
                </a:cubicBezTo>
                <a:cubicBezTo>
                  <a:pt x="171001" y="770103"/>
                  <a:pt x="169319" y="762945"/>
                  <a:pt x="164264" y="758732"/>
                </a:cubicBezTo>
                <a:cubicBezTo>
                  <a:pt x="157994" y="753507"/>
                  <a:pt x="149497" y="751745"/>
                  <a:pt x="142362" y="747781"/>
                </a:cubicBezTo>
                <a:cubicBezTo>
                  <a:pt x="133059" y="742613"/>
                  <a:pt x="123963" y="737069"/>
                  <a:pt x="114985" y="731355"/>
                </a:cubicBezTo>
                <a:cubicBezTo>
                  <a:pt x="72803" y="704512"/>
                  <a:pt x="96655" y="713083"/>
                  <a:pt x="60230" y="703978"/>
                </a:cubicBezTo>
                <a:cubicBezTo>
                  <a:pt x="58405" y="691202"/>
                  <a:pt x="59388" y="677695"/>
                  <a:pt x="54755" y="665649"/>
                </a:cubicBezTo>
                <a:cubicBezTo>
                  <a:pt x="50030" y="653365"/>
                  <a:pt x="32853" y="632797"/>
                  <a:pt x="32853" y="632797"/>
                </a:cubicBezTo>
                <a:cubicBezTo>
                  <a:pt x="31028" y="618196"/>
                  <a:pt x="29796" y="603508"/>
                  <a:pt x="27377" y="588993"/>
                </a:cubicBezTo>
                <a:cubicBezTo>
                  <a:pt x="23925" y="568280"/>
                  <a:pt x="14403" y="549476"/>
                  <a:pt x="10951" y="528763"/>
                </a:cubicBezTo>
                <a:cubicBezTo>
                  <a:pt x="6708" y="503303"/>
                  <a:pt x="0" y="452107"/>
                  <a:pt x="0" y="452107"/>
                </a:cubicBezTo>
                <a:cubicBezTo>
                  <a:pt x="1825" y="441156"/>
                  <a:pt x="-1185" y="428136"/>
                  <a:pt x="5476" y="419254"/>
                </a:cubicBezTo>
                <a:cubicBezTo>
                  <a:pt x="7659" y="416343"/>
                  <a:pt x="41469" y="405431"/>
                  <a:pt x="49279" y="402828"/>
                </a:cubicBezTo>
                <a:cubicBezTo>
                  <a:pt x="51934" y="394863"/>
                  <a:pt x="61227" y="377940"/>
                  <a:pt x="49279" y="369975"/>
                </a:cubicBezTo>
                <a:cubicBezTo>
                  <a:pt x="41536" y="364813"/>
                  <a:pt x="31028" y="366325"/>
                  <a:pt x="21902" y="364500"/>
                </a:cubicBezTo>
                <a:cubicBezTo>
                  <a:pt x="18252" y="359024"/>
                  <a:pt x="11767" y="354603"/>
                  <a:pt x="10951" y="348073"/>
                </a:cubicBezTo>
                <a:cubicBezTo>
                  <a:pt x="8200" y="326067"/>
                  <a:pt x="15412" y="317497"/>
                  <a:pt x="32853" y="309745"/>
                </a:cubicBezTo>
                <a:cubicBezTo>
                  <a:pt x="55591" y="299639"/>
                  <a:pt x="69659" y="298003"/>
                  <a:pt x="93083" y="293319"/>
                </a:cubicBezTo>
                <a:cubicBezTo>
                  <a:pt x="103215" y="262920"/>
                  <a:pt x="104034" y="264644"/>
                  <a:pt x="104034" y="216663"/>
                </a:cubicBezTo>
                <a:cubicBezTo>
                  <a:pt x="104034" y="203757"/>
                  <a:pt x="105398" y="189278"/>
                  <a:pt x="98558" y="178334"/>
                </a:cubicBezTo>
                <a:cubicBezTo>
                  <a:pt x="94570" y="171953"/>
                  <a:pt x="83957" y="174684"/>
                  <a:pt x="76656" y="172859"/>
                </a:cubicBezTo>
                <a:cubicBezTo>
                  <a:pt x="60215" y="123534"/>
                  <a:pt x="37415" y="40536"/>
                  <a:pt x="76656" y="14071"/>
                </a:cubicBezTo>
                <a:close/>
              </a:path>
            </a:pathLst>
          </a:custGeom>
          <a:solidFill>
            <a:srgbClr val="7FC7C8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C7C8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67FFBC-8CC4-449A-BC49-5C3B7F228C4E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02739" y="2287117"/>
            <a:ext cx="6340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quan điển hình là rừng hỗn hợp và bán hoang mạc.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137B72-4E9C-4E8F-8A7B-5EEE487E7FA9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0738" y="2795735"/>
            <a:ext cx="3571574" cy="25754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5B59B89-1D2B-420B-ABF4-F8B51E78ED14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49787" y="5420535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  <a:cs typeface="Arial" panose="020b0604020202020204" pitchFamily="34" charset="0"/>
              </a:rPr>
              <a:t>R</a:t>
            </a:r>
            <a:r>
              <a:rPr lang="vi-VN">
                <a:solidFill>
                  <a:srgbClr val="3333FF"/>
                </a:solidFill>
                <a:cs typeface="Arial" panose="020b0604020202020204" pitchFamily="34" charset="0"/>
              </a:rPr>
              <a:t>ừng hỗn hợp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58DCDB-230C-4DC8-BD08-BAB2E41179D4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599201" y="5420535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 </a:t>
            </a: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mạc.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id="{8FDF5F4F-D989-413E-86C6-C57996D8B5C7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96" y="2787409"/>
            <a:ext cx="3610805" cy="2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08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1"/>
      <p:bldP spid="2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Group 5"/>
          <p:cNvGrpSpPr/>
          <p:nvPr/>
        </p:nvGrpSpPr>
        <p:grpSpPr>
          <a:xfrm>
            <a:off x="7094483" y="3965492"/>
            <a:ext cx="4683211" cy="1445739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427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latin typeface="#9Slide03 SFU Futura_12" panose="00000400000000000000" pitchFamily="2" charset="0"/>
                <a:ea typeface="Arial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>
              <a:fillRect/>
            </a:stretch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47695" y="1577499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rgbClr val="FF0000"/>
                </a:solidFill>
                <a:latin typeface="#9Slide05 SVNUT Triumph" panose="00000500000000000000" pitchFamily="2" charset="0"/>
                <a:cs typeface="Arial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593909" y="1607519"/>
            <a:ext cx="10334013" cy="95410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Có 6 hình ảnh, quan sát hình ảnh và </a:t>
            </a:r>
            <a:r>
              <a:rPr lang="en-US" sz="2800">
                <a:solidFill>
                  <a:srgbClr val="1C11AF"/>
                </a:solidFill>
                <a:cs typeface="Arial" panose="020b0604020202020204" pitchFamily="34" charset="0"/>
              </a:rPr>
              <a:t>chọn các địa danh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1C11AF"/>
                </a:solidFill>
                <a:cs typeface="Arial" panose="020b0604020202020204" pitchFamily="34" charset="0"/>
              </a:rPr>
              <a:t>tương ứng sau đây sao cho đúng với nội dung bức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3828849" y="5042118"/>
            <a:ext cx="431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b="1">
              <a:latin typeface="#9Slide03 SFU Futura_12" panose="00000400000000000000" pitchFamily="2" charset="0"/>
            </a:endParaRPr>
          </a:p>
        </p:txBody>
      </p:sp>
      <p:pic>
        <p:nvPicPr>
          <p:cNvPr id="18" name="Picture 4" descr="Sit Down Icons - Download Free Vector Icons | Noun Proje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0414" y="5584315"/>
            <a:ext cx="1214176" cy="12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lbum Ả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061"/>
          <a:stretch>
            <a:fillRect/>
          </a:stretch>
        </p:blipFill>
        <p:spPr bwMode="auto">
          <a:xfrm>
            <a:off x="10489324" y="2714757"/>
            <a:ext cx="1288370" cy="10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F8FDE8-D8CD-48E4-A108-8574540B5A08}"/>
              </a:ext>
            </a:extLst>
          </p:cNvPr>
          <p:cNvSpPr/>
          <p:nvPr/>
        </p:nvSpPr>
        <p:spPr>
          <a:xfrm>
            <a:off x="1459177" y="3059668"/>
            <a:ext cx="4262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Sông và rừng Amazon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D416A-78A5-4750-A9E4-19A4EE08A71A}"/>
              </a:ext>
            </a:extLst>
          </p:cNvPr>
          <p:cNvSpPr/>
          <p:nvPr/>
        </p:nvSpPr>
        <p:spPr>
          <a:xfrm>
            <a:off x="6702719" y="3049011"/>
            <a:ext cx="2805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Biển Ca-Ri-Bê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8D4505-98C3-41C9-B443-9CDF7DA0403A}"/>
              </a:ext>
            </a:extLst>
          </p:cNvPr>
          <p:cNvSpPr/>
          <p:nvPr/>
        </p:nvSpPr>
        <p:spPr>
          <a:xfrm>
            <a:off x="1525936" y="3956136"/>
            <a:ext cx="3098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Eo đất Trung Mĩ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A47B0B-6C66-49B3-85E3-A719B3DB10E5}"/>
              </a:ext>
            </a:extLst>
          </p:cNvPr>
          <p:cNvSpPr/>
          <p:nvPr/>
        </p:nvSpPr>
        <p:spPr>
          <a:xfrm>
            <a:off x="6889301" y="5011340"/>
            <a:ext cx="1962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Núi Anđét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63D12E-6698-4A63-B9EC-35855AC47008}"/>
              </a:ext>
            </a:extLst>
          </p:cNvPr>
          <p:cNvSpPr/>
          <p:nvPr/>
        </p:nvSpPr>
        <p:spPr>
          <a:xfrm>
            <a:off x="1416633" y="4911169"/>
            <a:ext cx="4397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Hoang mạc A-ta-ca-ma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61EACF-59EF-4ECE-BCA4-D626B681174E}"/>
              </a:ext>
            </a:extLst>
          </p:cNvPr>
          <p:cNvSpPr/>
          <p:nvPr/>
        </p:nvSpPr>
        <p:spPr>
          <a:xfrm>
            <a:off x="6037134" y="3909831"/>
            <a:ext cx="3783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Cao nguyên Bra xin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p14:dur="1250">
        <p15:prstTrans prst="pageCurlDouble"/>
        <p:sndAc>
          <p:stSnd>
            <p:snd r:embed="rId10" name="push.wav"/>
          </p:stSnd>
        </p:sndAc>
      </p:transition>
    </mc:Choice>
    <mc:Fallback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1"/>
      <p:bldP spid="10" grpId="2"/>
      <p:bldP spid="20" grpId="3"/>
      <p:bldP spid="21" grpId="4"/>
      <p:bldP spid="22" grpId="5"/>
      <p:bldP spid="23" grpId="6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9AD2C2-924F-4DAF-A7A2-9A3F012BE7F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75612" y="2238927"/>
            <a:ext cx="3822365" cy="2609910"/>
          </a:xfrm>
          <a:prstGeom prst="roundRect">
            <a:avLst/>
          </a:prstGeom>
          <a:solidFill>
            <a:srgbClr val="7FC7C8">
              <a:alpha val="2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B8416-E1E3-49B5-8EDC-5F2DCC941AF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42042" y="2535149"/>
            <a:ext cx="359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mạc A-ta-ca-ma nằm ở phía tây của dãy An-đét, từ 22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N- 27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L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ở đây rất thấp có n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nhiều năm liền không m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A-ta-ca-ma đ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coi là hoang mạc khô cằn nhất thế giới.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C85A3C-2902-443C-83AF-74CA2AAE213A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903089" y="1862289"/>
            <a:ext cx="2221871" cy="570054"/>
            <a:chOff x="9043639" y="1832792"/>
            <a:chExt cx="2221871" cy="57005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2F99BD-6705-4210-AFA8-BD790046F09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043639" y="1832792"/>
              <a:ext cx="1773044" cy="570054"/>
            </a:xfrm>
            <a:prstGeom prst="round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E0AF93-3468-49C1-8CCE-0D232F51FA4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9113324" y="1908831"/>
              <a:ext cx="21521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1307BD-3114-4693-B671-F61CEF3276D3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4402220" y="1384164"/>
            <a:ext cx="7759200" cy="4446595"/>
            <a:chOff x="80108" y="1883459"/>
            <a:chExt cx="7759200" cy="44465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0E2F3-76CB-4E0B-9A8B-77F053278556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8"/>
            <a:srcRect t="35935" r="5070"/>
            <a:stretch>
              <a:fillRect/>
            </a:stretch>
          </p:blipFill>
          <p:spPr>
            <a:xfrm>
              <a:off x="80108" y="1883459"/>
              <a:ext cx="7759200" cy="44465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D01780-6C43-49D1-9A71-DD47090788DB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264726" y="5845495"/>
              <a:ext cx="48311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Hoang mạc A-ta-ca-ma ở Chi- Lê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911857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3" descr="book9">
            <a:extLst>
              <a:ext uri="{FF2B5EF4-FFF2-40B4-BE49-F238E27FC236}">
                <a16:creationId xmlns:a16="http://schemas.microsoft.com/office/drawing/2014/main" id="{EE3358AB-A7E0-41FC-ADCF-1E4CE7BB175D}"/>
              </a:ext>
            </a:extLst>
          </p:cNvPr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40" y="1051615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EC5AF038-FFDF-4AB6-99C6-7D6F789A6BFE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8109" y="1913981"/>
            <a:ext cx="1050217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nhiên Trung và Nam Mĩ rất phong phú và đa dạng. </a:t>
            </a:r>
            <a:endParaRPr lang="en-US" sz="320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sự phân hóa theo chiều từ Bắc  Nam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Rừng mưa nhiệt đới, rừng thưa nhiệt đới, rừng nhiệt đới ẩm, xa van cây bụi, rung cận nhiệt thảo nguyên,hoang mạc và bán hoang mạc</a:t>
            </a:r>
            <a:endParaRPr lang="en-US" sz="3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95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BC6094-137F-4983-B4D6-1AC29C0787C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31513" y="29992"/>
            <a:ext cx="858778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9497D1D-D0C9-42C7-8078-47EE907B103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672DCA-2C41-4312-BA19-EB17FF5CB717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14B36-0DFF-49D1-AEF5-1EFBB08A8ED6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0601" y="27068"/>
            <a:ext cx="1061586" cy="872947"/>
            <a:chOff x="3101140" y="2797566"/>
            <a:chExt cx="1061586" cy="872947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34C8874-DE06-4CA9-9116-DE20DED1733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C7A2BB9-ACAD-4065-9D2E-A207668DC90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BC0E53-BD8D-4DBB-9DC7-66ACACF8CE3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49093" y="232974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đông - tây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D7EA3C-CAAA-4EFB-BC08-8CDB9AFA55B9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9708" y="949107"/>
            <a:ext cx="3950420" cy="577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8917A8-16D1-4CD3-A630-F439D51AD42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72368" y="1826273"/>
            <a:ext cx="733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</a:rPr>
              <a:t>- Phía đông và các đảo có lượng mưa nhiều, thảm rừng mưa nhiệt đới phát triển.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1E6F7-C589-4652-9649-642599A24DC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632704" y="1102997"/>
            <a:ext cx="2132186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Trung Mỹ</a:t>
            </a:r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AC9E56-5B30-49D6-A1D0-6CAF1B524D5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72368" y="2884572"/>
            <a:ext cx="733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</a:rPr>
              <a:t>- Phía tây khô hạn nên chủ yếu là xa van, rừng thưa.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C5484D-3A99-49DD-A447-F6DECAE232A2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rcRect l="4514" r="5422" b="10968"/>
          <a:stretch>
            <a:fillRect/>
          </a:stretch>
        </p:blipFill>
        <p:spPr>
          <a:xfrm>
            <a:off x="172368" y="3989867"/>
            <a:ext cx="3950420" cy="2681325"/>
          </a:xfrm>
          <a:prstGeom prst="rect">
            <a:avLst/>
          </a:prstGeom>
        </p:spPr>
      </p:pic>
      <p:pic>
        <p:nvPicPr>
          <p:cNvPr id="11" name="Picture 2" descr="LỜI GIẢI CHUẨN] Rừng thưa và xa van là cảnh quan đặc trưng của môi trường">
            <a:extLst>
              <a:ext uri="{FF2B5EF4-FFF2-40B4-BE49-F238E27FC236}">
                <a16:creationId xmlns:a16="http://schemas.microsoft.com/office/drawing/2014/main" id="{EB26431F-6C1C-413B-BE2D-3456BDC665F2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2293" y="4077621"/>
            <a:ext cx="3671749" cy="25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D71946-BBEB-478A-A3B8-8DEB03FE7EE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535774" y="6520231"/>
            <a:ext cx="2898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2395318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E7E050-1890-46AA-B624-AFAFAB6CB6B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1" y="949107"/>
            <a:ext cx="6947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00FF"/>
                </a:solidFill>
              </a:rPr>
              <a:t>- Phía đông là các sơn nguyên bị bào mòn mạnh, địa hình chủ yếu là đồi núi thấp.</a:t>
            </a:r>
            <a:endParaRPr lang="en-US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268479-FA68-488F-B173-80B8B40142C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1512" y="3429000"/>
            <a:ext cx="6224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Bra-xin có khí hậu khô hạn hơn nên cảnh quan rừng thưa và xa van là chủ yếu.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6164CA-BF00-4CD9-93AC-95584F838D6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5755" y="2091859"/>
            <a:ext cx="6425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Guy-a-na có khí hậu nóng ẩm, rừng rậm rạp.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C3314-AC88-418A-97C6-DD251C4B25E9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D794939-7D56-48F7-BB13-0006910E9B1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0E57C1-D532-4142-9090-CD70146B9DEA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411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/>
      <p:bldP spid="1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image150.png" descr="Map&#10;&#10;Description automatically generated">
            <a:extLst>
              <a:ext uri="{FF2B5EF4-FFF2-40B4-BE49-F238E27FC236}">
                <a16:creationId xmlns:a16="http://schemas.microsoft.com/office/drawing/2014/main" id="{DEBDD0CD-0A2B-4A93-B2E0-7656C702AA46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3"/>
          <a:srcRect l="16398" r="17305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2" name="image163.png" descr="Map&#10;&#10;Description automatically generated">
            <a:extLst>
              <a:ext uri="{FF2B5EF4-FFF2-40B4-BE49-F238E27FC236}">
                <a16:creationId xmlns:a16="http://schemas.microsoft.com/office/drawing/2014/main" id="{294C4639-D1C6-44EA-9614-DCBABA8583B8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5"/>
          <a:srcRect l="18791" r="26422" b="1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C0D03C-0EBE-491A-B8F3-C8B3379384F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Guy-an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8B390-FD3D-416E-832D-B694609656B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577626" y="6394737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 nguyên Guy-a-na</a:t>
            </a:r>
            <a:endParaRPr lang="en-US" sz="240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43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C3314-AC88-418A-97C6-DD251C4B25E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D794939-7D56-48F7-BB13-0006910E9B1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0E57C1-D532-4142-9090-CD70146B9DEA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73F43A7-0BA2-40B2-989E-16876A2515C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8672" y="948567"/>
            <a:ext cx="658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giữa là các đồng bằng rộng và bằng phẳng (Ô-ri-nô-cô, A-ma-dôn, La Pla-ta và Pam-pa).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374FBB-5837-4239-B915-6EC6B75A040D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37460" y="2486063"/>
            <a:ext cx="7473521" cy="4022414"/>
            <a:chOff x="57145" y="3210458"/>
            <a:chExt cx="7473521" cy="4022414"/>
          </a:xfrm>
        </p:grpSpPr>
        <p:pic>
          <p:nvPicPr>
            <p:cNvPr id="18" name="image128.jpg">
              <a:extLst>
                <a:ext uri="{FF2B5EF4-FFF2-40B4-BE49-F238E27FC236}">
                  <a16:creationId xmlns:a16="http://schemas.microsoft.com/office/drawing/2014/main" id="{FC338656-55B1-45B6-95DD-D6C466B84828}"/>
                </a:ext>
              </a:extLst>
            </p:cNvPr>
            <p:cNvPicPr/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18357" y="3210458"/>
              <a:ext cx="3293916" cy="2698975"/>
            </a:xfrm>
            <a:prstGeom prst="rect">
              <a:avLst/>
            </a:prstGeom>
          </p:spPr>
        </p:pic>
        <p:pic>
          <p:nvPicPr>
            <p:cNvPr id="2050" name="Picture 2" descr="Amazon delta Images, Stock Photos &amp; Vectors | Shutterstock">
              <a:extLst>
                <a:ext uri="{FF2B5EF4-FFF2-40B4-BE49-F238E27FC236}">
                  <a16:creationId xmlns:a16="http://schemas.microsoft.com/office/drawing/2014/main" id="{5A1027F1-A51B-4B15-A757-E253E404D2F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43"/>
            <a:stretch>
              <a:fillRect/>
            </a:stretch>
          </p:blipFill>
          <p:spPr bwMode="auto">
            <a:xfrm>
              <a:off x="3471747" y="3282584"/>
              <a:ext cx="3754243" cy="255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5B36D0-EB1F-49A0-B771-A1F95EAA21F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7145" y="5909433"/>
              <a:ext cx="747352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 sz="2000">
                  <a:solidFill>
                    <a:srgbClr val="00B05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Đồng bằng </a:t>
              </a:r>
              <a:r>
                <a:rPr lang="en-US" sz="200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Amazon</a:t>
              </a:r>
              <a:r>
                <a:rPr lang="vi-VN" sz="2000">
                  <a:solidFill>
                    <a:srgbClr val="00B050"/>
                  </a:solidFill>
                </a:rPr>
                <a:t>: nằm trong khu vực có khí hậu xích đạo và </a:t>
              </a:r>
              <a:endParaRPr lang="en-US" sz="2000">
                <a:solidFill>
                  <a:srgbClr val="00B050"/>
                </a:solidFill>
              </a:endParaRPr>
            </a:p>
            <a:p>
              <a:pPr algn="just"/>
              <a:r>
                <a:rPr lang="vi-VN" sz="2000">
                  <a:solidFill>
                    <a:srgbClr val="00B050"/>
                  </a:solidFill>
                </a:rPr>
                <a:t>cận xích đạo nóng ẩm, mưa nhiều nên thảm thực vật rừng</a:t>
              </a:r>
              <a:r>
                <a:rPr lang="en-US" sz="2000">
                  <a:solidFill>
                    <a:srgbClr val="00B050"/>
                  </a:solidFill>
                </a:rPr>
                <a:t> </a:t>
              </a:r>
              <a:r>
                <a:rPr lang="vi-VN" sz="2000">
                  <a:solidFill>
                    <a:srgbClr val="00B050"/>
                  </a:solidFill>
                </a:rPr>
                <a:t>mưa </a:t>
              </a:r>
              <a:endParaRPr lang="en-US" sz="2000">
                <a:solidFill>
                  <a:srgbClr val="00B050"/>
                </a:solidFill>
              </a:endParaRPr>
            </a:p>
            <a:p>
              <a:pPr algn="just"/>
              <a:r>
                <a:rPr lang="vi-VN" sz="2000">
                  <a:solidFill>
                    <a:srgbClr val="00B050"/>
                  </a:solidFill>
                </a:rPr>
                <a:t>nhiệt đới bao phủ, hệ thực - động vật vô cùng phong phú.</a:t>
              </a:r>
            </a:p>
            <a:p>
              <a:r>
                <a:rPr lang="vi-VN" sz="2000">
                  <a:solidFill>
                    <a:srgbClr val="FF0000"/>
                  </a:solidFill>
                </a:rPr>
                <a:t> </a:t>
              </a:r>
              <a:endPara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23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F43A7-0BA2-40B2-989E-16876A2515C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8672" y="948567"/>
            <a:ext cx="10147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3333FF"/>
                </a:solidFill>
                <a:cs typeface="Arial" panose="020b0604020202020204" pitchFamily="34" charset="0"/>
              </a:rPr>
              <a:t>Các đồng bằng còn lại có mưa ít nên thảm thực vật chủ yếu là xa van, cây bụi.</a:t>
            </a:r>
            <a:endParaRPr lang="en-US" sz="2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C43EDC-6398-4EAC-8491-D95968432B4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92436" y="1662123"/>
            <a:ext cx="10442737" cy="4929466"/>
            <a:chOff x="592436" y="1662123"/>
            <a:chExt cx="10442737" cy="4929466"/>
          </a:xfrm>
        </p:grpSpPr>
        <p:pic>
          <p:nvPicPr>
            <p:cNvPr id="22" name="image143.png">
              <a:extLst>
                <a:ext uri="{FF2B5EF4-FFF2-40B4-BE49-F238E27FC236}">
                  <a16:creationId xmlns:a16="http://schemas.microsoft.com/office/drawing/2014/main" id="{E0DA9861-DAB8-4675-8AB1-0226187667CC}"/>
                </a:ext>
              </a:extLst>
            </p:cNvPr>
            <p:cNvPicPr/>
            <p:nvPr>
              <p:custDataLst>
                <p:tags r:id="rId10"/>
              </p:custDataLst>
            </p:nvPr>
          </p:nvPicPr>
          <p:blipFill>
            <a:blip r:embed="rId9"/>
            <a:srcRect t="5536" r="2" b="3882"/>
            <a:stretch>
              <a:fillRect/>
            </a:stretch>
          </p:blipFill>
          <p:spPr>
            <a:xfrm>
              <a:off x="592436" y="1863761"/>
              <a:ext cx="4867900" cy="42285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1D3FA7C-15D3-48C2-8470-F6C358808BF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75427" y="6129924"/>
              <a:ext cx="45849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La Pla-ta và Pam-pa</a:t>
              </a:r>
              <a:endParaRPr lang="en-US" sz="2400">
                <a:solidFill>
                  <a:srgbClr val="00B05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DBCCBC-40C0-4A89-99F4-36FA45E60790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rcRect b="15703"/>
            <a:stretch>
              <a:fillRect/>
            </a:stretch>
          </p:blipFill>
          <p:spPr>
            <a:xfrm>
              <a:off x="5940885" y="1662123"/>
              <a:ext cx="4759403" cy="45734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E489-22EC-4EE6-A852-D10EC806C7D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096000" y="6129924"/>
              <a:ext cx="49391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Xavan ở đông nam Bra-xin</a:t>
              </a:r>
              <a:endParaRPr lang="en-US" sz="240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72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08B98-B20F-4EF9-91EF-F20ED3A578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1014195"/>
            <a:ext cx="73256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 tây là miền núi An-đét:</a:t>
            </a:r>
            <a:endParaRPr lang="en-US" sz="3000" b="0" i="0"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 trung bình 3 000 – 5 000 m, gồm nhiều dãy núi, xen giữa là các thung lũng và cao nguyên. Thiên nhiên có sự khác biệt rõ rệt giữa sườn đông và sườn tây.</a:t>
            </a:r>
            <a:endParaRPr lang="en-US" sz="300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0F94CC-FB0F-439F-8EF6-5C5639675F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B669ED-A2F3-47E1-9225-79B5D7FD633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F5CE984-4E13-44BA-9110-7E3549036A9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6AB3C7-C7FE-47A0-A35C-595114695188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126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image136.jpg">
            <a:extLst>
              <a:ext uri="{FF2B5EF4-FFF2-40B4-BE49-F238E27FC236}">
                <a16:creationId xmlns:a16="http://schemas.microsoft.com/office/drawing/2014/main" id="{1F5A3E20-9B28-407E-AAC2-3E7657C16114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3"/>
          <a:srcRect t="19627" r="-2" b="6846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image127.jpg">
            <a:extLst>
              <a:ext uri="{FF2B5EF4-FFF2-40B4-BE49-F238E27FC236}">
                <a16:creationId xmlns:a16="http://schemas.microsoft.com/office/drawing/2014/main" id="{C4AD9AC5-E395-4997-B80F-46C729EFEBD5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5"/>
          <a:srcRect t="14145" r="-2" b="4932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32C17-61E6-40BD-A5F2-899E346E780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 trẻ An-đét</a:t>
            </a:r>
          </a:p>
        </p:txBody>
      </p:sp>
    </p:spTree>
    <p:extLst>
      <p:ext uri="{BB962C8B-B14F-4D97-AF65-F5344CB8AC3E}">
        <p14:creationId xmlns:p14="http://schemas.microsoft.com/office/powerpoint/2010/main" val="666281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BC6094-137F-4983-B4D6-1AC29C0787C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31513" y="29992"/>
            <a:ext cx="858778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9497D1D-D0C9-42C7-8078-47EE907B103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672DCA-2C41-4312-BA19-EB17FF5CB717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14B36-0DFF-49D1-AEF5-1EFBB08A8ED6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0601" y="27068"/>
            <a:ext cx="1061586" cy="872947"/>
            <a:chOff x="3101140" y="2797566"/>
            <a:chExt cx="1061586" cy="872947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34C8874-DE06-4CA9-9116-DE20DED1733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C7A2BB9-ACAD-4065-9D2E-A207668DC90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BC0E53-BD8D-4DBB-9DC7-66ACACF8CE3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49093" y="232974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đông - tây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3E2B8-7430-4F38-9B22-0CA2F2AB7D2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08472" y="1693801"/>
            <a:ext cx="107686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Trung Mỹ: 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đông Mê-hi-cô, eo đất Trung Mỹ và các quần đảo có lượng mưa nhiều nên rừng rậm nhiệt đới phát triển. 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tây ít mưa nên phát triển xavan.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Lục địa Nam Mỹ</a:t>
            </a:r>
            <a:r>
              <a:rPr lang="en-US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0" i="0"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đông là các sơn nguyên, đồi núi thấp xen các thung lũng.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Ở giữa là các đồng bằng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tây là miền núi trẻ An-đét cao và đồ sộ nhất châu Mỹ</a:t>
            </a:r>
            <a:endParaRPr lang="en-US" sz="280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178BF359-08EA-4089-9A11-83F4833E858E}"/>
              </a:ext>
            </a:extLst>
          </p:cNvPr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868" y="959947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095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Rectangle 2"/>
          <p:cNvSpPr/>
          <p:nvPr/>
        </p:nvSpPr>
        <p:spPr>
          <a:xfrm>
            <a:off x="562317" y="3085236"/>
            <a:ext cx="2996246" cy="18119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Sông và rừng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A-ma-dôn</a:t>
            </a:r>
            <a:endParaRPr lang="en-US" sz="4000" b="1">
              <a:solidFill>
                <a:schemeClr val="tx1"/>
              </a:solidFill>
              <a:latin typeface="#9Slide03 SFU Futura_12" panose="00000400000000000000" pitchFamily="2" charset="0"/>
              <a:cs typeface="Arial" pitchFamily="34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1252968" y="5285581"/>
            <a:ext cx="1614944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2" name="Rectangle 11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4" name="image115.jpg">
            <a:extLst>
              <a:ext uri="{FF2B5EF4-FFF2-40B4-BE49-F238E27FC236}">
                <a16:creationId xmlns:a16="http://schemas.microsoft.com/office/drawing/2014/main" id="{3E989CEE-2617-464D-AA60-021E86C9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0986" y="849523"/>
            <a:ext cx="7806913" cy="51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562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p14:dur="1250">
        <p15:prstTrans prst="pageCurlDouble"/>
        <p:sndAc>
          <p:stSnd>
            <p:snd r:embed="rId7" name="push.wav"/>
          </p:stSnd>
        </p:sndAc>
      </p:transition>
    </mc:Choice>
    <mc:Fallback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E1D3CFD-49A1-45C2-B074-9A725845CF9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5400000">
            <a:off x="867335" y="383533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C277C-5DEF-46EF-A206-B0784BBACCCB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02725" y="52294"/>
            <a:ext cx="8362301" cy="882796"/>
            <a:chOff x="3101140" y="4069377"/>
            <a:chExt cx="8362301" cy="882796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794E06A3-764A-443C-8991-BA95A18CA46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ECD10477-9AD1-45F1-BE17-06369A2ACBA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20C47-7CCF-465B-920C-EAECABF6C155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hóa tự nhiên theo chiều cao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4944AE-735D-4AAD-A5C6-D5C5EEC1D5E9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3461" y="1227348"/>
            <a:ext cx="7256914" cy="53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03DC41-9FA7-4816-8DED-3E0C210C63F7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0" y="2692866"/>
            <a:ext cx="4583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Rừng nhiệt đới: từ 0 - 1000 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Rừng lá rộng: 1000 - 1300 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Rừng lá kim: 1300 - 3000 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Đồng cỏ: 3000 - 4000m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Đồng cỏ núi cao: 4000 - 5000m.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Băng tuyết vĩnh cửu: 6000 - 6500 m.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40DFAC-9CA3-491C-8CEB-DE0DB3D05593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8484" y="1161169"/>
            <a:ext cx="3709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  <a:cs typeface="Arial" panose="020b0604020202020204" pitchFamily="34" charset="0"/>
              </a:rPr>
              <a:t>- Các đại thực vật được phân bố theo độ cao như sau:</a:t>
            </a:r>
          </a:p>
        </p:txBody>
      </p:sp>
    </p:spTree>
    <p:extLst>
      <p:ext uri="{BB962C8B-B14F-4D97-AF65-F5344CB8AC3E}">
        <p14:creationId xmlns:p14="http://schemas.microsoft.com/office/powerpoint/2010/main" val="3372201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49250" t="16517" r="40417" b="67812"/>
          <a:stretch>
            <a:fillRect/>
          </a:stretch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8B5874C-1D6F-4C49-8DB9-C99BAC88AF3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FB6035-92C0-4B98-95E3-4F08DDD9846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F6C706-2F79-4A16-A0AF-90DF80401A76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78EA505-2B1E-472D-881A-CB9AAD4B576F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58800" y="2200183"/>
            <a:ext cx="6913181" cy="1796143"/>
          </a:xfrm>
          <a:prstGeom prst="wedgeRoundRectCallout">
            <a:avLst>
              <a:gd name="adj1" fmla="val -43145"/>
              <a:gd name="adj2" fmla="val 1328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443469-0681-45AA-A74B-7856E42E375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41344" y="2315043"/>
            <a:ext cx="65480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sao các môi trường tự nhiên Trung và Nam Mĩ có sự phân hóa từ Bắc – Nam, từ thấp lên cao</a:t>
            </a: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05C2196-6E8A-4611-B1CD-1179330E576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39749" t="43556" r="43417" b="27111"/>
          <a:stretch>
            <a:fillRect/>
          </a:stretch>
        </p:blipFill>
        <p:spPr>
          <a:xfrm>
            <a:off x="60188" y="5643608"/>
            <a:ext cx="1190438" cy="1166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CB28915-C087-4D6F-8278-553EA009B7E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86457" y="590427"/>
            <a:ext cx="6743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 : </a:t>
            </a:r>
            <a:endParaRPr lang="en-US" sz="280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kéo dài theo chiều kinh tuyến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vi-VN" sz="2800">
                <a:solidFill>
                  <a:srgbClr val="0070C0"/>
                </a:solidFill>
              </a:rPr>
              <a:t>Có dãy núi An đét cao đồ sộ.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73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/>
      <p:bldP spid="12" grpId="1"/>
      <p:bldP spid="28" grpId="2" uiExpand="1"/>
      <p:bldP spid="28" grpId="3"/>
      <p:bldP spid="15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E975D-F870-476F-8D11-AE88F08EDB71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98697" y="1208237"/>
            <a:ext cx="11268165" cy="5225613"/>
          </a:xfrm>
          <a:ln>
            <a:solidFill>
              <a:srgbClr val="0070C0"/>
            </a:solidFill>
            <a:prstDash val="dash"/>
          </a:ln>
        </p:spPr>
        <p:txBody>
          <a:bodyPr>
            <a:no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da-DK" b="1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Nhiệm vụ: </a:t>
            </a:r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nội dung bài học,em hãy s</a:t>
            </a: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 hóa về sự phân hóa tự nhiên theo chiều bắc - nam, đông - tây và theo độ cao của Trung và Nam Mỹ.</a:t>
            </a:r>
          </a:p>
          <a:p>
            <a:pPr marL="0" indent="0">
              <a:lnSpc>
                <a:spcPct val="140000"/>
              </a:lnSpc>
              <a:spcBef>
                <a:spcPct val="0"/>
              </a:spcBef>
              <a:buNone/>
            </a:pPr>
            <a:endParaRPr lang="da-DK" b="1">
              <a:solidFill>
                <a:srgbClr val="C0000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346DF6C7-7BD9-4C84-8AC3-EF6492E4F01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2" descr="Cartoon boy with a good idea Royalty Free Vector Image">
            <a:extLst>
              <a:ext uri="{FF2B5EF4-FFF2-40B4-BE49-F238E27FC236}">
                <a16:creationId xmlns:a16="http://schemas.microsoft.com/office/drawing/2014/main" id="{AB6CAA0B-9A7E-4339-96B5-153F4A1D3A5C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>
            <a:fillRect/>
          </a:stretch>
        </p:blipFill>
        <p:spPr bwMode="auto">
          <a:xfrm>
            <a:off x="9338254" y="3213308"/>
            <a:ext cx="1893671" cy="310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4B3F8A-5F6C-4022-94FC-8CAC249FD99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-133051" y="274155"/>
            <a:ext cx="12161520" cy="1056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 THÁCH CHO EM</a:t>
            </a:r>
            <a:endParaRPr lang="en-US" sz="5400" b="1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AC057-17BC-47DF-9ED0-5AADDBD3D8F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12833" t="48222" r="77167" b="28445"/>
          <a:stretch>
            <a:fillRect/>
          </a:stretch>
        </p:blipFill>
        <p:spPr>
          <a:xfrm>
            <a:off x="650610" y="3097182"/>
            <a:ext cx="1219200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5D726-11C1-457F-BD1E-C454075576F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078828" y="3429000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làm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2E8EF-4B85-4066-81C5-F4035C615BA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633809" y="5218827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nộp bài: </a:t>
            </a:r>
            <a:r>
              <a:rPr lang="en-US" sz="2800" b="1" i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tuần</a:t>
            </a:r>
          </a:p>
        </p:txBody>
      </p:sp>
      <p:pic>
        <p:nvPicPr>
          <p:cNvPr id="12" name="Picture 2" descr="Biểu tượng máy tính Đồng hồ báo thức Đồng hồ bấm giờ &amp; chấm công, thời  gian, Đồng hồ báo thức, đồng hồ png | PNGEgg">
            <a:extLst>
              <a:ext uri="{FF2B5EF4-FFF2-40B4-BE49-F238E27FC236}">
                <a16:creationId xmlns:a16="http://schemas.microsoft.com/office/drawing/2014/main" id="{17826E45-D633-43C0-8929-41288CF83C90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3005" r="31350" b="15971"/>
          <a:stretch>
            <a:fillRect/>
          </a:stretch>
        </p:blipFill>
        <p:spPr bwMode="auto">
          <a:xfrm>
            <a:off x="650610" y="5016438"/>
            <a:ext cx="927998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5FE313-8B36-4758-8A11-930D869894E7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992102" y="3097182"/>
            <a:ext cx="8176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sơ đồ tư duy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FE554-AA6C-4833-922F-53EF3454088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992102" y="3681957"/>
            <a:ext cx="8176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sơ đồ</a:t>
            </a:r>
          </a:p>
        </p:txBody>
      </p:sp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  <p:bldP spid="13" grpId="2"/>
      <p:bldP spid="14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19908" y="1307434"/>
            <a:ext cx="8889066" cy="1569660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 tầm thông ti</a:t>
            </a:r>
            <a:r>
              <a:rPr lang="en-US" sz="48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về kênh đào Pa-na-ma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C0E14F9-A934-40C9-A966-234C3A14C80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>
            <a:fillRect/>
          </a:stretch>
        </p:blipFill>
        <p:spPr>
          <a:xfrm>
            <a:off x="814192" y="363897"/>
            <a:ext cx="805716" cy="943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7B3F6-15D5-4615-ADB0-81A63A8A2EA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12833" t="48222" r="77167" b="28445"/>
          <a:stretch>
            <a:fillRect/>
          </a:stretch>
        </p:blipFill>
        <p:spPr>
          <a:xfrm>
            <a:off x="470675" y="2774111"/>
            <a:ext cx="1219200" cy="160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691258-C049-4ABF-B964-DCE751DE70C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689874" y="3295363"/>
            <a:ext cx="734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66"/>
                </a:solidFill>
              </a:rPr>
              <a:t>Sưu tầm thông tin trên Internet, sách báo,...</a:t>
            </a:r>
            <a:endParaRPr lang="en-US" sz="2800" b="1" i="1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B2151-0D4B-45CA-BB24-832534EB430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321607" y="4957457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9096D3B2-96C8-4F4F-86E8-A9BE87747D4A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>
            <a:fillRect/>
          </a:stretch>
        </p:blipFill>
        <p:spPr bwMode="auto">
          <a:xfrm>
            <a:off x="4550240" y="4703047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Oval 2"/>
          <p:cNvSpPr/>
          <p:nvPr>
            <p:custDataLst>
              <p:tags r:id="rId4"/>
            </p:custDataLst>
          </p:nvPr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>
            <p:custDataLst>
              <p:tags r:id="rId5"/>
            </p:custDataLst>
          </p:nvPr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/>
        </p:txBody>
      </p:sp>
      <p:sp>
        <p:nvSpPr>
          <p:cNvPr id="6" name="Freeform 5"/>
          <p:cNvSpPr/>
          <p:nvPr>
            <p:custDataLst>
              <p:tags r:id="rId6"/>
            </p:custDataLst>
          </p:nvPr>
        </p:nvSpPr>
        <p:spPr>
          <a:xfrm>
            <a:off x="2974669" y="1261535"/>
            <a:ext cx="9019958" cy="1083733"/>
          </a:xfrm>
          <a:custGeom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>
            <p:custDataLst>
              <p:tags r:id="rId7"/>
            </p:custDataLst>
          </p:nvPr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Freeform 7"/>
          <p:cNvSpPr/>
          <p:nvPr>
            <p:custDataLst>
              <p:tags r:id="rId8"/>
            </p:custDataLst>
          </p:nvPr>
        </p:nvSpPr>
        <p:spPr>
          <a:xfrm>
            <a:off x="3368241" y="2887134"/>
            <a:ext cx="8626387" cy="1083733"/>
          </a:xfrm>
          <a:custGeom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>
            <p:custDataLst>
              <p:tags r:id="rId9"/>
            </p:custDataLst>
          </p:nvPr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Freeform 9"/>
          <p:cNvSpPr/>
          <p:nvPr>
            <p:custDataLst>
              <p:tags r:id="rId10"/>
            </p:custDataLst>
          </p:nvPr>
        </p:nvSpPr>
        <p:spPr>
          <a:xfrm>
            <a:off x="2974669" y="4241800"/>
            <a:ext cx="9019958" cy="1761065"/>
          </a:xfrm>
          <a:custGeom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err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……..</a:t>
            </a:r>
            <a:endParaRPr lang="en-US" sz="3600" b="1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>
            <p:custDataLst>
              <p:tags r:id="rId11"/>
            </p:custDataLst>
          </p:nvPr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  <p:bldP spid="8" grpId="2"/>
      <p:bldP spid="10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06653E8-4E61-4ACE-8848-158CB819E3A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834" y="903383"/>
            <a:ext cx="11654331" cy="48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61277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Rectangle 2"/>
          <p:cNvSpPr/>
          <p:nvPr/>
        </p:nvSpPr>
        <p:spPr>
          <a:xfrm>
            <a:off x="93318" y="3463473"/>
            <a:ext cx="3827518" cy="13650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Biển Ca Ri Bê</a:t>
            </a:r>
            <a:endParaRPr lang="en-US" sz="3600" b="1">
              <a:solidFill>
                <a:schemeClr val="tx1"/>
              </a:solidFill>
              <a:latin typeface="#9Slide03 SFU Futura_12" panose="00000400000000000000" pitchFamily="2" charset="0"/>
              <a:cs typeface="Arial" pitchFamily="34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1031269" y="5393416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29.png">
            <a:extLst>
              <a:ext uri="{FF2B5EF4-FFF2-40B4-BE49-F238E27FC236}">
                <a16:creationId xmlns:a16="http://schemas.microsoft.com/office/drawing/2014/main" id="{BDFF6E53-0E99-493D-9B6A-0C3C6FBE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5669" y="616945"/>
            <a:ext cx="7597540" cy="53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71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p14:dur="1250">
        <p15:prstTrans prst="pageCurlDouble"/>
        <p:sndAc>
          <p:stSnd>
            <p:snd r:embed="rId7" name="push.wav"/>
          </p:stSnd>
        </p:sndAc>
      </p:transition>
    </mc:Choice>
    <mc:Fallback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Núi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An đet</a:t>
            </a:r>
            <a:endParaRPr lang="en-US" sz="3600" b="1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7" name="image119.jpg">
            <a:extLst>
              <a:ext uri="{FF2B5EF4-FFF2-40B4-BE49-F238E27FC236}">
                <a16:creationId xmlns:a16="http://schemas.microsoft.com/office/drawing/2014/main" id="{C13A2436-CD24-4C68-8097-05D6526A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7912" y="510447"/>
            <a:ext cx="7315373" cy="61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p14:dur="1250">
        <p15:prstTrans prst="pageCurlDouble"/>
        <p:sndAc>
          <p:stSnd>
            <p:snd r:embed="rId7" name="push.wav"/>
          </p:stSnd>
        </p:sndAc>
      </p:transition>
    </mc:Choice>
    <mc:Fallback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Cao nguyên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Braxin</a:t>
            </a:r>
            <a:endParaRPr lang="en-US" sz="4000" b="1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4</a:t>
            </a:r>
            <a:endParaRPr lang="en-US" sz="4800" b="1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12.jpg">
            <a:extLst>
              <a:ext uri="{FF2B5EF4-FFF2-40B4-BE49-F238E27FC236}">
                <a16:creationId xmlns:a16="http://schemas.microsoft.com/office/drawing/2014/main" id="{554FEBD3-5A9C-4395-BAFA-CF4EB9D9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6731" y="594369"/>
            <a:ext cx="7907474" cy="58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01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p14:dur="1250">
        <p15:prstTrans prst="pageCurlDouble"/>
        <p:sndAc>
          <p:stSnd>
            <p:snd r:embed="rId7" name="push.wav"/>
          </p:stSnd>
        </p:sndAc>
      </p:transition>
    </mc:Choice>
    <mc:Fallback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Eo đất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Trung Mĩ</a:t>
            </a:r>
            <a:endParaRPr lang="en-US" sz="4000" b="1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04.jpg">
            <a:extLst>
              <a:ext uri="{FF2B5EF4-FFF2-40B4-BE49-F238E27FC236}">
                <a16:creationId xmlns:a16="http://schemas.microsoft.com/office/drawing/2014/main" id="{6C1BAF98-248B-45AB-91DE-4B2FB3603EC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/>
          <a:stretch>
            <a:fillRect/>
          </a:stretch>
        </p:blipFill>
        <p:spPr>
          <a:xfrm>
            <a:off x="5133844" y="774853"/>
            <a:ext cx="6819441" cy="59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3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p14:dur="1250">
        <p15:prstTrans prst="pageCurlDouble"/>
        <p:sndAc>
          <p:stSnd>
            <p:snd r:embed="rId7" name="push.wav"/>
          </p:stSnd>
        </p:sndAc>
      </p:transition>
    </mc:Choice>
    <mc:Fallback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Hoang mạc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Ata-ca-ma</a:t>
            </a:r>
            <a:endParaRPr lang="en-US" sz="4000" b="1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6</a:t>
            </a:r>
            <a:endParaRPr lang="en-US" sz="4800" b="1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22.jpg">
            <a:extLst>
              <a:ext uri="{FF2B5EF4-FFF2-40B4-BE49-F238E27FC236}">
                <a16:creationId xmlns:a16="http://schemas.microsoft.com/office/drawing/2014/main" id="{A20598A6-572C-4425-9E68-7CF52338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846" y="1282912"/>
            <a:ext cx="7606080" cy="51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61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p14:dur="1250">
        <p15:prstTrans prst="pageCurlDouble"/>
        <p:sndAc>
          <p:stSnd>
            <p:snd r:embed="rId7" name="push.wav"/>
          </p:stSnd>
        </p:sndAc>
      </p:transition>
    </mc:Choice>
    <mc:Fallback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image112.jpg">
            <a:extLst>
              <a:ext uri="{FF2B5EF4-FFF2-40B4-BE49-F238E27FC236}">
                <a16:creationId xmlns:a16="http://schemas.microsoft.com/office/drawing/2014/main" id="{302D07E0-C29A-4C61-AEA7-EB3D600C9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r="9402" b="-1"/>
          <a:stretch>
            <a:fillRect/>
          </a:stretch>
        </p:blipFill>
        <p:spPr bwMode="auto">
          <a:xfrm>
            <a:off x="20" y="10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115.jpg">
            <a:extLst>
              <a:ext uri="{FF2B5EF4-FFF2-40B4-BE49-F238E27FC236}">
                <a16:creationId xmlns:a16="http://schemas.microsoft.com/office/drawing/2014/main" id="{F47B8275-E10F-43C3-B26B-DDA7B82C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r="1" b="13934"/>
          <a:stretch>
            <a:fillRect/>
          </a:stretch>
        </p:blipFill>
        <p:spPr bwMode="auto">
          <a:xfrm>
            <a:off x="7720049" y="10"/>
            <a:ext cx="4471952" cy="22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8189C4-3823-4CAC-A2E8-0CCFD38C3E29}"/>
              </a:ext>
            </a:extLst>
          </p:cNvPr>
          <p:cNvSpPr/>
          <p:nvPr/>
        </p:nvSpPr>
        <p:spPr>
          <a:xfrm>
            <a:off x="678183" y="4617720"/>
            <a:ext cx="5887870" cy="1920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TRUNG VÀ NAM MĨ</a:t>
            </a:r>
          </a:p>
        </p:txBody>
      </p:sp>
      <p:pic>
        <p:nvPicPr>
          <p:cNvPr id="9" name="image122.jpg">
            <a:extLst>
              <a:ext uri="{FF2B5EF4-FFF2-40B4-BE49-F238E27FC236}">
                <a16:creationId xmlns:a16="http://schemas.microsoft.com/office/drawing/2014/main" id="{04B3F45E-FB69-46B8-A60C-A5305E59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3035" b="2"/>
          <a:stretch>
            <a:fillRect/>
          </a:stretch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29.png">
            <a:extLst>
              <a:ext uri="{FF2B5EF4-FFF2-40B4-BE49-F238E27FC236}">
                <a16:creationId xmlns:a16="http://schemas.microsoft.com/office/drawing/2014/main" id="{59C33F59-B041-4B92-A3F1-0123F211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r="1" b="14480"/>
          <a:stretch>
            <a:fillRect/>
          </a:stretch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66309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00.xml><?xml version="1.0" encoding="utf-8"?>
<p:tagLst xmlns:p="http://schemas.openxmlformats.org/presentationml/2006/main">
  <p:tag name="AS_UNIQUEID" val="100"/>
</p:tagLst>
</file>

<file path=ppt/tags/tag101.xml><?xml version="1.0" encoding="utf-8"?>
<p:tagLst xmlns:p="http://schemas.openxmlformats.org/presentationml/2006/main">
  <p:tag name="AS_UNIQUEID" val="101"/>
</p:tagLst>
</file>

<file path=ppt/tags/tag102.xml><?xml version="1.0" encoding="utf-8"?>
<p:tagLst xmlns:p="http://schemas.openxmlformats.org/presentationml/2006/main">
  <p:tag name="AS_UNIQUEID" val="102"/>
</p:tagLst>
</file>

<file path=ppt/tags/tag103.xml><?xml version="1.0" encoding="utf-8"?>
<p:tagLst xmlns:p="http://schemas.openxmlformats.org/presentationml/2006/main">
  <p:tag name="AS_UNIQUEID" val="103"/>
</p:tagLst>
</file>

<file path=ppt/tags/tag104.xml><?xml version="1.0" encoding="utf-8"?>
<p:tagLst xmlns:p="http://schemas.openxmlformats.org/presentationml/2006/main">
  <p:tag name="AS_UNIQUEID" val="104"/>
</p:tagLst>
</file>

<file path=ppt/tags/tag105.xml><?xml version="1.0" encoding="utf-8"?>
<p:tagLst xmlns:p="http://schemas.openxmlformats.org/presentationml/2006/main">
  <p:tag name="AS_UNIQUEID" val="105"/>
</p:tagLst>
</file>

<file path=ppt/tags/tag106.xml><?xml version="1.0" encoding="utf-8"?>
<p:tagLst xmlns:p="http://schemas.openxmlformats.org/presentationml/2006/main">
  <p:tag name="AS_UNIQUEID" val="106"/>
</p:tagLst>
</file>

<file path=ppt/tags/tag107.xml><?xml version="1.0" encoding="utf-8"?>
<p:tagLst xmlns:p="http://schemas.openxmlformats.org/presentationml/2006/main">
  <p:tag name="AS_UNIQUEID" val="107"/>
</p:tagLst>
</file>

<file path=ppt/tags/tag108.xml><?xml version="1.0" encoding="utf-8"?>
<p:tagLst xmlns:p="http://schemas.openxmlformats.org/presentationml/2006/main">
  <p:tag name="AS_UNIQUEID" val="108"/>
</p:tagLst>
</file>

<file path=ppt/tags/tag109.xml><?xml version="1.0" encoding="utf-8"?>
<p:tagLst xmlns:p="http://schemas.openxmlformats.org/presentationml/2006/main">
  <p:tag name="AS_UNIQUEID" val="109"/>
</p:tagLst>
</file>

<file path=ppt/tags/tag11.xml><?xml version="1.0" encoding="utf-8"?>
<p:tagLst xmlns:p="http://schemas.openxmlformats.org/presentationml/2006/main">
  <p:tag name="AS_UNIQUEID" val="11"/>
</p:tagLst>
</file>

<file path=ppt/tags/tag110.xml><?xml version="1.0" encoding="utf-8"?>
<p:tagLst xmlns:p="http://schemas.openxmlformats.org/presentationml/2006/main">
  <p:tag name="AS_UNIQUEID" val="110"/>
</p:tagLst>
</file>

<file path=ppt/tags/tag111.xml><?xml version="1.0" encoding="utf-8"?>
<p:tagLst xmlns:p="http://schemas.openxmlformats.org/presentationml/2006/main">
  <p:tag name="AS_UNIQUEID" val="111"/>
</p:tagLst>
</file>

<file path=ppt/tags/tag112.xml><?xml version="1.0" encoding="utf-8"?>
<p:tagLst xmlns:p="http://schemas.openxmlformats.org/presentationml/2006/main">
  <p:tag name="AS_UNIQUEID" val="112"/>
</p:tagLst>
</file>

<file path=ppt/tags/tag113.xml><?xml version="1.0" encoding="utf-8"?>
<p:tagLst xmlns:p="http://schemas.openxmlformats.org/presentationml/2006/main">
  <p:tag name="AS_UNIQUEID" val="113"/>
</p:tagLst>
</file>

<file path=ppt/tags/tag114.xml><?xml version="1.0" encoding="utf-8"?>
<p:tagLst xmlns:p="http://schemas.openxmlformats.org/presentationml/2006/main">
  <p:tag name="AS_UNIQUEID" val="114"/>
</p:tagLst>
</file>

<file path=ppt/tags/tag115.xml><?xml version="1.0" encoding="utf-8"?>
<p:tagLst xmlns:p="http://schemas.openxmlformats.org/presentationml/2006/main">
  <p:tag name="AS_UNIQUEID" val="115"/>
</p:tagLst>
</file>

<file path=ppt/tags/tag116.xml><?xml version="1.0" encoding="utf-8"?>
<p:tagLst xmlns:p="http://schemas.openxmlformats.org/presentationml/2006/main">
  <p:tag name="AS_UNIQUEID" val="116"/>
</p:tagLst>
</file>

<file path=ppt/tags/tag117.xml><?xml version="1.0" encoding="utf-8"?>
<p:tagLst xmlns:p="http://schemas.openxmlformats.org/presentationml/2006/main">
  <p:tag name="AS_UNIQUEID" val="117"/>
</p:tagLst>
</file>

<file path=ppt/tags/tag118.xml><?xml version="1.0" encoding="utf-8"?>
<p:tagLst xmlns:p="http://schemas.openxmlformats.org/presentationml/2006/main">
  <p:tag name="AS_UNIQUEID" val="118"/>
</p:tagLst>
</file>

<file path=ppt/tags/tag119.xml><?xml version="1.0" encoding="utf-8"?>
<p:tagLst xmlns:p="http://schemas.openxmlformats.org/presentationml/2006/main">
  <p:tag name="AS_UNIQUEID" val="119"/>
</p:tagLst>
</file>

<file path=ppt/tags/tag12.xml><?xml version="1.0" encoding="utf-8"?>
<p:tagLst xmlns:p="http://schemas.openxmlformats.org/presentationml/2006/main">
  <p:tag name="AS_UNIQUEID" val="12"/>
</p:tagLst>
</file>

<file path=ppt/tags/tag120.xml><?xml version="1.0" encoding="utf-8"?>
<p:tagLst xmlns:p="http://schemas.openxmlformats.org/presentationml/2006/main">
  <p:tag name="AS_UNIQUEID" val="120"/>
</p:tagLst>
</file>

<file path=ppt/tags/tag121.xml><?xml version="1.0" encoding="utf-8"?>
<p:tagLst xmlns:p="http://schemas.openxmlformats.org/presentationml/2006/main">
  <p:tag name="AS_UNIQUEID" val="121"/>
</p:tagLst>
</file>

<file path=ppt/tags/tag122.xml><?xml version="1.0" encoding="utf-8"?>
<p:tagLst xmlns:p="http://schemas.openxmlformats.org/presentationml/2006/main">
  <p:tag name="AS_UNIQUEID" val="122"/>
</p:tagLst>
</file>

<file path=ppt/tags/tag123.xml><?xml version="1.0" encoding="utf-8"?>
<p:tagLst xmlns:p="http://schemas.openxmlformats.org/presentationml/2006/main">
  <p:tag name="AS_UNIQUEID" val="123"/>
</p:tagLst>
</file>

<file path=ppt/tags/tag124.xml><?xml version="1.0" encoding="utf-8"?>
<p:tagLst xmlns:p="http://schemas.openxmlformats.org/presentationml/2006/main">
  <p:tag name="AS_UNIQUEID" val="124"/>
</p:tagLst>
</file>

<file path=ppt/tags/tag125.xml><?xml version="1.0" encoding="utf-8"?>
<p:tagLst xmlns:p="http://schemas.openxmlformats.org/presentationml/2006/main">
  <p:tag name="AS_UNIQUEID" val="125"/>
</p:tagLst>
</file>

<file path=ppt/tags/tag126.xml><?xml version="1.0" encoding="utf-8"?>
<p:tagLst xmlns:p="http://schemas.openxmlformats.org/presentationml/2006/main">
  <p:tag name="AS_UNIQUEID" val="126"/>
</p:tagLst>
</file>

<file path=ppt/tags/tag127.xml><?xml version="1.0" encoding="utf-8"?>
<p:tagLst xmlns:p="http://schemas.openxmlformats.org/presentationml/2006/main">
  <p:tag name="AS_UNIQUEID" val="127"/>
</p:tagLst>
</file>

<file path=ppt/tags/tag128.xml><?xml version="1.0" encoding="utf-8"?>
<p:tagLst xmlns:p="http://schemas.openxmlformats.org/presentationml/2006/main">
  <p:tag name="AS_UNIQUEID" val="128"/>
</p:tagLst>
</file>

<file path=ppt/tags/tag129.xml><?xml version="1.0" encoding="utf-8"?>
<p:tagLst xmlns:p="http://schemas.openxmlformats.org/presentationml/2006/main">
  <p:tag name="AS_UNIQUEID" val="129"/>
</p:tagLst>
</file>

<file path=ppt/tags/tag13.xml><?xml version="1.0" encoding="utf-8"?>
<p:tagLst xmlns:p="http://schemas.openxmlformats.org/presentationml/2006/main">
  <p:tag name="AS_UNIQUEID" val="13"/>
</p:tagLst>
</file>

<file path=ppt/tags/tag130.xml><?xml version="1.0" encoding="utf-8"?>
<p:tagLst xmlns:p="http://schemas.openxmlformats.org/presentationml/2006/main">
  <p:tag name="AS_UNIQUEID" val="130"/>
</p:tagLst>
</file>

<file path=ppt/tags/tag131.xml><?xml version="1.0" encoding="utf-8"?>
<p:tagLst xmlns:p="http://schemas.openxmlformats.org/presentationml/2006/main">
  <p:tag name="AS_UNIQUEID" val="131"/>
</p:tagLst>
</file>

<file path=ppt/tags/tag132.xml><?xml version="1.0" encoding="utf-8"?>
<p:tagLst xmlns:p="http://schemas.openxmlformats.org/presentationml/2006/main">
  <p:tag name="AS_UNIQUEID" val="132"/>
</p:tagLst>
</file>

<file path=ppt/tags/tag133.xml><?xml version="1.0" encoding="utf-8"?>
<p:tagLst xmlns:p="http://schemas.openxmlformats.org/presentationml/2006/main">
  <p:tag name="AS_UNIQUEID" val="133"/>
</p:tagLst>
</file>

<file path=ppt/tags/tag134.xml><?xml version="1.0" encoding="utf-8"?>
<p:tagLst xmlns:p="http://schemas.openxmlformats.org/presentationml/2006/main">
  <p:tag name="AS_UNIQUEID" val="134"/>
</p:tagLst>
</file>

<file path=ppt/tags/tag135.xml><?xml version="1.0" encoding="utf-8"?>
<p:tagLst xmlns:p="http://schemas.openxmlformats.org/presentationml/2006/main">
  <p:tag name="AS_UNIQUEID" val="135"/>
</p:tagLst>
</file>

<file path=ppt/tags/tag136.xml><?xml version="1.0" encoding="utf-8"?>
<p:tagLst xmlns:p="http://schemas.openxmlformats.org/presentationml/2006/main">
  <p:tag name="AS_UNIQUEID" val="136"/>
</p:tagLst>
</file>

<file path=ppt/tags/tag137.xml><?xml version="1.0" encoding="utf-8"?>
<p:tagLst xmlns:p="http://schemas.openxmlformats.org/presentationml/2006/main">
  <p:tag name="AS_UNIQUEID" val="137"/>
</p:tagLst>
</file>

<file path=ppt/tags/tag138.xml><?xml version="1.0" encoding="utf-8"?>
<p:tagLst xmlns:p="http://schemas.openxmlformats.org/presentationml/2006/main">
  <p:tag name="AS_UNIQUEID" val="138"/>
</p:tagLst>
</file>

<file path=ppt/tags/tag139.xml><?xml version="1.0" encoding="utf-8"?>
<p:tagLst xmlns:p="http://schemas.openxmlformats.org/presentationml/2006/main">
  <p:tag name="AS_UNIQUEID" val="139"/>
</p:tagLst>
</file>

<file path=ppt/tags/tag14.xml><?xml version="1.0" encoding="utf-8"?>
<p:tagLst xmlns:p="http://schemas.openxmlformats.org/presentationml/2006/main">
  <p:tag name="AS_UNIQUEID" val="14"/>
</p:tagLst>
</file>

<file path=ppt/tags/tag140.xml><?xml version="1.0" encoding="utf-8"?>
<p:tagLst xmlns:p="http://schemas.openxmlformats.org/presentationml/2006/main">
  <p:tag name="AS_UNIQUEID" val="140"/>
</p:tagLst>
</file>

<file path=ppt/tags/tag141.xml><?xml version="1.0" encoding="utf-8"?>
<p:tagLst xmlns:p="http://schemas.openxmlformats.org/presentationml/2006/main">
  <p:tag name="AS_UNIQUEID" val="141"/>
</p:tagLst>
</file>

<file path=ppt/tags/tag142.xml><?xml version="1.0" encoding="utf-8"?>
<p:tagLst xmlns:p="http://schemas.openxmlformats.org/presentationml/2006/main">
  <p:tag name="AS_UNIQUEID" val="142"/>
</p:tagLst>
</file>

<file path=ppt/tags/tag143.xml><?xml version="1.0" encoding="utf-8"?>
<p:tagLst xmlns:p="http://schemas.openxmlformats.org/presentationml/2006/main">
  <p:tag name="AS_UNIQUEID" val="143"/>
</p:tagLst>
</file>

<file path=ppt/tags/tag144.xml><?xml version="1.0" encoding="utf-8"?>
<p:tagLst xmlns:p="http://schemas.openxmlformats.org/presentationml/2006/main">
  <p:tag name="AS_UNIQUEID" val="144"/>
</p:tagLst>
</file>

<file path=ppt/tags/tag145.xml><?xml version="1.0" encoding="utf-8"?>
<p:tagLst xmlns:p="http://schemas.openxmlformats.org/presentationml/2006/main">
  <p:tag name="AS_UNIQUEID" val="145"/>
</p:tagLst>
</file>

<file path=ppt/tags/tag146.xml><?xml version="1.0" encoding="utf-8"?>
<p:tagLst xmlns:p="http://schemas.openxmlformats.org/presentationml/2006/main">
  <p:tag name="AS_UNIQUEID" val="146"/>
</p:tagLst>
</file>

<file path=ppt/tags/tag147.xml><?xml version="1.0" encoding="utf-8"?>
<p:tagLst xmlns:p="http://schemas.openxmlformats.org/presentationml/2006/main">
  <p:tag name="AS_UNIQUEID" val="147"/>
</p:tagLst>
</file>

<file path=ppt/tags/tag148.xml><?xml version="1.0" encoding="utf-8"?>
<p:tagLst xmlns:p="http://schemas.openxmlformats.org/presentationml/2006/main">
  <p:tag name="AS_UNIQUEID" val="148"/>
</p:tagLst>
</file>

<file path=ppt/tags/tag149.xml><?xml version="1.0" encoding="utf-8"?>
<p:tagLst xmlns:p="http://schemas.openxmlformats.org/presentationml/2006/main">
  <p:tag name="AS_UNIQUEID" val="149"/>
</p:tagLst>
</file>

<file path=ppt/tags/tag15.xml><?xml version="1.0" encoding="utf-8"?>
<p:tagLst xmlns:p="http://schemas.openxmlformats.org/presentationml/2006/main">
  <p:tag name="AS_UNIQUEID" val="15"/>
</p:tagLst>
</file>

<file path=ppt/tags/tag150.xml><?xml version="1.0" encoding="utf-8"?>
<p:tagLst xmlns:p="http://schemas.openxmlformats.org/presentationml/2006/main">
  <p:tag name="AS_UNIQUEID" val="150"/>
</p:tagLst>
</file>

<file path=ppt/tags/tag151.xml><?xml version="1.0" encoding="utf-8"?>
<p:tagLst xmlns:p="http://schemas.openxmlformats.org/presentationml/2006/main">
  <p:tag name="AS_UNIQUEID" val="151"/>
</p:tagLst>
</file>

<file path=ppt/tags/tag152.xml><?xml version="1.0" encoding="utf-8"?>
<p:tagLst xmlns:p="http://schemas.openxmlformats.org/presentationml/2006/main">
  <p:tag name="AS_UNIQUEID" val="152"/>
</p:tagLst>
</file>

<file path=ppt/tags/tag153.xml><?xml version="1.0" encoding="utf-8"?>
<p:tagLst xmlns:p="http://schemas.openxmlformats.org/presentationml/2006/main">
  <p:tag name="AS_UNIQUEID" val="153"/>
</p:tagLst>
</file>

<file path=ppt/tags/tag154.xml><?xml version="1.0" encoding="utf-8"?>
<p:tagLst xmlns:p="http://schemas.openxmlformats.org/presentationml/2006/main">
  <p:tag name="AS_UNIQUEID" val="154"/>
</p:tagLst>
</file>

<file path=ppt/tags/tag155.xml><?xml version="1.0" encoding="utf-8"?>
<p:tagLst xmlns:p="http://schemas.openxmlformats.org/presentationml/2006/main">
  <p:tag name="AS_UNIQUEID" val="155"/>
</p:tagLst>
</file>

<file path=ppt/tags/tag156.xml><?xml version="1.0" encoding="utf-8"?>
<p:tagLst xmlns:p="http://schemas.openxmlformats.org/presentationml/2006/main">
  <p:tag name="AS_UNIQUEID" val="156"/>
</p:tagLst>
</file>

<file path=ppt/tags/tag157.xml><?xml version="1.0" encoding="utf-8"?>
<p:tagLst xmlns:p="http://schemas.openxmlformats.org/presentationml/2006/main">
  <p:tag name="AS_UNIQUEID" val="157"/>
</p:tagLst>
</file>

<file path=ppt/tags/tag158.xml><?xml version="1.0" encoding="utf-8"?>
<p:tagLst xmlns:p="http://schemas.openxmlformats.org/presentationml/2006/main">
  <p:tag name="AS_UNIQUEID" val="158"/>
</p:tagLst>
</file>

<file path=ppt/tags/tag159.xml><?xml version="1.0" encoding="utf-8"?>
<p:tagLst xmlns:p="http://schemas.openxmlformats.org/presentationml/2006/main">
  <p:tag name="AS_UNIQUEID" val="159"/>
</p:tagLst>
</file>

<file path=ppt/tags/tag16.xml><?xml version="1.0" encoding="utf-8"?>
<p:tagLst xmlns:p="http://schemas.openxmlformats.org/presentationml/2006/main">
  <p:tag name="AS_UNIQUEID" val="16"/>
</p:tagLst>
</file>

<file path=ppt/tags/tag160.xml><?xml version="1.0" encoding="utf-8"?>
<p:tagLst xmlns:p="http://schemas.openxmlformats.org/presentationml/2006/main">
  <p:tag name="AS_UNIQUEID" val="160"/>
</p:tagLst>
</file>

<file path=ppt/tags/tag161.xml><?xml version="1.0" encoding="utf-8"?>
<p:tagLst xmlns:p="http://schemas.openxmlformats.org/presentationml/2006/main">
  <p:tag name="AS_UNIQUEID" val="161"/>
</p:tagLst>
</file>

<file path=ppt/tags/tag162.xml><?xml version="1.0" encoding="utf-8"?>
<p:tagLst xmlns:p="http://schemas.openxmlformats.org/presentationml/2006/main">
  <p:tag name="AS_UNIQUEID" val="162"/>
</p:tagLst>
</file>

<file path=ppt/tags/tag163.xml><?xml version="1.0" encoding="utf-8"?>
<p:tagLst xmlns:p="http://schemas.openxmlformats.org/presentationml/2006/main">
  <p:tag name="AS_UNIQUEID" val="163"/>
</p:tagLst>
</file>

<file path=ppt/tags/tag164.xml><?xml version="1.0" encoding="utf-8"?>
<p:tagLst xmlns:p="http://schemas.openxmlformats.org/presentationml/2006/main">
  <p:tag name="AS_UNIQUEID" val="164"/>
</p:tagLst>
</file>

<file path=ppt/tags/tag165.xml><?xml version="1.0" encoding="utf-8"?>
<p:tagLst xmlns:p="http://schemas.openxmlformats.org/presentationml/2006/main">
  <p:tag name="AS_UNIQUEID" val="165"/>
</p:tagLst>
</file>

<file path=ppt/tags/tag166.xml><?xml version="1.0" encoding="utf-8"?>
<p:tagLst xmlns:p="http://schemas.openxmlformats.org/presentationml/2006/main">
  <p:tag name="AS_UNIQUEID" val="166"/>
</p:tagLst>
</file>

<file path=ppt/tags/tag167.xml><?xml version="1.0" encoding="utf-8"?>
<p:tagLst xmlns:p="http://schemas.openxmlformats.org/presentationml/2006/main">
  <p:tag name="AS_UNIQUEID" val="167"/>
</p:tagLst>
</file>

<file path=ppt/tags/tag168.xml><?xml version="1.0" encoding="utf-8"?>
<p:tagLst xmlns:p="http://schemas.openxmlformats.org/presentationml/2006/main">
  <p:tag name="AS_UNIQUEID" val="168"/>
</p:tagLst>
</file>

<file path=ppt/tags/tag169.xml><?xml version="1.0" encoding="utf-8"?>
<p:tagLst xmlns:p="http://schemas.openxmlformats.org/presentationml/2006/main">
  <p:tag name="AS_UNIQUEID" val="169"/>
</p:tagLst>
</file>

<file path=ppt/tags/tag17.xml><?xml version="1.0" encoding="utf-8"?>
<p:tagLst xmlns:p="http://schemas.openxmlformats.org/presentationml/2006/main">
  <p:tag name="AS_UNIQUEID" val="17"/>
</p:tagLst>
</file>

<file path=ppt/tags/tag170.xml><?xml version="1.0" encoding="utf-8"?>
<p:tagLst xmlns:p="http://schemas.openxmlformats.org/presentationml/2006/main">
  <p:tag name="AS_UNIQUEID" val="170"/>
</p:tagLst>
</file>

<file path=ppt/tags/tag171.xml><?xml version="1.0" encoding="utf-8"?>
<p:tagLst xmlns:p="http://schemas.openxmlformats.org/presentationml/2006/main">
  <p:tag name="AS_UNIQUEID" val="171"/>
</p:tagLst>
</file>

<file path=ppt/tags/tag172.xml><?xml version="1.0" encoding="utf-8"?>
<p:tagLst xmlns:p="http://schemas.openxmlformats.org/presentationml/2006/main">
  <p:tag name="AS_UNIQUEID" val="172"/>
</p:tagLst>
</file>

<file path=ppt/tags/tag173.xml><?xml version="1.0" encoding="utf-8"?>
<p:tagLst xmlns:p="http://schemas.openxmlformats.org/presentationml/2006/main">
  <p:tag name="AS_UNIQUEID" val="173"/>
</p:tagLst>
</file>

<file path=ppt/tags/tag174.xml><?xml version="1.0" encoding="utf-8"?>
<p:tagLst xmlns:p="http://schemas.openxmlformats.org/presentationml/2006/main">
  <p:tag name="AS_UNIQUEID" val="174"/>
</p:tagLst>
</file>

<file path=ppt/tags/tag175.xml><?xml version="1.0" encoding="utf-8"?>
<p:tagLst xmlns:p="http://schemas.openxmlformats.org/presentationml/2006/main">
  <p:tag name="AS_UNIQUEID" val="175"/>
</p:tagLst>
</file>

<file path=ppt/tags/tag176.xml><?xml version="1.0" encoding="utf-8"?>
<p:tagLst xmlns:p="http://schemas.openxmlformats.org/presentationml/2006/main">
  <p:tag name="AS_UNIQUEID" val="176"/>
</p:tagLst>
</file>

<file path=ppt/tags/tag177.xml><?xml version="1.0" encoding="utf-8"?>
<p:tagLst xmlns:p="http://schemas.openxmlformats.org/presentationml/2006/main">
  <p:tag name="AS_UNIQUEID" val="177"/>
</p:tagLst>
</file>

<file path=ppt/tags/tag178.xml><?xml version="1.0" encoding="utf-8"?>
<p:tagLst xmlns:p="http://schemas.openxmlformats.org/presentationml/2006/main">
  <p:tag name="AS_UNIQUEID" val="178"/>
</p:tagLst>
</file>

<file path=ppt/tags/tag179.xml><?xml version="1.0" encoding="utf-8"?>
<p:tagLst xmlns:p="http://schemas.openxmlformats.org/presentationml/2006/main">
  <p:tag name="AS_UNIQUEID" val="179"/>
</p:tagLst>
</file>

<file path=ppt/tags/tag18.xml><?xml version="1.0" encoding="utf-8"?>
<p:tagLst xmlns:p="http://schemas.openxmlformats.org/presentationml/2006/main">
  <p:tag name="AS_UNIQUEID" val="18"/>
</p:tagLst>
</file>

<file path=ppt/tags/tag180.xml><?xml version="1.0" encoding="utf-8"?>
<p:tagLst xmlns:p="http://schemas.openxmlformats.org/presentationml/2006/main">
  <p:tag name="AS_UNIQUEID" val="180"/>
</p:tagLst>
</file>

<file path=ppt/tags/tag181.xml><?xml version="1.0" encoding="utf-8"?>
<p:tagLst xmlns:p="http://schemas.openxmlformats.org/presentationml/2006/main">
  <p:tag name="AS_UNIQUEID" val="181"/>
</p:tagLst>
</file>

<file path=ppt/tags/tag182.xml><?xml version="1.0" encoding="utf-8"?>
<p:tagLst xmlns:p="http://schemas.openxmlformats.org/presentationml/2006/main">
  <p:tag name="AS_UNIQUEID" val="182"/>
</p:tagLst>
</file>

<file path=ppt/tags/tag183.xml><?xml version="1.0" encoding="utf-8"?>
<p:tagLst xmlns:p="http://schemas.openxmlformats.org/presentationml/2006/main">
  <p:tag name="AS_UNIQUEID" val="183"/>
</p:tagLst>
</file>

<file path=ppt/tags/tag184.xml><?xml version="1.0" encoding="utf-8"?>
<p:tagLst xmlns:p="http://schemas.openxmlformats.org/presentationml/2006/main">
  <p:tag name="AS_UNIQUEID" val="184"/>
</p:tagLst>
</file>

<file path=ppt/tags/tag185.xml><?xml version="1.0" encoding="utf-8"?>
<p:tagLst xmlns:p="http://schemas.openxmlformats.org/presentationml/2006/main">
  <p:tag name="AS_UNIQUEID" val="185"/>
</p:tagLst>
</file>

<file path=ppt/tags/tag186.xml><?xml version="1.0" encoding="utf-8"?>
<p:tagLst xmlns:p="http://schemas.openxmlformats.org/presentationml/2006/main">
  <p:tag name="AS_UNIQUEID" val="186"/>
</p:tagLst>
</file>

<file path=ppt/tags/tag187.xml><?xml version="1.0" encoding="utf-8"?>
<p:tagLst xmlns:p="http://schemas.openxmlformats.org/presentationml/2006/main">
  <p:tag name="AS_UNIQUEID" val="187"/>
</p:tagLst>
</file>

<file path=ppt/tags/tag188.xml><?xml version="1.0" encoding="utf-8"?>
<p:tagLst xmlns:p="http://schemas.openxmlformats.org/presentationml/2006/main">
  <p:tag name="AS_UNIQUEID" val="188"/>
</p:tagLst>
</file>

<file path=ppt/tags/tag189.xml><?xml version="1.0" encoding="utf-8"?>
<p:tagLst xmlns:p="http://schemas.openxmlformats.org/presentationml/2006/main">
  <p:tag name="AS_UNIQUEID" val="189"/>
</p:tagLst>
</file>

<file path=ppt/tags/tag19.xml><?xml version="1.0" encoding="utf-8"?>
<p:tagLst xmlns:p="http://schemas.openxmlformats.org/presentationml/2006/main">
  <p:tag name="AS_UNIQUEID" val="19"/>
</p:tagLst>
</file>

<file path=ppt/tags/tag190.xml><?xml version="1.0" encoding="utf-8"?>
<p:tagLst xmlns:p="http://schemas.openxmlformats.org/presentationml/2006/main">
  <p:tag name="AS_UNIQUEID" val="190"/>
</p:tagLst>
</file>

<file path=ppt/tags/tag191.xml><?xml version="1.0" encoding="utf-8"?>
<p:tagLst xmlns:p="http://schemas.openxmlformats.org/presentationml/2006/main">
  <p:tag name="AS_UNIQUEID" val="191"/>
</p:tagLst>
</file>

<file path=ppt/tags/tag192.xml><?xml version="1.0" encoding="utf-8"?>
<p:tagLst xmlns:p="http://schemas.openxmlformats.org/presentationml/2006/main">
  <p:tag name="AS_UNIQUEID" val="192"/>
</p:tagLst>
</file>

<file path=ppt/tags/tag193.xml><?xml version="1.0" encoding="utf-8"?>
<p:tagLst xmlns:p="http://schemas.openxmlformats.org/presentationml/2006/main">
  <p:tag name="AS_UNIQUEID" val="193"/>
</p:tagLst>
</file>

<file path=ppt/tags/tag194.xml><?xml version="1.0" encoding="utf-8"?>
<p:tagLst xmlns:p="http://schemas.openxmlformats.org/presentationml/2006/main">
  <p:tag name="AS_UNIQUEID" val="194"/>
</p:tagLst>
</file>

<file path=ppt/tags/tag195.xml><?xml version="1.0" encoding="utf-8"?>
<p:tagLst xmlns:p="http://schemas.openxmlformats.org/presentationml/2006/main">
  <p:tag name="AS_UNIQUEID" val="195"/>
</p:tagLst>
</file>

<file path=ppt/tags/tag196.xml><?xml version="1.0" encoding="utf-8"?>
<p:tagLst xmlns:p="http://schemas.openxmlformats.org/presentationml/2006/main">
  <p:tag name="AS_UNIQUEID" val="196"/>
</p:tagLst>
</file>

<file path=ppt/tags/tag197.xml><?xml version="1.0" encoding="utf-8"?>
<p:tagLst xmlns:p="http://schemas.openxmlformats.org/presentationml/2006/main">
  <p:tag name="AS_UNIQUEID" val="197"/>
</p:tagLst>
</file>

<file path=ppt/tags/tag198.xml><?xml version="1.0" encoding="utf-8"?>
<p:tagLst xmlns:p="http://schemas.openxmlformats.org/presentationml/2006/main">
  <p:tag name="AS_UNIQUEID" val="198"/>
</p:tagLst>
</file>

<file path=ppt/tags/tag199.xml><?xml version="1.0" encoding="utf-8"?>
<p:tagLst xmlns:p="http://schemas.openxmlformats.org/presentationml/2006/main">
  <p:tag name="AS_UNIQUEID" val="19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00.xml><?xml version="1.0" encoding="utf-8"?>
<p:tagLst xmlns:p="http://schemas.openxmlformats.org/presentationml/2006/main">
  <p:tag name="AS_UNIQUEID" val="200"/>
</p:tagLst>
</file>

<file path=ppt/tags/tag201.xml><?xml version="1.0" encoding="utf-8"?>
<p:tagLst xmlns:p="http://schemas.openxmlformats.org/presentationml/2006/main">
  <p:tag name="AS_UNIQUEID" val="201"/>
</p:tagLst>
</file>

<file path=ppt/tags/tag202.xml><?xml version="1.0" encoding="utf-8"?>
<p:tagLst xmlns:p="http://schemas.openxmlformats.org/presentationml/2006/main">
  <p:tag name="AS_UNIQUEID" val="202"/>
</p:tagLst>
</file>

<file path=ppt/tags/tag203.xml><?xml version="1.0" encoding="utf-8"?>
<p:tagLst xmlns:p="http://schemas.openxmlformats.org/presentationml/2006/main">
  <p:tag name="AS_UNIQUEID" val="203"/>
</p:tagLst>
</file>

<file path=ppt/tags/tag204.xml><?xml version="1.0" encoding="utf-8"?>
<p:tagLst xmlns:p="http://schemas.openxmlformats.org/presentationml/2006/main">
  <p:tag name="AS_UNIQUEID" val="204"/>
</p:tagLst>
</file>

<file path=ppt/tags/tag205.xml><?xml version="1.0" encoding="utf-8"?>
<p:tagLst xmlns:p="http://schemas.openxmlformats.org/presentationml/2006/main">
  <p:tag name="AS_UNIQUEID" val="205"/>
</p:tagLst>
</file>

<file path=ppt/tags/tag206.xml><?xml version="1.0" encoding="utf-8"?>
<p:tagLst xmlns:p="http://schemas.openxmlformats.org/presentationml/2006/main">
  <p:tag name="AS_UNIQUEID" val="206"/>
</p:tagLst>
</file>

<file path=ppt/tags/tag207.xml><?xml version="1.0" encoding="utf-8"?>
<p:tagLst xmlns:p="http://schemas.openxmlformats.org/presentationml/2006/main">
  <p:tag name="AS_UNIQUEID" val="207"/>
</p:tagLst>
</file>

<file path=ppt/tags/tag208.xml><?xml version="1.0" encoding="utf-8"?>
<p:tagLst xmlns:p="http://schemas.openxmlformats.org/presentationml/2006/main">
  <p:tag name="AS_UNIQUEID" val="208"/>
</p:tagLst>
</file>

<file path=ppt/tags/tag209.xml><?xml version="1.0" encoding="utf-8"?>
<p:tagLst xmlns:p="http://schemas.openxmlformats.org/presentationml/2006/main">
  <p:tag name="AS_UNIQUEID" val="209"/>
</p:tagLst>
</file>

<file path=ppt/tags/tag21.xml><?xml version="1.0" encoding="utf-8"?>
<p:tagLst xmlns:p="http://schemas.openxmlformats.org/presentationml/2006/main">
  <p:tag name="AS_UNIQUEID" val="21"/>
</p:tagLst>
</file>

<file path=ppt/tags/tag210.xml><?xml version="1.0" encoding="utf-8"?>
<p:tagLst xmlns:p="http://schemas.openxmlformats.org/presentationml/2006/main">
  <p:tag name="AS_UNIQUEID" val="210"/>
</p:tagLst>
</file>

<file path=ppt/tags/tag211.xml><?xml version="1.0" encoding="utf-8"?>
<p:tagLst xmlns:p="http://schemas.openxmlformats.org/presentationml/2006/main">
  <p:tag name="AS_UNIQUEID" val="211"/>
</p:tagLst>
</file>

<file path=ppt/tags/tag212.xml><?xml version="1.0" encoding="utf-8"?>
<p:tagLst xmlns:p="http://schemas.openxmlformats.org/presentationml/2006/main">
  <p:tag name="AS_UNIQUEID" val="212"/>
</p:tagLst>
</file>

<file path=ppt/tags/tag213.xml><?xml version="1.0" encoding="utf-8"?>
<p:tagLst xmlns:p="http://schemas.openxmlformats.org/presentationml/2006/main">
  <p:tag name="AS_UNIQUEID" val="213"/>
</p:tagLst>
</file>

<file path=ppt/tags/tag214.xml><?xml version="1.0" encoding="utf-8"?>
<p:tagLst xmlns:p="http://schemas.openxmlformats.org/presentationml/2006/main">
  <p:tag name="AS_UNIQUEID" val="214"/>
</p:tagLst>
</file>

<file path=ppt/tags/tag215.xml><?xml version="1.0" encoding="utf-8"?>
<p:tagLst xmlns:p="http://schemas.openxmlformats.org/presentationml/2006/main">
  <p:tag name="AS_UNIQUEID" val="215"/>
</p:tagLst>
</file>

<file path=ppt/tags/tag216.xml><?xml version="1.0" encoding="utf-8"?>
<p:tagLst xmlns:p="http://schemas.openxmlformats.org/presentationml/2006/main">
  <p:tag name="AS_UNIQUEID" val="216"/>
</p:tagLst>
</file>

<file path=ppt/tags/tag217.xml><?xml version="1.0" encoding="utf-8"?>
<p:tagLst xmlns:p="http://schemas.openxmlformats.org/presentationml/2006/main">
  <p:tag name="AS_UNIQUEID" val="217"/>
</p:tagLst>
</file>

<file path=ppt/tags/tag218.xml><?xml version="1.0" encoding="utf-8"?>
<p:tagLst xmlns:p="http://schemas.openxmlformats.org/presentationml/2006/main">
  <p:tag name="AS_UNIQUEID" val="218"/>
</p:tagLst>
</file>

<file path=ppt/tags/tag219.xml><?xml version="1.0" encoding="utf-8"?>
<p:tagLst xmlns:p="http://schemas.openxmlformats.org/presentationml/2006/main">
  <p:tag name="AS_UNIQUEID" val="219"/>
</p:tagLst>
</file>

<file path=ppt/tags/tag22.xml><?xml version="1.0" encoding="utf-8"?>
<p:tagLst xmlns:p="http://schemas.openxmlformats.org/presentationml/2006/main">
  <p:tag name="AS_UNIQUEID" val="22"/>
</p:tagLst>
</file>

<file path=ppt/tags/tag220.xml><?xml version="1.0" encoding="utf-8"?>
<p:tagLst xmlns:p="http://schemas.openxmlformats.org/presentationml/2006/main">
  <p:tag name="AS_UNIQUEID" val="220"/>
</p:tagLst>
</file>

<file path=ppt/tags/tag221.xml><?xml version="1.0" encoding="utf-8"?>
<p:tagLst xmlns:p="http://schemas.openxmlformats.org/presentationml/2006/main">
  <p:tag name="AS_UNIQUEID" val="221"/>
</p:tagLst>
</file>

<file path=ppt/tags/tag222.xml><?xml version="1.0" encoding="utf-8"?>
<p:tagLst xmlns:p="http://schemas.openxmlformats.org/presentationml/2006/main">
  <p:tag name="AS_UNIQUEID" val="222"/>
</p:tagLst>
</file>

<file path=ppt/tags/tag223.xml><?xml version="1.0" encoding="utf-8"?>
<p:tagLst xmlns:p="http://schemas.openxmlformats.org/presentationml/2006/main">
  <p:tag name="AS_UNIQUEID" val="223"/>
</p:tagLst>
</file>

<file path=ppt/tags/tag224.xml><?xml version="1.0" encoding="utf-8"?>
<p:tagLst xmlns:p="http://schemas.openxmlformats.org/presentationml/2006/main">
  <p:tag name="AS_UNIQUEID" val="224"/>
</p:tagLst>
</file>

<file path=ppt/tags/tag225.xml><?xml version="1.0" encoding="utf-8"?>
<p:tagLst xmlns:p="http://schemas.openxmlformats.org/presentationml/2006/main">
  <p:tag name="AS_UNIQUEID" val="225"/>
</p:tagLst>
</file>

<file path=ppt/tags/tag226.xml><?xml version="1.0" encoding="utf-8"?>
<p:tagLst xmlns:p="http://schemas.openxmlformats.org/presentationml/2006/main">
  <p:tag name="AS_UNIQUEID" val="226"/>
</p:tagLst>
</file>

<file path=ppt/tags/tag227.xml><?xml version="1.0" encoding="utf-8"?>
<p:tagLst xmlns:p="http://schemas.openxmlformats.org/presentationml/2006/main">
  <p:tag name="AS_UNIQUEID" val="227"/>
</p:tagLst>
</file>

<file path=ppt/tags/tag228.xml><?xml version="1.0" encoding="utf-8"?>
<p:tagLst xmlns:p="http://schemas.openxmlformats.org/presentationml/2006/main">
  <p:tag name="AS_UNIQUEID" val="228"/>
</p:tagLst>
</file>

<file path=ppt/tags/tag229.xml><?xml version="1.0" encoding="utf-8"?>
<p:tagLst xmlns:p="http://schemas.openxmlformats.org/presentationml/2006/main">
  <p:tag name="AS_UNIQUEID" val="229"/>
</p:tagLst>
</file>

<file path=ppt/tags/tag23.xml><?xml version="1.0" encoding="utf-8"?>
<p:tagLst xmlns:p="http://schemas.openxmlformats.org/presentationml/2006/main">
  <p:tag name="AS_UNIQUEID" val="23"/>
</p:tagLst>
</file>

<file path=ppt/tags/tag230.xml><?xml version="1.0" encoding="utf-8"?>
<p:tagLst xmlns:p="http://schemas.openxmlformats.org/presentationml/2006/main">
  <p:tag name="AS_UNIQUEID" val="230"/>
</p:tagLst>
</file>

<file path=ppt/tags/tag231.xml><?xml version="1.0" encoding="utf-8"?>
<p:tagLst xmlns:p="http://schemas.openxmlformats.org/presentationml/2006/main">
  <p:tag name="AS_UNIQUEID" val="231"/>
</p:tagLst>
</file>

<file path=ppt/tags/tag232.xml><?xml version="1.0" encoding="utf-8"?>
<p:tagLst xmlns:p="http://schemas.openxmlformats.org/presentationml/2006/main">
  <p:tag name="AS_UNIQUEID" val="232"/>
</p:tagLst>
</file>

<file path=ppt/tags/tag233.xml><?xml version="1.0" encoding="utf-8"?>
<p:tagLst xmlns:p="http://schemas.openxmlformats.org/presentationml/2006/main">
  <p:tag name="AS_UNIQUEID" val="233"/>
</p:tagLst>
</file>

<file path=ppt/tags/tag234.xml><?xml version="1.0" encoding="utf-8"?>
<p:tagLst xmlns:p="http://schemas.openxmlformats.org/presentationml/2006/main">
  <p:tag name="AS_UNIQUEID" val="234"/>
</p:tagLst>
</file>

<file path=ppt/tags/tag235.xml><?xml version="1.0" encoding="utf-8"?>
<p:tagLst xmlns:p="http://schemas.openxmlformats.org/presentationml/2006/main">
  <p:tag name="AS_UNIQUEID" val="235"/>
</p:tagLst>
</file>

<file path=ppt/tags/tag236.xml><?xml version="1.0" encoding="utf-8"?>
<p:tagLst xmlns:p="http://schemas.openxmlformats.org/presentationml/2006/main">
  <p:tag name="AS_UNIQUEID" val="236"/>
</p:tagLst>
</file>

<file path=ppt/tags/tag237.xml><?xml version="1.0" encoding="utf-8"?>
<p:tagLst xmlns:p="http://schemas.openxmlformats.org/presentationml/2006/main">
  <p:tag name="AS_UNIQUEID" val="237"/>
</p:tagLst>
</file>

<file path=ppt/tags/tag238.xml><?xml version="1.0" encoding="utf-8"?>
<p:tagLst xmlns:p="http://schemas.openxmlformats.org/presentationml/2006/main">
  <p:tag name="AS_UNIQUEID" val="238"/>
</p:tagLst>
</file>

<file path=ppt/tags/tag239.xml><?xml version="1.0" encoding="utf-8"?>
<p:tagLst xmlns:p="http://schemas.openxmlformats.org/presentationml/2006/main">
  <p:tag name="AS_UNIQUEID" val="239"/>
</p:tagLst>
</file>

<file path=ppt/tags/tag24.xml><?xml version="1.0" encoding="utf-8"?>
<p:tagLst xmlns:p="http://schemas.openxmlformats.org/presentationml/2006/main">
  <p:tag name="AS_UNIQUEID" val="24"/>
</p:tagLst>
</file>

<file path=ppt/tags/tag240.xml><?xml version="1.0" encoding="utf-8"?>
<p:tagLst xmlns:p="http://schemas.openxmlformats.org/presentationml/2006/main">
  <p:tag name="AS_UNIQUEID" val="240"/>
</p:tagLst>
</file>

<file path=ppt/tags/tag241.xml><?xml version="1.0" encoding="utf-8"?>
<p:tagLst xmlns:p="http://schemas.openxmlformats.org/presentationml/2006/main">
  <p:tag name="AS_UNIQUEID" val="241"/>
</p:tagLst>
</file>

<file path=ppt/tags/tag242.xml><?xml version="1.0" encoding="utf-8"?>
<p:tagLst xmlns:p="http://schemas.openxmlformats.org/presentationml/2006/main">
  <p:tag name="AS_UNIQUEID" val="242"/>
</p:tagLst>
</file>

<file path=ppt/tags/tag243.xml><?xml version="1.0" encoding="utf-8"?>
<p:tagLst xmlns:p="http://schemas.openxmlformats.org/presentationml/2006/main">
  <p:tag name="AS_UNIQUEID" val="243"/>
</p:tagLst>
</file>

<file path=ppt/tags/tag244.xml><?xml version="1.0" encoding="utf-8"?>
<p:tagLst xmlns:p="http://schemas.openxmlformats.org/presentationml/2006/main">
  <p:tag name="AS_UNIQUEID" val="244"/>
</p:tagLst>
</file>

<file path=ppt/tags/tag245.xml><?xml version="1.0" encoding="utf-8"?>
<p:tagLst xmlns:p="http://schemas.openxmlformats.org/presentationml/2006/main">
  <p:tag name="AS_UNIQUEID" val="245"/>
</p:tagLst>
</file>

<file path=ppt/tags/tag246.xml><?xml version="1.0" encoding="utf-8"?>
<p:tagLst xmlns:p="http://schemas.openxmlformats.org/presentationml/2006/main">
  <p:tag name="AS_UNIQUEID" val="246"/>
</p:tagLst>
</file>

<file path=ppt/tags/tag247.xml><?xml version="1.0" encoding="utf-8"?>
<p:tagLst xmlns:p="http://schemas.openxmlformats.org/presentationml/2006/main">
  <p:tag name="AS_UNIQUEID" val="247"/>
</p:tagLst>
</file>

<file path=ppt/tags/tag248.xml><?xml version="1.0" encoding="utf-8"?>
<p:tagLst xmlns:p="http://schemas.openxmlformats.org/presentationml/2006/main">
  <p:tag name="AS_UNIQUEID" val="248"/>
</p:tagLst>
</file>

<file path=ppt/tags/tag249.xml><?xml version="1.0" encoding="utf-8"?>
<p:tagLst xmlns:p="http://schemas.openxmlformats.org/presentationml/2006/main">
  <p:tag name="AS_UNIQUEID" val="249"/>
</p:tagLst>
</file>

<file path=ppt/tags/tag25.xml><?xml version="1.0" encoding="utf-8"?>
<p:tagLst xmlns:p="http://schemas.openxmlformats.org/presentationml/2006/main">
  <p:tag name="AS_UNIQUEID" val="25"/>
</p:tagLst>
</file>

<file path=ppt/tags/tag250.xml><?xml version="1.0" encoding="utf-8"?>
<p:tagLst xmlns:p="http://schemas.openxmlformats.org/presentationml/2006/main">
  <p:tag name="AS_UNIQUEID" val="250"/>
</p:tagLst>
</file>

<file path=ppt/tags/tag251.xml><?xml version="1.0" encoding="utf-8"?>
<p:tagLst xmlns:p="http://schemas.openxmlformats.org/presentationml/2006/main">
  <p:tag name="AS_UNIQUEID" val="251"/>
</p:tagLst>
</file>

<file path=ppt/tags/tag252.xml><?xml version="1.0" encoding="utf-8"?>
<p:tagLst xmlns:p="http://schemas.openxmlformats.org/presentationml/2006/main">
  <p:tag name="AS_UNIQUEID" val="252"/>
</p:tagLst>
</file>

<file path=ppt/tags/tag253.xml><?xml version="1.0" encoding="utf-8"?>
<p:tagLst xmlns:p="http://schemas.openxmlformats.org/presentationml/2006/main">
  <p:tag name="AS_UNIQUEID" val="253"/>
</p:tagLst>
</file>

<file path=ppt/tags/tag254.xml><?xml version="1.0" encoding="utf-8"?>
<p:tagLst xmlns:p="http://schemas.openxmlformats.org/presentationml/2006/main">
  <p:tag name="AS_UNIQUEID" val="254"/>
</p:tagLst>
</file>

<file path=ppt/tags/tag255.xml><?xml version="1.0" encoding="utf-8"?>
<p:tagLst xmlns:p="http://schemas.openxmlformats.org/presentationml/2006/main">
  <p:tag name="AS_UNIQUEID" val="255"/>
</p:tagLst>
</file>

<file path=ppt/tags/tag256.xml><?xml version="1.0" encoding="utf-8"?>
<p:tagLst xmlns:p="http://schemas.openxmlformats.org/presentationml/2006/main">
  <p:tag name="AS_UNIQUEID" val="256"/>
</p:tagLst>
</file>

<file path=ppt/tags/tag257.xml><?xml version="1.0" encoding="utf-8"?>
<p:tagLst xmlns:p="http://schemas.openxmlformats.org/presentationml/2006/main">
  <p:tag name="AS_UNIQUEID" val="257"/>
</p:tagLst>
</file>

<file path=ppt/tags/tag258.xml><?xml version="1.0" encoding="utf-8"?>
<p:tagLst xmlns:p="http://schemas.openxmlformats.org/presentationml/2006/main">
  <p:tag name="AS_UNIQUEID" val="258"/>
</p:tagLst>
</file>

<file path=ppt/tags/tag259.xml><?xml version="1.0" encoding="utf-8"?>
<p:tagLst xmlns:p="http://schemas.openxmlformats.org/presentationml/2006/main">
  <p:tag name="AS_UNIQUEID" val="259"/>
</p:tagLst>
</file>

<file path=ppt/tags/tag26.xml><?xml version="1.0" encoding="utf-8"?>
<p:tagLst xmlns:p="http://schemas.openxmlformats.org/presentationml/2006/main">
  <p:tag name="AS_UNIQUEID" val="26"/>
</p:tagLst>
</file>

<file path=ppt/tags/tag260.xml><?xml version="1.0" encoding="utf-8"?>
<p:tagLst xmlns:p="http://schemas.openxmlformats.org/presentationml/2006/main">
  <p:tag name="AS_UNIQUEID" val="260"/>
</p:tagLst>
</file>

<file path=ppt/tags/tag261.xml><?xml version="1.0" encoding="utf-8"?>
<p:tagLst xmlns:p="http://schemas.openxmlformats.org/presentationml/2006/main">
  <p:tag name="AS_UNIQUEID" val="261"/>
</p:tagLst>
</file>

<file path=ppt/tags/tag262.xml><?xml version="1.0" encoding="utf-8"?>
<p:tagLst xmlns:p="http://schemas.openxmlformats.org/presentationml/2006/main">
  <p:tag name="AS_UNIQUEID" val="262"/>
</p:tagLst>
</file>

<file path=ppt/tags/tag263.xml><?xml version="1.0" encoding="utf-8"?>
<p:tagLst xmlns:p="http://schemas.openxmlformats.org/presentationml/2006/main">
  <p:tag name="AS_UNIQUEID" val="263"/>
</p:tagLst>
</file>

<file path=ppt/tags/tag264.xml><?xml version="1.0" encoding="utf-8"?>
<p:tagLst xmlns:p="http://schemas.openxmlformats.org/presentationml/2006/main">
  <p:tag name="AS_UNIQUEID" val="264"/>
</p:tagLst>
</file>

<file path=ppt/tags/tag265.xml><?xml version="1.0" encoding="utf-8"?>
<p:tagLst xmlns:p="http://schemas.openxmlformats.org/presentationml/2006/main">
  <p:tag name="AS_UNIQUEID" val="265"/>
</p:tagLst>
</file>

<file path=ppt/tags/tag266.xml><?xml version="1.0" encoding="utf-8"?>
<p:tagLst xmlns:p="http://schemas.openxmlformats.org/presentationml/2006/main">
  <p:tag name="AS_UNIQUEID" val="266"/>
</p:tagLst>
</file>

<file path=ppt/tags/tag267.xml><?xml version="1.0" encoding="utf-8"?>
<p:tagLst xmlns:p="http://schemas.openxmlformats.org/presentationml/2006/main">
  <p:tag name="AS_UNIQUEID" val="267"/>
</p:tagLst>
</file>

<file path=ppt/tags/tag268.xml><?xml version="1.0" encoding="utf-8"?>
<p:tagLst xmlns:p="http://schemas.openxmlformats.org/presentationml/2006/main">
  <p:tag name="AS_UNIQUEID" val="268"/>
</p:tagLst>
</file>

<file path=ppt/tags/tag269.xml><?xml version="1.0" encoding="utf-8"?>
<p:tagLst xmlns:p="http://schemas.openxmlformats.org/presentationml/2006/main">
  <p:tag name="AS_UNIQUEID" val="269"/>
</p:tagLst>
</file>

<file path=ppt/tags/tag27.xml><?xml version="1.0" encoding="utf-8"?>
<p:tagLst xmlns:p="http://schemas.openxmlformats.org/presentationml/2006/main">
  <p:tag name="AS_UNIQUEID" val="27"/>
</p:tagLst>
</file>

<file path=ppt/tags/tag270.xml><?xml version="1.0" encoding="utf-8"?>
<p:tagLst xmlns:p="http://schemas.openxmlformats.org/presentationml/2006/main">
  <p:tag name="AS_UNIQUEID" val="270"/>
</p:tagLst>
</file>

<file path=ppt/tags/tag271.xml><?xml version="1.0" encoding="utf-8"?>
<p:tagLst xmlns:p="http://schemas.openxmlformats.org/presentationml/2006/main">
  <p:tag name="AS_UNIQUEID" val="271"/>
</p:tagLst>
</file>

<file path=ppt/tags/tag272.xml><?xml version="1.0" encoding="utf-8"?>
<p:tagLst xmlns:p="http://schemas.openxmlformats.org/presentationml/2006/main">
  <p:tag name="AS_UNIQUEID" val="272"/>
</p:tagLst>
</file>

<file path=ppt/tags/tag273.xml><?xml version="1.0" encoding="utf-8"?>
<p:tagLst xmlns:p="http://schemas.openxmlformats.org/presentationml/2006/main">
  <p:tag name="AS_UNIQUEID" val="273"/>
</p:tagLst>
</file>

<file path=ppt/tags/tag274.xml><?xml version="1.0" encoding="utf-8"?>
<p:tagLst xmlns:p="http://schemas.openxmlformats.org/presentationml/2006/main">
  <p:tag name="AS_UNIQUEID" val="274"/>
</p:tagLst>
</file>

<file path=ppt/tags/tag275.xml><?xml version="1.0" encoding="utf-8"?>
<p:tagLst xmlns:p="http://schemas.openxmlformats.org/presentationml/2006/main">
  <p:tag name="AS_UNIQUEID" val="275"/>
</p:tagLst>
</file>

<file path=ppt/tags/tag276.xml><?xml version="1.0" encoding="utf-8"?>
<p:tagLst xmlns:p="http://schemas.openxmlformats.org/presentationml/2006/main">
  <p:tag name="AS_UNIQUEID" val="276"/>
</p:tagLst>
</file>

<file path=ppt/tags/tag277.xml><?xml version="1.0" encoding="utf-8"?>
<p:tagLst xmlns:p="http://schemas.openxmlformats.org/presentationml/2006/main">
  <p:tag name="AS_UNIQUEID" val="277"/>
</p:tagLst>
</file>

<file path=ppt/tags/tag278.xml><?xml version="1.0" encoding="utf-8"?>
<p:tagLst xmlns:p="http://schemas.openxmlformats.org/presentationml/2006/main">
  <p:tag name="AS_UNIQUEID" val="278"/>
</p:tagLst>
</file>

<file path=ppt/tags/tag279.xml><?xml version="1.0" encoding="utf-8"?>
<p:tagLst xmlns:p="http://schemas.openxmlformats.org/presentationml/2006/main">
  <p:tag name="AS_UNIQUEID" val="279"/>
</p:tagLst>
</file>

<file path=ppt/tags/tag28.xml><?xml version="1.0" encoding="utf-8"?>
<p:tagLst xmlns:p="http://schemas.openxmlformats.org/presentationml/2006/main">
  <p:tag name="AS_UNIQUEID" val="28"/>
</p:tagLst>
</file>

<file path=ppt/tags/tag280.xml><?xml version="1.0" encoding="utf-8"?>
<p:tagLst xmlns:p="http://schemas.openxmlformats.org/presentationml/2006/main">
  <p:tag name="AS_UNIQUEID" val="280"/>
</p:tagLst>
</file>

<file path=ppt/tags/tag281.xml><?xml version="1.0" encoding="utf-8"?>
<p:tagLst xmlns:p="http://schemas.openxmlformats.org/presentationml/2006/main">
  <p:tag name="AS_UNIQUEID" val="281"/>
</p:tagLst>
</file>

<file path=ppt/tags/tag282.xml><?xml version="1.0" encoding="utf-8"?>
<p:tagLst xmlns:p="http://schemas.openxmlformats.org/presentationml/2006/main">
  <p:tag name="AS_UNIQUEID" val="282"/>
</p:tagLst>
</file>

<file path=ppt/tags/tag283.xml><?xml version="1.0" encoding="utf-8"?>
<p:tagLst xmlns:p="http://schemas.openxmlformats.org/presentationml/2006/main">
  <p:tag name="AS_UNIQUEID" val="283"/>
</p:tagLst>
</file>

<file path=ppt/tags/tag284.xml><?xml version="1.0" encoding="utf-8"?>
<p:tagLst xmlns:p="http://schemas.openxmlformats.org/presentationml/2006/main">
  <p:tag name="AS_UNIQUEID" val="284"/>
</p:tagLst>
</file>

<file path=ppt/tags/tag285.xml><?xml version="1.0" encoding="utf-8"?>
<p:tagLst xmlns:p="http://schemas.openxmlformats.org/presentationml/2006/main">
  <p:tag name="AS_UNIQUEID" val="285"/>
</p:tagLst>
</file>

<file path=ppt/tags/tag286.xml><?xml version="1.0" encoding="utf-8"?>
<p:tagLst xmlns:p="http://schemas.openxmlformats.org/presentationml/2006/main">
  <p:tag name="AS_UNIQUEID" val="286"/>
</p:tagLst>
</file>

<file path=ppt/tags/tag287.xml><?xml version="1.0" encoding="utf-8"?>
<p:tagLst xmlns:p="http://schemas.openxmlformats.org/presentationml/2006/main">
  <p:tag name="AS_UNIQUEID" val="287"/>
</p:tagLst>
</file>

<file path=ppt/tags/tag288.xml><?xml version="1.0" encoding="utf-8"?>
<p:tagLst xmlns:p="http://schemas.openxmlformats.org/presentationml/2006/main">
  <p:tag name="AS_UNIQUEID" val="288"/>
</p:tagLst>
</file>

<file path=ppt/tags/tag289.xml><?xml version="1.0" encoding="utf-8"?>
<p:tagLst xmlns:p="http://schemas.openxmlformats.org/presentationml/2006/main">
  <p:tag name="AS_UNIQUEID" val="289"/>
</p:tagLst>
</file>

<file path=ppt/tags/tag29.xml><?xml version="1.0" encoding="utf-8"?>
<p:tagLst xmlns:p="http://schemas.openxmlformats.org/presentationml/2006/main">
  <p:tag name="AS_UNIQUEID" val="29"/>
</p:tagLst>
</file>

<file path=ppt/tags/tag290.xml><?xml version="1.0" encoding="utf-8"?>
<p:tagLst xmlns:p="http://schemas.openxmlformats.org/presentationml/2006/main">
  <p:tag name="AS_UNIQUEID" val="290"/>
</p:tagLst>
</file>

<file path=ppt/tags/tag291.xml><?xml version="1.0" encoding="utf-8"?>
<p:tagLst xmlns:p="http://schemas.openxmlformats.org/presentationml/2006/main">
  <p:tag name="AS_UNIQUEID" val="291"/>
</p:tagLst>
</file>

<file path=ppt/tags/tag292.xml><?xml version="1.0" encoding="utf-8"?>
<p:tagLst xmlns:p="http://schemas.openxmlformats.org/presentationml/2006/main">
  <p:tag name="AS_UNIQUEID" val="292"/>
</p:tagLst>
</file>

<file path=ppt/tags/tag293.xml><?xml version="1.0" encoding="utf-8"?>
<p:tagLst xmlns:p="http://schemas.openxmlformats.org/presentationml/2006/main">
  <p:tag name="AS_UNIQUEID" val="293"/>
</p:tagLst>
</file>

<file path=ppt/tags/tag294.xml><?xml version="1.0" encoding="utf-8"?>
<p:tagLst xmlns:p="http://schemas.openxmlformats.org/presentationml/2006/main">
  <p:tag name="AS_UNIQUEID" val="294"/>
</p:tagLst>
</file>

<file path=ppt/tags/tag295.xml><?xml version="1.0" encoding="utf-8"?>
<p:tagLst xmlns:p="http://schemas.openxmlformats.org/presentationml/2006/main">
  <p:tag name="AS_UNIQUEID" val="295"/>
</p:tagLst>
</file>

<file path=ppt/tags/tag296.xml><?xml version="1.0" encoding="utf-8"?>
<p:tagLst xmlns:p="http://schemas.openxmlformats.org/presentationml/2006/main">
  <p:tag name="AS_UNIQUEID" val="296"/>
</p:tagLst>
</file>

<file path=ppt/tags/tag297.xml><?xml version="1.0" encoding="utf-8"?>
<p:tagLst xmlns:p="http://schemas.openxmlformats.org/presentationml/2006/main">
  <p:tag name="AS_UNIQUEID" val="297"/>
</p:tagLst>
</file>

<file path=ppt/tags/tag298.xml><?xml version="1.0" encoding="utf-8"?>
<p:tagLst xmlns:p="http://schemas.openxmlformats.org/presentationml/2006/main">
  <p:tag name="AS_UNIQUEID" val="298"/>
</p:tagLst>
</file>

<file path=ppt/tags/tag299.xml><?xml version="1.0" encoding="utf-8"?>
<p:tagLst xmlns:p="http://schemas.openxmlformats.org/presentationml/2006/main">
  <p:tag name="AS_UNIQUEID" val="29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00.xml><?xml version="1.0" encoding="utf-8"?>
<p:tagLst xmlns:p="http://schemas.openxmlformats.org/presentationml/2006/main">
  <p:tag name="AS_UNIQUEID" val="300"/>
</p:tagLst>
</file>

<file path=ppt/tags/tag301.xml><?xml version="1.0" encoding="utf-8"?>
<p:tagLst xmlns:p="http://schemas.openxmlformats.org/presentationml/2006/main">
  <p:tag name="AS_UNIQUEID" val="301"/>
</p:tagLst>
</file>

<file path=ppt/tags/tag302.xml><?xml version="1.0" encoding="utf-8"?>
<p:tagLst xmlns:p="http://schemas.openxmlformats.org/presentationml/2006/main">
  <p:tag name="AS_UNIQUEID" val="302"/>
</p:tagLst>
</file>

<file path=ppt/tags/tag303.xml><?xml version="1.0" encoding="utf-8"?>
<p:tagLst xmlns:p="http://schemas.openxmlformats.org/presentationml/2006/main">
  <p:tag name="AS_UNIQUEID" val="303"/>
</p:tagLst>
</file>

<file path=ppt/tags/tag304.xml><?xml version="1.0" encoding="utf-8"?>
<p:tagLst xmlns:p="http://schemas.openxmlformats.org/presentationml/2006/main">
  <p:tag name="AS_UNIQUEID" val="304"/>
</p:tagLst>
</file>

<file path=ppt/tags/tag305.xml><?xml version="1.0" encoding="utf-8"?>
<p:tagLst xmlns:p="http://schemas.openxmlformats.org/presentationml/2006/main">
  <p:tag name="AS_UNIQUEID" val="305"/>
</p:tagLst>
</file>

<file path=ppt/tags/tag306.xml><?xml version="1.0" encoding="utf-8"?>
<p:tagLst xmlns:p="http://schemas.openxmlformats.org/presentationml/2006/main">
  <p:tag name="AS_UNIQUEID" val="306"/>
</p:tagLst>
</file>

<file path=ppt/tags/tag307.xml><?xml version="1.0" encoding="utf-8"?>
<p:tagLst xmlns:p="http://schemas.openxmlformats.org/presentationml/2006/main">
  <p:tag name="AS_UNIQUEID" val="307"/>
</p:tagLst>
</file>

<file path=ppt/tags/tag308.xml><?xml version="1.0" encoding="utf-8"?>
<p:tagLst xmlns:p="http://schemas.openxmlformats.org/presentationml/2006/main">
  <p:tag name="AS_UNIQUEID" val="308"/>
</p:tagLst>
</file>

<file path=ppt/tags/tag309.xml><?xml version="1.0" encoding="utf-8"?>
<p:tagLst xmlns:p="http://schemas.openxmlformats.org/presentationml/2006/main">
  <p:tag name="AS_UNIQUEID" val="309"/>
</p:tagLst>
</file>

<file path=ppt/tags/tag31.xml><?xml version="1.0" encoding="utf-8"?>
<p:tagLst xmlns:p="http://schemas.openxmlformats.org/presentationml/2006/main">
  <p:tag name="AS_UNIQUEID" val="31"/>
</p:tagLst>
</file>

<file path=ppt/tags/tag310.xml><?xml version="1.0" encoding="utf-8"?>
<p:tagLst xmlns:p="http://schemas.openxmlformats.org/presentationml/2006/main">
  <p:tag name="AS_UNIQUEID" val="310"/>
</p:tagLst>
</file>

<file path=ppt/tags/tag311.xml><?xml version="1.0" encoding="utf-8"?>
<p:tagLst xmlns:p="http://schemas.openxmlformats.org/presentationml/2006/main">
  <p:tag name="AS_UNIQUEID" val="311"/>
</p:tagLst>
</file>

<file path=ppt/tags/tag312.xml><?xml version="1.0" encoding="utf-8"?>
<p:tagLst xmlns:p="http://schemas.openxmlformats.org/presentationml/2006/main">
  <p:tag name="AS_UNIQUEID" val="312"/>
</p:tagLst>
</file>

<file path=ppt/tags/tag313.xml><?xml version="1.0" encoding="utf-8"?>
<p:tagLst xmlns:p="http://schemas.openxmlformats.org/presentationml/2006/main">
  <p:tag name="AS_UNIQUEID" val="313"/>
</p:tagLst>
</file>

<file path=ppt/tags/tag314.xml><?xml version="1.0" encoding="utf-8"?>
<p:tagLst xmlns:p="http://schemas.openxmlformats.org/presentationml/2006/main">
  <p:tag name="AS_UNIQUEID" val="314"/>
</p:tagLst>
</file>

<file path=ppt/tags/tag315.xml><?xml version="1.0" encoding="utf-8"?>
<p:tagLst xmlns:p="http://schemas.openxmlformats.org/presentationml/2006/main">
  <p:tag name="AS_UNIQUEID" val="315"/>
</p:tagLst>
</file>

<file path=ppt/tags/tag316.xml><?xml version="1.0" encoding="utf-8"?>
<p:tagLst xmlns:p="http://schemas.openxmlformats.org/presentationml/2006/main">
  <p:tag name="AS_UNIQUEID" val="316"/>
</p:tagLst>
</file>

<file path=ppt/tags/tag317.xml><?xml version="1.0" encoding="utf-8"?>
<p:tagLst xmlns:p="http://schemas.openxmlformats.org/presentationml/2006/main">
  <p:tag name="AS_UNIQUEID" val="317"/>
</p:tagLst>
</file>

<file path=ppt/tags/tag318.xml><?xml version="1.0" encoding="utf-8"?>
<p:tagLst xmlns:p="http://schemas.openxmlformats.org/presentationml/2006/main">
  <p:tag name="AS_UNIQUEID" val="318"/>
</p:tagLst>
</file>

<file path=ppt/tags/tag319.xml><?xml version="1.0" encoding="utf-8"?>
<p:tagLst xmlns:p="http://schemas.openxmlformats.org/presentationml/2006/main">
  <p:tag name="AS_UNIQUEID" val="319"/>
</p:tagLst>
</file>

<file path=ppt/tags/tag32.xml><?xml version="1.0" encoding="utf-8"?>
<p:tagLst xmlns:p="http://schemas.openxmlformats.org/presentationml/2006/main">
  <p:tag name="AS_UNIQUEID" val="32"/>
</p:tagLst>
</file>

<file path=ppt/tags/tag320.xml><?xml version="1.0" encoding="utf-8"?>
<p:tagLst xmlns:p="http://schemas.openxmlformats.org/presentationml/2006/main">
  <p:tag name="AS_UNIQUEID" val="320"/>
</p:tagLst>
</file>

<file path=ppt/tags/tag321.xml><?xml version="1.0" encoding="utf-8"?>
<p:tagLst xmlns:p="http://schemas.openxmlformats.org/presentationml/2006/main">
  <p:tag name="AS_UNIQUEID" val="321"/>
</p:tagLst>
</file>

<file path=ppt/tags/tag322.xml><?xml version="1.0" encoding="utf-8"?>
<p:tagLst xmlns:p="http://schemas.openxmlformats.org/presentationml/2006/main">
  <p:tag name="AS_UNIQUEID" val="322"/>
</p:tagLst>
</file>

<file path=ppt/tags/tag323.xml><?xml version="1.0" encoding="utf-8"?>
<p:tagLst xmlns:p="http://schemas.openxmlformats.org/presentationml/2006/main">
  <p:tag name="AS_UNIQUEID" val="323"/>
</p:tagLst>
</file>

<file path=ppt/tags/tag324.xml><?xml version="1.0" encoding="utf-8"?>
<p:tagLst xmlns:p="http://schemas.openxmlformats.org/presentationml/2006/main">
  <p:tag name="AS_UNIQUEID" val="324"/>
</p:tagLst>
</file>

<file path=ppt/tags/tag325.xml><?xml version="1.0" encoding="utf-8"?>
<p:tagLst xmlns:p="http://schemas.openxmlformats.org/presentationml/2006/main">
  <p:tag name="AS_UNIQUEID" val="325"/>
</p:tagLst>
</file>

<file path=ppt/tags/tag326.xml><?xml version="1.0" encoding="utf-8"?>
<p:tagLst xmlns:p="http://schemas.openxmlformats.org/presentationml/2006/main">
  <p:tag name="AS_UNIQUEID" val="326"/>
</p:tagLst>
</file>

<file path=ppt/tags/tag327.xml><?xml version="1.0" encoding="utf-8"?>
<p:tagLst xmlns:p="http://schemas.openxmlformats.org/presentationml/2006/main">
  <p:tag name="AS_UNIQUEID" val="327"/>
</p:tagLst>
</file>

<file path=ppt/tags/tag328.xml><?xml version="1.0" encoding="utf-8"?>
<p:tagLst xmlns:p="http://schemas.openxmlformats.org/presentationml/2006/main">
  <p:tag name="AS_UNIQUEID" val="328"/>
</p:tagLst>
</file>

<file path=ppt/tags/tag329.xml><?xml version="1.0" encoding="utf-8"?>
<p:tagLst xmlns:p="http://schemas.openxmlformats.org/presentationml/2006/main">
  <p:tag name="AS_UNIQUEID" val="329"/>
</p:tagLst>
</file>

<file path=ppt/tags/tag33.xml><?xml version="1.0" encoding="utf-8"?>
<p:tagLst xmlns:p="http://schemas.openxmlformats.org/presentationml/2006/main">
  <p:tag name="AS_UNIQUEID" val="33"/>
</p:tagLst>
</file>

<file path=ppt/tags/tag330.xml><?xml version="1.0" encoding="utf-8"?>
<p:tagLst xmlns:p="http://schemas.openxmlformats.org/presentationml/2006/main">
  <p:tag name="AS_UNIQUEID" val="330"/>
</p:tagLst>
</file>

<file path=ppt/tags/tag331.xml><?xml version="1.0" encoding="utf-8"?>
<p:tagLst xmlns:p="http://schemas.openxmlformats.org/presentationml/2006/main">
  <p:tag name="AS_UNIQUEID" val="331"/>
</p:tagLst>
</file>

<file path=ppt/tags/tag332.xml><?xml version="1.0" encoding="utf-8"?>
<p:tagLst xmlns:p="http://schemas.openxmlformats.org/presentationml/2006/main">
  <p:tag name="AS_UNIQUEID" val="332"/>
</p:tagLst>
</file>

<file path=ppt/tags/tag333.xml><?xml version="1.0" encoding="utf-8"?>
<p:tagLst xmlns:p="http://schemas.openxmlformats.org/presentationml/2006/main">
  <p:tag name="AS_UNIQUEID" val="333"/>
</p:tagLst>
</file>

<file path=ppt/tags/tag334.xml><?xml version="1.0" encoding="utf-8"?>
<p:tagLst xmlns:p="http://schemas.openxmlformats.org/presentationml/2006/main">
  <p:tag name="AS_UNIQUEID" val="334"/>
</p:tagLst>
</file>

<file path=ppt/tags/tag335.xml><?xml version="1.0" encoding="utf-8"?>
<p:tagLst xmlns:p="http://schemas.openxmlformats.org/presentationml/2006/main">
  <p:tag name="AS_UNIQUEID" val="335"/>
</p:tagLst>
</file>

<file path=ppt/tags/tag336.xml><?xml version="1.0" encoding="utf-8"?>
<p:tagLst xmlns:p="http://schemas.openxmlformats.org/presentationml/2006/main">
  <p:tag name="AS_UNIQUEID" val="336"/>
</p:tagLst>
</file>

<file path=ppt/tags/tag337.xml><?xml version="1.0" encoding="utf-8"?>
<p:tagLst xmlns:p="http://schemas.openxmlformats.org/presentationml/2006/main">
  <p:tag name="AS_UNIQUEID" val="337"/>
</p:tagLst>
</file>

<file path=ppt/tags/tag338.xml><?xml version="1.0" encoding="utf-8"?>
<p:tagLst xmlns:p="http://schemas.openxmlformats.org/presentationml/2006/main">
  <p:tag name="AS_UNIQUEID" val="338"/>
</p:tagLst>
</file>

<file path=ppt/tags/tag339.xml><?xml version="1.0" encoding="utf-8"?>
<p:tagLst xmlns:p="http://schemas.openxmlformats.org/presentationml/2006/main">
  <p:tag name="AS_UNIQUEID" val="339"/>
</p:tagLst>
</file>

<file path=ppt/tags/tag34.xml><?xml version="1.0" encoding="utf-8"?>
<p:tagLst xmlns:p="http://schemas.openxmlformats.org/presentationml/2006/main">
  <p:tag name="AS_UNIQUEID" val="34"/>
</p:tagLst>
</file>

<file path=ppt/tags/tag340.xml><?xml version="1.0" encoding="utf-8"?>
<p:tagLst xmlns:p="http://schemas.openxmlformats.org/presentationml/2006/main">
  <p:tag name="AS_UNIQUEID" val="340"/>
</p:tagLst>
</file>

<file path=ppt/tags/tag341.xml><?xml version="1.0" encoding="utf-8"?>
<p:tagLst xmlns:p="http://schemas.openxmlformats.org/presentationml/2006/main">
  <p:tag name="AS_UNIQUEID" val="341"/>
</p:tagLst>
</file>

<file path=ppt/tags/tag342.xml><?xml version="1.0" encoding="utf-8"?>
<p:tagLst xmlns:p="http://schemas.openxmlformats.org/presentationml/2006/main">
  <p:tag name="AS_UNIQUEID" val="342"/>
</p:tagLst>
</file>

<file path=ppt/tags/tag343.xml><?xml version="1.0" encoding="utf-8"?>
<p:tagLst xmlns:p="http://schemas.openxmlformats.org/presentationml/2006/main">
  <p:tag name="AS_UNIQUEID" val="343"/>
</p:tagLst>
</file>

<file path=ppt/tags/tag344.xml><?xml version="1.0" encoding="utf-8"?>
<p:tagLst xmlns:p="http://schemas.openxmlformats.org/presentationml/2006/main">
  <p:tag name="AS_UNIQUEID" val="344"/>
</p:tagLst>
</file>

<file path=ppt/tags/tag345.xml><?xml version="1.0" encoding="utf-8"?>
<p:tagLst xmlns:p="http://schemas.openxmlformats.org/presentationml/2006/main">
  <p:tag name="AS_UNIQUEID" val="345"/>
</p:tagLst>
</file>

<file path=ppt/tags/tag346.xml><?xml version="1.0" encoding="utf-8"?>
<p:tagLst xmlns:p="http://schemas.openxmlformats.org/presentationml/2006/main">
  <p:tag name="AS_UNIQUEID" val="346"/>
</p:tagLst>
</file>

<file path=ppt/tags/tag347.xml><?xml version="1.0" encoding="utf-8"?>
<p:tagLst xmlns:p="http://schemas.openxmlformats.org/presentationml/2006/main">
  <p:tag name="AS_UNIQUEID" val="347"/>
</p:tagLst>
</file>

<file path=ppt/tags/tag348.xml><?xml version="1.0" encoding="utf-8"?>
<p:tagLst xmlns:p="http://schemas.openxmlformats.org/presentationml/2006/main">
  <p:tag name="AS_UNIQUEID" val="348"/>
</p:tagLst>
</file>

<file path=ppt/tags/tag349.xml><?xml version="1.0" encoding="utf-8"?>
<p:tagLst xmlns:p="http://schemas.openxmlformats.org/presentationml/2006/main">
  <p:tag name="AS_UNIQUEID" val="349"/>
</p:tagLst>
</file>

<file path=ppt/tags/tag35.xml><?xml version="1.0" encoding="utf-8"?>
<p:tagLst xmlns:p="http://schemas.openxmlformats.org/presentationml/2006/main">
  <p:tag name="AS_UNIQUEID" val="35"/>
</p:tagLst>
</file>

<file path=ppt/tags/tag350.xml><?xml version="1.0" encoding="utf-8"?>
<p:tagLst xmlns:p="http://schemas.openxmlformats.org/presentationml/2006/main">
  <p:tag name="AS_UNIQUEID" val="350"/>
</p:tagLst>
</file>

<file path=ppt/tags/tag351.xml><?xml version="1.0" encoding="utf-8"?>
<p:tagLst xmlns:p="http://schemas.openxmlformats.org/presentationml/2006/main">
  <p:tag name="AS_UNIQUEID" val="351"/>
</p:tagLst>
</file>

<file path=ppt/tags/tag352.xml><?xml version="1.0" encoding="utf-8"?>
<p:tagLst xmlns:p="http://schemas.openxmlformats.org/presentationml/2006/main">
  <p:tag name="AS_UNIQUEID" val="352"/>
</p:tagLst>
</file>

<file path=ppt/tags/tag353.xml><?xml version="1.0" encoding="utf-8"?>
<p:tagLst xmlns:p="http://schemas.openxmlformats.org/presentationml/2006/main">
  <p:tag name="AS_UNIQUEID" val="353"/>
</p:tagLst>
</file>

<file path=ppt/tags/tag354.xml><?xml version="1.0" encoding="utf-8"?>
<p:tagLst xmlns:p="http://schemas.openxmlformats.org/presentationml/2006/main">
  <p:tag name="AS_UNIQUEID" val="354"/>
</p:tagLst>
</file>

<file path=ppt/tags/tag355.xml><?xml version="1.0" encoding="utf-8"?>
<p:tagLst xmlns:p="http://schemas.openxmlformats.org/presentationml/2006/main">
  <p:tag name="AS_UNIQUEID" val="355"/>
</p:tagLst>
</file>

<file path=ppt/tags/tag356.xml><?xml version="1.0" encoding="utf-8"?>
<p:tagLst xmlns:p="http://schemas.openxmlformats.org/presentationml/2006/main">
  <p:tag name="AS_UNIQUEID" val="356"/>
</p:tagLst>
</file>

<file path=ppt/tags/tag357.xml><?xml version="1.0" encoding="utf-8"?>
<p:tagLst xmlns:p="http://schemas.openxmlformats.org/presentationml/2006/main">
  <p:tag name="AS_UNIQUEID" val="357"/>
</p:tagLst>
</file>

<file path=ppt/tags/tag358.xml><?xml version="1.0" encoding="utf-8"?>
<p:tagLst xmlns:p="http://schemas.openxmlformats.org/presentationml/2006/main">
  <p:tag name="AS_UNIQUEID" val="358"/>
</p:tagLst>
</file>

<file path=ppt/tags/tag359.xml><?xml version="1.0" encoding="utf-8"?>
<p:tagLst xmlns:p="http://schemas.openxmlformats.org/presentationml/2006/main">
  <p:tag name="AS_UNIQUEID" val="359"/>
</p:tagLst>
</file>

<file path=ppt/tags/tag36.xml><?xml version="1.0" encoding="utf-8"?>
<p:tagLst xmlns:p="http://schemas.openxmlformats.org/presentationml/2006/main">
  <p:tag name="AS_UNIQUEID" val="36"/>
</p:tagLst>
</file>

<file path=ppt/tags/tag360.xml><?xml version="1.0" encoding="utf-8"?>
<p:tagLst xmlns:p="http://schemas.openxmlformats.org/presentationml/2006/main">
  <p:tag name="AS_UNIQUEID" val="360"/>
</p:tagLst>
</file>

<file path=ppt/tags/tag36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UNIQUEID" val="55"/>
</p:tagLst>
</file>

<file path=ppt/tags/tag56.xml><?xml version="1.0" encoding="utf-8"?>
<p:tagLst xmlns:p="http://schemas.openxmlformats.org/presentationml/2006/main">
  <p:tag name="AS_UNIQUEID" val="56"/>
</p:tagLst>
</file>

<file path=ppt/tags/tag57.xml><?xml version="1.0" encoding="utf-8"?>
<p:tagLst xmlns:p="http://schemas.openxmlformats.org/presentationml/2006/main">
  <p:tag name="AS_UNIQUEID" val="57"/>
</p:tagLst>
</file>

<file path=ppt/tags/tag58.xml><?xml version="1.0" encoding="utf-8"?>
<p:tagLst xmlns:p="http://schemas.openxmlformats.org/presentationml/2006/main">
  <p:tag name="AS_UNIQUEID" val="58"/>
</p:tagLst>
</file>

<file path=ppt/tags/tag59.xml><?xml version="1.0" encoding="utf-8"?>
<p:tagLst xmlns:p="http://schemas.openxmlformats.org/presentationml/2006/main">
  <p:tag name="AS_UNIQUEID" val="59"/>
</p:tagLst>
</file>

<file path=ppt/tags/tag6.xml><?xml version="1.0" encoding="utf-8"?>
<p:tagLst xmlns:p="http://schemas.openxmlformats.org/presentationml/2006/main">
  <p:tag name="AS_UNIQUEID" val="6"/>
</p:tagLst>
</file>

<file path=ppt/tags/tag60.xml><?xml version="1.0" encoding="utf-8"?>
<p:tagLst xmlns:p="http://schemas.openxmlformats.org/presentationml/2006/main">
  <p:tag name="AS_UNIQUEID" val="60"/>
</p:tagLst>
</file>

<file path=ppt/tags/tag61.xml><?xml version="1.0" encoding="utf-8"?>
<p:tagLst xmlns:p="http://schemas.openxmlformats.org/presentationml/2006/main">
  <p:tag name="AS_UNIQUEID" val="61"/>
</p:tagLst>
</file>

<file path=ppt/tags/tag62.xml><?xml version="1.0" encoding="utf-8"?>
<p:tagLst xmlns:p="http://schemas.openxmlformats.org/presentationml/2006/main">
  <p:tag name="AS_UNIQUEID" val="62"/>
</p:tagLst>
</file>

<file path=ppt/tags/tag63.xml><?xml version="1.0" encoding="utf-8"?>
<p:tagLst xmlns:p="http://schemas.openxmlformats.org/presentationml/2006/main">
  <p:tag name="AS_UNIQUEID" val="63"/>
</p:tagLst>
</file>

<file path=ppt/tags/tag64.xml><?xml version="1.0" encoding="utf-8"?>
<p:tagLst xmlns:p="http://schemas.openxmlformats.org/presentationml/2006/main">
  <p:tag name="AS_UNIQUEID" val="64"/>
</p:tagLst>
</file>

<file path=ppt/tags/tag65.xml><?xml version="1.0" encoding="utf-8"?>
<p:tagLst xmlns:p="http://schemas.openxmlformats.org/presentationml/2006/main">
  <p:tag name="AS_UNIQUEID" val="65"/>
</p:tagLst>
</file>

<file path=ppt/tags/tag66.xml><?xml version="1.0" encoding="utf-8"?>
<p:tagLst xmlns:p="http://schemas.openxmlformats.org/presentationml/2006/main">
  <p:tag name="AS_UNIQUEID" val="66"/>
</p:tagLst>
</file>

<file path=ppt/tags/tag67.xml><?xml version="1.0" encoding="utf-8"?>
<p:tagLst xmlns:p="http://schemas.openxmlformats.org/presentationml/2006/main">
  <p:tag name="AS_UNIQUEID" val="67"/>
</p:tagLst>
</file>

<file path=ppt/tags/tag68.xml><?xml version="1.0" encoding="utf-8"?>
<p:tagLst xmlns:p="http://schemas.openxmlformats.org/presentationml/2006/main">
  <p:tag name="AS_UNIQUEID" val="68"/>
</p:tagLst>
</file>

<file path=ppt/tags/tag69.xml><?xml version="1.0" encoding="utf-8"?>
<p:tagLst xmlns:p="http://schemas.openxmlformats.org/presentationml/2006/main">
  <p:tag name="AS_UNIQUEID" val="69"/>
</p:tagLst>
</file>

<file path=ppt/tags/tag7.xml><?xml version="1.0" encoding="utf-8"?>
<p:tagLst xmlns:p="http://schemas.openxmlformats.org/presentationml/2006/main">
  <p:tag name="AS_UNIQUEID" val="7"/>
</p:tagLst>
</file>

<file path=ppt/tags/tag70.xml><?xml version="1.0" encoding="utf-8"?>
<p:tagLst xmlns:p="http://schemas.openxmlformats.org/presentationml/2006/main">
  <p:tag name="AS_UNIQUEID" val="70"/>
</p:tagLst>
</file>

<file path=ppt/tags/tag71.xml><?xml version="1.0" encoding="utf-8"?>
<p:tagLst xmlns:p="http://schemas.openxmlformats.org/presentationml/2006/main">
  <p:tag name="AS_UNIQUEID" val="71"/>
</p:tagLst>
</file>

<file path=ppt/tags/tag72.xml><?xml version="1.0" encoding="utf-8"?>
<p:tagLst xmlns:p="http://schemas.openxmlformats.org/presentationml/2006/main">
  <p:tag name="AS_UNIQUEID" val="72"/>
</p:tagLst>
</file>

<file path=ppt/tags/tag73.xml><?xml version="1.0" encoding="utf-8"?>
<p:tagLst xmlns:p="http://schemas.openxmlformats.org/presentationml/2006/main">
  <p:tag name="AS_UNIQUEID" val="73"/>
</p:tagLst>
</file>

<file path=ppt/tags/tag74.xml><?xml version="1.0" encoding="utf-8"?>
<p:tagLst xmlns:p="http://schemas.openxmlformats.org/presentationml/2006/main">
  <p:tag name="AS_UNIQUEID" val="74"/>
</p:tagLst>
</file>

<file path=ppt/tags/tag75.xml><?xml version="1.0" encoding="utf-8"?>
<p:tagLst xmlns:p="http://schemas.openxmlformats.org/presentationml/2006/main">
  <p:tag name="AS_UNIQUEID" val="75"/>
</p:tagLst>
</file>

<file path=ppt/tags/tag76.xml><?xml version="1.0" encoding="utf-8"?>
<p:tagLst xmlns:p="http://schemas.openxmlformats.org/presentationml/2006/main">
  <p:tag name="AS_UNIQUEID" val="76"/>
</p:tagLst>
</file>

<file path=ppt/tags/tag77.xml><?xml version="1.0" encoding="utf-8"?>
<p:tagLst xmlns:p="http://schemas.openxmlformats.org/presentationml/2006/main">
  <p:tag name="AS_UNIQUEID" val="77"/>
</p:tagLst>
</file>

<file path=ppt/tags/tag78.xml><?xml version="1.0" encoding="utf-8"?>
<p:tagLst xmlns:p="http://schemas.openxmlformats.org/presentationml/2006/main">
  <p:tag name="AS_UNIQUEID" val="78"/>
</p:tagLst>
</file>

<file path=ppt/tags/tag79.xml><?xml version="1.0" encoding="utf-8"?>
<p:tagLst xmlns:p="http://schemas.openxmlformats.org/presentationml/2006/main">
  <p:tag name="AS_UNIQUEID" val="79"/>
</p:tagLst>
</file>

<file path=ppt/tags/tag8.xml><?xml version="1.0" encoding="utf-8"?>
<p:tagLst xmlns:p="http://schemas.openxmlformats.org/presentationml/2006/main">
  <p:tag name="AS_UNIQUEID" val="8"/>
</p:tagLst>
</file>

<file path=ppt/tags/tag80.xml><?xml version="1.0" encoding="utf-8"?>
<p:tagLst xmlns:p="http://schemas.openxmlformats.org/presentationml/2006/main">
  <p:tag name="AS_UNIQUEID" val="80"/>
</p:tagLst>
</file>

<file path=ppt/tags/tag81.xml><?xml version="1.0" encoding="utf-8"?>
<p:tagLst xmlns:p="http://schemas.openxmlformats.org/presentationml/2006/main">
  <p:tag name="AS_UNIQUEID" val="81"/>
</p:tagLst>
</file>

<file path=ppt/tags/tag82.xml><?xml version="1.0" encoding="utf-8"?>
<p:tagLst xmlns:p="http://schemas.openxmlformats.org/presentationml/2006/main">
  <p:tag name="AS_UNIQUEID" val="82"/>
</p:tagLst>
</file>

<file path=ppt/tags/tag83.xml><?xml version="1.0" encoding="utf-8"?>
<p:tagLst xmlns:p="http://schemas.openxmlformats.org/presentationml/2006/main">
  <p:tag name="AS_UNIQUEID" val="83"/>
</p:tagLst>
</file>

<file path=ppt/tags/tag84.xml><?xml version="1.0" encoding="utf-8"?>
<p:tagLst xmlns:p="http://schemas.openxmlformats.org/presentationml/2006/main">
  <p:tag name="AS_UNIQUEID" val="84"/>
</p:tagLst>
</file>

<file path=ppt/tags/tag85.xml><?xml version="1.0" encoding="utf-8"?>
<p:tagLst xmlns:p="http://schemas.openxmlformats.org/presentationml/2006/main">
  <p:tag name="AS_UNIQUEID" val="85"/>
</p:tagLst>
</file>

<file path=ppt/tags/tag86.xml><?xml version="1.0" encoding="utf-8"?>
<p:tagLst xmlns:p="http://schemas.openxmlformats.org/presentationml/2006/main">
  <p:tag name="AS_UNIQUEID" val="86"/>
</p:tagLst>
</file>

<file path=ppt/tags/tag87.xml><?xml version="1.0" encoding="utf-8"?>
<p:tagLst xmlns:p="http://schemas.openxmlformats.org/presentationml/2006/main">
  <p:tag name="AS_UNIQUEID" val="87"/>
</p:tagLst>
</file>

<file path=ppt/tags/tag88.xml><?xml version="1.0" encoding="utf-8"?>
<p:tagLst xmlns:p="http://schemas.openxmlformats.org/presentationml/2006/main">
  <p:tag name="AS_UNIQUEID" val="88"/>
</p:tagLst>
</file>

<file path=ppt/tags/tag89.xml><?xml version="1.0" encoding="utf-8"?>
<p:tagLst xmlns:p="http://schemas.openxmlformats.org/presentationml/2006/main">
  <p:tag name="AS_UNIQUEID" val="89"/>
</p:tagLst>
</file>

<file path=ppt/tags/tag9.xml><?xml version="1.0" encoding="utf-8"?>
<p:tagLst xmlns:p="http://schemas.openxmlformats.org/presentationml/2006/main">
  <p:tag name="AS_UNIQUEID" val="9"/>
</p:tagLst>
</file>

<file path=ppt/tags/tag90.xml><?xml version="1.0" encoding="utf-8"?>
<p:tagLst xmlns:p="http://schemas.openxmlformats.org/presentationml/2006/main">
  <p:tag name="AS_UNIQUEID" val="90"/>
</p:tagLst>
</file>

<file path=ppt/tags/tag91.xml><?xml version="1.0" encoding="utf-8"?>
<p:tagLst xmlns:p="http://schemas.openxmlformats.org/presentationml/2006/main">
  <p:tag name="AS_UNIQUEID" val="91"/>
</p:tagLst>
</file>

<file path=ppt/tags/tag92.xml><?xml version="1.0" encoding="utf-8"?>
<p:tagLst xmlns:p="http://schemas.openxmlformats.org/presentationml/2006/main">
  <p:tag name="AS_UNIQUEID" val="92"/>
</p:tagLst>
</file>

<file path=ppt/tags/tag93.xml><?xml version="1.0" encoding="utf-8"?>
<p:tagLst xmlns:p="http://schemas.openxmlformats.org/presentationml/2006/main">
  <p:tag name="AS_UNIQUEID" val="93"/>
</p:tagLst>
</file>

<file path=ppt/tags/tag94.xml><?xml version="1.0" encoding="utf-8"?>
<p:tagLst xmlns:p="http://schemas.openxmlformats.org/presentationml/2006/main">
  <p:tag name="AS_UNIQUEID" val="94"/>
</p:tagLst>
</file>

<file path=ppt/tags/tag95.xml><?xml version="1.0" encoding="utf-8"?>
<p:tagLst xmlns:p="http://schemas.openxmlformats.org/presentationml/2006/main">
  <p:tag name="AS_UNIQUEID" val="95"/>
</p:tagLst>
</file>

<file path=ppt/tags/tag96.xml><?xml version="1.0" encoding="utf-8"?>
<p:tagLst xmlns:p="http://schemas.openxmlformats.org/presentationml/2006/main">
  <p:tag name="AS_UNIQUEID" val="96"/>
</p:tagLst>
</file>

<file path=ppt/tags/tag97.xml><?xml version="1.0" encoding="utf-8"?>
<p:tagLst xmlns:p="http://schemas.openxmlformats.org/presentationml/2006/main">
  <p:tag name="AS_UNIQUEID" val="97"/>
</p:tagLst>
</file>

<file path=ppt/tags/tag98.xml><?xml version="1.0" encoding="utf-8"?>
<p:tagLst xmlns:p="http://schemas.openxmlformats.org/presentationml/2006/main">
  <p:tag name="AS_UNIQUEID" val="98"/>
</p:tagLst>
</file>

<file path=ppt/tags/tag99.xml><?xml version="1.0" encoding="utf-8"?>
<p:tagLst xmlns:p="http://schemas.openxmlformats.org/presentationml/2006/main">
  <p:tag name="AS_UNIQUEID" val="99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189</Paragraphs>
  <Slides>37</Slides>
  <Notes>28</Notes>
  <TotalTime>45</TotalTime>
  <HiddenSlides>0</HiddenSlides>
  <MMClips>2</MMClips>
  <ScaleCrop>0</ScaleCrop>
  <HeadingPairs>
    <vt:vector baseType="variant" size="6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baseType="lpstr" size="53">
      <vt:lpstr>Arial</vt:lpstr>
      <vt:lpstr>Calibri Light</vt:lpstr>
      <vt:lpstr>Calibri</vt:lpstr>
      <vt:lpstr>#9Slide03 Bebas Neue Bold</vt:lpstr>
      <vt:lpstr>#9Slide03 SFU Futura_12</vt:lpstr>
      <vt:lpstr>Times New Roman</vt:lpstr>
      <vt:lpstr>#9Slide05 SVNUT Triumph</vt:lpstr>
      <vt:lpstr>#9Slide07 FS Playlist Caps</vt:lpstr>
      <vt:lpstr>Cambria</vt:lpstr>
      <vt:lpstr>Wingdings</vt:lpstr>
      <vt:lpstr>Verdana</vt:lpstr>
      <vt:lpstr>Kids</vt:lpstr>
      <vt:lpstr>Roboto</vt:lpstr>
      <vt:lpstr>Tahoma</vt:lpstr>
      <vt:lpstr>#9Slide03 IcielNovecento sans 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dc:creator>PC</dc:creator>
  <cp:lastModifiedBy>Nguyen Duy Huy 202420814</cp:lastModifiedBy>
  <cp:revision>3</cp:revision>
  <dcterms:created xsi:type="dcterms:W3CDTF">2022-05-18T22:02:47Z</dcterms:created>
  <dcterms:modified xsi:type="dcterms:W3CDTF">2026-04-17T08:14:25Z</dcterms:modified>
</cp:coreProperties>
</file>