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456" r:id="rId2"/>
    <p:sldId id="469" r:id="rId3"/>
    <p:sldId id="470" r:id="rId4"/>
    <p:sldId id="472" r:id="rId5"/>
    <p:sldId id="287" r:id="rId6"/>
    <p:sldId id="491" r:id="rId7"/>
    <p:sldId id="485" r:id="rId8"/>
    <p:sldId id="392" r:id="rId9"/>
    <p:sldId id="377" r:id="rId10"/>
    <p:sldId id="437" r:id="rId11"/>
    <p:sldId id="447" r:id="rId12"/>
    <p:sldId id="451" r:id="rId13"/>
    <p:sldId id="455" r:id="rId14"/>
    <p:sldId id="463" r:id="rId15"/>
    <p:sldId id="474" r:id="rId16"/>
    <p:sldId id="492" r:id="rId17"/>
    <p:sldId id="475" r:id="rId18"/>
    <p:sldId id="489" r:id="rId19"/>
    <p:sldId id="476" r:id="rId20"/>
    <p:sldId id="493" r:id="rId21"/>
    <p:sldId id="487" r:id="rId22"/>
    <p:sldId id="488" r:id="rId23"/>
    <p:sldId id="486" r:id="rId24"/>
    <p:sldId id="457" r:id="rId25"/>
    <p:sldId id="478" r:id="rId26"/>
    <p:sldId id="479" r:id="rId27"/>
    <p:sldId id="490" r:id="rId28"/>
    <p:sldId id="480" r:id="rId29"/>
    <p:sldId id="481" r:id="rId30"/>
    <p:sldId id="482" r:id="rId31"/>
    <p:sldId id="409" r:id="rId32"/>
    <p:sldId id="483" r:id="rId33"/>
    <p:sldId id="484" r:id="rId34"/>
    <p:sldId id="418" r:id="rId35"/>
    <p:sldId id="427" r:id="rId36"/>
    <p:sldId id="460" r:id="rId37"/>
  </p:sldIdLst>
  <p:sldSz cx="9906000" cy="6858000" type="A4"/>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C015F"/>
    <a:srgbClr val="1704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746"/>
  </p:normalViewPr>
  <p:slideViewPr>
    <p:cSldViewPr snapToGrid="0" snapToObjects="1">
      <p:cViewPr varScale="1">
        <p:scale>
          <a:sx n="81" d="100"/>
          <a:sy n="81" d="100"/>
        </p:scale>
        <p:origin x="1074" y="78"/>
      </p:cViewPr>
      <p:guideLst>
        <p:guide orient="horz" pos="2160"/>
        <p:guide pos="384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C70050-A540-4E39-A9C9-8CA418913751}" type="doc">
      <dgm:prSet loTypeId="urn:microsoft.com/office/officeart/2008/layout/PictureStrips" loCatId="list" qsTypeId="urn:microsoft.com/office/officeart/2005/8/quickstyle/3d3" qsCatId="3D" csTypeId="urn:microsoft.com/office/officeart/2005/8/colors/colorful4" csCatId="colorful" phldr="1"/>
      <dgm:spPr/>
      <dgm:t>
        <a:bodyPr/>
        <a:lstStyle/>
        <a:p>
          <a:endParaRPr lang="en-US"/>
        </a:p>
      </dgm:t>
    </dgm:pt>
    <dgm:pt modelId="{2CBE28A0-E610-4D7F-9F1A-CC28598A2051}">
      <dgm:prSet phldrT="[Text]" custT="1"/>
      <dgm:spPr/>
      <dgm:t>
        <a:bodyPr/>
        <a:lstStyle/>
        <a:p>
          <a:pPr>
            <a:spcAft>
              <a:spcPts val="600"/>
            </a:spcAft>
          </a:pPr>
          <a:r>
            <a:rPr lang="en-US" sz="4800" b="1"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1.   </a:t>
          </a:r>
          <a:r>
            <a:rPr lang="en-US" sz="3200" b="1" dirty="0" smtClean="0">
              <a:solidFill>
                <a:srgbClr val="FF0000"/>
              </a:solidFill>
              <a:latin typeface="Times New Roman" panose="02020603050405020304" pitchFamily="18" charset="0"/>
              <a:cs typeface="Times New Roman" panose="02020603050405020304" pitchFamily="18" charset="0"/>
            </a:rPr>
            <a:t>1. </a:t>
          </a:r>
          <a:r>
            <a:rPr lang="en-US" sz="3200" b="1" dirty="0" err="1" smtClean="0">
              <a:solidFill>
                <a:srgbClr val="FF0000"/>
              </a:solidFill>
              <a:latin typeface="Times New Roman" panose="02020603050405020304" pitchFamily="18" charset="0"/>
              <a:cs typeface="Times New Roman" panose="02020603050405020304" pitchFamily="18" charset="0"/>
            </a:rPr>
            <a:t>Các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giai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đoạn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phát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triển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của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xã</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hội</a:t>
          </a:r>
          <a:endParaRPr lang="en-US" sz="3200" b="1" dirty="0" smtClean="0">
            <a:solidFill>
              <a:srgbClr val="FF0000"/>
            </a:solidFill>
            <a:latin typeface="Times New Roman" panose="02020603050405020304" pitchFamily="18" charset="0"/>
            <a:cs typeface="Times New Roman" panose="02020603050405020304" pitchFamily="18" charset="0"/>
          </a:endParaRPr>
        </a:p>
        <a:p>
          <a:pPr>
            <a:spcAft>
              <a:spcPts val="600"/>
            </a:spcAft>
          </a:pP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nguyên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thuỷ</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dgm:t>
    </dgm:pt>
    <dgm:pt modelId="{B739B2F2-F0C4-4482-ACC8-87F6B5D5434A}" type="parTrans" cxnId="{9DB62FB7-CE39-401D-B85B-3D121ECA1F3D}">
      <dgm:prSet/>
      <dgm:spPr/>
      <dgm:t>
        <a:bodyPr/>
        <a:lstStyle/>
        <a:p>
          <a:endParaRPr lang="en-US">
            <a:latin typeface="Times New Roman" panose="02020603050405020304" pitchFamily="18" charset="0"/>
            <a:cs typeface="Times New Roman" panose="02020603050405020304" pitchFamily="18" charset="0"/>
          </a:endParaRPr>
        </a:p>
      </dgm:t>
    </dgm:pt>
    <dgm:pt modelId="{6B98927C-6E95-43F9-866C-67AD23AC6360}" type="sibTrans" cxnId="{9DB62FB7-CE39-401D-B85B-3D121ECA1F3D}">
      <dgm:prSet/>
      <dgm:spPr/>
      <dgm:t>
        <a:bodyPr/>
        <a:lstStyle/>
        <a:p>
          <a:endParaRPr lang="en-US">
            <a:latin typeface="Times New Roman" panose="02020603050405020304" pitchFamily="18" charset="0"/>
            <a:cs typeface="Times New Roman" panose="02020603050405020304" pitchFamily="18" charset="0"/>
          </a:endParaRPr>
        </a:p>
      </dgm:t>
    </dgm:pt>
    <dgm:pt modelId="{D3671652-B682-41E6-8EA2-BC8C822D3DB6}">
      <dgm:prSet phldrT="[Text]" custT="1"/>
      <dgm:spPr/>
      <dgm:t>
        <a:bodyPr/>
        <a:lstStyle/>
        <a:p>
          <a:pPr>
            <a:spcAft>
              <a:spcPct val="35000"/>
            </a:spcAft>
          </a:pPr>
          <a:r>
            <a:rPr lang="en-US" sz="4400" b="1" dirty="0" smtClean="0">
              <a:latin typeface="Times New Roman" panose="02020603050405020304" pitchFamily="18" charset="0"/>
              <a:cs typeface="Times New Roman" panose="02020603050405020304" pitchFamily="18" charset="0"/>
            </a:rPr>
            <a:t>       </a:t>
          </a:r>
        </a:p>
        <a:p>
          <a:pPr>
            <a:spcAft>
              <a:spcPct val="35000"/>
            </a:spcAft>
          </a:pPr>
          <a:r>
            <a:rPr lang="en-US" sz="4400" b="1" dirty="0" smtClean="0">
              <a:latin typeface="Times New Roman" panose="02020603050405020304" pitchFamily="18" charset="0"/>
              <a:cs typeface="Times New Roman" panose="02020603050405020304" pitchFamily="18" charset="0"/>
            </a:rPr>
            <a:t>     </a:t>
          </a:r>
          <a:r>
            <a:rPr lang="en-US" sz="3100" b="1" dirty="0" smtClean="0">
              <a:solidFill>
                <a:srgbClr val="FF0000"/>
              </a:solidFill>
              <a:latin typeface="Times New Roman" panose="02020603050405020304" pitchFamily="18" charset="0"/>
              <a:cs typeface="Times New Roman" panose="02020603050405020304" pitchFamily="18" charset="0"/>
            </a:rPr>
            <a:t>2. </a:t>
          </a:r>
          <a:r>
            <a:rPr lang="en-US" sz="3100" b="1" dirty="0" err="1" smtClean="0">
              <a:solidFill>
                <a:srgbClr val="FF0000"/>
              </a:solidFill>
              <a:latin typeface="Times New Roman" panose="02020603050405020304" pitchFamily="18" charset="0"/>
              <a:cs typeface="Times New Roman" panose="02020603050405020304" pitchFamily="18" charset="0"/>
            </a:rPr>
            <a:t>Đời</a:t>
          </a:r>
          <a:r>
            <a:rPr lang="en-US" sz="3100" b="1" dirty="0" smtClean="0">
              <a:solidFill>
                <a:srgbClr val="FF0000"/>
              </a:solidFill>
              <a:latin typeface="Times New Roman" panose="02020603050405020304" pitchFamily="18" charset="0"/>
              <a:cs typeface="Times New Roman" panose="02020603050405020304" pitchFamily="18" charset="0"/>
            </a:rPr>
            <a:t> </a:t>
          </a:r>
          <a:r>
            <a:rPr lang="en-US" sz="3100" b="1" dirty="0" err="1" smtClean="0">
              <a:solidFill>
                <a:srgbClr val="FF0000"/>
              </a:solidFill>
              <a:latin typeface="Times New Roman" panose="02020603050405020304" pitchFamily="18" charset="0"/>
              <a:cs typeface="Times New Roman" panose="02020603050405020304" pitchFamily="18" charset="0"/>
            </a:rPr>
            <a:t>sống</a:t>
          </a:r>
          <a:r>
            <a:rPr lang="en-US" sz="3100" b="1" dirty="0" smtClean="0">
              <a:solidFill>
                <a:srgbClr val="FF0000"/>
              </a:solidFill>
              <a:latin typeface="Times New Roman" panose="02020603050405020304" pitchFamily="18" charset="0"/>
              <a:cs typeface="Times New Roman" panose="02020603050405020304" pitchFamily="18" charset="0"/>
            </a:rPr>
            <a:t> </a:t>
          </a:r>
          <a:r>
            <a:rPr lang="en-US" sz="3100" b="1" dirty="0" err="1" smtClean="0">
              <a:solidFill>
                <a:srgbClr val="FF0000"/>
              </a:solidFill>
              <a:latin typeface="Times New Roman" panose="02020603050405020304" pitchFamily="18" charset="0"/>
              <a:cs typeface="Times New Roman" panose="02020603050405020304" pitchFamily="18" charset="0"/>
            </a:rPr>
            <a:t>vật</a:t>
          </a:r>
          <a:r>
            <a:rPr lang="en-US" sz="3100" b="1" dirty="0" smtClean="0">
              <a:solidFill>
                <a:srgbClr val="FF0000"/>
              </a:solidFill>
              <a:latin typeface="Times New Roman" panose="02020603050405020304" pitchFamily="18" charset="0"/>
              <a:cs typeface="Times New Roman" panose="02020603050405020304" pitchFamily="18" charset="0"/>
            </a:rPr>
            <a:t> </a:t>
          </a:r>
          <a:r>
            <a:rPr lang="en-US" sz="3100" b="1" dirty="0" err="1" smtClean="0">
              <a:solidFill>
                <a:srgbClr val="FF0000"/>
              </a:solidFill>
              <a:latin typeface="Times New Roman" panose="02020603050405020304" pitchFamily="18" charset="0"/>
              <a:cs typeface="Times New Roman" panose="02020603050405020304" pitchFamily="18" charset="0"/>
            </a:rPr>
            <a:t>chất</a:t>
          </a:r>
          <a:r>
            <a:rPr lang="en-US" sz="3100" b="1" dirty="0" smtClean="0">
              <a:solidFill>
                <a:srgbClr val="FF0000"/>
              </a:solidFill>
              <a:latin typeface="Times New Roman" panose="02020603050405020304" pitchFamily="18" charset="0"/>
              <a:cs typeface="Times New Roman" panose="02020603050405020304" pitchFamily="18" charset="0"/>
            </a:rPr>
            <a:t> </a:t>
          </a:r>
          <a:r>
            <a:rPr lang="en-US" sz="3100" b="1" dirty="0" err="1" smtClean="0">
              <a:solidFill>
                <a:srgbClr val="FF0000"/>
              </a:solidFill>
              <a:latin typeface="Times New Roman" panose="02020603050405020304" pitchFamily="18" charset="0"/>
              <a:cs typeface="Times New Roman" panose="02020603050405020304" pitchFamily="18" charset="0"/>
            </a:rPr>
            <a:t>và</a:t>
          </a:r>
          <a:r>
            <a:rPr lang="en-US" sz="3100" b="1" dirty="0" smtClean="0">
              <a:solidFill>
                <a:srgbClr val="FF0000"/>
              </a:solidFill>
              <a:latin typeface="Times New Roman" panose="02020603050405020304" pitchFamily="18" charset="0"/>
              <a:cs typeface="Times New Roman" panose="02020603050405020304" pitchFamily="18" charset="0"/>
            </a:rPr>
            <a:t> </a:t>
          </a:r>
          <a:r>
            <a:rPr lang="en-US" sz="3100" b="1" dirty="0" err="1" smtClean="0">
              <a:solidFill>
                <a:srgbClr val="FF0000"/>
              </a:solidFill>
              <a:latin typeface="Times New Roman" panose="02020603050405020304" pitchFamily="18" charset="0"/>
              <a:cs typeface="Times New Roman" panose="02020603050405020304" pitchFamily="18" charset="0"/>
            </a:rPr>
            <a:t>tinh</a:t>
          </a:r>
          <a:r>
            <a:rPr lang="en-US" sz="3100" b="1" dirty="0" smtClean="0">
              <a:solidFill>
                <a:srgbClr val="FF0000"/>
              </a:solidFill>
              <a:latin typeface="Times New Roman" panose="02020603050405020304" pitchFamily="18" charset="0"/>
              <a:cs typeface="Times New Roman" panose="02020603050405020304" pitchFamily="18" charset="0"/>
            </a:rPr>
            <a:t> </a:t>
          </a:r>
          <a:r>
            <a:rPr lang="en-US" sz="3100" b="1" dirty="0" err="1" smtClean="0">
              <a:solidFill>
                <a:srgbClr val="FF0000"/>
              </a:solidFill>
              <a:latin typeface="Times New Roman" panose="02020603050405020304" pitchFamily="18" charset="0"/>
              <a:cs typeface="Times New Roman" panose="02020603050405020304" pitchFamily="18" charset="0"/>
            </a:rPr>
            <a:t>thần</a:t>
          </a:r>
          <a:r>
            <a:rPr lang="en-US" sz="3100" b="1" dirty="0" smtClean="0">
              <a:solidFill>
                <a:srgbClr val="FF0000"/>
              </a:solidFill>
              <a:latin typeface="Times New Roman" panose="02020603050405020304" pitchFamily="18" charset="0"/>
              <a:cs typeface="Times New Roman" panose="02020603050405020304" pitchFamily="18" charset="0"/>
            </a:rPr>
            <a:t> </a:t>
          </a:r>
          <a:r>
            <a:rPr lang="en-US" sz="3100" b="1" dirty="0" err="1" smtClean="0">
              <a:solidFill>
                <a:srgbClr val="FF0000"/>
              </a:solidFill>
              <a:latin typeface="Times New Roman" panose="02020603050405020304" pitchFamily="18" charset="0"/>
              <a:cs typeface="Times New Roman" panose="02020603050405020304" pitchFamily="18" charset="0"/>
            </a:rPr>
            <a:t>của</a:t>
          </a:r>
          <a:r>
            <a:rPr lang="en-US" sz="3100" b="1" dirty="0" smtClean="0">
              <a:solidFill>
                <a:srgbClr val="FF0000"/>
              </a:solidFill>
              <a:latin typeface="Times New Roman" panose="02020603050405020304" pitchFamily="18" charset="0"/>
              <a:cs typeface="Times New Roman" panose="02020603050405020304" pitchFamily="18" charset="0"/>
            </a:rPr>
            <a:t> </a:t>
          </a:r>
          <a:r>
            <a:rPr lang="en-US" sz="3100" b="1" dirty="0" err="1" smtClean="0">
              <a:solidFill>
                <a:srgbClr val="FF0000"/>
              </a:solidFill>
              <a:latin typeface="Times New Roman" panose="02020603050405020304" pitchFamily="18" charset="0"/>
              <a:cs typeface="Times New Roman" panose="02020603050405020304" pitchFamily="18" charset="0"/>
            </a:rPr>
            <a:t>người</a:t>
          </a:r>
          <a:endParaRPr lang="en-US" sz="3100" b="1" dirty="0" smtClean="0">
            <a:solidFill>
              <a:srgbClr val="FF0000"/>
            </a:solidFill>
            <a:latin typeface="Times New Roman" panose="02020603050405020304" pitchFamily="18" charset="0"/>
            <a:cs typeface="Times New Roman" panose="02020603050405020304" pitchFamily="18" charset="0"/>
          </a:endParaRPr>
        </a:p>
        <a:p>
          <a:pPr>
            <a:spcAft>
              <a:spcPct val="35000"/>
            </a:spcAft>
          </a:pP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nguyên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thủy</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trên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đất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nước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Việt</a:t>
          </a:r>
          <a:r>
            <a:rPr lang="en-US" sz="3200" b="1" dirty="0" smtClean="0">
              <a:solidFill>
                <a:srgbClr val="FF0000"/>
              </a:solidFill>
              <a:latin typeface="Times New Roman" panose="02020603050405020304" pitchFamily="18" charset="0"/>
              <a:cs typeface="Times New Roman" panose="02020603050405020304" pitchFamily="18" charset="0"/>
            </a:rPr>
            <a:t> Nam.</a:t>
          </a:r>
        </a:p>
        <a:p>
          <a:pPr>
            <a:spcAft>
              <a:spcPct val="35000"/>
            </a:spcAft>
          </a:pPr>
          <a:endParaRPr lang="en-US" sz="3200" b="1" dirty="0">
            <a:latin typeface="Times New Roman" panose="02020603050405020304" pitchFamily="18" charset="0"/>
            <a:cs typeface="Times New Roman" panose="02020603050405020304" pitchFamily="18" charset="0"/>
          </a:endParaRPr>
        </a:p>
      </dgm:t>
    </dgm:pt>
    <dgm:pt modelId="{1FCD5D05-29E7-4B19-9A5B-7143243DBC3D}" type="parTrans" cxnId="{9B03D734-8BE7-40F8-91E8-0BF4DF223D08}">
      <dgm:prSet/>
      <dgm:spPr/>
      <dgm:t>
        <a:bodyPr/>
        <a:lstStyle/>
        <a:p>
          <a:endParaRPr lang="en-US">
            <a:latin typeface="Times New Roman" panose="02020603050405020304" pitchFamily="18" charset="0"/>
            <a:cs typeface="Times New Roman" panose="02020603050405020304" pitchFamily="18" charset="0"/>
          </a:endParaRPr>
        </a:p>
      </dgm:t>
    </dgm:pt>
    <dgm:pt modelId="{3FFFCD31-59A3-40F7-B0B7-3B2A7E4EFC9B}" type="sibTrans" cxnId="{9B03D734-8BE7-40F8-91E8-0BF4DF223D08}">
      <dgm:prSet/>
      <dgm:spPr/>
      <dgm:t>
        <a:bodyPr/>
        <a:lstStyle/>
        <a:p>
          <a:endParaRPr lang="en-US">
            <a:latin typeface="Times New Roman" panose="02020603050405020304" pitchFamily="18" charset="0"/>
            <a:cs typeface="Times New Roman" panose="02020603050405020304" pitchFamily="18" charset="0"/>
          </a:endParaRPr>
        </a:p>
      </dgm:t>
    </dgm:pt>
    <dgm:pt modelId="{AA228989-6FF6-40A6-90EA-08C61C7779B6}" type="pres">
      <dgm:prSet presAssocID="{C4C70050-A540-4E39-A9C9-8CA418913751}" presName="Name0" presStyleCnt="0">
        <dgm:presLayoutVars>
          <dgm:dir/>
          <dgm:resizeHandles val="exact"/>
        </dgm:presLayoutVars>
      </dgm:prSet>
      <dgm:spPr/>
      <dgm:t>
        <a:bodyPr/>
        <a:lstStyle/>
        <a:p>
          <a:endParaRPr lang="en-US"/>
        </a:p>
      </dgm:t>
    </dgm:pt>
    <dgm:pt modelId="{A409D492-8D8A-49BB-858F-00FE6FA34CC7}" type="pres">
      <dgm:prSet presAssocID="{2CBE28A0-E610-4D7F-9F1A-CC28598A2051}" presName="composite" presStyleCnt="0"/>
      <dgm:spPr/>
      <dgm:t>
        <a:bodyPr/>
        <a:lstStyle/>
        <a:p>
          <a:endParaRPr lang="en-US"/>
        </a:p>
      </dgm:t>
    </dgm:pt>
    <dgm:pt modelId="{DC647618-1BC3-40D5-A8BF-628BE9DD3625}" type="pres">
      <dgm:prSet presAssocID="{2CBE28A0-E610-4D7F-9F1A-CC28598A2051}" presName="rect1" presStyleLbl="trAlignAcc1" presStyleIdx="0" presStyleCnt="2" custScaleX="190858">
        <dgm:presLayoutVars>
          <dgm:bulletEnabled val="1"/>
        </dgm:presLayoutVars>
      </dgm:prSet>
      <dgm:spPr/>
      <dgm:t>
        <a:bodyPr/>
        <a:lstStyle/>
        <a:p>
          <a:endParaRPr lang="en-US"/>
        </a:p>
      </dgm:t>
    </dgm:pt>
    <dgm:pt modelId="{975E2E24-F2B0-43C4-9542-2A1D154188F0}" type="pres">
      <dgm:prSet presAssocID="{2CBE28A0-E610-4D7F-9F1A-CC28598A2051}" presName="rect2" presStyleLbl="fgImgPlace1" presStyleIdx="0" presStyleCnt="2" custScaleX="170672" custScaleY="99695" custLinFactX="-52903" custLinFactNeighborX="-100000" custLinFactNeighborY="12991"/>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t>
        <a:bodyPr/>
        <a:lstStyle/>
        <a:p>
          <a:endParaRPr lang="en-US"/>
        </a:p>
      </dgm:t>
    </dgm:pt>
    <dgm:pt modelId="{CF3C55C2-B4D5-465E-A7C1-2A5651FA3F41}" type="pres">
      <dgm:prSet presAssocID="{6B98927C-6E95-43F9-866C-67AD23AC6360}" presName="sibTrans" presStyleCnt="0"/>
      <dgm:spPr/>
      <dgm:t>
        <a:bodyPr/>
        <a:lstStyle/>
        <a:p>
          <a:endParaRPr lang="en-US"/>
        </a:p>
      </dgm:t>
    </dgm:pt>
    <dgm:pt modelId="{96837F61-0B2F-4BFA-9FF8-070A388F548D}" type="pres">
      <dgm:prSet presAssocID="{D3671652-B682-41E6-8EA2-BC8C822D3DB6}" presName="composite" presStyleCnt="0"/>
      <dgm:spPr/>
      <dgm:t>
        <a:bodyPr/>
        <a:lstStyle/>
        <a:p>
          <a:endParaRPr lang="en-US"/>
        </a:p>
      </dgm:t>
    </dgm:pt>
    <dgm:pt modelId="{4A3D9FCB-DE13-4218-A627-3039342325B2}" type="pres">
      <dgm:prSet presAssocID="{D3671652-B682-41E6-8EA2-BC8C822D3DB6}" presName="rect1" presStyleLbl="trAlignAcc1" presStyleIdx="1" presStyleCnt="2" custScaleX="186412" custScaleY="95947">
        <dgm:presLayoutVars>
          <dgm:bulletEnabled val="1"/>
        </dgm:presLayoutVars>
      </dgm:prSet>
      <dgm:spPr/>
      <dgm:t>
        <a:bodyPr/>
        <a:lstStyle/>
        <a:p>
          <a:endParaRPr lang="en-US"/>
        </a:p>
      </dgm:t>
    </dgm:pt>
    <dgm:pt modelId="{800FA095-C1D4-455D-9DE8-B25F315620C4}" type="pres">
      <dgm:prSet presAssocID="{D3671652-B682-41E6-8EA2-BC8C822D3DB6}" presName="rect2" presStyleLbl="fgImgPlace1" presStyleIdx="1" presStyleCnt="2" custScaleX="155557" custLinFactX="-53800" custLinFactNeighborX="-100000" custLinFactNeighborY="8572"/>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t>
        <a:bodyPr/>
        <a:lstStyle/>
        <a:p>
          <a:endParaRPr lang="en-US"/>
        </a:p>
      </dgm:t>
    </dgm:pt>
  </dgm:ptLst>
  <dgm:cxnLst>
    <dgm:cxn modelId="{CD3363C7-1B9C-49BB-8B4F-67FCA2A1F9F2}" type="presOf" srcId="{C4C70050-A540-4E39-A9C9-8CA418913751}" destId="{AA228989-6FF6-40A6-90EA-08C61C7779B6}" srcOrd="0" destOrd="0" presId="urn:microsoft.com/office/officeart/2008/layout/PictureStrips"/>
    <dgm:cxn modelId="{9B03D734-8BE7-40F8-91E8-0BF4DF223D08}" srcId="{C4C70050-A540-4E39-A9C9-8CA418913751}" destId="{D3671652-B682-41E6-8EA2-BC8C822D3DB6}" srcOrd="1" destOrd="0" parTransId="{1FCD5D05-29E7-4B19-9A5B-7143243DBC3D}" sibTransId="{3FFFCD31-59A3-40F7-B0B7-3B2A7E4EFC9B}"/>
    <dgm:cxn modelId="{9DB62FB7-CE39-401D-B85B-3D121ECA1F3D}" srcId="{C4C70050-A540-4E39-A9C9-8CA418913751}" destId="{2CBE28A0-E610-4D7F-9F1A-CC28598A2051}" srcOrd="0" destOrd="0" parTransId="{B739B2F2-F0C4-4482-ACC8-87F6B5D5434A}" sibTransId="{6B98927C-6E95-43F9-866C-67AD23AC6360}"/>
    <dgm:cxn modelId="{1EF251B3-9E6F-4FD6-A9BB-645423483F98}" type="presOf" srcId="{D3671652-B682-41E6-8EA2-BC8C822D3DB6}" destId="{4A3D9FCB-DE13-4218-A627-3039342325B2}" srcOrd="0" destOrd="0" presId="urn:microsoft.com/office/officeart/2008/layout/PictureStrips"/>
    <dgm:cxn modelId="{E390E8D3-7C6B-498C-AC4C-74FC6F2DC123}" type="presOf" srcId="{2CBE28A0-E610-4D7F-9F1A-CC28598A2051}" destId="{DC647618-1BC3-40D5-A8BF-628BE9DD3625}" srcOrd="0" destOrd="0" presId="urn:microsoft.com/office/officeart/2008/layout/PictureStrips"/>
    <dgm:cxn modelId="{0FD841B6-AEA1-4A58-A0D9-E744A048A886}" type="presParOf" srcId="{AA228989-6FF6-40A6-90EA-08C61C7779B6}" destId="{A409D492-8D8A-49BB-858F-00FE6FA34CC7}" srcOrd="0" destOrd="0" presId="urn:microsoft.com/office/officeart/2008/layout/PictureStrips"/>
    <dgm:cxn modelId="{7770566B-DE46-4891-B7F7-BE4F1BA9CF79}" type="presParOf" srcId="{A409D492-8D8A-49BB-858F-00FE6FA34CC7}" destId="{DC647618-1BC3-40D5-A8BF-628BE9DD3625}" srcOrd="0" destOrd="0" presId="urn:microsoft.com/office/officeart/2008/layout/PictureStrips"/>
    <dgm:cxn modelId="{81B9016F-1447-497C-B335-D173CF2CEB5A}" type="presParOf" srcId="{A409D492-8D8A-49BB-858F-00FE6FA34CC7}" destId="{975E2E24-F2B0-43C4-9542-2A1D154188F0}" srcOrd="1" destOrd="0" presId="urn:microsoft.com/office/officeart/2008/layout/PictureStrips"/>
    <dgm:cxn modelId="{35BBB62D-0DFB-4820-A39E-F9455C7A1A0F}" type="presParOf" srcId="{AA228989-6FF6-40A6-90EA-08C61C7779B6}" destId="{CF3C55C2-B4D5-465E-A7C1-2A5651FA3F41}" srcOrd="1" destOrd="0" presId="urn:microsoft.com/office/officeart/2008/layout/PictureStrips"/>
    <dgm:cxn modelId="{CABA9067-B58A-4116-A2A5-899593F1DAA9}" type="presParOf" srcId="{AA228989-6FF6-40A6-90EA-08C61C7779B6}" destId="{96837F61-0B2F-4BFA-9FF8-070A388F548D}" srcOrd="2" destOrd="0" presId="urn:microsoft.com/office/officeart/2008/layout/PictureStrips"/>
    <dgm:cxn modelId="{E0672DE4-AB2E-405A-AD0B-0CBAB3D1A5AB}" type="presParOf" srcId="{96837F61-0B2F-4BFA-9FF8-070A388F548D}" destId="{4A3D9FCB-DE13-4218-A627-3039342325B2}" srcOrd="0" destOrd="0" presId="urn:microsoft.com/office/officeart/2008/layout/PictureStrips"/>
    <dgm:cxn modelId="{B4A36DC3-CB99-4B11-A905-4222409E673D}" type="presParOf" srcId="{96837F61-0B2F-4BFA-9FF8-070A388F548D}" destId="{800FA095-C1D4-455D-9DE8-B25F315620C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47618-1BC3-40D5-A8BF-628BE9DD3625}">
      <dsp:nvSpPr>
        <dsp:cNvPr id="0" name=""/>
        <dsp:cNvSpPr/>
      </dsp:nvSpPr>
      <dsp:spPr>
        <a:xfrm>
          <a:off x="7565" y="1062730"/>
          <a:ext cx="9596954" cy="1571350"/>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064328" tIns="182880" rIns="182880" bIns="182880" numCol="1" spcCol="1270" anchor="ctr" anchorCtr="0">
          <a:noAutofit/>
        </a:bodyPr>
        <a:lstStyle/>
        <a:p>
          <a:pPr lvl="0" algn="l" defTabSz="2133600">
            <a:lnSpc>
              <a:spcPct val="90000"/>
            </a:lnSpc>
            <a:spcBef>
              <a:spcPct val="0"/>
            </a:spcBef>
            <a:spcAft>
              <a:spcPts val="600"/>
            </a:spcAft>
          </a:pPr>
          <a:r>
            <a:rPr lang="en-US" sz="4800" b="1" kern="1200" dirty="0" smtClean="0">
              <a:latin typeface="Times New Roman" panose="02020603050405020304" pitchFamily="18" charset="0"/>
              <a:cs typeface="Times New Roman" panose="02020603050405020304" pitchFamily="18" charset="0"/>
            </a:rPr>
            <a:t>  </a:t>
          </a:r>
          <a:r>
            <a:rPr lang="en-US" sz="3200" b="1" kern="1200" dirty="0" smtClean="0">
              <a:latin typeface="Times New Roman" panose="02020603050405020304" pitchFamily="18" charset="0"/>
              <a:cs typeface="Times New Roman" panose="02020603050405020304" pitchFamily="18" charset="0"/>
            </a:rPr>
            <a:t>1.   </a:t>
          </a:r>
          <a:r>
            <a:rPr lang="en-US" sz="3200" b="1" kern="1200" dirty="0" smtClean="0">
              <a:solidFill>
                <a:srgbClr val="FF0000"/>
              </a:solidFill>
              <a:latin typeface="Times New Roman" panose="02020603050405020304" pitchFamily="18" charset="0"/>
              <a:cs typeface="Times New Roman" panose="02020603050405020304" pitchFamily="18" charset="0"/>
            </a:rPr>
            <a:t>1. </a:t>
          </a:r>
          <a:r>
            <a:rPr lang="en-US" sz="3200" b="1" kern="1200" dirty="0" err="1" smtClean="0">
              <a:solidFill>
                <a:srgbClr val="FF0000"/>
              </a:solidFill>
              <a:latin typeface="Times New Roman" panose="02020603050405020304" pitchFamily="18" charset="0"/>
              <a:cs typeface="Times New Roman" panose="02020603050405020304" pitchFamily="18" charset="0"/>
            </a:rPr>
            <a:t>Các</a:t>
          </a:r>
          <a:r>
            <a:rPr lang="en-US" sz="3200" b="1" kern="1200" dirty="0" smtClean="0">
              <a:solidFill>
                <a:srgbClr val="FF0000"/>
              </a:solidFill>
              <a:latin typeface="Times New Roman" panose="02020603050405020304" pitchFamily="18" charset="0"/>
              <a:cs typeface="Times New Roman" panose="02020603050405020304" pitchFamily="18" charset="0"/>
            </a:rPr>
            <a:t> </a:t>
          </a:r>
          <a:r>
            <a:rPr lang="en-US" sz="3200" b="1" kern="1200" dirty="0" err="1" smtClean="0">
              <a:solidFill>
                <a:srgbClr val="FF0000"/>
              </a:solidFill>
              <a:latin typeface="Times New Roman" panose="02020603050405020304" pitchFamily="18" charset="0"/>
              <a:cs typeface="Times New Roman" panose="02020603050405020304" pitchFamily="18" charset="0"/>
            </a:rPr>
            <a:t>giai</a:t>
          </a:r>
          <a:r>
            <a:rPr lang="en-US" sz="3200" b="1" kern="1200" dirty="0" smtClean="0">
              <a:solidFill>
                <a:srgbClr val="FF0000"/>
              </a:solidFill>
              <a:latin typeface="Times New Roman" panose="02020603050405020304" pitchFamily="18" charset="0"/>
              <a:cs typeface="Times New Roman" panose="02020603050405020304" pitchFamily="18" charset="0"/>
            </a:rPr>
            <a:t> </a:t>
          </a:r>
          <a:r>
            <a:rPr lang="en-US" sz="3200" b="1" kern="1200" dirty="0" err="1" smtClean="0">
              <a:solidFill>
                <a:srgbClr val="FF0000"/>
              </a:solidFill>
              <a:latin typeface="Times New Roman" panose="02020603050405020304" pitchFamily="18" charset="0"/>
              <a:cs typeface="Times New Roman" panose="02020603050405020304" pitchFamily="18" charset="0"/>
            </a:rPr>
            <a:t>đoạn</a:t>
          </a:r>
          <a:r>
            <a:rPr lang="en-US" sz="3200" b="1" kern="1200" dirty="0" smtClean="0">
              <a:solidFill>
                <a:srgbClr val="FF0000"/>
              </a:solidFill>
              <a:latin typeface="Times New Roman" panose="02020603050405020304" pitchFamily="18" charset="0"/>
              <a:cs typeface="Times New Roman" panose="02020603050405020304" pitchFamily="18" charset="0"/>
            </a:rPr>
            <a:t> </a:t>
          </a:r>
          <a:r>
            <a:rPr lang="en-US" sz="3200" b="1" kern="1200" dirty="0" err="1" smtClean="0">
              <a:solidFill>
                <a:srgbClr val="FF0000"/>
              </a:solidFill>
              <a:latin typeface="Times New Roman" panose="02020603050405020304" pitchFamily="18" charset="0"/>
              <a:cs typeface="Times New Roman" panose="02020603050405020304" pitchFamily="18" charset="0"/>
            </a:rPr>
            <a:t>phát</a:t>
          </a:r>
          <a:r>
            <a:rPr lang="en-US" sz="3200" b="1" kern="1200" dirty="0" smtClean="0">
              <a:solidFill>
                <a:srgbClr val="FF0000"/>
              </a:solidFill>
              <a:latin typeface="Times New Roman" panose="02020603050405020304" pitchFamily="18" charset="0"/>
              <a:cs typeface="Times New Roman" panose="02020603050405020304" pitchFamily="18" charset="0"/>
            </a:rPr>
            <a:t> </a:t>
          </a:r>
          <a:r>
            <a:rPr lang="en-US" sz="3200" b="1" kern="1200" dirty="0" err="1" smtClean="0">
              <a:solidFill>
                <a:srgbClr val="FF0000"/>
              </a:solidFill>
              <a:latin typeface="Times New Roman" panose="02020603050405020304" pitchFamily="18" charset="0"/>
              <a:cs typeface="Times New Roman" panose="02020603050405020304" pitchFamily="18" charset="0"/>
            </a:rPr>
            <a:t>triển</a:t>
          </a:r>
          <a:r>
            <a:rPr lang="en-US" sz="3200" b="1" kern="1200" dirty="0" smtClean="0">
              <a:solidFill>
                <a:srgbClr val="FF0000"/>
              </a:solidFill>
              <a:latin typeface="Times New Roman" panose="02020603050405020304" pitchFamily="18" charset="0"/>
              <a:cs typeface="Times New Roman" panose="02020603050405020304" pitchFamily="18" charset="0"/>
            </a:rPr>
            <a:t> </a:t>
          </a:r>
          <a:r>
            <a:rPr lang="en-US" sz="3200" b="1" kern="1200" dirty="0" err="1" smtClean="0">
              <a:solidFill>
                <a:srgbClr val="FF0000"/>
              </a:solidFill>
              <a:latin typeface="Times New Roman" panose="02020603050405020304" pitchFamily="18" charset="0"/>
              <a:cs typeface="Times New Roman" panose="02020603050405020304" pitchFamily="18" charset="0"/>
            </a:rPr>
            <a:t>của</a:t>
          </a:r>
          <a:r>
            <a:rPr lang="en-US" sz="3200" b="1" kern="1200" dirty="0" smtClean="0">
              <a:solidFill>
                <a:srgbClr val="FF0000"/>
              </a:solidFill>
              <a:latin typeface="Times New Roman" panose="02020603050405020304" pitchFamily="18" charset="0"/>
              <a:cs typeface="Times New Roman" panose="02020603050405020304" pitchFamily="18" charset="0"/>
            </a:rPr>
            <a:t> </a:t>
          </a:r>
          <a:r>
            <a:rPr lang="en-US" sz="3200" b="1" kern="1200" dirty="0" err="1" smtClean="0">
              <a:solidFill>
                <a:srgbClr val="FF0000"/>
              </a:solidFill>
              <a:latin typeface="Times New Roman" panose="02020603050405020304" pitchFamily="18" charset="0"/>
              <a:cs typeface="Times New Roman" panose="02020603050405020304" pitchFamily="18" charset="0"/>
            </a:rPr>
            <a:t>xã</a:t>
          </a:r>
          <a:r>
            <a:rPr lang="en-US" sz="3200" b="1" kern="1200" dirty="0" smtClean="0">
              <a:solidFill>
                <a:srgbClr val="FF0000"/>
              </a:solidFill>
              <a:latin typeface="Times New Roman" panose="02020603050405020304" pitchFamily="18" charset="0"/>
              <a:cs typeface="Times New Roman" panose="02020603050405020304" pitchFamily="18" charset="0"/>
            </a:rPr>
            <a:t> </a:t>
          </a:r>
          <a:r>
            <a:rPr lang="en-US" sz="3200" b="1" kern="1200" dirty="0" err="1" smtClean="0">
              <a:solidFill>
                <a:srgbClr val="FF0000"/>
              </a:solidFill>
              <a:latin typeface="Times New Roman" panose="02020603050405020304" pitchFamily="18" charset="0"/>
              <a:cs typeface="Times New Roman" panose="02020603050405020304" pitchFamily="18" charset="0"/>
            </a:rPr>
            <a:t>hội</a:t>
          </a:r>
          <a:endParaRPr lang="en-US" sz="3200" b="1" kern="1200" dirty="0" smtClean="0">
            <a:solidFill>
              <a:srgbClr val="FF0000"/>
            </a:solidFill>
            <a:latin typeface="Times New Roman" panose="02020603050405020304" pitchFamily="18" charset="0"/>
            <a:cs typeface="Times New Roman" panose="02020603050405020304" pitchFamily="18" charset="0"/>
          </a:endParaRPr>
        </a:p>
        <a:p>
          <a:pPr lvl="0" algn="l" defTabSz="2133600">
            <a:lnSpc>
              <a:spcPct val="90000"/>
            </a:lnSpc>
            <a:spcBef>
              <a:spcPct val="0"/>
            </a:spcBef>
            <a:spcAft>
              <a:spcPts val="600"/>
            </a:spcAft>
          </a:pPr>
          <a:r>
            <a:rPr lang="en-US" sz="3200" b="1" kern="1200" dirty="0" smtClean="0">
              <a:solidFill>
                <a:srgbClr val="FF0000"/>
              </a:solidFill>
              <a:latin typeface="Times New Roman" panose="02020603050405020304" pitchFamily="18" charset="0"/>
              <a:cs typeface="Times New Roman" panose="02020603050405020304" pitchFamily="18" charset="0"/>
            </a:rPr>
            <a:t>            </a:t>
          </a:r>
          <a:r>
            <a:rPr lang="en-US" sz="3200" b="1" kern="1200" dirty="0" err="1" smtClean="0">
              <a:solidFill>
                <a:srgbClr val="FF0000"/>
              </a:solidFill>
              <a:latin typeface="Times New Roman" panose="02020603050405020304" pitchFamily="18" charset="0"/>
              <a:cs typeface="Times New Roman" panose="02020603050405020304" pitchFamily="18" charset="0"/>
            </a:rPr>
            <a:t>nguyên</a:t>
          </a:r>
          <a:r>
            <a:rPr lang="en-US" sz="3200" b="1" kern="1200" dirty="0" smtClean="0">
              <a:solidFill>
                <a:srgbClr val="FF0000"/>
              </a:solidFill>
              <a:latin typeface="Times New Roman" panose="02020603050405020304" pitchFamily="18" charset="0"/>
              <a:cs typeface="Times New Roman" panose="02020603050405020304" pitchFamily="18" charset="0"/>
            </a:rPr>
            <a:t> </a:t>
          </a:r>
          <a:r>
            <a:rPr lang="en-US" sz="3200" b="1" kern="1200" dirty="0" err="1" smtClean="0">
              <a:solidFill>
                <a:srgbClr val="FF0000"/>
              </a:solidFill>
              <a:latin typeface="Times New Roman" panose="02020603050405020304" pitchFamily="18" charset="0"/>
              <a:cs typeface="Times New Roman" panose="02020603050405020304" pitchFamily="18" charset="0"/>
            </a:rPr>
            <a:t>thuỷ</a:t>
          </a:r>
          <a:r>
            <a:rPr lang="en-US" sz="3200" b="1" kern="1200" dirty="0" smtClean="0">
              <a:solidFill>
                <a:srgbClr val="FF0000"/>
              </a:solidFill>
              <a:latin typeface="Times New Roman" panose="02020603050405020304" pitchFamily="18" charset="0"/>
              <a:cs typeface="Times New Roman" panose="02020603050405020304" pitchFamily="18" charset="0"/>
            </a:rPr>
            <a:t>?</a:t>
          </a:r>
          <a:endParaRPr lang="en-US" sz="3200" b="1" kern="1200" dirty="0">
            <a:solidFill>
              <a:srgbClr val="FF0000"/>
            </a:solidFill>
            <a:latin typeface="Times New Roman" panose="02020603050405020304" pitchFamily="18" charset="0"/>
            <a:cs typeface="Times New Roman" panose="02020603050405020304" pitchFamily="18" charset="0"/>
          </a:endParaRPr>
        </a:p>
      </dsp:txBody>
      <dsp:txXfrm>
        <a:off x="7565" y="1062730"/>
        <a:ext cx="9596954" cy="1571350"/>
      </dsp:txXfrm>
    </dsp:sp>
    <dsp:sp modelId="{975E2E24-F2B0-43C4-9542-2A1D154188F0}">
      <dsp:nvSpPr>
        <dsp:cNvPr id="0" name=""/>
        <dsp:cNvSpPr/>
      </dsp:nvSpPr>
      <dsp:spPr>
        <a:xfrm>
          <a:off x="11841" y="1052614"/>
          <a:ext cx="1877298" cy="164488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A3D9FCB-DE13-4218-A627-3039342325B2}">
      <dsp:nvSpPr>
        <dsp:cNvPr id="0" name=""/>
        <dsp:cNvSpPr/>
      </dsp:nvSpPr>
      <dsp:spPr>
        <a:xfrm>
          <a:off x="119344" y="3072729"/>
          <a:ext cx="9373395" cy="1507663"/>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064328" tIns="167640" rIns="167640" bIns="167640" numCol="1" spcCol="1270" anchor="ctr" anchorCtr="0">
          <a:noAutofit/>
        </a:bodyPr>
        <a:lstStyle/>
        <a:p>
          <a:pPr lvl="0" algn="l" defTabSz="1955800">
            <a:lnSpc>
              <a:spcPct val="90000"/>
            </a:lnSpc>
            <a:spcBef>
              <a:spcPct val="0"/>
            </a:spcBef>
            <a:spcAft>
              <a:spcPct val="35000"/>
            </a:spcAft>
          </a:pPr>
          <a:r>
            <a:rPr lang="en-US" sz="4400" b="1" kern="1200" dirty="0" smtClean="0">
              <a:latin typeface="Times New Roman" panose="02020603050405020304" pitchFamily="18" charset="0"/>
              <a:cs typeface="Times New Roman" panose="02020603050405020304" pitchFamily="18" charset="0"/>
            </a:rPr>
            <a:t>       </a:t>
          </a:r>
        </a:p>
        <a:p>
          <a:pPr lvl="0" algn="l" defTabSz="1955800">
            <a:lnSpc>
              <a:spcPct val="90000"/>
            </a:lnSpc>
            <a:spcBef>
              <a:spcPct val="0"/>
            </a:spcBef>
            <a:spcAft>
              <a:spcPct val="35000"/>
            </a:spcAft>
          </a:pPr>
          <a:r>
            <a:rPr lang="en-US" sz="4400" b="1" kern="1200" dirty="0" smtClean="0">
              <a:latin typeface="Times New Roman" panose="02020603050405020304" pitchFamily="18" charset="0"/>
              <a:cs typeface="Times New Roman" panose="02020603050405020304" pitchFamily="18" charset="0"/>
            </a:rPr>
            <a:t>     </a:t>
          </a:r>
          <a:r>
            <a:rPr lang="en-US" sz="3100" b="1" kern="1200" dirty="0" smtClean="0">
              <a:solidFill>
                <a:srgbClr val="FF0000"/>
              </a:solidFill>
              <a:latin typeface="Times New Roman" panose="02020603050405020304" pitchFamily="18" charset="0"/>
              <a:cs typeface="Times New Roman" panose="02020603050405020304" pitchFamily="18" charset="0"/>
            </a:rPr>
            <a:t>2. </a:t>
          </a:r>
          <a:r>
            <a:rPr lang="en-US" sz="3100" b="1" kern="1200" dirty="0" err="1" smtClean="0">
              <a:solidFill>
                <a:srgbClr val="FF0000"/>
              </a:solidFill>
              <a:latin typeface="Times New Roman" panose="02020603050405020304" pitchFamily="18" charset="0"/>
              <a:cs typeface="Times New Roman" panose="02020603050405020304" pitchFamily="18" charset="0"/>
            </a:rPr>
            <a:t>Đời</a:t>
          </a:r>
          <a:r>
            <a:rPr lang="en-US" sz="3100" b="1" kern="1200" dirty="0" smtClean="0">
              <a:solidFill>
                <a:srgbClr val="FF0000"/>
              </a:solidFill>
              <a:latin typeface="Times New Roman" panose="02020603050405020304" pitchFamily="18" charset="0"/>
              <a:cs typeface="Times New Roman" panose="02020603050405020304" pitchFamily="18" charset="0"/>
            </a:rPr>
            <a:t> </a:t>
          </a:r>
          <a:r>
            <a:rPr lang="en-US" sz="3100" b="1" kern="1200" dirty="0" err="1" smtClean="0">
              <a:solidFill>
                <a:srgbClr val="FF0000"/>
              </a:solidFill>
              <a:latin typeface="Times New Roman" panose="02020603050405020304" pitchFamily="18" charset="0"/>
              <a:cs typeface="Times New Roman" panose="02020603050405020304" pitchFamily="18" charset="0"/>
            </a:rPr>
            <a:t>sống</a:t>
          </a:r>
          <a:r>
            <a:rPr lang="en-US" sz="3100" b="1" kern="1200" dirty="0" smtClean="0">
              <a:solidFill>
                <a:srgbClr val="FF0000"/>
              </a:solidFill>
              <a:latin typeface="Times New Roman" panose="02020603050405020304" pitchFamily="18" charset="0"/>
              <a:cs typeface="Times New Roman" panose="02020603050405020304" pitchFamily="18" charset="0"/>
            </a:rPr>
            <a:t> </a:t>
          </a:r>
          <a:r>
            <a:rPr lang="en-US" sz="3100" b="1" kern="1200" dirty="0" err="1" smtClean="0">
              <a:solidFill>
                <a:srgbClr val="FF0000"/>
              </a:solidFill>
              <a:latin typeface="Times New Roman" panose="02020603050405020304" pitchFamily="18" charset="0"/>
              <a:cs typeface="Times New Roman" panose="02020603050405020304" pitchFamily="18" charset="0"/>
            </a:rPr>
            <a:t>vật</a:t>
          </a:r>
          <a:r>
            <a:rPr lang="en-US" sz="3100" b="1" kern="1200" dirty="0" smtClean="0">
              <a:solidFill>
                <a:srgbClr val="FF0000"/>
              </a:solidFill>
              <a:latin typeface="Times New Roman" panose="02020603050405020304" pitchFamily="18" charset="0"/>
              <a:cs typeface="Times New Roman" panose="02020603050405020304" pitchFamily="18" charset="0"/>
            </a:rPr>
            <a:t> </a:t>
          </a:r>
          <a:r>
            <a:rPr lang="en-US" sz="3100" b="1" kern="1200" dirty="0" err="1" smtClean="0">
              <a:solidFill>
                <a:srgbClr val="FF0000"/>
              </a:solidFill>
              <a:latin typeface="Times New Roman" panose="02020603050405020304" pitchFamily="18" charset="0"/>
              <a:cs typeface="Times New Roman" panose="02020603050405020304" pitchFamily="18" charset="0"/>
            </a:rPr>
            <a:t>chất</a:t>
          </a:r>
          <a:r>
            <a:rPr lang="en-US" sz="3100" b="1" kern="1200" dirty="0" smtClean="0">
              <a:solidFill>
                <a:srgbClr val="FF0000"/>
              </a:solidFill>
              <a:latin typeface="Times New Roman" panose="02020603050405020304" pitchFamily="18" charset="0"/>
              <a:cs typeface="Times New Roman" panose="02020603050405020304" pitchFamily="18" charset="0"/>
            </a:rPr>
            <a:t> </a:t>
          </a:r>
          <a:r>
            <a:rPr lang="en-US" sz="3100" b="1" kern="1200" dirty="0" err="1" smtClean="0">
              <a:solidFill>
                <a:srgbClr val="FF0000"/>
              </a:solidFill>
              <a:latin typeface="Times New Roman" panose="02020603050405020304" pitchFamily="18" charset="0"/>
              <a:cs typeface="Times New Roman" panose="02020603050405020304" pitchFamily="18" charset="0"/>
            </a:rPr>
            <a:t>và</a:t>
          </a:r>
          <a:r>
            <a:rPr lang="en-US" sz="3100" b="1" kern="1200" dirty="0" smtClean="0">
              <a:solidFill>
                <a:srgbClr val="FF0000"/>
              </a:solidFill>
              <a:latin typeface="Times New Roman" panose="02020603050405020304" pitchFamily="18" charset="0"/>
              <a:cs typeface="Times New Roman" panose="02020603050405020304" pitchFamily="18" charset="0"/>
            </a:rPr>
            <a:t> </a:t>
          </a:r>
          <a:r>
            <a:rPr lang="en-US" sz="3100" b="1" kern="1200" dirty="0" err="1" smtClean="0">
              <a:solidFill>
                <a:srgbClr val="FF0000"/>
              </a:solidFill>
              <a:latin typeface="Times New Roman" panose="02020603050405020304" pitchFamily="18" charset="0"/>
              <a:cs typeface="Times New Roman" panose="02020603050405020304" pitchFamily="18" charset="0"/>
            </a:rPr>
            <a:t>tinh</a:t>
          </a:r>
          <a:r>
            <a:rPr lang="en-US" sz="3100" b="1" kern="1200" dirty="0" smtClean="0">
              <a:solidFill>
                <a:srgbClr val="FF0000"/>
              </a:solidFill>
              <a:latin typeface="Times New Roman" panose="02020603050405020304" pitchFamily="18" charset="0"/>
              <a:cs typeface="Times New Roman" panose="02020603050405020304" pitchFamily="18" charset="0"/>
            </a:rPr>
            <a:t> </a:t>
          </a:r>
          <a:r>
            <a:rPr lang="en-US" sz="3100" b="1" kern="1200" dirty="0" err="1" smtClean="0">
              <a:solidFill>
                <a:srgbClr val="FF0000"/>
              </a:solidFill>
              <a:latin typeface="Times New Roman" panose="02020603050405020304" pitchFamily="18" charset="0"/>
              <a:cs typeface="Times New Roman" panose="02020603050405020304" pitchFamily="18" charset="0"/>
            </a:rPr>
            <a:t>thần</a:t>
          </a:r>
          <a:r>
            <a:rPr lang="en-US" sz="3100" b="1" kern="1200" dirty="0" smtClean="0">
              <a:solidFill>
                <a:srgbClr val="FF0000"/>
              </a:solidFill>
              <a:latin typeface="Times New Roman" panose="02020603050405020304" pitchFamily="18" charset="0"/>
              <a:cs typeface="Times New Roman" panose="02020603050405020304" pitchFamily="18" charset="0"/>
            </a:rPr>
            <a:t> </a:t>
          </a:r>
          <a:r>
            <a:rPr lang="en-US" sz="3100" b="1" kern="1200" dirty="0" err="1" smtClean="0">
              <a:solidFill>
                <a:srgbClr val="FF0000"/>
              </a:solidFill>
              <a:latin typeface="Times New Roman" panose="02020603050405020304" pitchFamily="18" charset="0"/>
              <a:cs typeface="Times New Roman" panose="02020603050405020304" pitchFamily="18" charset="0"/>
            </a:rPr>
            <a:t>của</a:t>
          </a:r>
          <a:r>
            <a:rPr lang="en-US" sz="3100" b="1" kern="1200" dirty="0" smtClean="0">
              <a:solidFill>
                <a:srgbClr val="FF0000"/>
              </a:solidFill>
              <a:latin typeface="Times New Roman" panose="02020603050405020304" pitchFamily="18" charset="0"/>
              <a:cs typeface="Times New Roman" panose="02020603050405020304" pitchFamily="18" charset="0"/>
            </a:rPr>
            <a:t> </a:t>
          </a:r>
          <a:r>
            <a:rPr lang="en-US" sz="3100" b="1" kern="1200" dirty="0" err="1" smtClean="0">
              <a:solidFill>
                <a:srgbClr val="FF0000"/>
              </a:solidFill>
              <a:latin typeface="Times New Roman" panose="02020603050405020304" pitchFamily="18" charset="0"/>
              <a:cs typeface="Times New Roman" panose="02020603050405020304" pitchFamily="18" charset="0"/>
            </a:rPr>
            <a:t>người</a:t>
          </a:r>
          <a:endParaRPr lang="en-US" sz="3100" b="1" kern="1200" dirty="0" smtClean="0">
            <a:solidFill>
              <a:srgbClr val="FF0000"/>
            </a:solidFill>
            <a:latin typeface="Times New Roman" panose="02020603050405020304" pitchFamily="18" charset="0"/>
            <a:cs typeface="Times New Roman" panose="02020603050405020304" pitchFamily="18" charset="0"/>
          </a:endParaRPr>
        </a:p>
        <a:p>
          <a:pPr lvl="0" algn="l" defTabSz="1955800">
            <a:lnSpc>
              <a:spcPct val="90000"/>
            </a:lnSpc>
            <a:spcBef>
              <a:spcPct val="0"/>
            </a:spcBef>
            <a:spcAft>
              <a:spcPct val="35000"/>
            </a:spcAft>
          </a:pPr>
          <a:r>
            <a:rPr lang="en-US" sz="3200" b="1" kern="1200" dirty="0" smtClean="0">
              <a:solidFill>
                <a:srgbClr val="FF0000"/>
              </a:solidFill>
              <a:latin typeface="Times New Roman" panose="02020603050405020304" pitchFamily="18" charset="0"/>
              <a:cs typeface="Times New Roman" panose="02020603050405020304" pitchFamily="18" charset="0"/>
            </a:rPr>
            <a:t>          </a:t>
          </a:r>
          <a:r>
            <a:rPr lang="en-US" sz="3200" b="1" kern="1200" dirty="0" err="1" smtClean="0">
              <a:solidFill>
                <a:srgbClr val="FF0000"/>
              </a:solidFill>
              <a:latin typeface="Times New Roman" panose="02020603050405020304" pitchFamily="18" charset="0"/>
              <a:cs typeface="Times New Roman" panose="02020603050405020304" pitchFamily="18" charset="0"/>
            </a:rPr>
            <a:t>nguyên</a:t>
          </a:r>
          <a:r>
            <a:rPr lang="en-US" sz="3200" b="1" kern="1200" dirty="0" smtClean="0">
              <a:solidFill>
                <a:srgbClr val="FF0000"/>
              </a:solidFill>
              <a:latin typeface="Times New Roman" panose="02020603050405020304" pitchFamily="18" charset="0"/>
              <a:cs typeface="Times New Roman" panose="02020603050405020304" pitchFamily="18" charset="0"/>
            </a:rPr>
            <a:t> </a:t>
          </a:r>
          <a:r>
            <a:rPr lang="en-US" sz="3200" b="1" kern="1200" dirty="0" err="1" smtClean="0">
              <a:solidFill>
                <a:srgbClr val="FF0000"/>
              </a:solidFill>
              <a:latin typeface="Times New Roman" panose="02020603050405020304" pitchFamily="18" charset="0"/>
              <a:cs typeface="Times New Roman" panose="02020603050405020304" pitchFamily="18" charset="0"/>
            </a:rPr>
            <a:t>thủy</a:t>
          </a:r>
          <a:r>
            <a:rPr lang="en-US" sz="3200" b="1" kern="1200" dirty="0" smtClean="0">
              <a:solidFill>
                <a:srgbClr val="FF0000"/>
              </a:solidFill>
              <a:latin typeface="Times New Roman" panose="02020603050405020304" pitchFamily="18" charset="0"/>
              <a:cs typeface="Times New Roman" panose="02020603050405020304" pitchFamily="18" charset="0"/>
            </a:rPr>
            <a:t> </a:t>
          </a:r>
          <a:r>
            <a:rPr lang="en-US" sz="3200" b="1" kern="1200" dirty="0" err="1" smtClean="0">
              <a:solidFill>
                <a:srgbClr val="FF0000"/>
              </a:solidFill>
              <a:latin typeface="Times New Roman" panose="02020603050405020304" pitchFamily="18" charset="0"/>
              <a:cs typeface="Times New Roman" panose="02020603050405020304" pitchFamily="18" charset="0"/>
            </a:rPr>
            <a:t>trên</a:t>
          </a:r>
          <a:r>
            <a:rPr lang="en-US" sz="3200" b="1" kern="1200" dirty="0" smtClean="0">
              <a:solidFill>
                <a:srgbClr val="FF0000"/>
              </a:solidFill>
              <a:latin typeface="Times New Roman" panose="02020603050405020304" pitchFamily="18" charset="0"/>
              <a:cs typeface="Times New Roman" panose="02020603050405020304" pitchFamily="18" charset="0"/>
            </a:rPr>
            <a:t> </a:t>
          </a:r>
          <a:r>
            <a:rPr lang="en-US" sz="3200" b="1" kern="1200" dirty="0" err="1" smtClean="0">
              <a:solidFill>
                <a:srgbClr val="FF0000"/>
              </a:solidFill>
              <a:latin typeface="Times New Roman" panose="02020603050405020304" pitchFamily="18" charset="0"/>
              <a:cs typeface="Times New Roman" panose="02020603050405020304" pitchFamily="18" charset="0"/>
            </a:rPr>
            <a:t>đất</a:t>
          </a:r>
          <a:r>
            <a:rPr lang="en-US" sz="3200" b="1" kern="1200" dirty="0" smtClean="0">
              <a:solidFill>
                <a:srgbClr val="FF0000"/>
              </a:solidFill>
              <a:latin typeface="Times New Roman" panose="02020603050405020304" pitchFamily="18" charset="0"/>
              <a:cs typeface="Times New Roman" panose="02020603050405020304" pitchFamily="18" charset="0"/>
            </a:rPr>
            <a:t> </a:t>
          </a:r>
          <a:r>
            <a:rPr lang="en-US" sz="3200" b="1" kern="1200" dirty="0" err="1" smtClean="0">
              <a:solidFill>
                <a:srgbClr val="FF0000"/>
              </a:solidFill>
              <a:latin typeface="Times New Roman" panose="02020603050405020304" pitchFamily="18" charset="0"/>
              <a:cs typeface="Times New Roman" panose="02020603050405020304" pitchFamily="18" charset="0"/>
            </a:rPr>
            <a:t>nước</a:t>
          </a:r>
          <a:r>
            <a:rPr lang="en-US" sz="3200" b="1" kern="1200" dirty="0" smtClean="0">
              <a:solidFill>
                <a:srgbClr val="FF0000"/>
              </a:solidFill>
              <a:latin typeface="Times New Roman" panose="02020603050405020304" pitchFamily="18" charset="0"/>
              <a:cs typeface="Times New Roman" panose="02020603050405020304" pitchFamily="18" charset="0"/>
            </a:rPr>
            <a:t> </a:t>
          </a:r>
          <a:r>
            <a:rPr lang="en-US" sz="3200" b="1" kern="1200" dirty="0" err="1" smtClean="0">
              <a:solidFill>
                <a:srgbClr val="FF0000"/>
              </a:solidFill>
              <a:latin typeface="Times New Roman" panose="02020603050405020304" pitchFamily="18" charset="0"/>
              <a:cs typeface="Times New Roman" panose="02020603050405020304" pitchFamily="18" charset="0"/>
            </a:rPr>
            <a:t>Việt</a:t>
          </a:r>
          <a:r>
            <a:rPr lang="en-US" sz="3200" b="1" kern="1200" dirty="0" smtClean="0">
              <a:solidFill>
                <a:srgbClr val="FF0000"/>
              </a:solidFill>
              <a:latin typeface="Times New Roman" panose="02020603050405020304" pitchFamily="18" charset="0"/>
              <a:cs typeface="Times New Roman" panose="02020603050405020304" pitchFamily="18" charset="0"/>
            </a:rPr>
            <a:t> Nam.</a:t>
          </a:r>
        </a:p>
        <a:p>
          <a:pPr lvl="0" algn="l" defTabSz="1955800">
            <a:lnSpc>
              <a:spcPct val="90000"/>
            </a:lnSpc>
            <a:spcBef>
              <a:spcPct val="0"/>
            </a:spcBef>
            <a:spcAft>
              <a:spcPct val="35000"/>
            </a:spcAft>
          </a:pPr>
          <a:endParaRPr lang="en-US" sz="3200" b="1" kern="1200" dirty="0">
            <a:latin typeface="Times New Roman" panose="02020603050405020304" pitchFamily="18" charset="0"/>
            <a:cs typeface="Times New Roman" panose="02020603050405020304" pitchFamily="18" charset="0"/>
          </a:endParaRPr>
        </a:p>
      </dsp:txBody>
      <dsp:txXfrm>
        <a:off x="119344" y="3072729"/>
        <a:ext cx="9373395" cy="1507663"/>
      </dsp:txXfrm>
    </dsp:sp>
    <dsp:sp modelId="{800FA095-C1D4-455D-9DE8-B25F315620C4}">
      <dsp:nvSpPr>
        <dsp:cNvPr id="0" name=""/>
        <dsp:cNvSpPr/>
      </dsp:nvSpPr>
      <dsp:spPr>
        <a:xfrm>
          <a:off x="85103" y="2955344"/>
          <a:ext cx="1711042" cy="164991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1FF9A-5D45-F74A-8E65-EA78A99F6872}" type="datetimeFigureOut">
              <a:rPr lang="vi-VN" smtClean="0"/>
              <a:pPr/>
              <a:t>26/09/2022</a:t>
            </a:fld>
            <a:endParaRPr lang="vi-VN"/>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2D013-FC63-0247-92CD-2F8A85B03074}" type="slidenum">
              <a:rPr lang="vi-VN" smtClean="0"/>
              <a:pPr/>
              <a:t>‹#›</a:t>
            </a:fld>
            <a:endParaRPr lang="vi-VN"/>
          </a:p>
        </p:txBody>
      </p:sp>
    </p:spTree>
    <p:extLst>
      <p:ext uri="{BB962C8B-B14F-4D97-AF65-F5344CB8AC3E}">
        <p14:creationId xmlns:p14="http://schemas.microsoft.com/office/powerpoint/2010/main" val="1867562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2CE811-D71B-4BEB-B951-A18512CF141F}" type="slidenum">
              <a:rPr lang="vi-VN" smtClean="0"/>
              <a:pPr/>
              <a:t>11</a:t>
            </a:fld>
            <a:endParaRPr lang="vi-VN"/>
          </a:p>
        </p:txBody>
      </p:sp>
    </p:spTree>
    <p:extLst>
      <p:ext uri="{BB962C8B-B14F-4D97-AF65-F5344CB8AC3E}">
        <p14:creationId xmlns:p14="http://schemas.microsoft.com/office/powerpoint/2010/main" val="114505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4055-CB70-A446-8C13-0DA077128501}"/>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0630759-4025-EA4A-BD51-C44B84151A24}"/>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5E56E4FA-8A4E-634F-B6A6-21348D0AD437}"/>
              </a:ext>
            </a:extLst>
          </p:cNvPr>
          <p:cNvSpPr>
            <a:spLocks noGrp="1"/>
          </p:cNvSpPr>
          <p:nvPr>
            <p:ph type="dt" sz="half" idx="10"/>
          </p:nvPr>
        </p:nvSpPr>
        <p:spPr/>
        <p:txBody>
          <a:bodyPr/>
          <a:lstStyle/>
          <a:p>
            <a:fld id="{FDEB5595-F40D-2746-9918-1D8D868125D3}" type="datetimeFigureOut">
              <a:rPr lang="vi-VN" smtClean="0"/>
              <a:pPr/>
              <a:t>26/09/2022</a:t>
            </a:fld>
            <a:endParaRPr lang="vi-VN"/>
          </a:p>
        </p:txBody>
      </p:sp>
      <p:sp>
        <p:nvSpPr>
          <p:cNvPr id="5" name="Footer Placeholder 4">
            <a:extLst>
              <a:ext uri="{FF2B5EF4-FFF2-40B4-BE49-F238E27FC236}">
                <a16:creationId xmlns:a16="http://schemas.microsoft.com/office/drawing/2014/main" id="{456ECEB2-EB29-8A4A-B53C-AE233ACEC0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43BBE7C-F5BE-E140-9CC0-917A90641402}"/>
              </a:ext>
            </a:extLst>
          </p:cNvPr>
          <p:cNvSpPr>
            <a:spLocks noGrp="1"/>
          </p:cNvSpPr>
          <p:nvPr>
            <p:ph type="sldNum" sz="quarter" idx="12"/>
          </p:nvPr>
        </p:nvSpPr>
        <p:spPr/>
        <p:txBody>
          <a:bodyPr/>
          <a:lstStyle/>
          <a:p>
            <a:fld id="{00221D4A-FF1D-0048-9301-0A742DF77BC1}" type="slidenum">
              <a:rPr lang="vi-VN" smtClean="0"/>
              <a:pPr/>
              <a:t>‹#›</a:t>
            </a:fld>
            <a:endParaRPr lang="vi-VN"/>
          </a:p>
        </p:txBody>
      </p:sp>
    </p:spTree>
    <p:extLst>
      <p:ext uri="{BB962C8B-B14F-4D97-AF65-F5344CB8AC3E}">
        <p14:creationId xmlns:p14="http://schemas.microsoft.com/office/powerpoint/2010/main" val="2910466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91E1C-E8F5-AC45-B882-A6884E5AA1A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1D1A353-079C-664D-B0CC-097A6BF6EC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FB0B149-B68F-7E4D-A5F2-F90BD10983E9}"/>
              </a:ext>
            </a:extLst>
          </p:cNvPr>
          <p:cNvSpPr>
            <a:spLocks noGrp="1"/>
          </p:cNvSpPr>
          <p:nvPr>
            <p:ph type="dt" sz="half" idx="10"/>
          </p:nvPr>
        </p:nvSpPr>
        <p:spPr/>
        <p:txBody>
          <a:bodyPr/>
          <a:lstStyle/>
          <a:p>
            <a:fld id="{FDEB5595-F40D-2746-9918-1D8D868125D3}" type="datetimeFigureOut">
              <a:rPr lang="vi-VN" smtClean="0"/>
              <a:pPr/>
              <a:t>26/09/2022</a:t>
            </a:fld>
            <a:endParaRPr lang="vi-VN"/>
          </a:p>
        </p:txBody>
      </p:sp>
      <p:sp>
        <p:nvSpPr>
          <p:cNvPr id="5" name="Footer Placeholder 4">
            <a:extLst>
              <a:ext uri="{FF2B5EF4-FFF2-40B4-BE49-F238E27FC236}">
                <a16:creationId xmlns:a16="http://schemas.microsoft.com/office/drawing/2014/main" id="{03135F3C-2E45-ED43-92AC-192FCFDEE0A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FD22BBE-93EC-8E49-9D6E-B6D04F77203F}"/>
              </a:ext>
            </a:extLst>
          </p:cNvPr>
          <p:cNvSpPr>
            <a:spLocks noGrp="1"/>
          </p:cNvSpPr>
          <p:nvPr>
            <p:ph type="sldNum" sz="quarter" idx="12"/>
          </p:nvPr>
        </p:nvSpPr>
        <p:spPr/>
        <p:txBody>
          <a:bodyPr/>
          <a:lstStyle/>
          <a:p>
            <a:fld id="{00221D4A-FF1D-0048-9301-0A742DF77BC1}" type="slidenum">
              <a:rPr lang="vi-VN" smtClean="0"/>
              <a:pPr/>
              <a:t>‹#›</a:t>
            </a:fld>
            <a:endParaRPr lang="vi-VN"/>
          </a:p>
        </p:txBody>
      </p:sp>
    </p:spTree>
    <p:extLst>
      <p:ext uri="{BB962C8B-B14F-4D97-AF65-F5344CB8AC3E}">
        <p14:creationId xmlns:p14="http://schemas.microsoft.com/office/powerpoint/2010/main" val="131422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1CE711-C70A-7E4E-8055-B123990AE85D}"/>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5D22F52-32CB-4742-A76A-466B41A97BE8}"/>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824EBC1-B1A9-2D41-A0F5-EA41D9534CDE}"/>
              </a:ext>
            </a:extLst>
          </p:cNvPr>
          <p:cNvSpPr>
            <a:spLocks noGrp="1"/>
          </p:cNvSpPr>
          <p:nvPr>
            <p:ph type="dt" sz="half" idx="10"/>
          </p:nvPr>
        </p:nvSpPr>
        <p:spPr/>
        <p:txBody>
          <a:bodyPr/>
          <a:lstStyle/>
          <a:p>
            <a:fld id="{FDEB5595-F40D-2746-9918-1D8D868125D3}" type="datetimeFigureOut">
              <a:rPr lang="vi-VN" smtClean="0"/>
              <a:pPr/>
              <a:t>26/09/2022</a:t>
            </a:fld>
            <a:endParaRPr lang="vi-VN"/>
          </a:p>
        </p:txBody>
      </p:sp>
      <p:sp>
        <p:nvSpPr>
          <p:cNvPr id="5" name="Footer Placeholder 4">
            <a:extLst>
              <a:ext uri="{FF2B5EF4-FFF2-40B4-BE49-F238E27FC236}">
                <a16:creationId xmlns:a16="http://schemas.microsoft.com/office/drawing/2014/main" id="{433AAF04-27DD-7842-950F-D59F6971703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B9B714D-AA55-B348-B598-47664AEB8E40}"/>
              </a:ext>
            </a:extLst>
          </p:cNvPr>
          <p:cNvSpPr>
            <a:spLocks noGrp="1"/>
          </p:cNvSpPr>
          <p:nvPr>
            <p:ph type="sldNum" sz="quarter" idx="12"/>
          </p:nvPr>
        </p:nvSpPr>
        <p:spPr/>
        <p:txBody>
          <a:bodyPr/>
          <a:lstStyle/>
          <a:p>
            <a:fld id="{00221D4A-FF1D-0048-9301-0A742DF77BC1}" type="slidenum">
              <a:rPr lang="vi-VN" smtClean="0"/>
              <a:pPr/>
              <a:t>‹#›</a:t>
            </a:fld>
            <a:endParaRPr lang="vi-VN"/>
          </a:p>
        </p:txBody>
      </p:sp>
    </p:spTree>
    <p:extLst>
      <p:ext uri="{BB962C8B-B14F-4D97-AF65-F5344CB8AC3E}">
        <p14:creationId xmlns:p14="http://schemas.microsoft.com/office/powerpoint/2010/main" val="387433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B00C7-1A5D-294B-B9A5-36143CE33F0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FB6A4EB-2270-064E-BAEF-18A7E2A496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71B277D-4E08-0541-9D82-C688E0109F45}"/>
              </a:ext>
            </a:extLst>
          </p:cNvPr>
          <p:cNvSpPr>
            <a:spLocks noGrp="1"/>
          </p:cNvSpPr>
          <p:nvPr>
            <p:ph type="dt" sz="half" idx="10"/>
          </p:nvPr>
        </p:nvSpPr>
        <p:spPr/>
        <p:txBody>
          <a:bodyPr/>
          <a:lstStyle/>
          <a:p>
            <a:fld id="{FDEB5595-F40D-2746-9918-1D8D868125D3}" type="datetimeFigureOut">
              <a:rPr lang="vi-VN" smtClean="0"/>
              <a:pPr/>
              <a:t>26/09/2022</a:t>
            </a:fld>
            <a:endParaRPr lang="vi-VN"/>
          </a:p>
        </p:txBody>
      </p:sp>
      <p:sp>
        <p:nvSpPr>
          <p:cNvPr id="5" name="Footer Placeholder 4">
            <a:extLst>
              <a:ext uri="{FF2B5EF4-FFF2-40B4-BE49-F238E27FC236}">
                <a16:creationId xmlns:a16="http://schemas.microsoft.com/office/drawing/2014/main" id="{57BDF667-D637-D948-B0B1-685CD606621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560BEA7-28A0-7846-9D89-F57FD9FCD9A8}"/>
              </a:ext>
            </a:extLst>
          </p:cNvPr>
          <p:cNvSpPr>
            <a:spLocks noGrp="1"/>
          </p:cNvSpPr>
          <p:nvPr>
            <p:ph type="sldNum" sz="quarter" idx="12"/>
          </p:nvPr>
        </p:nvSpPr>
        <p:spPr/>
        <p:txBody>
          <a:bodyPr/>
          <a:lstStyle/>
          <a:p>
            <a:fld id="{00221D4A-FF1D-0048-9301-0A742DF77BC1}" type="slidenum">
              <a:rPr lang="vi-VN" smtClean="0"/>
              <a:pPr/>
              <a:t>‹#›</a:t>
            </a:fld>
            <a:endParaRPr lang="vi-VN"/>
          </a:p>
        </p:txBody>
      </p:sp>
    </p:spTree>
    <p:extLst>
      <p:ext uri="{BB962C8B-B14F-4D97-AF65-F5344CB8AC3E}">
        <p14:creationId xmlns:p14="http://schemas.microsoft.com/office/powerpoint/2010/main" val="3442437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808FA-46CC-7947-900A-529DCBCBEBE5}"/>
              </a:ext>
            </a:extLst>
          </p:cNvPr>
          <p:cNvSpPr>
            <a:spLocks noGrp="1"/>
          </p:cNvSpPr>
          <p:nvPr>
            <p:ph type="title"/>
          </p:nvPr>
        </p:nvSpPr>
        <p:spPr>
          <a:xfrm>
            <a:off x="675878" y="1709739"/>
            <a:ext cx="8543925"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B278BE9-DF41-ED40-831B-802A83A0D8C0}"/>
              </a:ext>
            </a:extLst>
          </p:cNvPr>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B9E9AA-F87A-144D-91CC-764BA4ED90BD}"/>
              </a:ext>
            </a:extLst>
          </p:cNvPr>
          <p:cNvSpPr>
            <a:spLocks noGrp="1"/>
          </p:cNvSpPr>
          <p:nvPr>
            <p:ph type="dt" sz="half" idx="10"/>
          </p:nvPr>
        </p:nvSpPr>
        <p:spPr/>
        <p:txBody>
          <a:bodyPr/>
          <a:lstStyle/>
          <a:p>
            <a:fld id="{FDEB5595-F40D-2746-9918-1D8D868125D3}" type="datetimeFigureOut">
              <a:rPr lang="vi-VN" smtClean="0"/>
              <a:pPr/>
              <a:t>26/09/2022</a:t>
            </a:fld>
            <a:endParaRPr lang="vi-VN"/>
          </a:p>
        </p:txBody>
      </p:sp>
      <p:sp>
        <p:nvSpPr>
          <p:cNvPr id="5" name="Footer Placeholder 4">
            <a:extLst>
              <a:ext uri="{FF2B5EF4-FFF2-40B4-BE49-F238E27FC236}">
                <a16:creationId xmlns:a16="http://schemas.microsoft.com/office/drawing/2014/main" id="{6D58C13F-0282-4A42-B8E2-6D364E1521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9E58E9B-B47C-F14B-9AD1-398820F93707}"/>
              </a:ext>
            </a:extLst>
          </p:cNvPr>
          <p:cNvSpPr>
            <a:spLocks noGrp="1"/>
          </p:cNvSpPr>
          <p:nvPr>
            <p:ph type="sldNum" sz="quarter" idx="12"/>
          </p:nvPr>
        </p:nvSpPr>
        <p:spPr/>
        <p:txBody>
          <a:bodyPr/>
          <a:lstStyle/>
          <a:p>
            <a:fld id="{00221D4A-FF1D-0048-9301-0A742DF77BC1}" type="slidenum">
              <a:rPr lang="vi-VN" smtClean="0"/>
              <a:pPr/>
              <a:t>‹#›</a:t>
            </a:fld>
            <a:endParaRPr lang="vi-VN"/>
          </a:p>
        </p:txBody>
      </p:sp>
    </p:spTree>
    <p:extLst>
      <p:ext uri="{BB962C8B-B14F-4D97-AF65-F5344CB8AC3E}">
        <p14:creationId xmlns:p14="http://schemas.microsoft.com/office/powerpoint/2010/main" val="3157274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F85EC-C3AC-7F48-B24B-61807BD4BB0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89CB7AA-5C69-CA4D-A77E-11FB32A61F61}"/>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99C5AB6-FD83-B240-9E16-438A8599D202}"/>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4848E4F-803B-EB46-BD04-9D6723B8C3D9}"/>
              </a:ext>
            </a:extLst>
          </p:cNvPr>
          <p:cNvSpPr>
            <a:spLocks noGrp="1"/>
          </p:cNvSpPr>
          <p:nvPr>
            <p:ph type="dt" sz="half" idx="10"/>
          </p:nvPr>
        </p:nvSpPr>
        <p:spPr/>
        <p:txBody>
          <a:bodyPr/>
          <a:lstStyle/>
          <a:p>
            <a:fld id="{FDEB5595-F40D-2746-9918-1D8D868125D3}" type="datetimeFigureOut">
              <a:rPr lang="vi-VN" smtClean="0"/>
              <a:pPr/>
              <a:t>26/09/2022</a:t>
            </a:fld>
            <a:endParaRPr lang="vi-VN"/>
          </a:p>
        </p:txBody>
      </p:sp>
      <p:sp>
        <p:nvSpPr>
          <p:cNvPr id="6" name="Footer Placeholder 5">
            <a:extLst>
              <a:ext uri="{FF2B5EF4-FFF2-40B4-BE49-F238E27FC236}">
                <a16:creationId xmlns:a16="http://schemas.microsoft.com/office/drawing/2014/main" id="{1279D11A-0F29-0D42-870C-F054DE25B0A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B0ACC55-C802-9044-8F02-93F3848B28D9}"/>
              </a:ext>
            </a:extLst>
          </p:cNvPr>
          <p:cNvSpPr>
            <a:spLocks noGrp="1"/>
          </p:cNvSpPr>
          <p:nvPr>
            <p:ph type="sldNum" sz="quarter" idx="12"/>
          </p:nvPr>
        </p:nvSpPr>
        <p:spPr/>
        <p:txBody>
          <a:bodyPr/>
          <a:lstStyle/>
          <a:p>
            <a:fld id="{00221D4A-FF1D-0048-9301-0A742DF77BC1}" type="slidenum">
              <a:rPr lang="vi-VN" smtClean="0"/>
              <a:pPr/>
              <a:t>‹#›</a:t>
            </a:fld>
            <a:endParaRPr lang="vi-VN"/>
          </a:p>
        </p:txBody>
      </p:sp>
    </p:spTree>
    <p:extLst>
      <p:ext uri="{BB962C8B-B14F-4D97-AF65-F5344CB8AC3E}">
        <p14:creationId xmlns:p14="http://schemas.microsoft.com/office/powerpoint/2010/main" val="263956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4B11D-70FF-6944-8DFA-8E0804F41E39}"/>
              </a:ext>
            </a:extLst>
          </p:cNvPr>
          <p:cNvSpPr>
            <a:spLocks noGrp="1"/>
          </p:cNvSpPr>
          <p:nvPr>
            <p:ph type="title"/>
          </p:nvPr>
        </p:nvSpPr>
        <p:spPr>
          <a:xfrm>
            <a:off x="682328" y="365126"/>
            <a:ext cx="8543925"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46F759E-ED56-0446-A390-2915C3BDEDA5}"/>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A3630D-2B8F-1541-B806-98D2B76E064B}"/>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4AA297DD-A055-1A4E-AD18-8655E1669060}"/>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3AC1BD-45E3-D748-A4A6-7FC78D18F856}"/>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2067AE3-BE92-944F-80A7-1EED400D56A7}"/>
              </a:ext>
            </a:extLst>
          </p:cNvPr>
          <p:cNvSpPr>
            <a:spLocks noGrp="1"/>
          </p:cNvSpPr>
          <p:nvPr>
            <p:ph type="dt" sz="half" idx="10"/>
          </p:nvPr>
        </p:nvSpPr>
        <p:spPr/>
        <p:txBody>
          <a:bodyPr/>
          <a:lstStyle/>
          <a:p>
            <a:fld id="{FDEB5595-F40D-2746-9918-1D8D868125D3}" type="datetimeFigureOut">
              <a:rPr lang="vi-VN" smtClean="0"/>
              <a:pPr/>
              <a:t>26/09/2022</a:t>
            </a:fld>
            <a:endParaRPr lang="vi-VN"/>
          </a:p>
        </p:txBody>
      </p:sp>
      <p:sp>
        <p:nvSpPr>
          <p:cNvPr id="8" name="Footer Placeholder 7">
            <a:extLst>
              <a:ext uri="{FF2B5EF4-FFF2-40B4-BE49-F238E27FC236}">
                <a16:creationId xmlns:a16="http://schemas.microsoft.com/office/drawing/2014/main" id="{E6312857-D3B4-7940-9595-E894F4AF836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DB2C47CA-4DBC-8846-B6DE-DFA89AF219EC}"/>
              </a:ext>
            </a:extLst>
          </p:cNvPr>
          <p:cNvSpPr>
            <a:spLocks noGrp="1"/>
          </p:cNvSpPr>
          <p:nvPr>
            <p:ph type="sldNum" sz="quarter" idx="12"/>
          </p:nvPr>
        </p:nvSpPr>
        <p:spPr/>
        <p:txBody>
          <a:bodyPr/>
          <a:lstStyle/>
          <a:p>
            <a:fld id="{00221D4A-FF1D-0048-9301-0A742DF77BC1}" type="slidenum">
              <a:rPr lang="vi-VN" smtClean="0"/>
              <a:pPr/>
              <a:t>‹#›</a:t>
            </a:fld>
            <a:endParaRPr lang="vi-VN"/>
          </a:p>
        </p:txBody>
      </p:sp>
    </p:spTree>
    <p:extLst>
      <p:ext uri="{BB962C8B-B14F-4D97-AF65-F5344CB8AC3E}">
        <p14:creationId xmlns:p14="http://schemas.microsoft.com/office/powerpoint/2010/main" val="225017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70A5C-B209-C34D-B73F-DABADEBA865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CD5FF65-3C14-204C-9666-7CC3B06CE2A3}"/>
              </a:ext>
            </a:extLst>
          </p:cNvPr>
          <p:cNvSpPr>
            <a:spLocks noGrp="1"/>
          </p:cNvSpPr>
          <p:nvPr>
            <p:ph type="dt" sz="half" idx="10"/>
          </p:nvPr>
        </p:nvSpPr>
        <p:spPr/>
        <p:txBody>
          <a:bodyPr/>
          <a:lstStyle/>
          <a:p>
            <a:fld id="{FDEB5595-F40D-2746-9918-1D8D868125D3}" type="datetimeFigureOut">
              <a:rPr lang="vi-VN" smtClean="0"/>
              <a:pPr/>
              <a:t>26/09/2022</a:t>
            </a:fld>
            <a:endParaRPr lang="vi-VN"/>
          </a:p>
        </p:txBody>
      </p:sp>
      <p:sp>
        <p:nvSpPr>
          <p:cNvPr id="4" name="Footer Placeholder 3">
            <a:extLst>
              <a:ext uri="{FF2B5EF4-FFF2-40B4-BE49-F238E27FC236}">
                <a16:creationId xmlns:a16="http://schemas.microsoft.com/office/drawing/2014/main" id="{64617A69-59B4-FE43-9DB4-4F771CC8E64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6D46075-C5F5-E248-A1AF-5BBFC13733DB}"/>
              </a:ext>
            </a:extLst>
          </p:cNvPr>
          <p:cNvSpPr>
            <a:spLocks noGrp="1"/>
          </p:cNvSpPr>
          <p:nvPr>
            <p:ph type="sldNum" sz="quarter" idx="12"/>
          </p:nvPr>
        </p:nvSpPr>
        <p:spPr/>
        <p:txBody>
          <a:bodyPr/>
          <a:lstStyle/>
          <a:p>
            <a:fld id="{00221D4A-FF1D-0048-9301-0A742DF77BC1}" type="slidenum">
              <a:rPr lang="vi-VN" smtClean="0"/>
              <a:pPr/>
              <a:t>‹#›</a:t>
            </a:fld>
            <a:endParaRPr lang="vi-VN"/>
          </a:p>
        </p:txBody>
      </p:sp>
    </p:spTree>
    <p:extLst>
      <p:ext uri="{BB962C8B-B14F-4D97-AF65-F5344CB8AC3E}">
        <p14:creationId xmlns:p14="http://schemas.microsoft.com/office/powerpoint/2010/main" val="991801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11AB5D-887E-6D48-B9BF-05FFB56089AD}"/>
              </a:ext>
            </a:extLst>
          </p:cNvPr>
          <p:cNvSpPr>
            <a:spLocks noGrp="1"/>
          </p:cNvSpPr>
          <p:nvPr>
            <p:ph type="dt" sz="half" idx="10"/>
          </p:nvPr>
        </p:nvSpPr>
        <p:spPr/>
        <p:txBody>
          <a:bodyPr/>
          <a:lstStyle/>
          <a:p>
            <a:fld id="{FDEB5595-F40D-2746-9918-1D8D868125D3}" type="datetimeFigureOut">
              <a:rPr lang="vi-VN" smtClean="0"/>
              <a:pPr/>
              <a:t>26/09/2022</a:t>
            </a:fld>
            <a:endParaRPr lang="vi-VN"/>
          </a:p>
        </p:txBody>
      </p:sp>
      <p:sp>
        <p:nvSpPr>
          <p:cNvPr id="3" name="Footer Placeholder 2">
            <a:extLst>
              <a:ext uri="{FF2B5EF4-FFF2-40B4-BE49-F238E27FC236}">
                <a16:creationId xmlns:a16="http://schemas.microsoft.com/office/drawing/2014/main" id="{400619EC-FFF7-014D-823D-71ACE6572BB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F80250A5-7C75-8B41-85DB-67E4503B5B96}"/>
              </a:ext>
            </a:extLst>
          </p:cNvPr>
          <p:cNvSpPr>
            <a:spLocks noGrp="1"/>
          </p:cNvSpPr>
          <p:nvPr>
            <p:ph type="sldNum" sz="quarter" idx="12"/>
          </p:nvPr>
        </p:nvSpPr>
        <p:spPr/>
        <p:txBody>
          <a:bodyPr/>
          <a:lstStyle/>
          <a:p>
            <a:fld id="{00221D4A-FF1D-0048-9301-0A742DF77BC1}" type="slidenum">
              <a:rPr lang="vi-VN" smtClean="0"/>
              <a:pPr/>
              <a:t>‹#›</a:t>
            </a:fld>
            <a:endParaRPr lang="vi-VN"/>
          </a:p>
        </p:txBody>
      </p:sp>
    </p:spTree>
    <p:extLst>
      <p:ext uri="{BB962C8B-B14F-4D97-AF65-F5344CB8AC3E}">
        <p14:creationId xmlns:p14="http://schemas.microsoft.com/office/powerpoint/2010/main" val="302696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6D5BA-8534-F440-B084-2AD21CAB1BE7}"/>
              </a:ext>
            </a:extLst>
          </p:cNvPr>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ABC25BAA-0BB2-B948-8DAD-EDA47EA763AB}"/>
              </a:ext>
            </a:extLst>
          </p:cNvPr>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547192F-0B21-614B-B228-5959994EF617}"/>
              </a:ext>
            </a:extLst>
          </p:cNvPr>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1583F6-D1A9-4845-A9E9-8C649CBF475B}"/>
              </a:ext>
            </a:extLst>
          </p:cNvPr>
          <p:cNvSpPr>
            <a:spLocks noGrp="1"/>
          </p:cNvSpPr>
          <p:nvPr>
            <p:ph type="dt" sz="half" idx="10"/>
          </p:nvPr>
        </p:nvSpPr>
        <p:spPr/>
        <p:txBody>
          <a:bodyPr/>
          <a:lstStyle/>
          <a:p>
            <a:fld id="{FDEB5595-F40D-2746-9918-1D8D868125D3}" type="datetimeFigureOut">
              <a:rPr lang="vi-VN" smtClean="0"/>
              <a:pPr/>
              <a:t>26/09/2022</a:t>
            </a:fld>
            <a:endParaRPr lang="vi-VN"/>
          </a:p>
        </p:txBody>
      </p:sp>
      <p:sp>
        <p:nvSpPr>
          <p:cNvPr id="6" name="Footer Placeholder 5">
            <a:extLst>
              <a:ext uri="{FF2B5EF4-FFF2-40B4-BE49-F238E27FC236}">
                <a16:creationId xmlns:a16="http://schemas.microsoft.com/office/drawing/2014/main" id="{2B1DBFC7-3F1D-B847-8431-2EF41317C3C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7995322-F51E-9E41-B8DC-3F678743A652}"/>
              </a:ext>
            </a:extLst>
          </p:cNvPr>
          <p:cNvSpPr>
            <a:spLocks noGrp="1"/>
          </p:cNvSpPr>
          <p:nvPr>
            <p:ph type="sldNum" sz="quarter" idx="12"/>
          </p:nvPr>
        </p:nvSpPr>
        <p:spPr/>
        <p:txBody>
          <a:bodyPr/>
          <a:lstStyle/>
          <a:p>
            <a:fld id="{00221D4A-FF1D-0048-9301-0A742DF77BC1}" type="slidenum">
              <a:rPr lang="vi-VN" smtClean="0"/>
              <a:pPr/>
              <a:t>‹#›</a:t>
            </a:fld>
            <a:endParaRPr lang="vi-VN"/>
          </a:p>
        </p:txBody>
      </p:sp>
    </p:spTree>
    <p:extLst>
      <p:ext uri="{BB962C8B-B14F-4D97-AF65-F5344CB8AC3E}">
        <p14:creationId xmlns:p14="http://schemas.microsoft.com/office/powerpoint/2010/main" val="2018349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2D493-7867-264D-9F3E-085AFA5180F8}"/>
              </a:ext>
            </a:extLst>
          </p:cNvPr>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127ACB1-F0FA-5E41-BF96-CC1D588369E3}"/>
              </a:ext>
            </a:extLst>
          </p:cNvPr>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C09CD67-AF1A-674C-9E81-7E27F23152A0}"/>
              </a:ext>
            </a:extLst>
          </p:cNvPr>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BA165D-C001-A04B-BC27-7A10566216E0}"/>
              </a:ext>
            </a:extLst>
          </p:cNvPr>
          <p:cNvSpPr>
            <a:spLocks noGrp="1"/>
          </p:cNvSpPr>
          <p:nvPr>
            <p:ph type="dt" sz="half" idx="10"/>
          </p:nvPr>
        </p:nvSpPr>
        <p:spPr/>
        <p:txBody>
          <a:bodyPr/>
          <a:lstStyle/>
          <a:p>
            <a:fld id="{FDEB5595-F40D-2746-9918-1D8D868125D3}" type="datetimeFigureOut">
              <a:rPr lang="vi-VN" smtClean="0"/>
              <a:pPr/>
              <a:t>26/09/2022</a:t>
            </a:fld>
            <a:endParaRPr lang="vi-VN"/>
          </a:p>
        </p:txBody>
      </p:sp>
      <p:sp>
        <p:nvSpPr>
          <p:cNvPr id="6" name="Footer Placeholder 5">
            <a:extLst>
              <a:ext uri="{FF2B5EF4-FFF2-40B4-BE49-F238E27FC236}">
                <a16:creationId xmlns:a16="http://schemas.microsoft.com/office/drawing/2014/main" id="{EFD022CB-F267-404F-BB19-AFE4D00E886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B385940-8089-E84A-9273-A941D872ECFB}"/>
              </a:ext>
            </a:extLst>
          </p:cNvPr>
          <p:cNvSpPr>
            <a:spLocks noGrp="1"/>
          </p:cNvSpPr>
          <p:nvPr>
            <p:ph type="sldNum" sz="quarter" idx="12"/>
          </p:nvPr>
        </p:nvSpPr>
        <p:spPr/>
        <p:txBody>
          <a:bodyPr/>
          <a:lstStyle/>
          <a:p>
            <a:fld id="{00221D4A-FF1D-0048-9301-0A742DF77BC1}" type="slidenum">
              <a:rPr lang="vi-VN" smtClean="0"/>
              <a:pPr/>
              <a:t>‹#›</a:t>
            </a:fld>
            <a:endParaRPr lang="vi-VN"/>
          </a:p>
        </p:txBody>
      </p:sp>
    </p:spTree>
    <p:extLst>
      <p:ext uri="{BB962C8B-B14F-4D97-AF65-F5344CB8AC3E}">
        <p14:creationId xmlns:p14="http://schemas.microsoft.com/office/powerpoint/2010/main" val="237501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97D063-47C3-4C41-AE7B-7F6322B1104E}"/>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5F8DBA7-98CE-9747-B664-CDFF8409DD3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C01972-1815-CC4F-9F34-238C307C66D7}"/>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B5595-F40D-2746-9918-1D8D868125D3}" type="datetimeFigureOut">
              <a:rPr lang="vi-VN" smtClean="0"/>
              <a:pPr/>
              <a:t>26/09/2022</a:t>
            </a:fld>
            <a:endParaRPr lang="vi-VN"/>
          </a:p>
        </p:txBody>
      </p:sp>
      <p:sp>
        <p:nvSpPr>
          <p:cNvPr id="5" name="Footer Placeholder 4">
            <a:extLst>
              <a:ext uri="{FF2B5EF4-FFF2-40B4-BE49-F238E27FC236}">
                <a16:creationId xmlns:a16="http://schemas.microsoft.com/office/drawing/2014/main" id="{8D2F8837-0BC9-8541-BA8C-C99730A893C8}"/>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D378C493-100B-ED4B-8D7A-FC48B929684A}"/>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21D4A-FF1D-0048-9301-0A742DF77BC1}" type="slidenum">
              <a:rPr lang="vi-VN" smtClean="0"/>
              <a:pPr/>
              <a:t>‹#›</a:t>
            </a:fld>
            <a:endParaRPr lang="vi-VN"/>
          </a:p>
        </p:txBody>
      </p:sp>
    </p:spTree>
    <p:extLst>
      <p:ext uri="{BB962C8B-B14F-4D97-AF65-F5344CB8AC3E}">
        <p14:creationId xmlns:p14="http://schemas.microsoft.com/office/powerpoint/2010/main" val="2502504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29.gif"/><Relationship Id="rId7" Type="http://schemas.openxmlformats.org/officeDocument/2006/relationships/image" Target="../media/image33.gif"/><Relationship Id="rId2" Type="http://schemas.openxmlformats.org/officeDocument/2006/relationships/image" Target="../media/image28.gif"/><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gif"/></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ịch sử và Địa lí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56" y="81483"/>
            <a:ext cx="1622775" cy="23696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50324" y="437662"/>
            <a:ext cx="2014263" cy="392415"/>
          </a:xfrm>
          <a:prstGeom prst="rect">
            <a:avLst/>
          </a:prstGeom>
          <a:solidFill>
            <a:srgbClr val="FFFF00"/>
          </a:solidFill>
        </p:spPr>
        <p:txBody>
          <a:bodyPr wrap="square" rtlCol="0">
            <a:spAutoFit/>
          </a:bodyPr>
          <a:lstStyle/>
          <a:p>
            <a:r>
              <a:rPr lang="en-US" sz="1950" b="1" dirty="0">
                <a:solidFill>
                  <a:srgbClr val="FF0000"/>
                </a:solidFill>
                <a:latin typeface="Times New Roman" panose="02020603050405020304" pitchFamily="18" charset="0"/>
                <a:cs typeface="Times New Roman" panose="02020603050405020304" pitchFamily="18" charset="0"/>
              </a:rPr>
              <a:t>PHẦN LỊCH SỬ</a:t>
            </a:r>
          </a:p>
        </p:txBody>
      </p:sp>
      <p:pic>
        <p:nvPicPr>
          <p:cNvPr id="15364" name="Picture 4" descr="hình nền động hoa lá đẹp 1 (4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3743" y="3034478"/>
            <a:ext cx="969065" cy="1241809"/>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 Hình động Welcome cho slid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59382" y="2451161"/>
            <a:ext cx="5330735" cy="4129748"/>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Ảnh động Powerpoint CTU"/>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51352" y="904783"/>
            <a:ext cx="1120540" cy="11288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26665" y="701185"/>
            <a:ext cx="6733353" cy="1754326"/>
          </a:xfrm>
          <a:prstGeom prst="rect">
            <a:avLst/>
          </a:prstGeom>
          <a:noFill/>
        </p:spPr>
        <p:txBody>
          <a:bodyPr wrap="square" rtlCol="0">
            <a:spAutoFit/>
          </a:bodyPr>
          <a:lstStyle/>
          <a:p>
            <a:pPr algn="ctr"/>
            <a:r>
              <a:rPr lang="en-US" sz="36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en-US" sz="36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r>
            <a:br>
              <a:rPr lang="en-US" sz="36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XÃ HỘI NGUYÊN THỦY</a:t>
            </a:r>
            <a:r>
              <a:rPr lang="vi-VN" sz="3600" dirty="0">
                <a:solidFill>
                  <a:srgbClr val="FF0000"/>
                </a:solidFill>
              </a:rPr>
              <a:t/>
            </a:r>
            <a:br>
              <a:rPr lang="vi-VN" sz="3600" dirty="0">
                <a:solidFill>
                  <a:srgbClr val="FF0000"/>
                </a:solidFill>
              </a:rPr>
            </a:b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3338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39085397"/>
              </p:ext>
            </p:extLst>
          </p:nvPr>
        </p:nvGraphicFramePr>
        <p:xfrm>
          <a:off x="152399" y="1322863"/>
          <a:ext cx="9551159" cy="4066032"/>
        </p:xfrm>
        <a:graphic>
          <a:graphicData uri="http://schemas.openxmlformats.org/drawingml/2006/table">
            <a:tbl>
              <a:tblPr firstRow="1" firstCol="1" bandRow="1">
                <a:tableStyleId>{2D5ABB26-0587-4C30-8999-92F81FD0307C}</a:tableStyleId>
              </a:tblPr>
              <a:tblGrid>
                <a:gridCol w="1758288">
                  <a:extLst>
                    <a:ext uri="{9D8B030D-6E8A-4147-A177-3AD203B41FA5}">
                      <a16:colId xmlns:a16="http://schemas.microsoft.com/office/drawing/2014/main" val="20000"/>
                    </a:ext>
                  </a:extLst>
                </a:gridCol>
                <a:gridCol w="3821373">
                  <a:extLst>
                    <a:ext uri="{9D8B030D-6E8A-4147-A177-3AD203B41FA5}">
                      <a16:colId xmlns:a16="http://schemas.microsoft.com/office/drawing/2014/main" val="20001"/>
                    </a:ext>
                  </a:extLst>
                </a:gridCol>
                <a:gridCol w="3971498">
                  <a:extLst>
                    <a:ext uri="{9D8B030D-6E8A-4147-A177-3AD203B41FA5}">
                      <a16:colId xmlns:a16="http://schemas.microsoft.com/office/drawing/2014/main" val="20002"/>
                    </a:ext>
                  </a:extLst>
                </a:gridCol>
              </a:tblGrid>
              <a:tr h="418196">
                <a:tc>
                  <a:txBody>
                    <a:bodyPr/>
                    <a:lstStyle/>
                    <a:p>
                      <a:pPr marL="0" marR="0">
                        <a:lnSpc>
                          <a:spcPct val="115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algn="ctr">
                        <a:lnSpc>
                          <a:spcPct val="115000"/>
                        </a:lnSpc>
                        <a:spcBef>
                          <a:spcPts val="0"/>
                        </a:spcBef>
                        <a:spcAft>
                          <a:spcPts val="0"/>
                        </a:spcAft>
                      </a:pPr>
                      <a:r>
                        <a:rPr lang="en-US" sz="3200" b="1" dirty="0" smtClean="0">
                          <a:solidFill>
                            <a:srgbClr val="0000FF"/>
                          </a:solidFill>
                          <a:effectLst/>
                          <a:latin typeface="Times New Roman" pitchFamily="18" charset="0"/>
                          <a:ea typeface="Times New Roman"/>
                          <a:cs typeface="Times New Roman" pitchFamily="18" charset="0"/>
                        </a:rPr>
                        <a:t>Bầy</a:t>
                      </a:r>
                      <a:r>
                        <a:rPr lang="en-US" sz="3200" b="1" baseline="0" dirty="0" smtClean="0">
                          <a:solidFill>
                            <a:srgbClr val="0000FF"/>
                          </a:solidFill>
                          <a:effectLst/>
                          <a:latin typeface="Times New Roman" pitchFamily="18" charset="0"/>
                          <a:ea typeface="Times New Roman"/>
                          <a:cs typeface="Times New Roman" pitchFamily="18" charset="0"/>
                        </a:rPr>
                        <a:t> người nguyên thủy</a:t>
                      </a:r>
                      <a:endParaRPr lang="en-US" sz="3200" b="1" dirty="0">
                        <a:solidFill>
                          <a:srgbClr val="0000FF"/>
                        </a:solidFill>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algn="ctr">
                        <a:lnSpc>
                          <a:spcPct val="115000"/>
                        </a:lnSpc>
                        <a:spcBef>
                          <a:spcPts val="0"/>
                        </a:spcBef>
                        <a:spcAft>
                          <a:spcPts val="0"/>
                        </a:spcAft>
                      </a:pPr>
                      <a:r>
                        <a:rPr lang="en-US" sz="3200" b="1" dirty="0" smtClean="0">
                          <a:solidFill>
                            <a:srgbClr val="0000FF"/>
                          </a:solidFill>
                          <a:effectLst/>
                          <a:latin typeface="Times New Roman" pitchFamily="18" charset="0"/>
                          <a:ea typeface="Times New Roman"/>
                          <a:cs typeface="Times New Roman" pitchFamily="18" charset="0"/>
                        </a:rPr>
                        <a:t>Công</a:t>
                      </a:r>
                      <a:r>
                        <a:rPr lang="en-US" sz="3200" b="1" baseline="0" dirty="0" smtClean="0">
                          <a:solidFill>
                            <a:srgbClr val="0000FF"/>
                          </a:solidFill>
                          <a:effectLst/>
                          <a:latin typeface="Times New Roman" pitchFamily="18" charset="0"/>
                          <a:ea typeface="Times New Roman"/>
                          <a:cs typeface="Times New Roman" pitchFamily="18" charset="0"/>
                        </a:rPr>
                        <a:t> xã thị tộc</a:t>
                      </a:r>
                      <a:endParaRPr lang="en-US" sz="3200" b="1" dirty="0">
                        <a:solidFill>
                          <a:srgbClr val="0000FF"/>
                        </a:solidFill>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85022">
                <a:tc>
                  <a:txBody>
                    <a:bodyPr/>
                    <a:lstStyle/>
                    <a:p>
                      <a:pPr marL="0" marR="0">
                        <a:lnSpc>
                          <a:spcPct val="115000"/>
                        </a:lnSpc>
                        <a:spcBef>
                          <a:spcPts val="0"/>
                        </a:spcBef>
                        <a:spcAft>
                          <a:spcPts val="0"/>
                        </a:spcAft>
                      </a:pPr>
                      <a:r>
                        <a:rPr lang="en-US" sz="2800" b="1" i="1" dirty="0" smtClean="0">
                          <a:solidFill>
                            <a:srgbClr val="0000FF"/>
                          </a:solidFill>
                          <a:effectLst/>
                          <a:latin typeface="Times New Roman" pitchFamily="18" charset="0"/>
                          <a:ea typeface="Times New Roman"/>
                          <a:cs typeface="Times New Roman" pitchFamily="18" charset="0"/>
                        </a:rPr>
                        <a:t>Đời</a:t>
                      </a:r>
                      <a:r>
                        <a:rPr lang="en-US" sz="2800" b="1" i="1" baseline="0" dirty="0" smtClean="0">
                          <a:solidFill>
                            <a:srgbClr val="0000FF"/>
                          </a:solidFill>
                          <a:effectLst/>
                          <a:latin typeface="Times New Roman" pitchFamily="18" charset="0"/>
                          <a:ea typeface="Times New Roman"/>
                          <a:cs typeface="Times New Roman" pitchFamily="18" charset="0"/>
                        </a:rPr>
                        <a:t> sống vật chất</a:t>
                      </a:r>
                      <a:endParaRPr lang="en-US" sz="2800" b="1" i="1" dirty="0">
                        <a:solidFill>
                          <a:srgbClr val="0000FF"/>
                        </a:solidFill>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Char char="-"/>
                        <a:tabLst/>
                        <a:defRPr/>
                      </a:pPr>
                      <a:r>
                        <a:rPr lang="vi-VN" sz="2800" b="0" i="0" dirty="0" smtClean="0">
                          <a:solidFill>
                            <a:schemeClr val="tx1"/>
                          </a:solidFill>
                          <a:latin typeface="Times New Roman" pitchFamily="18" charset="0"/>
                          <a:cs typeface="Times New Roman" pitchFamily="18" charset="0"/>
                        </a:rPr>
                        <a:t> </a:t>
                      </a:r>
                      <a:r>
                        <a:rPr lang="en-US" sz="2800" b="0" i="0" dirty="0" err="1" smtClean="0">
                          <a:solidFill>
                            <a:schemeClr val="tx1"/>
                          </a:solidFill>
                          <a:latin typeface="Times New Roman" pitchFamily="18" charset="0"/>
                          <a:cs typeface="Times New Roman" pitchFamily="18" charset="0"/>
                        </a:rPr>
                        <a:t>Sống</a:t>
                      </a:r>
                      <a:r>
                        <a:rPr lang="en-US" sz="2800" b="0" i="0" dirty="0" smtClean="0">
                          <a:solidFill>
                            <a:schemeClr val="tx1"/>
                          </a:solidFill>
                          <a:latin typeface="Times New Roman" pitchFamily="18" charset="0"/>
                          <a:cs typeface="Times New Roman" pitchFamily="18" charset="0"/>
                        </a:rPr>
                        <a:t> trong </a:t>
                      </a:r>
                      <a:r>
                        <a:rPr lang="en-US" sz="2800" b="0" i="0" dirty="0" err="1" smtClean="0">
                          <a:solidFill>
                            <a:schemeClr val="tx1"/>
                          </a:solidFill>
                          <a:latin typeface="Times New Roman" pitchFamily="18" charset="0"/>
                          <a:cs typeface="Times New Roman" pitchFamily="18" charset="0"/>
                        </a:rPr>
                        <a:t>các</a:t>
                      </a:r>
                      <a:r>
                        <a:rPr lang="en-US" sz="2800" b="0" i="0" dirty="0" smtClean="0">
                          <a:solidFill>
                            <a:schemeClr val="tx1"/>
                          </a:solidFill>
                          <a:latin typeface="Times New Roman" pitchFamily="18" charset="0"/>
                          <a:cs typeface="Times New Roman" pitchFamily="18" charset="0"/>
                        </a:rPr>
                        <a:t> hang</a:t>
                      </a:r>
                      <a:r>
                        <a:rPr lang="vi-VN" sz="2800" b="0" i="0" dirty="0" smtClean="0">
                          <a:solidFill>
                            <a:schemeClr val="tx1"/>
                          </a:solidFill>
                          <a:latin typeface="Times New Roman" pitchFamily="18" charset="0"/>
                          <a:cs typeface="Times New Roman" pitchFamily="18" charset="0"/>
                        </a:rPr>
                        <a:t>,</a:t>
                      </a:r>
                      <a:r>
                        <a:rPr lang="en-US" sz="2800" b="0" i="0" dirty="0" smtClean="0">
                          <a:solidFill>
                            <a:schemeClr val="tx1"/>
                          </a:solidFill>
                          <a:latin typeface="Times New Roman" pitchFamily="18" charset="0"/>
                          <a:cs typeface="Times New Roman" pitchFamily="18" charset="0"/>
                        </a:rPr>
                        <a:t> </a:t>
                      </a:r>
                      <a:r>
                        <a:rPr lang="en-US" sz="2800" b="0" i="0" dirty="0" err="1" smtClean="0">
                          <a:solidFill>
                            <a:schemeClr val="tx1"/>
                          </a:solidFill>
                          <a:latin typeface="Times New Roman" pitchFamily="18" charset="0"/>
                          <a:cs typeface="Times New Roman" pitchFamily="18" charset="0"/>
                        </a:rPr>
                        <a:t>động</a:t>
                      </a:r>
                      <a:endParaRPr lang="en-US" sz="2800" b="0" i="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15000"/>
                        </a:lnSpc>
                        <a:spcBef>
                          <a:spcPts val="0"/>
                        </a:spcBef>
                        <a:spcAft>
                          <a:spcPts val="0"/>
                        </a:spcAft>
                        <a:buClrTx/>
                        <a:buSzTx/>
                        <a:buFontTx/>
                        <a:buChar char="-"/>
                        <a:tabLst/>
                        <a:defRPr/>
                      </a:pPr>
                      <a:r>
                        <a:rPr lang="en-US" sz="2800" b="0" i="0" dirty="0" smtClean="0">
                          <a:solidFill>
                            <a:srgbClr val="FF0000"/>
                          </a:solidFill>
                          <a:latin typeface="Times New Roman" pitchFamily="18" charset="0"/>
                          <a:cs typeface="Times New Roman" pitchFamily="18" charset="0"/>
                        </a:rPr>
                        <a:t> </a:t>
                      </a:r>
                      <a:r>
                        <a:rPr lang="en-US" sz="2800" b="0" i="0" dirty="0" err="1" smtClean="0">
                          <a:solidFill>
                            <a:srgbClr val="FF0000"/>
                          </a:solidFill>
                          <a:latin typeface="Times New Roman" pitchFamily="18" charset="0"/>
                          <a:cs typeface="Times New Roman" pitchFamily="18" charset="0"/>
                        </a:rPr>
                        <a:t>Công</a:t>
                      </a:r>
                      <a:r>
                        <a:rPr lang="en-US" sz="2800" b="0" i="0" baseline="0" dirty="0" smtClean="0">
                          <a:solidFill>
                            <a:srgbClr val="FF0000"/>
                          </a:solidFill>
                          <a:latin typeface="Times New Roman" pitchFamily="18" charset="0"/>
                          <a:cs typeface="Times New Roman" pitchFamily="18" charset="0"/>
                        </a:rPr>
                        <a:t> </a:t>
                      </a:r>
                      <a:r>
                        <a:rPr lang="en-US" sz="2800" b="0" i="0" baseline="0" dirty="0" err="1" smtClean="0">
                          <a:solidFill>
                            <a:srgbClr val="FF0000"/>
                          </a:solidFill>
                          <a:latin typeface="Times New Roman" pitchFamily="18" charset="0"/>
                          <a:cs typeface="Times New Roman" pitchFamily="18" charset="0"/>
                        </a:rPr>
                        <a:t>cụ</a:t>
                      </a:r>
                      <a:r>
                        <a:rPr lang="en-US" sz="2800" b="0" i="0" baseline="0" dirty="0" smtClean="0">
                          <a:solidFill>
                            <a:srgbClr val="FF0000"/>
                          </a:solidFill>
                          <a:latin typeface="Times New Roman" pitchFamily="18" charset="0"/>
                          <a:cs typeface="Times New Roman" pitchFamily="18" charset="0"/>
                        </a:rPr>
                        <a:t>: </a:t>
                      </a:r>
                      <a:r>
                        <a:rPr lang="en-US" sz="2800" b="0" i="0" baseline="0" dirty="0" err="1" smtClean="0">
                          <a:solidFill>
                            <a:srgbClr val="FF0000"/>
                          </a:solidFill>
                          <a:latin typeface="Times New Roman" pitchFamily="18" charset="0"/>
                          <a:cs typeface="Times New Roman" pitchFamily="18" charset="0"/>
                        </a:rPr>
                        <a:t>m</a:t>
                      </a:r>
                      <a:r>
                        <a:rPr lang="en-US" sz="2800" dirty="0" err="1" smtClean="0">
                          <a:solidFill>
                            <a:srgbClr val="FF0000"/>
                          </a:solidFill>
                          <a:latin typeface="Times New Roman" panose="02020603050405020304" pitchFamily="18" charset="0"/>
                          <a:cs typeface="Times New Roman" panose="02020603050405020304" pitchFamily="18" charset="0"/>
                        </a:rPr>
                        <a:t>ảnh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đá</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có</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sẵn</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trong</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tự</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nhiên</a:t>
                      </a:r>
                      <a:r>
                        <a:rPr lang="en-US" sz="2800" baseline="0" dirty="0" smtClean="0">
                          <a:solidFill>
                            <a:srgbClr val="FF0000"/>
                          </a:solidFill>
                          <a:latin typeface="Times New Roman" panose="02020603050405020304" pitchFamily="18" charset="0"/>
                          <a:cs typeface="Times New Roman" panose="02020603050405020304" pitchFamily="18" charset="0"/>
                        </a:rPr>
                        <a:t>.</a:t>
                      </a:r>
                      <a:endParaRPr lang="vi-VN" sz="2800" b="0" i="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15000"/>
                        </a:lnSpc>
                        <a:spcBef>
                          <a:spcPts val="0"/>
                        </a:spcBef>
                        <a:spcAft>
                          <a:spcPts val="0"/>
                        </a:spcAft>
                        <a:buClrTx/>
                        <a:buSzTx/>
                        <a:buFontTx/>
                        <a:buChar char="-"/>
                        <a:tabLst/>
                        <a:defRPr/>
                      </a:pPr>
                      <a:r>
                        <a:rPr lang="vi-VN" sz="2800" b="0" i="0" baseline="0" dirty="0" smtClean="0">
                          <a:solidFill>
                            <a:schemeClr val="tx1"/>
                          </a:solidFill>
                          <a:latin typeface="Times New Roman" pitchFamily="18" charset="0"/>
                          <a:cs typeface="Times New Roman" pitchFamily="18" charset="0"/>
                        </a:rPr>
                        <a:t> </a:t>
                      </a:r>
                      <a:r>
                        <a:rPr lang="en-US" sz="2800" b="0" i="0" baseline="0" dirty="0" err="1" smtClean="0">
                          <a:solidFill>
                            <a:schemeClr val="tx1"/>
                          </a:solidFill>
                          <a:latin typeface="Times New Roman" pitchFamily="18" charset="0"/>
                          <a:cs typeface="Times New Roman" pitchFamily="18" charset="0"/>
                        </a:rPr>
                        <a:t>Dựa</a:t>
                      </a:r>
                      <a:r>
                        <a:rPr lang="en-US" sz="2800" b="0" i="0" baseline="0" dirty="0" smtClean="0">
                          <a:solidFill>
                            <a:schemeClr val="tx1"/>
                          </a:solidFill>
                          <a:latin typeface="Times New Roman" pitchFamily="18" charset="0"/>
                          <a:cs typeface="Times New Roman" pitchFamily="18" charset="0"/>
                        </a:rPr>
                        <a:t> vào săn bắt và </a:t>
                      </a:r>
                      <a:r>
                        <a:rPr lang="en-US" sz="2800" b="0" i="0" baseline="0" dirty="0" err="1" smtClean="0">
                          <a:solidFill>
                            <a:schemeClr val="tx1"/>
                          </a:solidFill>
                          <a:latin typeface="Times New Roman" pitchFamily="18" charset="0"/>
                          <a:cs typeface="Times New Roman" pitchFamily="18" charset="0"/>
                        </a:rPr>
                        <a:t>hái</a:t>
                      </a:r>
                      <a:r>
                        <a:rPr lang="en-US" sz="2800" b="0" i="0" baseline="0" dirty="0" smtClean="0">
                          <a:solidFill>
                            <a:schemeClr val="tx1"/>
                          </a:solidFill>
                          <a:latin typeface="Times New Roman" pitchFamily="18" charset="0"/>
                          <a:cs typeface="Times New Roman" pitchFamily="18" charset="0"/>
                        </a:rPr>
                        <a:t> </a:t>
                      </a:r>
                      <a:r>
                        <a:rPr lang="en-US" sz="2800" b="0" i="0" baseline="0" dirty="0" err="1" smtClean="0">
                          <a:solidFill>
                            <a:schemeClr val="tx1"/>
                          </a:solidFill>
                          <a:latin typeface="Times New Roman" pitchFamily="18" charset="0"/>
                          <a:cs typeface="Times New Roman" pitchFamily="18" charset="0"/>
                        </a:rPr>
                        <a:t>lượm</a:t>
                      </a:r>
                      <a:endParaRPr lang="en-US" sz="2800" b="0" i="0" baseline="0" dirty="0" smtClean="0">
                        <a:solidFill>
                          <a:schemeClr val="tx1"/>
                        </a:solidFill>
                        <a:latin typeface="Times New Roman" pitchFamily="18" charset="0"/>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Char char="-"/>
                        <a:tabLst/>
                        <a:defRPr/>
                      </a:pPr>
                      <a:r>
                        <a:rPr lang="en-US" sz="2800" baseline="0" dirty="0" smtClean="0">
                          <a:effectLst/>
                          <a:latin typeface="Times New Roman" pitchFamily="18" charset="0"/>
                          <a:ea typeface="Calibri"/>
                          <a:cs typeface="Times New Roman" pitchFamily="18" charset="0"/>
                        </a:rPr>
                        <a:t> Sống trong các </a:t>
                      </a:r>
                      <a:r>
                        <a:rPr lang="en-US" sz="2800" baseline="0" dirty="0" err="1" smtClean="0">
                          <a:effectLst/>
                          <a:latin typeface="Times New Roman" pitchFamily="18" charset="0"/>
                          <a:ea typeface="Calibri"/>
                          <a:cs typeface="Times New Roman" pitchFamily="18" charset="0"/>
                        </a:rPr>
                        <a:t>túp</a:t>
                      </a:r>
                      <a:r>
                        <a:rPr lang="en-US" sz="2800" baseline="0" dirty="0" smtClean="0">
                          <a:effectLst/>
                          <a:latin typeface="Times New Roman" pitchFamily="18" charset="0"/>
                          <a:ea typeface="Calibri"/>
                          <a:cs typeface="Times New Roman" pitchFamily="18" charset="0"/>
                        </a:rPr>
                        <a:t> </a:t>
                      </a:r>
                      <a:r>
                        <a:rPr lang="en-US" sz="2800" baseline="0" dirty="0" err="1" smtClean="0">
                          <a:effectLst/>
                          <a:latin typeface="Times New Roman" pitchFamily="18" charset="0"/>
                          <a:ea typeface="Calibri"/>
                          <a:cs typeface="Times New Roman" pitchFamily="18" charset="0"/>
                        </a:rPr>
                        <a:t>lều</a:t>
                      </a:r>
                      <a:endParaRPr lang="en-US" sz="2800" baseline="0" dirty="0" smtClean="0">
                        <a:effectLst/>
                        <a:latin typeface="Times New Roman" pitchFamily="18" charset="0"/>
                        <a:ea typeface="Calibri"/>
                        <a:cs typeface="Times New Roman" pitchFamily="18" charset="0"/>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2800" dirty="0" smtClean="0">
                        <a:effectLst/>
                        <a:latin typeface="Times New Roman" pitchFamily="18" charset="0"/>
                        <a:ea typeface="Calibri"/>
                        <a:cs typeface="Times New Roman" pitchFamily="18"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2800" b="0" i="0" dirty="0" smtClean="0">
                          <a:solidFill>
                            <a:srgbClr val="FF0000"/>
                          </a:solidFill>
                          <a:latin typeface="Times New Roman" pitchFamily="18" charset="0"/>
                          <a:cs typeface="Times New Roman" pitchFamily="18" charset="0"/>
                        </a:rPr>
                        <a:t>- </a:t>
                      </a:r>
                      <a:r>
                        <a:rPr lang="en-US" sz="2800" b="0" i="0" dirty="0" err="1" smtClean="0">
                          <a:solidFill>
                            <a:srgbClr val="FF0000"/>
                          </a:solidFill>
                          <a:latin typeface="Times New Roman" pitchFamily="18" charset="0"/>
                          <a:cs typeface="Times New Roman" pitchFamily="18" charset="0"/>
                        </a:rPr>
                        <a:t>Công</a:t>
                      </a:r>
                      <a:r>
                        <a:rPr lang="en-US" sz="2800" b="0" i="0" baseline="0" dirty="0" smtClean="0">
                          <a:solidFill>
                            <a:srgbClr val="FF0000"/>
                          </a:solidFill>
                          <a:latin typeface="Times New Roman" pitchFamily="18" charset="0"/>
                          <a:cs typeface="Times New Roman" pitchFamily="18" charset="0"/>
                        </a:rPr>
                        <a:t> </a:t>
                      </a:r>
                      <a:r>
                        <a:rPr lang="en-US" sz="2800" b="0" i="0" baseline="0" dirty="0" err="1" smtClean="0">
                          <a:solidFill>
                            <a:srgbClr val="FF0000"/>
                          </a:solidFill>
                          <a:latin typeface="Times New Roman" pitchFamily="18" charset="0"/>
                          <a:cs typeface="Times New Roman" pitchFamily="18" charset="0"/>
                        </a:rPr>
                        <a:t>cụ</a:t>
                      </a:r>
                      <a:r>
                        <a:rPr lang="en-US" sz="2800" b="0" i="0" baseline="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Biết</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ghè</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đẽo</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đá</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cho</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sắc</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nhọn</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hơn</a:t>
                      </a:r>
                      <a:r>
                        <a:rPr lang="en-US" sz="2800" baseline="0" dirty="0" smtClean="0">
                          <a:solidFill>
                            <a:srgbClr val="FF0000"/>
                          </a:solidFill>
                          <a:latin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buFontTx/>
                        <a:buChar char="-"/>
                      </a:pPr>
                      <a:r>
                        <a:rPr lang="en-US" sz="2800" dirty="0" smtClean="0">
                          <a:effectLst/>
                          <a:latin typeface="Times New Roman" pitchFamily="18" charset="0"/>
                          <a:ea typeface="Calibri"/>
                          <a:cs typeface="Times New Roman" pitchFamily="18" charset="0"/>
                        </a:rPr>
                        <a:t> </a:t>
                      </a:r>
                      <a:r>
                        <a:rPr lang="en-US" sz="2800" dirty="0" err="1" smtClean="0">
                          <a:effectLst/>
                          <a:latin typeface="Times New Roman" pitchFamily="18" charset="0"/>
                          <a:ea typeface="Calibri"/>
                          <a:cs typeface="Times New Roman" pitchFamily="18" charset="0"/>
                        </a:rPr>
                        <a:t>Biết</a:t>
                      </a:r>
                      <a:r>
                        <a:rPr lang="en-US" sz="2800" baseline="0" dirty="0" smtClean="0">
                          <a:effectLst/>
                          <a:latin typeface="Times New Roman" pitchFamily="18" charset="0"/>
                          <a:ea typeface="Calibri"/>
                          <a:cs typeface="Times New Roman" pitchFamily="18" charset="0"/>
                        </a:rPr>
                        <a:t> trồng trọt, chăn nuôi, dệt vải và </a:t>
                      </a:r>
                      <a:r>
                        <a:rPr lang="en-US" sz="2800" baseline="0" dirty="0" err="1" smtClean="0">
                          <a:effectLst/>
                          <a:latin typeface="Times New Roman" pitchFamily="18" charset="0"/>
                          <a:ea typeface="Calibri"/>
                          <a:cs typeface="Times New Roman" pitchFamily="18" charset="0"/>
                        </a:rPr>
                        <a:t>làm</a:t>
                      </a:r>
                      <a:r>
                        <a:rPr lang="en-US" sz="2800" baseline="0" dirty="0" smtClean="0">
                          <a:effectLst/>
                          <a:latin typeface="Times New Roman" pitchFamily="18" charset="0"/>
                          <a:ea typeface="Calibri"/>
                          <a:cs typeface="Times New Roman" pitchFamily="18" charset="0"/>
                        </a:rPr>
                        <a:t> </a:t>
                      </a:r>
                      <a:r>
                        <a:rPr lang="en-US" sz="2800" baseline="0" dirty="0" err="1" smtClean="0">
                          <a:effectLst/>
                          <a:latin typeface="Times New Roman" pitchFamily="18" charset="0"/>
                          <a:ea typeface="Calibri"/>
                          <a:cs typeface="Times New Roman" pitchFamily="18" charset="0"/>
                        </a:rPr>
                        <a:t>gốm</a:t>
                      </a:r>
                      <a:endParaRPr lang="en-US" sz="2800" baseline="0" dirty="0" smtClean="0">
                        <a:effectLst/>
                        <a:latin typeface="Times New Roman" pitchFamily="18" charset="0"/>
                        <a:ea typeface="Calibri"/>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TextBox 4"/>
          <p:cNvSpPr txBox="1"/>
          <p:nvPr/>
        </p:nvSpPr>
        <p:spPr>
          <a:xfrm>
            <a:off x="1197428" y="1448338"/>
            <a:ext cx="3472543" cy="580672"/>
          </a:xfrm>
          <a:prstGeom prst="rect">
            <a:avLst/>
          </a:prstGeom>
          <a:noFill/>
        </p:spPr>
        <p:txBody>
          <a:bodyPr wrap="square" rtlCol="0">
            <a:spAutoFit/>
          </a:bodyPr>
          <a:lstStyle/>
          <a:p>
            <a:pPr>
              <a:lnSpc>
                <a:spcPct val="115000"/>
              </a:lnSpc>
            </a:pPr>
            <a:r>
              <a:rPr lang="en-US" sz="3000" dirty="0" smtClean="0">
                <a:latin typeface="Times New Roman" pitchFamily="18" charset="0"/>
                <a:cs typeface="Times New Roman" pitchFamily="18" charset="0"/>
              </a:rPr>
              <a:t>         </a:t>
            </a:r>
            <a:endParaRPr lang="en-US" sz="30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78373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nh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55915" y="4114800"/>
            <a:ext cx="4378123" cy="272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190" y="97852"/>
            <a:ext cx="4443961" cy="3297381"/>
          </a:xfrm>
          <a:prstGeom prst="rect">
            <a:avLst/>
          </a:prstGeom>
        </p:spPr>
      </p:pic>
      <p:pic>
        <p:nvPicPr>
          <p:cNvPr id="11" name="Picture 7"/>
          <p:cNvPicPr>
            <a:picLocks noChangeAspect="1" noChangeArrowheads="1"/>
          </p:cNvPicPr>
          <p:nvPr/>
        </p:nvPicPr>
        <p:blipFill>
          <a:blip r:embed="rId5">
            <a:lum bright="-12000" contrast="18000"/>
            <a:extLst>
              <a:ext uri="{28A0092B-C50C-407E-A947-70E740481C1C}">
                <a14:useLocalDpi xmlns:a14="http://schemas.microsoft.com/office/drawing/2010/main" val="0"/>
              </a:ext>
            </a:extLst>
          </a:blip>
          <a:srcRect/>
          <a:stretch>
            <a:fillRect/>
          </a:stretch>
        </p:blipFill>
        <p:spPr bwMode="auto">
          <a:xfrm>
            <a:off x="183456" y="3483428"/>
            <a:ext cx="4450695" cy="335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0910" y="41566"/>
            <a:ext cx="4785643" cy="4027714"/>
          </a:xfrm>
          <a:prstGeom prst="rect">
            <a:avLst/>
          </a:prstGeom>
        </p:spPr>
      </p:pic>
      <p:cxnSp>
        <p:nvCxnSpPr>
          <p:cNvPr id="3" name="Straight Connector 2"/>
          <p:cNvCxnSpPr/>
          <p:nvPr/>
        </p:nvCxnSpPr>
        <p:spPr>
          <a:xfrm>
            <a:off x="4807530" y="152401"/>
            <a:ext cx="0" cy="6567054"/>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68953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54007612"/>
              </p:ext>
            </p:extLst>
          </p:nvPr>
        </p:nvGraphicFramePr>
        <p:xfrm>
          <a:off x="152399" y="893371"/>
          <a:ext cx="9829799" cy="3084576"/>
        </p:xfrm>
        <a:graphic>
          <a:graphicData uri="http://schemas.openxmlformats.org/drawingml/2006/table">
            <a:tbl>
              <a:tblPr firstRow="1" firstCol="1" bandRow="1">
                <a:tableStyleId>{2D5ABB26-0587-4C30-8999-92F81FD0307C}</a:tableStyleId>
              </a:tblPr>
              <a:tblGrid>
                <a:gridCol w="1567219">
                  <a:extLst>
                    <a:ext uri="{9D8B030D-6E8A-4147-A177-3AD203B41FA5}">
                      <a16:colId xmlns:a16="http://schemas.microsoft.com/office/drawing/2014/main" val="20000"/>
                    </a:ext>
                  </a:extLst>
                </a:gridCol>
                <a:gridCol w="3630304">
                  <a:extLst>
                    <a:ext uri="{9D8B030D-6E8A-4147-A177-3AD203B41FA5}">
                      <a16:colId xmlns:a16="http://schemas.microsoft.com/office/drawing/2014/main" val="20001"/>
                    </a:ext>
                  </a:extLst>
                </a:gridCol>
                <a:gridCol w="4632276">
                  <a:extLst>
                    <a:ext uri="{9D8B030D-6E8A-4147-A177-3AD203B41FA5}">
                      <a16:colId xmlns:a16="http://schemas.microsoft.com/office/drawing/2014/main" val="20002"/>
                    </a:ext>
                  </a:extLst>
                </a:gridCol>
              </a:tblGrid>
              <a:tr h="418196">
                <a:tc>
                  <a:txBody>
                    <a:bodyPr/>
                    <a:lstStyle/>
                    <a:p>
                      <a:pPr marL="0" marR="0">
                        <a:lnSpc>
                          <a:spcPct val="115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algn="ctr">
                        <a:lnSpc>
                          <a:spcPct val="115000"/>
                        </a:lnSpc>
                        <a:spcBef>
                          <a:spcPts val="0"/>
                        </a:spcBef>
                        <a:spcAft>
                          <a:spcPts val="0"/>
                        </a:spcAft>
                      </a:pPr>
                      <a:r>
                        <a:rPr lang="en-US" sz="3200" b="1" dirty="0" smtClean="0">
                          <a:solidFill>
                            <a:srgbClr val="0000FF"/>
                          </a:solidFill>
                          <a:effectLst/>
                          <a:latin typeface="Times New Roman" pitchFamily="18" charset="0"/>
                          <a:ea typeface="Times New Roman"/>
                          <a:cs typeface="Times New Roman" pitchFamily="18" charset="0"/>
                        </a:rPr>
                        <a:t>Bầy</a:t>
                      </a:r>
                      <a:r>
                        <a:rPr lang="en-US" sz="3200" b="1" baseline="0" dirty="0" smtClean="0">
                          <a:solidFill>
                            <a:srgbClr val="0000FF"/>
                          </a:solidFill>
                          <a:effectLst/>
                          <a:latin typeface="Times New Roman" pitchFamily="18" charset="0"/>
                          <a:ea typeface="Times New Roman"/>
                          <a:cs typeface="Times New Roman" pitchFamily="18" charset="0"/>
                        </a:rPr>
                        <a:t> người nguyên thủy</a:t>
                      </a:r>
                      <a:endParaRPr lang="en-US" sz="3200" b="1" dirty="0">
                        <a:solidFill>
                          <a:srgbClr val="0000FF"/>
                        </a:solidFill>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algn="ctr">
                        <a:lnSpc>
                          <a:spcPct val="115000"/>
                        </a:lnSpc>
                        <a:spcBef>
                          <a:spcPts val="0"/>
                        </a:spcBef>
                        <a:spcAft>
                          <a:spcPts val="0"/>
                        </a:spcAft>
                      </a:pPr>
                      <a:r>
                        <a:rPr lang="en-US" sz="3200" b="1" dirty="0" smtClean="0">
                          <a:solidFill>
                            <a:srgbClr val="0000FF"/>
                          </a:solidFill>
                          <a:effectLst/>
                          <a:latin typeface="Times New Roman" pitchFamily="18" charset="0"/>
                          <a:ea typeface="Times New Roman"/>
                          <a:cs typeface="Times New Roman" pitchFamily="18" charset="0"/>
                        </a:rPr>
                        <a:t>Công</a:t>
                      </a:r>
                      <a:r>
                        <a:rPr lang="en-US" sz="3200" b="1" baseline="0" dirty="0" smtClean="0">
                          <a:solidFill>
                            <a:srgbClr val="0000FF"/>
                          </a:solidFill>
                          <a:effectLst/>
                          <a:latin typeface="Times New Roman" pitchFamily="18" charset="0"/>
                          <a:ea typeface="Times New Roman"/>
                          <a:cs typeface="Times New Roman" pitchFamily="18" charset="0"/>
                        </a:rPr>
                        <a:t> xã thị tộc</a:t>
                      </a:r>
                      <a:endParaRPr lang="en-US" sz="3200" b="1" dirty="0">
                        <a:solidFill>
                          <a:srgbClr val="0000FF"/>
                        </a:solidFill>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21389">
                <a:tc>
                  <a:txBody>
                    <a:bodyPr/>
                    <a:lstStyle/>
                    <a:p>
                      <a:pPr marL="0" marR="0">
                        <a:lnSpc>
                          <a:spcPct val="115000"/>
                        </a:lnSpc>
                        <a:spcBef>
                          <a:spcPts val="0"/>
                        </a:spcBef>
                        <a:spcAft>
                          <a:spcPts val="0"/>
                        </a:spcAft>
                      </a:pPr>
                      <a:r>
                        <a:rPr lang="en-US" sz="2400" b="1" i="1" dirty="0" smtClean="0">
                          <a:solidFill>
                            <a:srgbClr val="0000FF"/>
                          </a:solidFill>
                          <a:effectLst/>
                          <a:latin typeface="Times New Roman" pitchFamily="18" charset="0"/>
                          <a:cs typeface="Times New Roman" pitchFamily="18" charset="0"/>
                        </a:rPr>
                        <a:t>Tổ</a:t>
                      </a:r>
                      <a:r>
                        <a:rPr lang="en-US" sz="2400" b="1" i="1" baseline="0" dirty="0" smtClean="0">
                          <a:solidFill>
                            <a:srgbClr val="0000FF"/>
                          </a:solidFill>
                          <a:effectLst/>
                          <a:latin typeface="Times New Roman" pitchFamily="18" charset="0"/>
                          <a:cs typeface="Times New Roman" pitchFamily="18" charset="0"/>
                        </a:rPr>
                        <a:t> chức xã hội</a:t>
                      </a:r>
                      <a:endParaRPr lang="en-US" sz="2400" b="1" i="1" dirty="0">
                        <a:solidFill>
                          <a:srgbClr val="0000FF"/>
                        </a:solidFill>
                        <a:effectLst/>
                        <a:latin typeface="Times New Roman" pitchFamily="18" charset="0"/>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effectLst/>
                          <a:latin typeface="Times New Roman" pitchFamily="18" charset="0"/>
                          <a:ea typeface="Times New Roman"/>
                          <a:cs typeface="Times New Roman" pitchFamily="18" charset="0"/>
                        </a:rPr>
                        <a:t>- </a:t>
                      </a:r>
                      <a:r>
                        <a:rPr lang="en-US" sz="2800" dirty="0" smtClean="0">
                          <a:effectLst/>
                          <a:latin typeface="Times New Roman" pitchFamily="18" charset="0"/>
                          <a:ea typeface="Times New Roman"/>
                          <a:cs typeface="Times New Roman" pitchFamily="18" charset="0"/>
                        </a:rPr>
                        <a:t>Sống</a:t>
                      </a:r>
                      <a:r>
                        <a:rPr lang="en-US" sz="2800" baseline="0" dirty="0" smtClean="0">
                          <a:effectLst/>
                          <a:latin typeface="Times New Roman" pitchFamily="18" charset="0"/>
                          <a:ea typeface="Times New Roman"/>
                          <a:cs typeface="Times New Roman" pitchFamily="18" charset="0"/>
                        </a:rPr>
                        <a:t> thành bầy, có người đứng đầu, có sự phân công lao động và cùng chăm sóc con cái.</a:t>
                      </a:r>
                      <a:endParaRPr lang="en-US" sz="1400" dirty="0">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smtClean="0">
                          <a:effectLst/>
                          <a:latin typeface="Times New Roman" pitchFamily="18" charset="0"/>
                          <a:ea typeface="Times New Roman"/>
                          <a:cs typeface="Times New Roman" pitchFamily="18" charset="0"/>
                        </a:rPr>
                        <a:t>Gồm</a:t>
                      </a:r>
                      <a:r>
                        <a:rPr lang="en-US" sz="2800" baseline="0" dirty="0" smtClean="0">
                          <a:effectLst/>
                          <a:latin typeface="Times New Roman" pitchFamily="18" charset="0"/>
                          <a:ea typeface="Times New Roman"/>
                          <a:cs typeface="Times New Roman" pitchFamily="18" charset="0"/>
                        </a:rPr>
                        <a:t> 2-3 thế hệ có cùng dòng máu, làm chung và hưởng chung</a:t>
                      </a:r>
                      <a:endParaRPr lang="en-US" sz="2800" dirty="0">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Rectangle 1"/>
          <p:cNvSpPr/>
          <p:nvPr/>
        </p:nvSpPr>
        <p:spPr>
          <a:xfrm>
            <a:off x="910937" y="4283655"/>
            <a:ext cx="7651172" cy="2677656"/>
          </a:xfrm>
          <a:prstGeom prst="rect">
            <a:avLst/>
          </a:prstGeom>
        </p:spPr>
        <p:txBody>
          <a:bodyPr wrap="square">
            <a:spAutoFit/>
          </a:bodyPr>
          <a:lstStyle/>
          <a:p>
            <a:r>
              <a:rPr lang="en-US" sz="2800" dirty="0" err="1">
                <a:solidFill>
                  <a:srgbClr val="002060"/>
                </a:solidFill>
                <a:latin typeface="Times New Roman" panose="02020603050405020304" pitchFamily="18" charset="0"/>
                <a:cs typeface="Times New Roman" panose="02020603050405020304" pitchFamily="18" charset="0"/>
              </a:rPr>
              <a:t>một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số</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người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rằng</a:t>
            </a:r>
            <a:r>
              <a:rPr lang="en-US" sz="2800" dirty="0">
                <a:solidFill>
                  <a:srgbClr val="00206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người</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nguyên</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thủy</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sống</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như</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những</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bầy</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động</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vật</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hoang</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dã</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lang</a:t>
            </a:r>
            <a:r>
              <a:rPr lang="en-US" sz="2800" b="1" u="sng" dirty="0">
                <a:solidFill>
                  <a:srgbClr val="FF0000"/>
                </a:solidFill>
                <a:latin typeface="Times New Roman" panose="02020603050405020304" pitchFamily="18" charset="0"/>
                <a:cs typeface="Times New Roman" panose="02020603050405020304" pitchFamily="18" charset="0"/>
              </a:rPr>
              <a:t> thang </a:t>
            </a:r>
            <a:r>
              <a:rPr lang="en-US" sz="2800" b="1" u="sng" dirty="0" err="1">
                <a:solidFill>
                  <a:srgbClr val="FF0000"/>
                </a:solidFill>
                <a:latin typeface="Times New Roman" panose="02020603050405020304" pitchFamily="18" charset="0"/>
                <a:cs typeface="Times New Roman" panose="02020603050405020304" pitchFamily="18" charset="0"/>
              </a:rPr>
              <a:t>trong</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các</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khu</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rừng</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rậm</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không</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có</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tổ</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chức</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ăn</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sống</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nuốt</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a:solidFill>
                  <a:srgbClr val="FF0000"/>
                </a:solidFill>
                <a:latin typeface="Times New Roman" panose="02020603050405020304" pitchFamily="18" charset="0"/>
                <a:cs typeface="Times New Roman" panose="02020603050405020304" pitchFamily="18" charset="0"/>
              </a:rPr>
              <a:t>tươi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Liệu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thực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tế</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đúng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như</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vậy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không</a:t>
            </a:r>
            <a:r>
              <a:rPr lang="en-US" sz="2800" dirty="0">
                <a:solidFill>
                  <a:srgbClr val="002060"/>
                </a:solidFill>
                <a:latin typeface="Times New Roman" panose="02020603050405020304" pitchFamily="18" charset="0"/>
                <a:cs typeface="Times New Roman" panose="02020603050405020304" pitchFamily="18" charset="0"/>
              </a:rPr>
              <a:t>?</a:t>
            </a:r>
            <a:br>
              <a:rPr lang="en-US" sz="2800" dirty="0">
                <a:solidFill>
                  <a:srgbClr val="002060"/>
                </a:solidFill>
                <a:latin typeface="Times New Roman" panose="02020603050405020304" pitchFamily="18" charset="0"/>
                <a:cs typeface="Times New Roman" panose="02020603050405020304" pitchFamily="18" charset="0"/>
              </a:rPr>
            </a:br>
            <a:endParaRPr lang="en-US" sz="2800" dirty="0"/>
          </a:p>
        </p:txBody>
      </p:sp>
    </p:spTree>
    <p:extLst>
      <p:ext uri="{BB962C8B-B14F-4D97-AF65-F5344CB8AC3E}">
        <p14:creationId xmlns:p14="http://schemas.microsoft.com/office/powerpoint/2010/main" val="2678373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099" y="336249"/>
            <a:ext cx="4604615" cy="2062103"/>
          </a:xfrm>
          <a:prstGeom prst="rect">
            <a:avLst/>
          </a:prstGeom>
          <a:noFill/>
        </p:spPr>
        <p:txBody>
          <a:bodyPr wrap="square" rtlCol="0">
            <a:spAutoFit/>
          </a:bodyPr>
          <a:lstStyle/>
          <a:p>
            <a:r>
              <a:rPr lang="en-US" sz="3200" b="1" i="1" dirty="0" smtClean="0">
                <a:solidFill>
                  <a:srgbClr val="FF0000"/>
                </a:solidFill>
                <a:latin typeface="Times New Roman" panose="02020603050405020304" pitchFamily="18" charset="0"/>
                <a:cs typeface="Times New Roman" panose="02020603050405020304" pitchFamily="18" charset="0"/>
              </a:rPr>
              <a:t>-</a:t>
            </a:r>
            <a:r>
              <a:rPr lang="en-US" sz="3200" b="1" i="1" dirty="0" smtClean="0">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Thị</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tộc</a:t>
            </a:r>
            <a:r>
              <a:rPr lang="vi-VN" sz="3200" b="1" dirty="0" smtClean="0">
                <a:solidFill>
                  <a:srgbClr val="FF0000"/>
                </a:solidFill>
                <a:latin typeface="Times New Roman" panose="02020603050405020304" pitchFamily="18" charset="0"/>
                <a:cs typeface="Times New Roman" panose="02020603050405020304" pitchFamily="18" charset="0"/>
              </a:rPr>
              <a: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là</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nhóm</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người</a:t>
            </a:r>
            <a:r>
              <a:rPr lang="en-US" sz="3200" b="1" i="1" dirty="0" smtClean="0">
                <a:latin typeface="Times New Roman" panose="02020603050405020304" pitchFamily="18" charset="0"/>
                <a:cs typeface="Times New Roman" panose="02020603050405020304" pitchFamily="18" charset="0"/>
              </a:rPr>
              <a:t> </a:t>
            </a:r>
            <a:r>
              <a:rPr lang="vi-VN" sz="3200" b="1" i="1" dirty="0" smtClean="0">
                <a:latin typeface="Times New Roman" panose="02020603050405020304" pitchFamily="18" charset="0"/>
                <a:cs typeface="Times New Roman" panose="02020603050405020304" pitchFamily="18" charset="0"/>
              </a:rPr>
              <a:t>gồm kho</a:t>
            </a:r>
            <a:r>
              <a:rPr lang="en-US" sz="3200" b="1" i="1" dirty="0">
                <a:latin typeface="Times New Roman" panose="02020603050405020304" pitchFamily="18" charset="0"/>
                <a:cs typeface="Times New Roman" panose="02020603050405020304" pitchFamily="18" charset="0"/>
              </a:rPr>
              <a:t>ả</a:t>
            </a:r>
            <a:r>
              <a:rPr lang="vi-VN" sz="3200" b="1" i="1" dirty="0" smtClean="0">
                <a:latin typeface="Times New Roman" panose="02020603050405020304" pitchFamily="18" charset="0"/>
                <a:cs typeface="Times New Roman" panose="02020603050405020304" pitchFamily="18" charset="0"/>
              </a:rPr>
              <a:t>ng 2-3 thế hệ có cùng dòng máu, sống quần tụ với nhau.</a:t>
            </a:r>
            <a:endParaRPr lang="en-US" sz="3200" b="1" i="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6" y="2784764"/>
            <a:ext cx="4435186" cy="3909579"/>
          </a:xfrm>
          <a:prstGeom prst="rect">
            <a:avLst/>
          </a:prstGeom>
        </p:spPr>
      </p:pic>
      <p:sp>
        <p:nvSpPr>
          <p:cNvPr id="2" name="Rectangle 1"/>
          <p:cNvSpPr/>
          <p:nvPr/>
        </p:nvSpPr>
        <p:spPr>
          <a:xfrm>
            <a:off x="4789714" y="2618588"/>
            <a:ext cx="4805428" cy="4241930"/>
          </a:xfrm>
          <a:prstGeom prst="rect">
            <a:avLst/>
          </a:prstGeom>
        </p:spPr>
        <p:txBody>
          <a:bodyPr wrap="square">
            <a:spAutoFit/>
          </a:bodyPr>
          <a:lstStyle/>
          <a:p>
            <a:pPr algn="just" fontAlgn="base">
              <a:lnSpc>
                <a:spcPct val="107000"/>
              </a:lnSpc>
              <a:spcAft>
                <a:spcPts val="0"/>
              </a:spcAft>
            </a:pPr>
            <a:r>
              <a:rPr lang="en-US" sz="3200" dirty="0">
                <a:solidFill>
                  <a:srgbClr val="1C015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C015F"/>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dirty="0">
                <a:solidFill>
                  <a:srgbClr val="1C015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C015F"/>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200" dirty="0">
                <a:solidFill>
                  <a:srgbClr val="1C015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C015F"/>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sz="3200" dirty="0">
                <a:solidFill>
                  <a:srgbClr val="1C015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3200" dirty="0" smtClean="0">
                <a:solidFill>
                  <a:srgbClr val="1C015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tổ</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chức</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xã</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hội</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mà</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đó</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mỗi</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viên</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đều</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cùng</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huyết</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3200" dirty="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mọi</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cùng</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làm</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C015F"/>
                </a:solidFill>
                <a:latin typeface="Times New Roman" panose="02020603050405020304" pitchFamily="18" charset="0"/>
                <a:ea typeface="Calibri" panose="020F0502020204030204" pitchFamily="34" charset="0"/>
                <a:cs typeface="Times New Roman" panose="02020603050405020304" pitchFamily="18" charset="0"/>
              </a:rPr>
              <a:t>chung</a:t>
            </a:r>
            <a:r>
              <a:rPr lang="en-US" sz="3200" dirty="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C015F"/>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3200" dirty="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chung</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bình</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mỗi</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C015F"/>
                </a:solidFill>
                <a:latin typeface="Times New Roman" panose="02020603050405020304" pitchFamily="18" charset="0"/>
                <a:ea typeface="Calibri" panose="020F0502020204030204" pitchFamily="34" charset="0"/>
                <a:cs typeface="Times New Roman" panose="02020603050405020304" pitchFamily="18" charset="0"/>
              </a:rPr>
              <a:t>thứ</a:t>
            </a:r>
            <a:r>
              <a:rPr lang="en-US" sz="3200" dirty="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C015F"/>
                </a:solidFill>
                <a:latin typeface="Times New Roman" panose="02020603050405020304" pitchFamily="18" charset="0"/>
                <a:ea typeface="Calibri" panose="020F0502020204030204" pitchFamily="34" charset="0"/>
                <a:cs typeface="Times New Roman" panose="02020603050405020304" pitchFamily="18" charset="0"/>
              </a:rPr>
              <a:t>đều</a:t>
            </a:r>
            <a:r>
              <a:rPr lang="en-US" sz="3200" dirty="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C015F"/>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C015F"/>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chung</a:t>
            </a:r>
            <a:r>
              <a:rPr lang="en-US" sz="32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800" dirty="0" smtClean="0">
                <a:solidFill>
                  <a:srgbClr val="1C015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1C015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478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24836366"/>
              </p:ext>
            </p:extLst>
          </p:nvPr>
        </p:nvGraphicFramePr>
        <p:xfrm>
          <a:off x="27214" y="130628"/>
          <a:ext cx="9829799" cy="6296519"/>
        </p:xfrm>
        <a:graphic>
          <a:graphicData uri="http://schemas.openxmlformats.org/drawingml/2006/table">
            <a:tbl>
              <a:tblPr firstRow="1" firstCol="1" bandRow="1">
                <a:tableStyleId>{2D5ABB26-0587-4C30-8999-92F81FD0307C}</a:tableStyleId>
              </a:tblPr>
              <a:tblGrid>
                <a:gridCol w="1070134">
                  <a:extLst>
                    <a:ext uri="{9D8B030D-6E8A-4147-A177-3AD203B41FA5}">
                      <a16:colId xmlns:a16="http://schemas.microsoft.com/office/drawing/2014/main" val="20000"/>
                    </a:ext>
                  </a:extLst>
                </a:gridCol>
                <a:gridCol w="3959561">
                  <a:extLst>
                    <a:ext uri="{9D8B030D-6E8A-4147-A177-3AD203B41FA5}">
                      <a16:colId xmlns:a16="http://schemas.microsoft.com/office/drawing/2014/main" val="20001"/>
                    </a:ext>
                  </a:extLst>
                </a:gridCol>
                <a:gridCol w="4800104">
                  <a:extLst>
                    <a:ext uri="{9D8B030D-6E8A-4147-A177-3AD203B41FA5}">
                      <a16:colId xmlns:a16="http://schemas.microsoft.com/office/drawing/2014/main" val="20002"/>
                    </a:ext>
                  </a:extLst>
                </a:gridCol>
              </a:tblGrid>
              <a:tr h="1479808">
                <a:tc>
                  <a:txBody>
                    <a:bodyPr/>
                    <a:lstStyle/>
                    <a:p>
                      <a:pPr marL="0" marR="0">
                        <a:lnSpc>
                          <a:spcPct val="115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algn="ctr">
                        <a:lnSpc>
                          <a:spcPct val="115000"/>
                        </a:lnSpc>
                        <a:spcBef>
                          <a:spcPts val="0"/>
                        </a:spcBef>
                        <a:spcAft>
                          <a:spcPts val="0"/>
                        </a:spcAft>
                      </a:pPr>
                      <a:r>
                        <a:rPr lang="en-US" sz="3200" b="1" dirty="0" smtClean="0">
                          <a:solidFill>
                            <a:srgbClr val="0000FF"/>
                          </a:solidFill>
                          <a:effectLst/>
                          <a:latin typeface="Times New Roman" pitchFamily="18" charset="0"/>
                          <a:ea typeface="Times New Roman"/>
                          <a:cs typeface="Times New Roman" pitchFamily="18" charset="0"/>
                        </a:rPr>
                        <a:t>Bầy</a:t>
                      </a:r>
                      <a:r>
                        <a:rPr lang="en-US" sz="3200" b="1" baseline="0" dirty="0" smtClean="0">
                          <a:solidFill>
                            <a:srgbClr val="0000FF"/>
                          </a:solidFill>
                          <a:effectLst/>
                          <a:latin typeface="Times New Roman" pitchFamily="18" charset="0"/>
                          <a:ea typeface="Times New Roman"/>
                          <a:cs typeface="Times New Roman" pitchFamily="18" charset="0"/>
                        </a:rPr>
                        <a:t> người nguyên thủy</a:t>
                      </a:r>
                      <a:endParaRPr lang="en-US" sz="3200" b="1" dirty="0">
                        <a:solidFill>
                          <a:srgbClr val="0000FF"/>
                        </a:solidFill>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algn="ctr">
                        <a:lnSpc>
                          <a:spcPct val="115000"/>
                        </a:lnSpc>
                        <a:spcBef>
                          <a:spcPts val="0"/>
                        </a:spcBef>
                        <a:spcAft>
                          <a:spcPts val="0"/>
                        </a:spcAft>
                      </a:pPr>
                      <a:r>
                        <a:rPr lang="en-US" sz="3200" b="1" dirty="0" smtClean="0">
                          <a:solidFill>
                            <a:srgbClr val="0000FF"/>
                          </a:solidFill>
                          <a:effectLst/>
                          <a:latin typeface="Times New Roman" pitchFamily="18" charset="0"/>
                          <a:ea typeface="Times New Roman"/>
                          <a:cs typeface="Times New Roman" pitchFamily="18" charset="0"/>
                        </a:rPr>
                        <a:t>Công</a:t>
                      </a:r>
                      <a:r>
                        <a:rPr lang="en-US" sz="3200" b="1" baseline="0" dirty="0" smtClean="0">
                          <a:solidFill>
                            <a:srgbClr val="0000FF"/>
                          </a:solidFill>
                          <a:effectLst/>
                          <a:latin typeface="Times New Roman" pitchFamily="18" charset="0"/>
                          <a:ea typeface="Times New Roman"/>
                          <a:cs typeface="Times New Roman" pitchFamily="18" charset="0"/>
                        </a:rPr>
                        <a:t> xã thị tộc</a:t>
                      </a:r>
                      <a:endParaRPr lang="en-US" sz="3200" b="1" dirty="0">
                        <a:solidFill>
                          <a:srgbClr val="0000FF"/>
                        </a:solidFill>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16711">
                <a:tc>
                  <a:txBody>
                    <a:bodyPr/>
                    <a:lstStyle/>
                    <a:p>
                      <a:pPr marL="0" marR="0">
                        <a:lnSpc>
                          <a:spcPct val="115000"/>
                        </a:lnSpc>
                        <a:spcBef>
                          <a:spcPts val="0"/>
                        </a:spcBef>
                        <a:spcAft>
                          <a:spcPts val="0"/>
                        </a:spcAft>
                      </a:pPr>
                      <a:r>
                        <a:rPr lang="en-US" sz="2800" b="1" i="1" dirty="0" err="1" smtClean="0">
                          <a:solidFill>
                            <a:srgbClr val="0000FF"/>
                          </a:solidFill>
                          <a:effectLst/>
                          <a:latin typeface="Times New Roman" pitchFamily="18" charset="0"/>
                          <a:cs typeface="Times New Roman" pitchFamily="18" charset="0"/>
                        </a:rPr>
                        <a:t>Đời</a:t>
                      </a:r>
                      <a:r>
                        <a:rPr lang="en-US" sz="2800" b="1" i="1" baseline="0" dirty="0" smtClean="0">
                          <a:solidFill>
                            <a:srgbClr val="0000FF"/>
                          </a:solidFill>
                          <a:effectLst/>
                          <a:latin typeface="Times New Roman" pitchFamily="18" charset="0"/>
                          <a:cs typeface="Times New Roman" pitchFamily="18" charset="0"/>
                        </a:rPr>
                        <a:t> </a:t>
                      </a:r>
                      <a:r>
                        <a:rPr lang="en-US" sz="2800" b="1" i="1" baseline="0" dirty="0" err="1" smtClean="0">
                          <a:solidFill>
                            <a:srgbClr val="0000FF"/>
                          </a:solidFill>
                          <a:effectLst/>
                          <a:latin typeface="Times New Roman" pitchFamily="18" charset="0"/>
                          <a:cs typeface="Times New Roman" pitchFamily="18" charset="0"/>
                        </a:rPr>
                        <a:t>sống</a:t>
                      </a:r>
                      <a:r>
                        <a:rPr lang="en-US" sz="2800" b="1" i="1" baseline="0" dirty="0" smtClean="0">
                          <a:solidFill>
                            <a:srgbClr val="0000FF"/>
                          </a:solidFill>
                          <a:effectLst/>
                          <a:latin typeface="Times New Roman" pitchFamily="18" charset="0"/>
                          <a:cs typeface="Times New Roman" pitchFamily="18" charset="0"/>
                        </a:rPr>
                        <a:t> </a:t>
                      </a:r>
                      <a:r>
                        <a:rPr lang="en-US" sz="2800" b="1" i="1" baseline="0" dirty="0" err="1" smtClean="0">
                          <a:solidFill>
                            <a:srgbClr val="0000FF"/>
                          </a:solidFill>
                          <a:effectLst/>
                          <a:latin typeface="Times New Roman" pitchFamily="18" charset="0"/>
                          <a:cs typeface="Times New Roman" pitchFamily="18" charset="0"/>
                        </a:rPr>
                        <a:t>tinh</a:t>
                      </a:r>
                      <a:r>
                        <a:rPr lang="en-US" sz="2800" b="1" i="1" baseline="0" dirty="0" smtClean="0">
                          <a:solidFill>
                            <a:srgbClr val="0000FF"/>
                          </a:solidFill>
                          <a:effectLst/>
                          <a:latin typeface="Times New Roman" pitchFamily="18" charset="0"/>
                          <a:cs typeface="Times New Roman" pitchFamily="18" charset="0"/>
                        </a:rPr>
                        <a:t> </a:t>
                      </a:r>
                      <a:r>
                        <a:rPr lang="en-US" sz="2800" b="1" i="1" baseline="0" dirty="0" err="1" smtClean="0">
                          <a:solidFill>
                            <a:srgbClr val="0000FF"/>
                          </a:solidFill>
                          <a:effectLst/>
                          <a:latin typeface="Times New Roman" pitchFamily="18" charset="0"/>
                          <a:cs typeface="Times New Roman" pitchFamily="18" charset="0"/>
                        </a:rPr>
                        <a:t>thần</a:t>
                      </a:r>
                      <a:endParaRPr lang="en-US" sz="2800" b="1" i="1" dirty="0">
                        <a:solidFill>
                          <a:srgbClr val="0000FF"/>
                        </a:solidFill>
                        <a:effectLst/>
                        <a:latin typeface="Times New Roman" pitchFamily="18" charset="0"/>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1600" dirty="0">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dirty="0">
                        <a:effectLst/>
                        <a:latin typeface="Times New Roman" pitchFamily="18" charset="0"/>
                        <a:ea typeface="Calibri"/>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TextBox 3"/>
          <p:cNvSpPr txBox="1"/>
          <p:nvPr/>
        </p:nvSpPr>
        <p:spPr>
          <a:xfrm>
            <a:off x="5094519" y="1983549"/>
            <a:ext cx="4735286" cy="3490186"/>
          </a:xfrm>
          <a:prstGeom prst="rect">
            <a:avLst/>
          </a:prstGeom>
          <a:noFill/>
        </p:spPr>
        <p:txBody>
          <a:bodyPr wrap="square" rtlCol="0">
            <a:spAutoFit/>
          </a:bodyPr>
          <a:lstStyle/>
          <a:p>
            <a:pPr>
              <a:lnSpc>
                <a:spcPct val="115000"/>
              </a:lnSpc>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Biết</a:t>
            </a:r>
            <a:r>
              <a:rPr lang="en-US" sz="3200" dirty="0" smtClean="0">
                <a:latin typeface="Times New Roman" pitchFamily="18" charset="0"/>
                <a:cs typeface="Times New Roman" pitchFamily="18" charset="0"/>
              </a:rPr>
              <a:t> làm đồ trang sức tinh tế </a:t>
            </a:r>
            <a:r>
              <a:rPr lang="en-US" sz="3200" dirty="0" err="1"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a:t>
            </a:r>
          </a:p>
          <a:p>
            <a:pPr>
              <a:lnSpc>
                <a:spcPct val="115000"/>
              </a:lnSpc>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hoặc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nung</a:t>
            </a:r>
            <a:r>
              <a:rPr lang="en-US" sz="3200" dirty="0" smtClean="0">
                <a:latin typeface="Times New Roman" pitchFamily="18" charset="0"/>
                <a:cs typeface="Times New Roman" pitchFamily="18" charset="0"/>
              </a:rPr>
              <a:t>.</a:t>
            </a:r>
          </a:p>
          <a:p>
            <a:pPr>
              <a:lnSpc>
                <a:spcPct val="115000"/>
              </a:lnSpc>
            </a:pPr>
            <a:r>
              <a:rPr lang="en-US" sz="3200" dirty="0" smtClean="0">
                <a:latin typeface="Times New Roman" pitchFamily="18" charset="0"/>
                <a:ea typeface="Times New Roman"/>
                <a:cs typeface="Times New Roman" pitchFamily="18" charset="0"/>
              </a:rPr>
              <a:t>- </a:t>
            </a:r>
            <a:r>
              <a:rPr lang="en-US" sz="3200" dirty="0" err="1" smtClean="0">
                <a:latin typeface="Times New Roman" pitchFamily="18" charset="0"/>
                <a:ea typeface="Times New Roman"/>
                <a:cs typeface="Times New Roman" pitchFamily="18" charset="0"/>
              </a:rPr>
              <a:t>Có</a:t>
            </a:r>
            <a:r>
              <a:rPr lang="en-US" sz="3200" dirty="0" smtClean="0">
                <a:latin typeface="Times New Roman" pitchFamily="18" charset="0"/>
                <a:ea typeface="Times New Roman"/>
                <a:cs typeface="Times New Roman" pitchFamily="18" charset="0"/>
              </a:rPr>
              <a:t> </a:t>
            </a:r>
            <a:r>
              <a:rPr lang="en-US" sz="3200" dirty="0" err="1" smtClean="0">
                <a:latin typeface="Times New Roman" pitchFamily="18" charset="0"/>
                <a:ea typeface="Times New Roman"/>
                <a:cs typeface="Times New Roman" pitchFamily="18" charset="0"/>
              </a:rPr>
              <a:t>tục</a:t>
            </a:r>
            <a:r>
              <a:rPr lang="en-US" sz="3200" dirty="0" smtClean="0">
                <a:latin typeface="Times New Roman" pitchFamily="18" charset="0"/>
                <a:ea typeface="Times New Roman"/>
                <a:cs typeface="Times New Roman" pitchFamily="18" charset="0"/>
              </a:rPr>
              <a:t> </a:t>
            </a:r>
            <a:r>
              <a:rPr lang="en-US" sz="3200" dirty="0" err="1" smtClean="0">
                <a:latin typeface="Times New Roman" pitchFamily="18" charset="0"/>
                <a:ea typeface="Times New Roman"/>
                <a:cs typeface="Times New Roman" pitchFamily="18" charset="0"/>
              </a:rPr>
              <a:t>chôn</a:t>
            </a:r>
            <a:r>
              <a:rPr lang="en-US" sz="3200" dirty="0" smtClean="0">
                <a:latin typeface="Times New Roman" pitchFamily="18" charset="0"/>
                <a:ea typeface="Times New Roman"/>
                <a:cs typeface="Times New Roman" pitchFamily="18" charset="0"/>
              </a:rPr>
              <a:t> </a:t>
            </a:r>
            <a:r>
              <a:rPr lang="en-US" sz="3200" dirty="0" err="1" smtClean="0">
                <a:latin typeface="Times New Roman" pitchFamily="18" charset="0"/>
                <a:ea typeface="Times New Roman"/>
                <a:cs typeface="Times New Roman" pitchFamily="18" charset="0"/>
              </a:rPr>
              <a:t>người</a:t>
            </a:r>
            <a:r>
              <a:rPr lang="en-US" sz="3200" dirty="0" smtClean="0">
                <a:latin typeface="Times New Roman" pitchFamily="18" charset="0"/>
                <a:ea typeface="Times New Roman"/>
                <a:cs typeface="Times New Roman" pitchFamily="18" charset="0"/>
              </a:rPr>
              <a:t> </a:t>
            </a:r>
            <a:r>
              <a:rPr lang="en-US" sz="3200" dirty="0" err="1" smtClean="0">
                <a:latin typeface="Times New Roman" pitchFamily="18" charset="0"/>
                <a:ea typeface="Times New Roman"/>
                <a:cs typeface="Times New Roman" pitchFamily="18" charset="0"/>
              </a:rPr>
              <a:t>chết</a:t>
            </a:r>
            <a:r>
              <a:rPr lang="en-US" sz="3200" dirty="0" smtClean="0">
                <a:latin typeface="Times New Roman" pitchFamily="18" charset="0"/>
                <a:ea typeface="Times New Roman"/>
                <a:cs typeface="Times New Roman" pitchFamily="18" charset="0"/>
              </a:rPr>
              <a:t> </a:t>
            </a:r>
            <a:r>
              <a:rPr lang="en-US" sz="3200" dirty="0" err="1" smtClean="0">
                <a:latin typeface="Times New Roman" pitchFamily="18" charset="0"/>
                <a:ea typeface="Times New Roman"/>
                <a:cs typeface="Times New Roman" pitchFamily="18" charset="0"/>
              </a:rPr>
              <a:t>và</a:t>
            </a:r>
            <a:r>
              <a:rPr lang="en-US" sz="3200" dirty="0" smtClean="0">
                <a:latin typeface="Times New Roman" pitchFamily="18" charset="0"/>
                <a:ea typeface="Times New Roman"/>
                <a:cs typeface="Times New Roman" pitchFamily="18" charset="0"/>
              </a:rPr>
              <a:t> </a:t>
            </a:r>
            <a:r>
              <a:rPr lang="en-US" sz="3200" dirty="0" err="1" smtClean="0">
                <a:latin typeface="Times New Roman" pitchFamily="18" charset="0"/>
                <a:ea typeface="Times New Roman"/>
                <a:cs typeface="Times New Roman" pitchFamily="18" charset="0"/>
              </a:rPr>
              <a:t>đời</a:t>
            </a:r>
            <a:r>
              <a:rPr lang="en-US" sz="3200" dirty="0" smtClean="0">
                <a:latin typeface="Times New Roman" pitchFamily="18" charset="0"/>
                <a:ea typeface="Times New Roman"/>
                <a:cs typeface="Times New Roman" pitchFamily="18" charset="0"/>
              </a:rPr>
              <a:t> </a:t>
            </a:r>
            <a:r>
              <a:rPr lang="en-US" sz="3200" dirty="0" err="1" smtClean="0">
                <a:latin typeface="Times New Roman" pitchFamily="18" charset="0"/>
                <a:ea typeface="Times New Roman"/>
                <a:cs typeface="Times New Roman" pitchFamily="18" charset="0"/>
              </a:rPr>
              <a:t>sống</a:t>
            </a:r>
            <a:r>
              <a:rPr lang="en-US" sz="3200" dirty="0" smtClean="0">
                <a:latin typeface="Times New Roman" pitchFamily="18" charset="0"/>
                <a:ea typeface="Times New Roman"/>
                <a:cs typeface="Times New Roman" pitchFamily="18" charset="0"/>
              </a:rPr>
              <a:t> </a:t>
            </a:r>
            <a:r>
              <a:rPr lang="en-US" sz="3200" dirty="0" err="1" smtClean="0">
                <a:latin typeface="Times New Roman" pitchFamily="18" charset="0"/>
                <a:ea typeface="Times New Roman"/>
                <a:cs typeface="Times New Roman" pitchFamily="18" charset="0"/>
              </a:rPr>
              <a:t>tâm</a:t>
            </a:r>
            <a:r>
              <a:rPr lang="en-US" sz="3200" dirty="0" smtClean="0">
                <a:latin typeface="Times New Roman" pitchFamily="18" charset="0"/>
                <a:ea typeface="Times New Roman"/>
                <a:cs typeface="Times New Roman" pitchFamily="18" charset="0"/>
              </a:rPr>
              <a:t> </a:t>
            </a:r>
            <a:r>
              <a:rPr lang="en-US" sz="3200" dirty="0" err="1" smtClean="0">
                <a:latin typeface="Times New Roman" pitchFamily="18" charset="0"/>
                <a:ea typeface="Times New Roman"/>
                <a:cs typeface="Times New Roman" pitchFamily="18" charset="0"/>
              </a:rPr>
              <a:t>linh</a:t>
            </a:r>
            <a:r>
              <a:rPr lang="en-US" sz="3200" dirty="0" smtClean="0">
                <a:latin typeface="Times New Roman" pitchFamily="18" charset="0"/>
                <a:ea typeface="Times New Roman"/>
                <a:cs typeface="Times New Roman" pitchFamily="18" charset="0"/>
              </a:rPr>
              <a:t>.</a:t>
            </a:r>
            <a:endParaRPr lang="en-US" sz="3200" dirty="0">
              <a:latin typeface="Times New Roman" pitchFamily="18" charset="0"/>
              <a:ea typeface="Times New Roman"/>
              <a:cs typeface="Times New Roman" pitchFamily="18" charset="0"/>
            </a:endParaRPr>
          </a:p>
        </p:txBody>
      </p:sp>
      <p:sp>
        <p:nvSpPr>
          <p:cNvPr id="5" name="TextBox 4"/>
          <p:cNvSpPr txBox="1"/>
          <p:nvPr/>
        </p:nvSpPr>
        <p:spPr>
          <a:xfrm>
            <a:off x="1088571" y="1888013"/>
            <a:ext cx="3978740" cy="2923877"/>
          </a:xfrm>
          <a:prstGeom prst="rect">
            <a:avLst/>
          </a:prstGeom>
          <a:noFill/>
        </p:spPr>
        <p:txBody>
          <a:bodyPr wrap="square" rtlCol="0">
            <a:spAutoFit/>
          </a:bodyPr>
          <a:lstStyle/>
          <a:p>
            <a:pPr>
              <a:lnSpc>
                <a:spcPct val="115000"/>
              </a:lnSpc>
            </a:pPr>
            <a:r>
              <a:rPr lang="en-US" sz="3200" dirty="0" smtClean="0">
                <a:latin typeface="Times New Roman" pitchFamily="18" charset="0"/>
                <a:cs typeface="Times New Roman" pitchFamily="18" charset="0"/>
              </a:rPr>
              <a:t>- Biết làm đồ trang sức, vẽ tranh trên vách đá.</a:t>
            </a:r>
          </a:p>
          <a:p>
            <a:pPr>
              <a:lnSpc>
                <a:spcPct val="115000"/>
              </a:lnSpc>
            </a:pPr>
            <a:r>
              <a:rPr lang="en-US" sz="3200" dirty="0" smtClean="0">
                <a:latin typeface="Times New Roman" pitchFamily="18" charset="0"/>
                <a:cs typeface="Times New Roman" pitchFamily="18" charset="0"/>
              </a:rPr>
              <a:t>- Lấy </a:t>
            </a:r>
            <a:r>
              <a:rPr lang="en-US" sz="3200" dirty="0">
                <a:latin typeface="Times New Roman" pitchFamily="18" charset="0"/>
                <a:cs typeface="Times New Roman" pitchFamily="18" charset="0"/>
              </a:rPr>
              <a:t>vỏ cây, da thú làm quần áo để </a:t>
            </a:r>
            <a:r>
              <a:rPr lang="en-US" sz="3200" dirty="0" smtClean="0">
                <a:latin typeface="Times New Roman" pitchFamily="18" charset="0"/>
                <a:cs typeface="Times New Roman" pitchFamily="18" charset="0"/>
              </a:rPr>
              <a:t>mặc.</a:t>
            </a:r>
            <a:endParaRPr lang="en-US" sz="3200" dirty="0">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27371198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8" y="303273"/>
            <a:ext cx="9557658" cy="60016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spcAft>
                <a:spcPts val="600"/>
              </a:spcAft>
            </a:pPr>
            <a:r>
              <a:rPr lang="en-US" sz="3300" b="1" dirty="0">
                <a:solidFill>
                  <a:srgbClr val="FF0000"/>
                </a:solidFill>
                <a:latin typeface="Times New Roman" panose="02020603050405020304" pitchFamily="18" charset="0"/>
                <a:cs typeface="Times New Roman" panose="02020603050405020304" pitchFamily="18" charset="0"/>
              </a:rPr>
              <a:t>1. </a:t>
            </a:r>
            <a:r>
              <a:rPr lang="en-US" sz="3300" b="1" dirty="0" err="1">
                <a:solidFill>
                  <a:srgbClr val="FF0000"/>
                </a:solidFill>
                <a:latin typeface="Times New Roman" panose="02020603050405020304" pitchFamily="18" charset="0"/>
                <a:cs typeface="Times New Roman" panose="02020603050405020304" pitchFamily="18" charset="0"/>
              </a:rPr>
              <a:t>Các</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giai</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đoạn</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phát</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triển</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của</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xã</a:t>
            </a:r>
            <a:r>
              <a:rPr lang="en-US" sz="3300" b="1" dirty="0">
                <a:solidFill>
                  <a:srgbClr val="FF0000"/>
                </a:solidFill>
                <a:latin typeface="Times New Roman" panose="02020603050405020304" pitchFamily="18" charset="0"/>
                <a:cs typeface="Times New Roman" panose="02020603050405020304" pitchFamily="18" charset="0"/>
              </a:rPr>
              <a:t> </a:t>
            </a:r>
            <a:r>
              <a:rPr lang="en-US" sz="3300" b="1" dirty="0" err="1" smtClean="0">
                <a:solidFill>
                  <a:srgbClr val="FF0000"/>
                </a:solidFill>
                <a:latin typeface="Times New Roman" panose="02020603050405020304" pitchFamily="18" charset="0"/>
                <a:cs typeface="Times New Roman" panose="02020603050405020304" pitchFamily="18" charset="0"/>
              </a:rPr>
              <a:t>hội</a:t>
            </a:r>
            <a:r>
              <a:rPr lang="en-US" sz="3300" b="1" dirty="0" smtClean="0">
                <a:solidFill>
                  <a:srgbClr val="FF0000"/>
                </a:solidFill>
                <a:latin typeface="Times New Roman" panose="02020603050405020304" pitchFamily="18" charset="0"/>
                <a:cs typeface="Times New Roman" panose="02020603050405020304" pitchFamily="18" charset="0"/>
              </a:rPr>
              <a:t> </a:t>
            </a:r>
            <a:r>
              <a:rPr lang="en-US" sz="3300" b="1" dirty="0" err="1" smtClean="0">
                <a:solidFill>
                  <a:srgbClr val="FF0000"/>
                </a:solidFill>
                <a:latin typeface="Times New Roman" panose="02020603050405020304" pitchFamily="18" charset="0"/>
                <a:cs typeface="Times New Roman" panose="02020603050405020304" pitchFamily="18" charset="0"/>
              </a:rPr>
              <a:t>nguyên</a:t>
            </a:r>
            <a:r>
              <a:rPr lang="en-US" sz="3300" b="1" dirty="0" smtClean="0">
                <a:solidFill>
                  <a:srgbClr val="FF0000"/>
                </a:solidFill>
                <a:latin typeface="Times New Roman" panose="02020603050405020304" pitchFamily="18" charset="0"/>
                <a:cs typeface="Times New Roman" panose="02020603050405020304" pitchFamily="18" charset="0"/>
              </a:rPr>
              <a:t> </a:t>
            </a:r>
            <a:r>
              <a:rPr lang="en-US" sz="3300" b="1" dirty="0" err="1">
                <a:solidFill>
                  <a:srgbClr val="FF0000"/>
                </a:solidFill>
                <a:latin typeface="Times New Roman" panose="02020603050405020304" pitchFamily="18" charset="0"/>
                <a:cs typeface="Times New Roman" panose="02020603050405020304" pitchFamily="18" charset="0"/>
              </a:rPr>
              <a:t>thuỷ</a:t>
            </a:r>
            <a:r>
              <a:rPr lang="en-US" sz="3300" b="1" dirty="0">
                <a:solidFill>
                  <a:srgbClr val="FF0000"/>
                </a:solidFill>
                <a:latin typeface="Times New Roman" panose="02020603050405020304" pitchFamily="18" charset="0"/>
                <a:cs typeface="Times New Roman" panose="02020603050405020304" pitchFamily="18" charset="0"/>
              </a:rPr>
              <a:t>?</a:t>
            </a:r>
          </a:p>
        </p:txBody>
      </p:sp>
      <p:sp>
        <p:nvSpPr>
          <p:cNvPr id="6" name="Rectangle 5"/>
          <p:cNvSpPr/>
          <p:nvPr/>
        </p:nvSpPr>
        <p:spPr>
          <a:xfrm>
            <a:off x="376050" y="3211557"/>
            <a:ext cx="8767949" cy="1936428"/>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just" fontAlgn="base">
              <a:lnSpc>
                <a:spcPct val="107000"/>
              </a:lnSpc>
              <a:spcAft>
                <a:spcPts val="0"/>
              </a:spcAft>
            </a:pPr>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tồn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ngược</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376050" y="5272973"/>
            <a:ext cx="8767949" cy="95410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just">
              <a:spcAft>
                <a:spcPts val="0"/>
              </a:spcAft>
            </a:pPr>
            <a:r>
              <a:rPr lang="en-US" sz="2800" i="1" dirty="0" smtClean="0">
                <a:solidFill>
                  <a:srgbClr val="FF0000"/>
                </a:solidFill>
                <a:latin typeface="Times New Roman" panose="02020603050405020304" pitchFamily="18" charset="0"/>
                <a:ea typeface="Times New Roman" panose="02020603050405020304" pitchFamily="18" charset="0"/>
              </a:rPr>
              <a:t>4- </a:t>
            </a:r>
            <a:r>
              <a:rPr lang="en-US" sz="2800" i="1" dirty="0">
                <a:solidFill>
                  <a:srgbClr val="FF0000"/>
                </a:solidFill>
                <a:latin typeface="Times New Roman" panose="02020603050405020304" pitchFamily="18" charset="0"/>
                <a:ea typeface="Times New Roman" panose="02020603050405020304" pitchFamily="18" charset="0"/>
              </a:rPr>
              <a:t>Theo </a:t>
            </a:r>
            <a:r>
              <a:rPr lang="en-US" sz="2800" i="1" dirty="0" err="1">
                <a:solidFill>
                  <a:srgbClr val="FF0000"/>
                </a:solidFill>
                <a:latin typeface="Times New Roman" panose="02020603050405020304" pitchFamily="18" charset="0"/>
                <a:ea typeface="Times New Roman" panose="02020603050405020304" pitchFamily="18" charset="0"/>
              </a:rPr>
              <a:t>em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lao</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động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có</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vai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trò</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như</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thế</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nào</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trong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việc</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làm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thay</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đổi</a:t>
            </a:r>
            <a:r>
              <a:rPr lang="en-US" sz="2800" i="1" dirty="0">
                <a:solidFill>
                  <a:srgbClr val="FF0000"/>
                </a:solidFill>
                <a:latin typeface="Times New Roman" panose="02020603050405020304" pitchFamily="18" charset="0"/>
                <a:ea typeface="Times New Roman" panose="02020603050405020304" pitchFamily="18" charset="0"/>
              </a:rPr>
              <a:t> con </a:t>
            </a:r>
            <a:r>
              <a:rPr lang="en-US" sz="2800" i="1" dirty="0" err="1">
                <a:solidFill>
                  <a:srgbClr val="FF0000"/>
                </a:solidFill>
                <a:latin typeface="Times New Roman" panose="02020603050405020304" pitchFamily="18" charset="0"/>
                <a:ea typeface="Times New Roman" panose="02020603050405020304" pitchFamily="18" charset="0"/>
              </a:rPr>
              <a:t>người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và</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cuộc</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sống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của</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người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nguyên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smtClean="0">
                <a:solidFill>
                  <a:srgbClr val="FF0000"/>
                </a:solidFill>
                <a:latin typeface="Times New Roman" panose="02020603050405020304" pitchFamily="18" charset="0"/>
                <a:ea typeface="Times New Roman" panose="02020603050405020304" pitchFamily="18" charset="0"/>
              </a:rPr>
              <a:t>thủy</a:t>
            </a:r>
            <a:r>
              <a:rPr lang="en-US" sz="2800" i="1" dirty="0" smtClean="0">
                <a:solidFill>
                  <a:srgbClr val="FF0000"/>
                </a:solidFill>
                <a:latin typeface="Times New Roman" panose="02020603050405020304" pitchFamily="18" charset="0"/>
                <a:ea typeface="Times New Roman" panose="02020603050405020304" pitchFamily="18" charset="0"/>
              </a:rPr>
              <a:t>?</a:t>
            </a:r>
            <a:endParaRPr lang="en-US" sz="2800" dirty="0">
              <a:solidFill>
                <a:srgbClr val="FF0000"/>
              </a:solidFill>
              <a:latin typeface="Times New Roman" panose="02020603050405020304" pitchFamily="18" charset="0"/>
              <a:ea typeface="Times New Roman" panose="02020603050405020304" pitchFamily="18" charset="0"/>
            </a:endParaRPr>
          </a:p>
        </p:txBody>
      </p:sp>
      <p:sp>
        <p:nvSpPr>
          <p:cNvPr id="3" name="Rectangle 2"/>
          <p:cNvSpPr/>
          <p:nvPr/>
        </p:nvSpPr>
        <p:spPr>
          <a:xfrm>
            <a:off x="376051" y="1094764"/>
            <a:ext cx="8657114"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spcAft>
                <a:spcPts val="600"/>
              </a:spcAft>
            </a:pPr>
            <a:r>
              <a:rPr lang="en-US" sz="2800"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giai</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376051" y="2155579"/>
            <a:ext cx="8767948"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spcAft>
                <a:spcPts val="0"/>
              </a:spcAft>
            </a:pPr>
            <a:r>
              <a:rPr lang="en-US" sz="2800" i="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bầy</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79790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6050" y="953266"/>
            <a:ext cx="8767949" cy="1936428"/>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just" fontAlgn="base">
              <a:lnSpc>
                <a:spcPct val="107000"/>
              </a:lnSpc>
              <a:spcAft>
                <a:spcPts val="0"/>
              </a:spcAft>
            </a:pPr>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tồn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ngược</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794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6378" y="216064"/>
            <a:ext cx="4805550"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spcAft>
                <a:spcPts val="0"/>
              </a:spcAft>
            </a:pPr>
            <a:r>
              <a:rPr lang="en-US" sz="2800" i="1" dirty="0" smtClean="0">
                <a:solidFill>
                  <a:srgbClr val="FF0000"/>
                </a:solidFill>
                <a:latin typeface="Times New Roman" panose="02020603050405020304" pitchFamily="18" charset="0"/>
                <a:ea typeface="Times New Roman" panose="02020603050405020304" pitchFamily="18" charset="0"/>
              </a:rPr>
              <a:t>N</a:t>
            </a:r>
            <a:r>
              <a:rPr lang="vi-VN" sz="2800" i="1" dirty="0" smtClean="0">
                <a:solidFill>
                  <a:srgbClr val="FF0000"/>
                </a:solidFill>
                <a:latin typeface="Times New Roman" panose="02020603050405020304" pitchFamily="18" charset="0"/>
                <a:ea typeface="Times New Roman" panose="02020603050405020304" pitchFamily="18" charset="0"/>
              </a:rPr>
              <a:t>ội dung bài làm của HS</a:t>
            </a:r>
            <a:endParaRPr lang="en-US" sz="2800" dirty="0">
              <a:solidFill>
                <a:srgbClr val="FF0000"/>
              </a:solidFill>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84909" y="739284"/>
            <a:ext cx="8451273" cy="5693838"/>
          </a:xfrm>
          <a:prstGeom prst="rect">
            <a:avLst/>
          </a:prstGeom>
        </p:spPr>
      </p:pic>
    </p:spTree>
    <p:extLst>
      <p:ext uri="{BB962C8B-B14F-4D97-AF65-F5344CB8AC3E}">
        <p14:creationId xmlns:p14="http://schemas.microsoft.com/office/powerpoint/2010/main" val="26896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98764" y="398315"/>
            <a:ext cx="9060872" cy="6196445"/>
          </a:xfrm>
          <a:prstGeom prst="rect">
            <a:avLst/>
          </a:prstGeom>
        </p:spPr>
      </p:pic>
    </p:spTree>
    <p:extLst>
      <p:ext uri="{BB962C8B-B14F-4D97-AF65-F5344CB8AC3E}">
        <p14:creationId xmlns:p14="http://schemas.microsoft.com/office/powerpoint/2010/main" val="3297667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7567" y="3258511"/>
            <a:ext cx="8963890" cy="2554545"/>
          </a:xfrm>
          <a:prstGeom prst="rect">
            <a:avLst/>
          </a:prstGeom>
        </p:spPr>
        <p:txBody>
          <a:bodyPr wrap="square">
            <a:spAutoFit/>
          </a:bodyPr>
          <a:lstStyle/>
          <a:p>
            <a:r>
              <a:rPr lang="vi-VN" sz="3200" b="1" dirty="0" smtClean="0">
                <a:solidFill>
                  <a:srgbClr val="0070C0"/>
                </a:solidFill>
                <a:latin typeface="Times New Roman" panose="02020603050405020304" pitchFamily="18" charset="0"/>
                <a:cs typeface="Times New Roman" panose="02020603050405020304" pitchFamily="18" charset="0"/>
              </a:rPr>
              <a:t>1- Người </a:t>
            </a:r>
            <a:r>
              <a:rPr lang="vi-VN" sz="3200" b="1" dirty="0">
                <a:solidFill>
                  <a:srgbClr val="0070C0"/>
                </a:solidFill>
                <a:latin typeface="Times New Roman" panose="02020603050405020304" pitchFamily="18" charset="0"/>
                <a:cs typeface="Times New Roman" panose="02020603050405020304" pitchFamily="18" charset="0"/>
              </a:rPr>
              <a:t>nguyên thủy luôn phải lao động </a:t>
            </a:r>
            <a:r>
              <a:rPr lang="vi-VN" sz="3200" b="1" dirty="0" smtClean="0">
                <a:solidFill>
                  <a:srgbClr val="0070C0"/>
                </a:solidFill>
                <a:latin typeface="Times New Roman" panose="02020603050405020304" pitchFamily="18" charset="0"/>
                <a:cs typeface="Times New Roman" panose="02020603050405020304" pitchFamily="18" charset="0"/>
              </a:rPr>
              <a:t>(săn </a:t>
            </a:r>
            <a:r>
              <a:rPr lang="vi-VN" sz="3200" b="1" dirty="0">
                <a:solidFill>
                  <a:srgbClr val="0070C0"/>
                </a:solidFill>
                <a:latin typeface="Times New Roman" panose="02020603050405020304" pitchFamily="18" charset="0"/>
                <a:cs typeface="Times New Roman" panose="02020603050405020304" pitchFamily="18" charset="0"/>
              </a:rPr>
              <a:t>bắt hái </a:t>
            </a:r>
            <a:r>
              <a:rPr lang="vi-VN" sz="3200" b="1" dirty="0" smtClean="0">
                <a:solidFill>
                  <a:srgbClr val="0070C0"/>
                </a:solidFill>
                <a:latin typeface="Times New Roman" panose="02020603050405020304" pitchFamily="18" charset="0"/>
                <a:cs typeface="Times New Roman" panose="02020603050405020304" pitchFamily="18" charset="0"/>
              </a:rPr>
              <a:t>lượm) để </a:t>
            </a:r>
            <a:r>
              <a:rPr lang="vi-VN" sz="3200" b="1" dirty="0">
                <a:solidFill>
                  <a:srgbClr val="0070C0"/>
                </a:solidFill>
                <a:latin typeface="Times New Roman" panose="02020603050405020304" pitchFamily="18" charset="0"/>
                <a:cs typeface="Times New Roman" panose="02020603050405020304" pitchFamily="18" charset="0"/>
              </a:rPr>
              <a:t>có thức </a:t>
            </a:r>
            <a:r>
              <a:rPr lang="vi-VN" sz="3200" b="1" dirty="0" smtClean="0">
                <a:solidFill>
                  <a:srgbClr val="0070C0"/>
                </a:solidFill>
                <a:latin typeface="Times New Roman" panose="02020603050405020304" pitchFamily="18" charset="0"/>
                <a:cs typeface="Times New Roman" panose="02020603050405020304" pitchFamily="18" charset="0"/>
              </a:rPr>
              <a:t>ăn, </a:t>
            </a:r>
            <a:r>
              <a:rPr lang="vi-VN" sz="3200" b="1" dirty="0">
                <a:solidFill>
                  <a:srgbClr val="0070C0"/>
                </a:solidFill>
                <a:latin typeface="Times New Roman" panose="02020603050405020304" pitchFamily="18" charset="0"/>
                <a:cs typeface="Times New Roman" panose="02020603050405020304" pitchFamily="18" charset="0"/>
              </a:rPr>
              <a:t>phải chế tác công </a:t>
            </a:r>
            <a:r>
              <a:rPr lang="vi-VN" sz="3200" b="1" dirty="0" smtClean="0">
                <a:solidFill>
                  <a:srgbClr val="0070C0"/>
                </a:solidFill>
                <a:latin typeface="Times New Roman" panose="02020603050405020304" pitchFamily="18" charset="0"/>
                <a:cs typeface="Times New Roman" panose="02020603050405020304" pitchFamily="18" charset="0"/>
              </a:rPr>
              <a:t>cụ, </a:t>
            </a:r>
            <a:r>
              <a:rPr lang="vi-VN" sz="3200" b="1" dirty="0">
                <a:solidFill>
                  <a:srgbClr val="0070C0"/>
                </a:solidFill>
                <a:latin typeface="Times New Roman" panose="02020603050405020304" pitchFamily="18" charset="0"/>
                <a:cs typeface="Times New Roman" panose="02020603050405020304" pitchFamily="18" charset="0"/>
              </a:rPr>
              <a:t>cải tiến công cụ để tăng năng suất và hiệu quả lao đ</a:t>
            </a:r>
            <a:r>
              <a:rPr lang="vi-VN" sz="3200" b="1" dirty="0" smtClean="0">
                <a:solidFill>
                  <a:srgbClr val="0070C0"/>
                </a:solidFill>
                <a:latin typeface="Times New Roman" panose="02020603050405020304" pitchFamily="18" charset="0"/>
                <a:cs typeface="Times New Roman" panose="02020603050405020304" pitchFamily="18" charset="0"/>
              </a:rPr>
              <a:t>ộng</a:t>
            </a:r>
            <a:r>
              <a:rPr lang="vi-VN" sz="3200" b="1" dirty="0">
                <a:solidFill>
                  <a:srgbClr val="0070C0"/>
                </a:solidFill>
                <a:latin typeface="Times New Roman" panose="02020603050405020304" pitchFamily="18" charset="0"/>
                <a:cs typeface="Times New Roman" panose="02020603050405020304" pitchFamily="18" charset="0"/>
              </a:rPr>
              <a:t> </a:t>
            </a:r>
            <a:r>
              <a:rPr lang="vi-VN" sz="3200" b="1" dirty="0" smtClean="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b="1" dirty="0">
                <a:solidFill>
                  <a:srgbClr val="0070C0"/>
                </a:solidFill>
                <a:latin typeface="Times New Roman" panose="02020603050405020304" pitchFamily="18" charset="0"/>
                <a:cs typeface="Times New Roman" panose="02020603050405020304" pitchFamily="18" charset="0"/>
              </a:rPr>
              <a:t>đưa đến sự tiến hóa của con </a:t>
            </a:r>
            <a:r>
              <a:rPr lang="vi-VN" sz="3200" b="1" dirty="0" smtClean="0">
                <a:solidFill>
                  <a:srgbClr val="0070C0"/>
                </a:solidFill>
                <a:latin typeface="Times New Roman" panose="02020603050405020304" pitchFamily="18" charset="0"/>
                <a:cs typeface="Times New Roman" panose="02020603050405020304" pitchFamily="18" charset="0"/>
              </a:rPr>
              <a:t>người. Làm </a:t>
            </a:r>
            <a:r>
              <a:rPr lang="vi-VN" sz="3200" b="1" dirty="0">
                <a:solidFill>
                  <a:srgbClr val="0070C0"/>
                </a:solidFill>
                <a:latin typeface="Times New Roman" panose="02020603050405020304" pitchFamily="18" charset="0"/>
                <a:cs typeface="Times New Roman" panose="02020603050405020304" pitchFamily="18" charset="0"/>
              </a:rPr>
              <a:t>cho xã hội ngày càng tiến bộ </a:t>
            </a:r>
            <a:r>
              <a:rPr lang="vi-VN" sz="3200" b="1" dirty="0" smtClean="0">
                <a:solidFill>
                  <a:srgbClr val="0070C0"/>
                </a:solidFill>
                <a:latin typeface="Times New Roman" panose="02020603050405020304" pitchFamily="18" charset="0"/>
                <a:cs typeface="Times New Roman" panose="02020603050405020304" pitchFamily="18" charset="0"/>
              </a:rPr>
              <a:t>hơn</a:t>
            </a:r>
            <a:endParaRPr lang="vi-VN"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376050" y="953266"/>
            <a:ext cx="8767949" cy="1936428"/>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just" fontAlgn="base">
              <a:lnSpc>
                <a:spcPct val="107000"/>
              </a:lnSpc>
              <a:spcAft>
                <a:spcPts val="0"/>
              </a:spcAft>
            </a:pPr>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tồn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ngược</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498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âu hỏi mở đầu bài 5: Xã hội nguyên thủy trang 20 Lịch sử 6 Kết nối tri thức"/>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7928" y="365126"/>
            <a:ext cx="9712036" cy="6700692"/>
          </a:xfrm>
          <a:prstGeom prst="rect">
            <a:avLst/>
          </a:prstGeom>
          <a:noFill/>
          <a:ln>
            <a:noFill/>
          </a:ln>
        </p:spPr>
      </p:pic>
      <p:sp>
        <p:nvSpPr>
          <p:cNvPr id="5" name="Title 1"/>
          <p:cNvSpPr txBox="1">
            <a:spLocks/>
          </p:cNvSpPr>
          <p:nvPr/>
        </p:nvSpPr>
        <p:spPr>
          <a:xfrm>
            <a:off x="736458" y="1261198"/>
            <a:ext cx="5112327" cy="462698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dirty="0" err="1" smtClean="0">
                <a:solidFill>
                  <a:srgbClr val="002060"/>
                </a:solidFill>
                <a:latin typeface="Times New Roman" panose="02020603050405020304" pitchFamily="18" charset="0"/>
                <a:cs typeface="Times New Roman" panose="02020603050405020304" pitchFamily="18" charset="0"/>
              </a:rPr>
              <a:t>Có</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một</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bức</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tranh</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được</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cho</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là</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của</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người</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nguyên</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thủy</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vẽ</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cảnh</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đi</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săn</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trên</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vách</a:t>
            </a:r>
            <a:r>
              <a:rPr lang="en-US" sz="2600" dirty="0" smtClean="0">
                <a:solidFill>
                  <a:srgbClr val="002060"/>
                </a:solidFill>
                <a:latin typeface="Times New Roman" panose="02020603050405020304" pitchFamily="18" charset="0"/>
                <a:cs typeface="Times New Roman" panose="02020603050405020304" pitchFamily="18" charset="0"/>
              </a:rPr>
              <a:t> hang </a:t>
            </a:r>
            <a:r>
              <a:rPr lang="en-US" sz="2600" dirty="0" err="1" smtClean="0">
                <a:solidFill>
                  <a:srgbClr val="002060"/>
                </a:solidFill>
                <a:latin typeface="Times New Roman" panose="02020603050405020304" pitchFamily="18" charset="0"/>
                <a:cs typeface="Times New Roman" panose="02020603050405020304" pitchFamily="18" charset="0"/>
              </a:rPr>
              <a:t>Lốt</a:t>
            </a:r>
            <a:r>
              <a:rPr lang="en-US" sz="2600" dirty="0" smtClean="0">
                <a:solidFill>
                  <a:srgbClr val="002060"/>
                </a:solidFill>
                <a:latin typeface="Times New Roman" panose="02020603050405020304" pitchFamily="18" charset="0"/>
                <a:cs typeface="Times New Roman" panose="02020603050405020304" pitchFamily="18" charset="0"/>
              </a:rPr>
              <a:t> Ca-</a:t>
            </a:r>
            <a:r>
              <a:rPr lang="en-US" sz="2600" dirty="0" err="1" smtClean="0">
                <a:solidFill>
                  <a:srgbClr val="002060"/>
                </a:solidFill>
                <a:latin typeface="Times New Roman" panose="02020603050405020304" pitchFamily="18" charset="0"/>
                <a:cs typeface="Times New Roman" panose="02020603050405020304" pitchFamily="18" charset="0"/>
              </a:rPr>
              <a:t>ba</a:t>
            </a:r>
            <a:r>
              <a:rPr lang="en-US" sz="2600" dirty="0" smtClean="0">
                <a:solidFill>
                  <a:srgbClr val="002060"/>
                </a:solidFill>
                <a:latin typeface="Times New Roman" panose="02020603050405020304" pitchFamily="18" charset="0"/>
                <a:cs typeface="Times New Roman" panose="02020603050405020304" pitchFamily="18" charset="0"/>
              </a:rPr>
              <a:t>-lot (</a:t>
            </a:r>
            <a:r>
              <a:rPr lang="en-US" sz="2600" dirty="0" err="1" smtClean="0">
                <a:solidFill>
                  <a:srgbClr val="002060"/>
                </a:solidFill>
                <a:latin typeface="Times New Roman" panose="02020603050405020304" pitchFamily="18" charset="0"/>
                <a:cs typeface="Times New Roman" panose="02020603050405020304" pitchFamily="18" charset="0"/>
              </a:rPr>
              <a:t>Tây</a:t>
            </a:r>
            <a:r>
              <a:rPr lang="en-US" sz="2600" dirty="0" smtClean="0">
                <a:solidFill>
                  <a:srgbClr val="002060"/>
                </a:solidFill>
                <a:latin typeface="Times New Roman" panose="02020603050405020304" pitchFamily="18" charset="0"/>
                <a:cs typeface="Times New Roman" panose="02020603050405020304" pitchFamily="18" charset="0"/>
              </a:rPr>
              <a:t> Ban </a:t>
            </a:r>
            <a:r>
              <a:rPr lang="en-US" sz="2600" dirty="0" err="1" smtClean="0">
                <a:solidFill>
                  <a:srgbClr val="002060"/>
                </a:solidFill>
                <a:latin typeface="Times New Roman" panose="02020603050405020304" pitchFamily="18" charset="0"/>
                <a:cs typeface="Times New Roman" panose="02020603050405020304" pitchFamily="18" charset="0"/>
              </a:rPr>
              <a:t>Nha</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với</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niên</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đại</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khoảng</a:t>
            </a:r>
            <a:r>
              <a:rPr lang="en-US" sz="2600" dirty="0" smtClean="0">
                <a:solidFill>
                  <a:srgbClr val="002060"/>
                </a:solidFill>
                <a:latin typeface="Times New Roman" panose="02020603050405020304" pitchFamily="18" charset="0"/>
                <a:cs typeface="Times New Roman" panose="02020603050405020304" pitchFamily="18" charset="0"/>
              </a:rPr>
              <a:t> 10.000 </a:t>
            </a:r>
            <a:r>
              <a:rPr lang="en-US" sz="2600" dirty="0" err="1" smtClean="0">
                <a:solidFill>
                  <a:srgbClr val="002060"/>
                </a:solidFill>
                <a:latin typeface="Times New Roman" panose="02020603050405020304" pitchFamily="18" charset="0"/>
                <a:cs typeface="Times New Roman" panose="02020603050405020304" pitchFamily="18" charset="0"/>
              </a:rPr>
              <a:t>năm</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trước</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một</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số</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người</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cho</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rằng</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người</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nguyên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thủy</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sống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như</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những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bầy</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động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vật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hoang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dã</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lang</a:t>
            </a:r>
            <a:r>
              <a:rPr lang="en-US" sz="2600" b="1" dirty="0" smtClean="0">
                <a:solidFill>
                  <a:srgbClr val="FF0000"/>
                </a:solidFill>
                <a:latin typeface="Times New Roman" panose="02020603050405020304" pitchFamily="18" charset="0"/>
                <a:cs typeface="Times New Roman" panose="02020603050405020304" pitchFamily="18" charset="0"/>
              </a:rPr>
              <a:t> thang </a:t>
            </a:r>
            <a:r>
              <a:rPr lang="en-US" sz="2600" b="1" dirty="0" err="1" smtClean="0">
                <a:solidFill>
                  <a:srgbClr val="FF0000"/>
                </a:solidFill>
                <a:latin typeface="Times New Roman" panose="02020603050405020304" pitchFamily="18" charset="0"/>
                <a:cs typeface="Times New Roman" panose="02020603050405020304" pitchFamily="18" charset="0"/>
              </a:rPr>
              <a:t>trong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các</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khu</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rừng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rậm</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không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có</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tổ</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chức</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ăn</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sống</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nuốt</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smtClean="0">
                <a:solidFill>
                  <a:srgbClr val="FF0000"/>
                </a:solidFill>
                <a:latin typeface="Times New Roman" panose="02020603050405020304" pitchFamily="18" charset="0"/>
                <a:cs typeface="Times New Roman" panose="02020603050405020304" pitchFamily="18" charset="0"/>
              </a:rPr>
              <a:t>tươi</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Liệu</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trong</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thực</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tế</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có</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đúng</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như</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vậy</a:t>
            </a:r>
            <a:r>
              <a:rPr lang="en-US" sz="2600" dirty="0" smtClean="0">
                <a:solidFill>
                  <a:srgbClr val="002060"/>
                </a:solidFill>
                <a:latin typeface="Times New Roman" panose="02020603050405020304" pitchFamily="18" charset="0"/>
                <a:cs typeface="Times New Roman" panose="02020603050405020304" pitchFamily="18" charset="0"/>
              </a:rPr>
              <a:t> </a:t>
            </a:r>
            <a:r>
              <a:rPr lang="en-US" sz="2600" dirty="0" err="1" smtClean="0">
                <a:solidFill>
                  <a:srgbClr val="002060"/>
                </a:solidFill>
                <a:latin typeface="Times New Roman" panose="02020603050405020304" pitchFamily="18" charset="0"/>
                <a:cs typeface="Times New Roman" panose="02020603050405020304" pitchFamily="18" charset="0"/>
              </a:rPr>
              <a:t>không</a:t>
            </a:r>
            <a:r>
              <a:rPr lang="en-US" sz="2600" dirty="0" smtClean="0">
                <a:solidFill>
                  <a:srgbClr val="002060"/>
                </a:solidFill>
                <a:latin typeface="Times New Roman" panose="02020603050405020304" pitchFamily="18" charset="0"/>
                <a:cs typeface="Times New Roman" panose="02020603050405020304" pitchFamily="18" charset="0"/>
              </a:rPr>
              <a:t>?</a:t>
            </a:r>
            <a:br>
              <a:rPr lang="en-US" sz="2600" dirty="0" smtClean="0">
                <a:solidFill>
                  <a:srgbClr val="002060"/>
                </a:solidFill>
                <a:latin typeface="Times New Roman" panose="02020603050405020304" pitchFamily="18" charset="0"/>
                <a:cs typeface="Times New Roman" panose="02020603050405020304" pitchFamily="18" charset="0"/>
              </a:rPr>
            </a:br>
            <a:endParaRPr lang="en-US" sz="2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333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6735" y="797956"/>
            <a:ext cx="8767949" cy="156966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just">
              <a:spcAft>
                <a:spcPts val="0"/>
              </a:spcAft>
            </a:pPr>
            <a:r>
              <a:rPr lang="en-US" sz="3200" i="1" dirty="0" smtClean="0">
                <a:solidFill>
                  <a:srgbClr val="FF0000"/>
                </a:solidFill>
                <a:latin typeface="Times New Roman" panose="02020603050405020304" pitchFamily="18" charset="0"/>
                <a:ea typeface="Times New Roman" panose="02020603050405020304" pitchFamily="18" charset="0"/>
              </a:rPr>
              <a:t>4- </a:t>
            </a:r>
            <a:r>
              <a:rPr lang="en-US" sz="3200" i="1" dirty="0">
                <a:solidFill>
                  <a:srgbClr val="FF0000"/>
                </a:solidFill>
                <a:latin typeface="Times New Roman" panose="02020603050405020304" pitchFamily="18" charset="0"/>
                <a:ea typeface="Times New Roman" panose="02020603050405020304" pitchFamily="18" charset="0"/>
              </a:rPr>
              <a:t>Theo </a:t>
            </a:r>
            <a:r>
              <a:rPr lang="en-US" sz="3200" i="1" dirty="0" err="1" smtClean="0">
                <a:solidFill>
                  <a:srgbClr val="FF0000"/>
                </a:solidFill>
                <a:latin typeface="Times New Roman" panose="02020603050405020304" pitchFamily="18" charset="0"/>
                <a:ea typeface="Times New Roman" panose="02020603050405020304" pitchFamily="18" charset="0"/>
              </a:rPr>
              <a:t>em</a:t>
            </a:r>
            <a:r>
              <a:rPr lang="en-US" sz="3200" i="1" dirty="0" smtClean="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lao</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động</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có</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vai</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trò</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như</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thế</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nào</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trong</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việc</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làm</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thay</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đổi</a:t>
            </a:r>
            <a:r>
              <a:rPr lang="en-US" sz="3200" i="1" dirty="0">
                <a:solidFill>
                  <a:srgbClr val="FF0000"/>
                </a:solidFill>
                <a:latin typeface="Times New Roman" panose="02020603050405020304" pitchFamily="18" charset="0"/>
                <a:ea typeface="Times New Roman" panose="02020603050405020304" pitchFamily="18" charset="0"/>
              </a:rPr>
              <a:t> con </a:t>
            </a:r>
            <a:r>
              <a:rPr lang="en-US" sz="3200" i="1" dirty="0" err="1">
                <a:solidFill>
                  <a:srgbClr val="FF0000"/>
                </a:solidFill>
                <a:latin typeface="Times New Roman" panose="02020603050405020304" pitchFamily="18" charset="0"/>
                <a:ea typeface="Times New Roman" panose="02020603050405020304" pitchFamily="18" charset="0"/>
              </a:rPr>
              <a:t>người</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và</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cuộc</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sống</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của</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người</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nguyên</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smtClean="0">
                <a:solidFill>
                  <a:srgbClr val="FF0000"/>
                </a:solidFill>
                <a:latin typeface="Times New Roman" panose="02020603050405020304" pitchFamily="18" charset="0"/>
                <a:ea typeface="Times New Roman" panose="02020603050405020304" pitchFamily="18" charset="0"/>
              </a:rPr>
              <a:t>thủy</a:t>
            </a:r>
            <a:r>
              <a:rPr lang="en-US" sz="3200" i="1" dirty="0" smtClean="0">
                <a:solidFill>
                  <a:srgbClr val="FF0000"/>
                </a:solidFill>
                <a:latin typeface="Times New Roman" panose="02020603050405020304" pitchFamily="18" charset="0"/>
                <a:ea typeface="Times New Roman" panose="02020603050405020304" pitchFamily="18" charset="0"/>
              </a:rPr>
              <a:t>?</a:t>
            </a:r>
            <a:endParaRPr lang="en-US" sz="32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125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607381" y="-692474"/>
            <a:ext cx="6760511" cy="8340436"/>
          </a:xfrm>
          <a:prstGeom prst="rect">
            <a:avLst/>
          </a:prstGeom>
        </p:spPr>
      </p:pic>
    </p:spTree>
    <p:extLst>
      <p:ext uri="{BB962C8B-B14F-4D97-AF65-F5344CB8AC3E}">
        <p14:creationId xmlns:p14="http://schemas.microsoft.com/office/powerpoint/2010/main" val="2584985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360218"/>
            <a:ext cx="9906000" cy="6497782"/>
          </a:xfrm>
          <a:prstGeom prst="rect">
            <a:avLst/>
          </a:prstGeom>
        </p:spPr>
      </p:pic>
    </p:spTree>
    <p:extLst>
      <p:ext uri="{BB962C8B-B14F-4D97-AF65-F5344CB8AC3E}">
        <p14:creationId xmlns:p14="http://schemas.microsoft.com/office/powerpoint/2010/main" val="964464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8398" y="2723491"/>
            <a:ext cx="8926286" cy="29233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3200" b="1" i="1" dirty="0" smtClean="0">
                <a:solidFill>
                  <a:schemeClr val="tx1"/>
                </a:solidFill>
                <a:latin typeface="Times New Roman" panose="02020603050405020304" pitchFamily="18" charset="0"/>
                <a:cs typeface="Times New Roman" panose="02020603050405020304" pitchFamily="18" charset="0"/>
              </a:rPr>
              <a:t>2.</a:t>
            </a:r>
            <a:r>
              <a:rPr lang="en-US" sz="3200" b="1" i="1" dirty="0" smtClean="0">
                <a:solidFill>
                  <a:schemeClr val="tx1"/>
                </a:solidFill>
                <a:latin typeface="Times New Roman" panose="02020603050405020304" pitchFamily="18" charset="0"/>
                <a:cs typeface="Times New Roman" panose="02020603050405020304" pitchFamily="18" charset="0"/>
              </a:rPr>
              <a:t> </a:t>
            </a:r>
            <a:r>
              <a:rPr lang="en-US" sz="3200" b="1" i="1" dirty="0">
                <a:solidFill>
                  <a:schemeClr val="tx1"/>
                </a:solidFill>
                <a:latin typeface="Times New Roman" panose="02020603050405020304" pitchFamily="18" charset="0"/>
                <a:cs typeface="Times New Roman" panose="02020603050405020304" pitchFamily="18" charset="0"/>
              </a:rPr>
              <a:t>Lao </a:t>
            </a:r>
            <a:r>
              <a:rPr lang="en-US" sz="3200" b="1" i="1" dirty="0" err="1">
                <a:solidFill>
                  <a:schemeClr val="tx1"/>
                </a:solidFill>
                <a:latin typeface="Times New Roman" panose="02020603050405020304" pitchFamily="18" charset="0"/>
                <a:cs typeface="Times New Roman" panose="02020603050405020304" pitchFamily="18" charset="0"/>
              </a:rPr>
              <a:t>động</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giúp</a:t>
            </a:r>
            <a:r>
              <a:rPr lang="en-US" sz="3200" b="1" i="1" dirty="0">
                <a:solidFill>
                  <a:schemeClr val="tx1"/>
                </a:solidFill>
                <a:latin typeface="Times New Roman" panose="02020603050405020304" pitchFamily="18" charset="0"/>
                <a:cs typeface="Times New Roman" panose="02020603050405020304" pitchFamily="18" charset="0"/>
              </a:rPr>
              <a:t> con </a:t>
            </a:r>
            <a:r>
              <a:rPr lang="en-US" sz="3200" b="1" i="1" dirty="0" err="1">
                <a:solidFill>
                  <a:schemeClr val="tx1"/>
                </a:solidFill>
                <a:latin typeface="Times New Roman" panose="02020603050405020304" pitchFamily="18" charset="0"/>
                <a:cs typeface="Times New Roman" panose="02020603050405020304" pitchFamily="18" charset="0"/>
              </a:rPr>
              <a:t>người</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phát</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triển</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trí</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thông</a:t>
            </a:r>
            <a:r>
              <a:rPr lang="en-US" sz="3200" b="1" i="1" dirty="0">
                <a:solidFill>
                  <a:schemeClr val="tx1"/>
                </a:solidFill>
                <a:latin typeface="Times New Roman" panose="02020603050405020304" pitchFamily="18" charset="0"/>
                <a:cs typeface="Times New Roman" panose="02020603050405020304" pitchFamily="18" charset="0"/>
              </a:rPr>
              <a:t> minh, </a:t>
            </a:r>
            <a:r>
              <a:rPr lang="en-US" sz="3200" b="1" i="1" dirty="0" err="1">
                <a:solidFill>
                  <a:schemeClr val="tx1"/>
                </a:solidFill>
                <a:latin typeface="Times New Roman" panose="02020603050405020304" pitchFamily="18" charset="0"/>
                <a:cs typeface="Times New Roman" panose="02020603050405020304" pitchFamily="18" charset="0"/>
              </a:rPr>
              <a:t>đôi</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bàn</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tay</a:t>
            </a:r>
            <a:r>
              <a:rPr lang="en-US" sz="3200" b="1" i="1" dirty="0">
                <a:solidFill>
                  <a:schemeClr val="tx1"/>
                </a:solidFill>
                <a:latin typeface="Times New Roman" panose="02020603050405020304" pitchFamily="18" charset="0"/>
                <a:cs typeface="Times New Roman" panose="02020603050405020304" pitchFamily="18" charset="0"/>
              </a:rPr>
              <a:t> con </a:t>
            </a:r>
            <a:r>
              <a:rPr lang="en-US" sz="3200" b="1" i="1" dirty="0" err="1">
                <a:solidFill>
                  <a:schemeClr val="tx1"/>
                </a:solidFill>
                <a:latin typeface="Times New Roman" panose="02020603050405020304" pitchFamily="18" charset="0"/>
                <a:cs typeface="Times New Roman" panose="02020603050405020304" pitchFamily="18" charset="0"/>
              </a:rPr>
              <a:t>người</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cũng</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dần</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trở</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nên</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khéo</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léo</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cơ</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thể</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cũng</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dần</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biến</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đổi</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smtClean="0">
                <a:solidFill>
                  <a:schemeClr val="tx1"/>
                </a:solidFill>
                <a:latin typeface="Times New Roman" panose="02020603050405020304" pitchFamily="18" charset="0"/>
                <a:cs typeface="Times New Roman" panose="02020603050405020304" pitchFamily="18" charset="0"/>
              </a:rPr>
              <a:t>… con </a:t>
            </a:r>
            <a:r>
              <a:rPr lang="en-US" sz="3200" b="1" i="1" dirty="0" err="1" smtClean="0">
                <a:solidFill>
                  <a:schemeClr val="tx1"/>
                </a:solidFill>
                <a:latin typeface="Times New Roman" panose="02020603050405020304" pitchFamily="18" charset="0"/>
                <a:cs typeface="Times New Roman" panose="02020603050405020304" pitchFamily="18" charset="0"/>
              </a:rPr>
              <a:t>người</a:t>
            </a:r>
            <a:r>
              <a:rPr lang="en-US" sz="3200" b="1" i="1" dirty="0" smtClean="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từng</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bước</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tự</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cải</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cs typeface="Times New Roman" panose="02020603050405020304" pitchFamily="18" charset="0"/>
              </a:rPr>
              <a:t>biến</a:t>
            </a:r>
            <a:r>
              <a:rPr lang="en-US" sz="3200" b="1" i="1" dirty="0" smtClean="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mình</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và</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làm</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cho</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cuộc</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sống</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phong</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a:solidFill>
                  <a:schemeClr val="tx1"/>
                </a:solidFill>
                <a:latin typeface="Times New Roman" panose="02020603050405020304" pitchFamily="18" charset="0"/>
                <a:cs typeface="Times New Roman" panose="02020603050405020304" pitchFamily="18" charset="0"/>
              </a:rPr>
              <a:t>phú</a:t>
            </a:r>
            <a:r>
              <a:rPr lang="en-US" sz="3200" b="1" i="1" dirty="0">
                <a:solidFill>
                  <a:schemeClr val="tx1"/>
                </a:solidFill>
                <a:latin typeface="Times New Roman" panose="02020603050405020304" pitchFamily="18" charset="0"/>
                <a:cs typeface="Times New Roman" panose="02020603050405020304" pitchFamily="18" charset="0"/>
              </a:rPr>
              <a:t> </a:t>
            </a:r>
            <a:r>
              <a:rPr lang="en-US" sz="3200" b="1" i="1" dirty="0" err="1" smtClean="0">
                <a:solidFill>
                  <a:schemeClr val="tx1"/>
                </a:solidFill>
                <a:latin typeface="Times New Roman" panose="02020603050405020304" pitchFamily="18" charset="0"/>
                <a:cs typeface="Times New Roman" panose="02020603050405020304" pitchFamily="18" charset="0"/>
              </a:rPr>
              <a:t>hơn</a:t>
            </a:r>
            <a:endParaRPr lang="vi-VN" sz="3200" b="1" i="1" dirty="0" smtClean="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596735" y="1047337"/>
            <a:ext cx="8767949" cy="95410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just">
              <a:spcAft>
                <a:spcPts val="0"/>
              </a:spcAft>
            </a:pPr>
            <a:r>
              <a:rPr lang="en-US" sz="2800" i="1" dirty="0">
                <a:solidFill>
                  <a:srgbClr val="FF0000"/>
                </a:solidFill>
                <a:latin typeface="Times New Roman" panose="02020603050405020304" pitchFamily="18" charset="0"/>
                <a:ea typeface="Times New Roman" panose="02020603050405020304" pitchFamily="18" charset="0"/>
              </a:rPr>
              <a:t>- Theo </a:t>
            </a:r>
            <a:r>
              <a:rPr lang="en-US" sz="2800" i="1" dirty="0" err="1" smtClean="0">
                <a:solidFill>
                  <a:srgbClr val="FF0000"/>
                </a:solidFill>
                <a:latin typeface="Times New Roman" panose="02020603050405020304" pitchFamily="18" charset="0"/>
                <a:ea typeface="Times New Roman" panose="02020603050405020304" pitchFamily="18" charset="0"/>
              </a:rPr>
              <a:t>em</a:t>
            </a:r>
            <a:r>
              <a:rPr lang="en-US" sz="2800" i="1" dirty="0" smtClean="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lao</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động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có</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vai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trò</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như</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thế</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nào</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trong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việc</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làm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thay</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đổi</a:t>
            </a:r>
            <a:r>
              <a:rPr lang="en-US" sz="2800" i="1" dirty="0">
                <a:solidFill>
                  <a:srgbClr val="FF0000"/>
                </a:solidFill>
                <a:latin typeface="Times New Roman" panose="02020603050405020304" pitchFamily="18" charset="0"/>
                <a:ea typeface="Times New Roman" panose="02020603050405020304" pitchFamily="18" charset="0"/>
              </a:rPr>
              <a:t> con </a:t>
            </a:r>
            <a:r>
              <a:rPr lang="en-US" sz="2800" i="1" dirty="0" err="1">
                <a:solidFill>
                  <a:srgbClr val="FF0000"/>
                </a:solidFill>
                <a:latin typeface="Times New Roman" panose="02020603050405020304" pitchFamily="18" charset="0"/>
                <a:ea typeface="Times New Roman" panose="02020603050405020304" pitchFamily="18" charset="0"/>
              </a:rPr>
              <a:t>người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và</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cuộc</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sống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của</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người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nguyên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smtClean="0">
                <a:solidFill>
                  <a:srgbClr val="FF0000"/>
                </a:solidFill>
                <a:latin typeface="Times New Roman" panose="02020603050405020304" pitchFamily="18" charset="0"/>
                <a:ea typeface="Times New Roman" panose="02020603050405020304" pitchFamily="18" charset="0"/>
              </a:rPr>
              <a:t>thủy</a:t>
            </a:r>
            <a:r>
              <a:rPr lang="en-US" sz="2800" i="1" dirty="0" smtClean="0">
                <a:solidFill>
                  <a:srgbClr val="FF0000"/>
                </a:solidFill>
                <a:latin typeface="Times New Roman" panose="02020603050405020304" pitchFamily="18" charset="0"/>
                <a:ea typeface="Times New Roman" panose="02020603050405020304" pitchFamily="18" charset="0"/>
              </a:rPr>
              <a:t>?</a:t>
            </a:r>
            <a:endParaRPr lang="en-US" sz="28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5498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ông có mô t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80109"/>
            <a:ext cx="9542608" cy="649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445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512617"/>
            <a:ext cx="9606519" cy="1385455"/>
          </a:xfrm>
        </p:spPr>
        <p:txBody>
          <a:bodyPr>
            <a:norm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2. </a:t>
            </a:r>
            <a:r>
              <a:rPr lang="en-US" sz="4000" b="1" dirty="0" err="1" smtClean="0">
                <a:solidFill>
                  <a:srgbClr val="FF0000"/>
                </a:solidFill>
                <a:latin typeface="Times New Roman" panose="02020603050405020304" pitchFamily="18" charset="0"/>
                <a:cs typeface="Times New Roman" panose="02020603050405020304" pitchFamily="18" charset="0"/>
              </a:rPr>
              <a:t>Đời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sống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vật</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chất</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và</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tinh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thần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của</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người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nguyên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thủy</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trên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đất</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nước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Việt</a:t>
            </a:r>
            <a:r>
              <a:rPr lang="en-US" sz="4000" b="1" dirty="0" smtClean="0">
                <a:solidFill>
                  <a:srgbClr val="FF0000"/>
                </a:solidFill>
                <a:latin typeface="Times New Roman" panose="02020603050405020304" pitchFamily="18" charset="0"/>
                <a:cs typeface="Times New Roman" panose="02020603050405020304" pitchFamily="18" charset="0"/>
              </a:rPr>
              <a:t> Nam.</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874507" y="3115439"/>
            <a:ext cx="8340436"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spcAft>
                <a:spcPts val="0"/>
              </a:spcAft>
            </a:pPr>
            <a:r>
              <a:rPr lang="vi-VN" sz="3600" i="1" dirty="0" smtClean="0">
                <a:solidFill>
                  <a:srgbClr val="FF0000"/>
                </a:solidFill>
                <a:latin typeface="Times New Roman" panose="02020603050405020304" pitchFamily="18" charset="0"/>
                <a:ea typeface="Times New Roman" panose="02020603050405020304" pitchFamily="18" charset="0"/>
              </a:rPr>
              <a:t>? </a:t>
            </a:r>
            <a:r>
              <a:rPr lang="en-US" sz="3600" i="1" dirty="0" err="1" smtClean="0">
                <a:solidFill>
                  <a:srgbClr val="FF0000"/>
                </a:solidFill>
                <a:latin typeface="Times New Roman" panose="02020603050405020304" pitchFamily="18" charset="0"/>
                <a:ea typeface="Times New Roman" panose="02020603050405020304" pitchFamily="18" charset="0"/>
              </a:rPr>
              <a:t>Khai</a:t>
            </a:r>
            <a:r>
              <a:rPr lang="en-US" sz="3600" i="1" dirty="0" smtClean="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thác</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kênh</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hình</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và</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thông</a:t>
            </a:r>
            <a:r>
              <a:rPr lang="en-US" sz="3600" i="1" dirty="0">
                <a:solidFill>
                  <a:srgbClr val="FF0000"/>
                </a:solidFill>
                <a:latin typeface="Times New Roman" panose="02020603050405020304" pitchFamily="18" charset="0"/>
                <a:ea typeface="Times New Roman" panose="02020603050405020304" pitchFamily="18" charset="0"/>
              </a:rPr>
              <a:t> tin ở </a:t>
            </a:r>
            <a:r>
              <a:rPr lang="en-US" sz="3600" i="1" dirty="0" err="1">
                <a:solidFill>
                  <a:srgbClr val="FF0000"/>
                </a:solidFill>
                <a:latin typeface="Times New Roman" panose="02020603050405020304" pitchFamily="18" charset="0"/>
                <a:ea typeface="Times New Roman" panose="02020603050405020304" pitchFamily="18" charset="0"/>
              </a:rPr>
              <a:t>mục</a:t>
            </a:r>
            <a:r>
              <a:rPr lang="en-US" sz="3600" i="1" dirty="0">
                <a:solidFill>
                  <a:srgbClr val="FF0000"/>
                </a:solidFill>
                <a:latin typeface="Times New Roman" panose="02020603050405020304" pitchFamily="18" charset="0"/>
                <a:ea typeface="Times New Roman" panose="02020603050405020304" pitchFamily="18" charset="0"/>
              </a:rPr>
              <a:t> 2, </a:t>
            </a:r>
            <a:r>
              <a:rPr lang="en-US" sz="3600" i="1" dirty="0" err="1">
                <a:solidFill>
                  <a:srgbClr val="FF0000"/>
                </a:solidFill>
                <a:latin typeface="Times New Roman" panose="02020603050405020304" pitchFamily="18" charset="0"/>
                <a:ea typeface="Times New Roman" panose="02020603050405020304" pitchFamily="18" charset="0"/>
              </a:rPr>
              <a:t>hãy</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cho</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biết</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những</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nét</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chính</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về</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đời</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sống</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vật</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chất</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tinh</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thần</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đời</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sống</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tâm</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linh</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của</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người</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nguyên</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thủy</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trên</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đất</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nước</a:t>
            </a:r>
            <a:r>
              <a:rPr lang="en-US" sz="3600" i="1" dirty="0">
                <a:solidFill>
                  <a:srgbClr val="FF0000"/>
                </a:solidFill>
                <a:latin typeface="Times New Roman" panose="02020603050405020304" pitchFamily="18" charset="0"/>
                <a:ea typeface="Times New Roman" panose="02020603050405020304" pitchFamily="18" charset="0"/>
              </a:rPr>
              <a:t> </a:t>
            </a:r>
            <a:r>
              <a:rPr lang="en-US" sz="3600" i="1" dirty="0" err="1">
                <a:solidFill>
                  <a:srgbClr val="FF0000"/>
                </a:solidFill>
                <a:latin typeface="Times New Roman" panose="02020603050405020304" pitchFamily="18" charset="0"/>
                <a:ea typeface="Times New Roman" panose="02020603050405020304" pitchFamily="18" charset="0"/>
              </a:rPr>
              <a:t>Việt</a:t>
            </a:r>
            <a:r>
              <a:rPr lang="en-US" sz="3600" i="1" dirty="0">
                <a:solidFill>
                  <a:srgbClr val="FF0000"/>
                </a:solidFill>
                <a:latin typeface="Times New Roman" panose="02020603050405020304" pitchFamily="18" charset="0"/>
                <a:ea typeface="Times New Roman" panose="02020603050405020304" pitchFamily="18" charset="0"/>
              </a:rPr>
              <a:t> Nam?</a:t>
            </a:r>
            <a:endParaRPr lang="en-US" sz="36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759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22863" y="210663"/>
            <a:ext cx="3239798" cy="2554445"/>
          </a:xfrm>
          <a:prstGeom prst="rect">
            <a:avLst/>
          </a:prstGeom>
        </p:spPr>
      </p:pic>
      <p:pic>
        <p:nvPicPr>
          <p:cNvPr id="4" name="Picture 3" descr="Em nhận thấy kĩ thuật chế tác công cụ Bắc Sơn có điểm gì tiến bộ"/>
          <p:cNvPicPr/>
          <p:nvPr/>
        </p:nvPicPr>
        <p:blipFill>
          <a:blip r:embed="rId3">
            <a:extLst>
              <a:ext uri="{28A0092B-C50C-407E-A947-70E740481C1C}">
                <a14:useLocalDpi xmlns:a14="http://schemas.microsoft.com/office/drawing/2010/main" val="0"/>
              </a:ext>
            </a:extLst>
          </a:blip>
          <a:srcRect/>
          <a:stretch>
            <a:fillRect/>
          </a:stretch>
        </p:blipFill>
        <p:spPr bwMode="auto">
          <a:xfrm>
            <a:off x="13848" y="462113"/>
            <a:ext cx="5417129" cy="2627456"/>
          </a:xfrm>
          <a:prstGeom prst="rect">
            <a:avLst/>
          </a:prstGeom>
          <a:noFill/>
          <a:ln>
            <a:noFill/>
          </a:ln>
        </p:spPr>
      </p:pic>
      <p:sp>
        <p:nvSpPr>
          <p:cNvPr id="6" name="Content Placeholder 5"/>
          <p:cNvSpPr>
            <a:spLocks noGrp="1"/>
          </p:cNvSpPr>
          <p:nvPr>
            <p:ph idx="1"/>
          </p:nvPr>
        </p:nvSpPr>
        <p:spPr>
          <a:xfrm>
            <a:off x="3713019" y="154117"/>
            <a:ext cx="3031980" cy="441628"/>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0" indent="0">
              <a:buNone/>
            </a:pPr>
            <a:r>
              <a:rPr lang="vi-VN" dirty="0" smtClean="0"/>
              <a:t>Đời sống vật chất</a:t>
            </a:r>
            <a:endParaRPr lang="en-US" dirty="0"/>
          </a:p>
        </p:txBody>
      </p:sp>
      <p:sp>
        <p:nvSpPr>
          <p:cNvPr id="7" name="Title 1"/>
          <p:cNvSpPr txBox="1">
            <a:spLocks/>
          </p:cNvSpPr>
          <p:nvPr/>
        </p:nvSpPr>
        <p:spPr>
          <a:xfrm>
            <a:off x="196130" y="2767003"/>
            <a:ext cx="3253651" cy="369165"/>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dirty="0" smtClean="0">
                <a:solidFill>
                  <a:srgbClr val="FF0000"/>
                </a:solidFill>
                <a:latin typeface="Times New Roman" panose="02020603050405020304" pitchFamily="18" charset="0"/>
                <a:cs typeface="Times New Roman" panose="02020603050405020304" pitchFamily="18" charset="0"/>
              </a:rPr>
              <a:t>H3: </a:t>
            </a:r>
            <a:r>
              <a:rPr lang="en-US" sz="1800" dirty="0" err="1" smtClean="0">
                <a:solidFill>
                  <a:srgbClr val="FF0000"/>
                </a:solidFill>
                <a:latin typeface="Times New Roman" panose="02020603050405020304" pitchFamily="18" charset="0"/>
                <a:cs typeface="Times New Roman" panose="02020603050405020304" pitchFamily="18" charset="0"/>
              </a:rPr>
              <a:t>Rìu</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mài</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lưỡi</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Bắc</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Sơn</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Lạng</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Sơn</a:t>
            </a:r>
            <a:r>
              <a:rPr lang="en-US" sz="1800" dirty="0" smtClean="0">
                <a:solidFill>
                  <a:srgbClr val="FF0000"/>
                </a:solidFill>
                <a:latin typeface="Times New Roman" panose="02020603050405020304" pitchFamily="18" charset="0"/>
                <a:cs typeface="Times New Roman" panose="02020603050405020304" pitchFamily="18" charset="0"/>
              </a:rPr>
              <a:t>)</a:t>
            </a:r>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3713019" y="2778535"/>
            <a:ext cx="2509843" cy="394156"/>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dirty="0" smtClean="0">
                <a:solidFill>
                  <a:srgbClr val="FF0000"/>
                </a:solidFill>
                <a:latin typeface="Times New Roman" panose="02020603050405020304" pitchFamily="18" charset="0"/>
                <a:cs typeface="Times New Roman" panose="02020603050405020304" pitchFamily="18" charset="0"/>
              </a:rPr>
              <a:t>H3.1</a:t>
            </a:r>
            <a:r>
              <a:rPr lang="vi-VN" sz="1800" dirty="0" smtClean="0">
                <a:solidFill>
                  <a:srgbClr val="FF0000"/>
                </a:solidFill>
                <a:latin typeface="Times New Roman" panose="02020603050405020304" pitchFamily="18" charset="0"/>
                <a:cs typeface="Times New Roman" panose="02020603050405020304" pitchFamily="18" charset="0"/>
              </a:rPr>
              <a:t>Trồng trọt, chăn nuôi</a:t>
            </a:r>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6830293" y="2846449"/>
            <a:ext cx="2394669" cy="28972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dirty="0" smtClean="0">
                <a:solidFill>
                  <a:srgbClr val="FF0000"/>
                </a:solidFill>
                <a:latin typeface="Times New Roman" panose="02020603050405020304" pitchFamily="18" charset="0"/>
                <a:cs typeface="Times New Roman" panose="02020603050405020304" pitchFamily="18" charset="0"/>
              </a:rPr>
              <a:t>H</a:t>
            </a:r>
            <a:r>
              <a:rPr lang="vi-VN" sz="1800" dirty="0" smtClean="0">
                <a:solidFill>
                  <a:srgbClr val="FF0000"/>
                </a:solidFill>
                <a:latin typeface="Times New Roman" panose="02020603050405020304" pitchFamily="18" charset="0"/>
                <a:cs typeface="Times New Roman" panose="02020603050405020304" pitchFamily="18" charset="0"/>
              </a:rPr>
              <a:t>6</a:t>
            </a:r>
            <a:r>
              <a:rPr lang="en-US" sz="1800" dirty="0" smtClean="0">
                <a:solidFill>
                  <a:srgbClr val="FF0000"/>
                </a:solidFill>
                <a:latin typeface="Times New Roman" panose="02020603050405020304" pitchFamily="18" charset="0"/>
                <a:cs typeface="Times New Roman" panose="02020603050405020304" pitchFamily="18" charset="0"/>
              </a:rPr>
              <a:t>: </a:t>
            </a:r>
            <a:r>
              <a:rPr lang="vi-VN" sz="1800" dirty="0" smtClean="0">
                <a:solidFill>
                  <a:srgbClr val="FF0000"/>
                </a:solidFill>
                <a:latin typeface="Times New Roman" panose="02020603050405020304" pitchFamily="18" charset="0"/>
                <a:cs typeface="Times New Roman" panose="02020603050405020304" pitchFamily="18" charset="0"/>
              </a:rPr>
              <a:t>Gốm Quỳnh Văn</a:t>
            </a:r>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10" name="Content Placeholder 5"/>
          <p:cNvSpPr txBox="1">
            <a:spLocks/>
          </p:cNvSpPr>
          <p:nvPr/>
        </p:nvSpPr>
        <p:spPr>
          <a:xfrm>
            <a:off x="2197029" y="3374443"/>
            <a:ext cx="3031980" cy="441628"/>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vi-VN" dirty="0" smtClean="0"/>
              <a:t>Đời sống Tinh thần</a:t>
            </a:r>
            <a:endParaRPr lang="en-US" dirty="0"/>
          </a:p>
        </p:txBody>
      </p:sp>
      <p:pic>
        <p:nvPicPr>
          <p:cNvPr id="12" name="Picture 11" descr="Lịch sử - Áo kiểu đẹ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2386" y="4128650"/>
            <a:ext cx="2743196" cy="1654645"/>
          </a:xfrm>
          <a:prstGeom prst="rect">
            <a:avLst/>
          </a:prstGeom>
          <a:noFill/>
          <a:ln>
            <a:noFill/>
          </a:ln>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945" y="3925471"/>
            <a:ext cx="2854035" cy="1919490"/>
          </a:xfrm>
          <a:prstGeom prst="rect">
            <a:avLst/>
          </a:prstGeom>
        </p:spPr>
      </p:pic>
      <p:sp>
        <p:nvSpPr>
          <p:cNvPr id="15" name="Text Box 17"/>
          <p:cNvSpPr txBox="1">
            <a:spLocks noChangeArrowheads="1"/>
          </p:cNvSpPr>
          <p:nvPr/>
        </p:nvSpPr>
        <p:spPr bwMode="auto">
          <a:xfrm>
            <a:off x="200889" y="5919266"/>
            <a:ext cx="2854035" cy="646331"/>
          </a:xfrm>
          <a:prstGeom prst="rect">
            <a:avLst/>
          </a:prstGeom>
          <a:solidFill>
            <a:schemeClr val="accent6">
              <a:lumMod val="60000"/>
              <a:lumOff val="40000"/>
            </a:schemeClr>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b="1" i="1" dirty="0" err="1">
                <a:latin typeface="Times New Roman" pitchFamily="18" charset="0"/>
                <a:cs typeface="Times New Roman" pitchFamily="18" charset="0"/>
              </a:rPr>
              <a:t>Vòng</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tay</a:t>
            </a:r>
            <a:r>
              <a:rPr lang="en-US" altLang="en-US" b="1" i="1" dirty="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vòng</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cổ</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bằng</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vỏ</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sò</a:t>
            </a:r>
            <a:r>
              <a:rPr lang="en-US" altLang="en-US" b="1" i="1" dirty="0" smtClean="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vỏ</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ốc</a:t>
            </a:r>
            <a:endParaRPr lang="en-US" altLang="en-US" b="1" i="1" dirty="0">
              <a:latin typeface="Times New Roman" pitchFamily="18" charset="0"/>
              <a:cs typeface="Times New Roman" pitchFamily="18" charset="0"/>
            </a:endParaRPr>
          </a:p>
        </p:txBody>
      </p:sp>
      <p:sp>
        <p:nvSpPr>
          <p:cNvPr id="17" name="Rectangle 15"/>
          <p:cNvSpPr>
            <a:spLocks noChangeArrowheads="1"/>
          </p:cNvSpPr>
          <p:nvPr/>
        </p:nvSpPr>
        <p:spPr bwMode="auto">
          <a:xfrm>
            <a:off x="3276600" y="5866417"/>
            <a:ext cx="3054927" cy="752030"/>
          </a:xfrm>
          <a:prstGeom prst="rect">
            <a:avLst/>
          </a:prstGeom>
          <a:solidFill>
            <a:schemeClr val="accent6">
              <a:lumMod val="60000"/>
              <a:lumOff val="40000"/>
            </a:schemeClr>
          </a:solidFill>
          <a:ln>
            <a:noFill/>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b="1" i="1" dirty="0" err="1">
                <a:latin typeface="Times New Roman" pitchFamily="18" charset="0"/>
                <a:cs typeface="Times New Roman" pitchFamily="18" charset="0"/>
              </a:rPr>
              <a:t>Hình</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mặt</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người</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khắc</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trên</a:t>
            </a:r>
            <a:r>
              <a:rPr lang="en-US" altLang="en-US" b="1" i="1" dirty="0">
                <a:latin typeface="Times New Roman" pitchFamily="18" charset="0"/>
                <a:cs typeface="Times New Roman" pitchFamily="18" charset="0"/>
              </a:rPr>
              <a:t> </a:t>
            </a:r>
          </a:p>
          <a:p>
            <a:pPr algn="ctr"/>
            <a:r>
              <a:rPr lang="en-US" altLang="en-US" b="1" i="1" dirty="0" err="1">
                <a:latin typeface="Times New Roman" pitchFamily="18" charset="0"/>
                <a:cs typeface="Times New Roman" pitchFamily="18" charset="0"/>
              </a:rPr>
              <a:t>vách</a:t>
            </a:r>
            <a:r>
              <a:rPr lang="en-US" altLang="en-US" b="1" i="1" dirty="0">
                <a:latin typeface="Times New Roman" pitchFamily="18" charset="0"/>
                <a:cs typeface="Times New Roman" pitchFamily="18" charset="0"/>
              </a:rPr>
              <a:t> hang </a:t>
            </a:r>
            <a:r>
              <a:rPr lang="en-US" altLang="en-US" b="1" i="1" dirty="0" err="1">
                <a:latin typeface="Times New Roman" pitchFamily="18" charset="0"/>
                <a:cs typeface="Times New Roman" pitchFamily="18" charset="0"/>
              </a:rPr>
              <a:t>Đồng</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Nội</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Hoà</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Bình</a:t>
            </a:r>
            <a:r>
              <a:rPr lang="en-US" altLang="en-US" b="1" i="1" dirty="0">
                <a:latin typeface="Times New Roman" pitchFamily="18" charset="0"/>
                <a:cs typeface="Times New Roman" pitchFamily="18" charset="0"/>
              </a:rPr>
              <a:t>)</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5941" y="644071"/>
            <a:ext cx="2522422" cy="2122932"/>
          </a:xfrm>
          <a:prstGeom prst="rect">
            <a:avLst/>
          </a:prstGeom>
        </p:spPr>
      </p:pic>
      <p:pic>
        <p:nvPicPr>
          <p:cNvPr id="18"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2988" y="3695207"/>
            <a:ext cx="3403900" cy="2858598"/>
          </a:xfrm>
          <a:prstGeom prst="rect">
            <a:avLst/>
          </a:prstGeom>
        </p:spPr>
      </p:pic>
    </p:spTree>
    <p:extLst>
      <p:ext uri="{BB962C8B-B14F-4D97-AF65-F5344CB8AC3E}">
        <p14:creationId xmlns:p14="http://schemas.microsoft.com/office/powerpoint/2010/main" val="52956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wipe(down)">
                                      <p:cBhvr>
                                        <p:cTn id="13" dur="500"/>
                                        <p:tgtEl>
                                          <p:spTgt spid="6">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par>
                                <p:cTn id="36" presetID="22" presetClass="entr" presetSubtype="4"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par>
                                <p:cTn id="39" presetID="2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par>
                                <p:cTn id="48" presetID="6" presetClass="entr" presetSubtype="16"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circle(in)">
                                      <p:cBhvr>
                                        <p:cTn id="5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8" grpId="0" animBg="1"/>
      <p:bldP spid="9" grpId="0" animBg="1"/>
      <p:bldP spid="10" grpId="0" animBg="1"/>
      <p:bldP spid="15"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22863" y="210663"/>
            <a:ext cx="3239798" cy="2554445"/>
          </a:xfrm>
          <a:prstGeom prst="rect">
            <a:avLst/>
          </a:prstGeom>
        </p:spPr>
      </p:pic>
      <p:pic>
        <p:nvPicPr>
          <p:cNvPr id="4" name="Picture 3" descr="Em nhận thấy kĩ thuật chế tác công cụ Bắc Sơn có điểm gì tiến bộ"/>
          <p:cNvPicPr/>
          <p:nvPr/>
        </p:nvPicPr>
        <p:blipFill>
          <a:blip r:embed="rId3">
            <a:extLst>
              <a:ext uri="{28A0092B-C50C-407E-A947-70E740481C1C}">
                <a14:useLocalDpi xmlns:a14="http://schemas.microsoft.com/office/drawing/2010/main" val="0"/>
              </a:ext>
            </a:extLst>
          </a:blip>
          <a:srcRect/>
          <a:stretch>
            <a:fillRect/>
          </a:stretch>
        </p:blipFill>
        <p:spPr bwMode="auto">
          <a:xfrm>
            <a:off x="13848" y="462113"/>
            <a:ext cx="5417129" cy="2627456"/>
          </a:xfrm>
          <a:prstGeom prst="rect">
            <a:avLst/>
          </a:prstGeom>
          <a:noFill/>
          <a:ln>
            <a:noFill/>
          </a:ln>
        </p:spPr>
      </p:pic>
      <p:sp>
        <p:nvSpPr>
          <p:cNvPr id="6" name="Content Placeholder 5"/>
          <p:cNvSpPr>
            <a:spLocks noGrp="1"/>
          </p:cNvSpPr>
          <p:nvPr>
            <p:ph idx="1"/>
          </p:nvPr>
        </p:nvSpPr>
        <p:spPr>
          <a:xfrm>
            <a:off x="3713019" y="154117"/>
            <a:ext cx="3031980" cy="441628"/>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0" indent="0">
              <a:buNone/>
            </a:pPr>
            <a:r>
              <a:rPr lang="vi-VN" dirty="0" smtClean="0"/>
              <a:t>Đời sống vật chất</a:t>
            </a:r>
            <a:endParaRPr lang="en-US" dirty="0"/>
          </a:p>
        </p:txBody>
      </p:sp>
      <p:sp>
        <p:nvSpPr>
          <p:cNvPr id="7" name="Title 1"/>
          <p:cNvSpPr txBox="1">
            <a:spLocks/>
          </p:cNvSpPr>
          <p:nvPr/>
        </p:nvSpPr>
        <p:spPr>
          <a:xfrm>
            <a:off x="196130" y="2767003"/>
            <a:ext cx="3253651" cy="369165"/>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dirty="0" smtClean="0">
                <a:solidFill>
                  <a:srgbClr val="FF0000"/>
                </a:solidFill>
                <a:latin typeface="Times New Roman" panose="02020603050405020304" pitchFamily="18" charset="0"/>
                <a:cs typeface="Times New Roman" panose="02020603050405020304" pitchFamily="18" charset="0"/>
              </a:rPr>
              <a:t>H3: </a:t>
            </a:r>
            <a:r>
              <a:rPr lang="en-US" sz="1800" dirty="0" err="1" smtClean="0">
                <a:solidFill>
                  <a:srgbClr val="FF0000"/>
                </a:solidFill>
                <a:latin typeface="Times New Roman" panose="02020603050405020304" pitchFamily="18" charset="0"/>
                <a:cs typeface="Times New Roman" panose="02020603050405020304" pitchFamily="18" charset="0"/>
              </a:rPr>
              <a:t>Rìu</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mài</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lưỡi</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Bắc</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Sơn</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Lạng</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Sơn</a:t>
            </a:r>
            <a:r>
              <a:rPr lang="en-US" sz="1800" dirty="0" smtClean="0">
                <a:solidFill>
                  <a:srgbClr val="FF0000"/>
                </a:solidFill>
                <a:latin typeface="Times New Roman" panose="02020603050405020304" pitchFamily="18" charset="0"/>
                <a:cs typeface="Times New Roman" panose="02020603050405020304" pitchFamily="18" charset="0"/>
              </a:rPr>
              <a:t>)</a:t>
            </a:r>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3713019" y="2778535"/>
            <a:ext cx="2509843" cy="394156"/>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dirty="0" smtClean="0">
                <a:solidFill>
                  <a:srgbClr val="FF0000"/>
                </a:solidFill>
                <a:latin typeface="Times New Roman" panose="02020603050405020304" pitchFamily="18" charset="0"/>
                <a:cs typeface="Times New Roman" panose="02020603050405020304" pitchFamily="18" charset="0"/>
              </a:rPr>
              <a:t>H3.1</a:t>
            </a:r>
            <a:r>
              <a:rPr lang="vi-VN" sz="1800" dirty="0" smtClean="0">
                <a:solidFill>
                  <a:srgbClr val="FF0000"/>
                </a:solidFill>
                <a:latin typeface="Times New Roman" panose="02020603050405020304" pitchFamily="18" charset="0"/>
                <a:cs typeface="Times New Roman" panose="02020603050405020304" pitchFamily="18" charset="0"/>
              </a:rPr>
              <a:t>Trồng trọt, chăn nuôi</a:t>
            </a:r>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6830293" y="2846449"/>
            <a:ext cx="2394669" cy="28972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dirty="0" smtClean="0">
                <a:solidFill>
                  <a:srgbClr val="FF0000"/>
                </a:solidFill>
                <a:latin typeface="Times New Roman" panose="02020603050405020304" pitchFamily="18" charset="0"/>
                <a:cs typeface="Times New Roman" panose="02020603050405020304" pitchFamily="18" charset="0"/>
              </a:rPr>
              <a:t>H</a:t>
            </a:r>
            <a:r>
              <a:rPr lang="vi-VN" sz="1800" dirty="0" smtClean="0">
                <a:solidFill>
                  <a:srgbClr val="FF0000"/>
                </a:solidFill>
                <a:latin typeface="Times New Roman" panose="02020603050405020304" pitchFamily="18" charset="0"/>
                <a:cs typeface="Times New Roman" panose="02020603050405020304" pitchFamily="18" charset="0"/>
              </a:rPr>
              <a:t>6</a:t>
            </a:r>
            <a:r>
              <a:rPr lang="en-US" sz="1800" dirty="0" smtClean="0">
                <a:solidFill>
                  <a:srgbClr val="FF0000"/>
                </a:solidFill>
                <a:latin typeface="Times New Roman" panose="02020603050405020304" pitchFamily="18" charset="0"/>
                <a:cs typeface="Times New Roman" panose="02020603050405020304" pitchFamily="18" charset="0"/>
              </a:rPr>
              <a:t>: </a:t>
            </a:r>
            <a:r>
              <a:rPr lang="vi-VN" sz="1800" dirty="0" smtClean="0">
                <a:solidFill>
                  <a:srgbClr val="FF0000"/>
                </a:solidFill>
                <a:latin typeface="Times New Roman" panose="02020603050405020304" pitchFamily="18" charset="0"/>
                <a:cs typeface="Times New Roman" panose="02020603050405020304" pitchFamily="18" charset="0"/>
              </a:rPr>
              <a:t>Gốm Quỳnh Văn</a:t>
            </a:r>
            <a:endParaRPr lang="en-US" sz="1800" dirty="0">
              <a:solidFill>
                <a:srgbClr val="FF00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941" y="644071"/>
            <a:ext cx="2522422" cy="2122932"/>
          </a:xfrm>
          <a:prstGeom prst="rect">
            <a:avLst/>
          </a:prstGeom>
        </p:spPr>
      </p:pic>
    </p:spTree>
    <p:extLst>
      <p:ext uri="{BB962C8B-B14F-4D97-AF65-F5344CB8AC3E}">
        <p14:creationId xmlns:p14="http://schemas.microsoft.com/office/powerpoint/2010/main" val="34291795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 nhận thấy kĩ thuật chế tác công cụ Bắc Sơn có điểm gì tiến bộ"/>
          <p:cNvPicPr/>
          <p:nvPr/>
        </p:nvPicPr>
        <p:blipFill>
          <a:blip r:embed="rId2">
            <a:extLst>
              <a:ext uri="{28A0092B-C50C-407E-A947-70E740481C1C}">
                <a14:useLocalDpi xmlns:a14="http://schemas.microsoft.com/office/drawing/2010/main" val="0"/>
              </a:ext>
            </a:extLst>
          </a:blip>
          <a:srcRect/>
          <a:stretch>
            <a:fillRect/>
          </a:stretch>
        </p:blipFill>
        <p:spPr bwMode="auto">
          <a:xfrm>
            <a:off x="-1" y="304800"/>
            <a:ext cx="9005455" cy="3546763"/>
          </a:xfrm>
          <a:prstGeom prst="rect">
            <a:avLst/>
          </a:prstGeom>
          <a:noFill/>
          <a:ln>
            <a:noFill/>
          </a:ln>
        </p:spPr>
      </p:pic>
      <p:sp>
        <p:nvSpPr>
          <p:cNvPr id="4" name="Rectangle 3"/>
          <p:cNvSpPr/>
          <p:nvPr/>
        </p:nvSpPr>
        <p:spPr>
          <a:xfrm>
            <a:off x="575380" y="4020942"/>
            <a:ext cx="6940291" cy="954107"/>
          </a:xfrm>
          <a:prstGeom prst="rect">
            <a:avLst/>
          </a:prstGeom>
        </p:spPr>
        <p:txBody>
          <a:bodyPr wrap="square">
            <a:spAutoFit/>
          </a:bodyPr>
          <a:lstStyle/>
          <a:p>
            <a:pPr algn="just">
              <a:spcAft>
                <a:spcPts val="0"/>
              </a:spcAft>
            </a:pPr>
            <a:r>
              <a:rPr lang="en-US" sz="2800" i="1" dirty="0" smtClean="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K</a:t>
            </a:r>
            <a:r>
              <a:rPr lang="en-US" sz="2800" i="1" dirty="0" err="1" smtClean="0">
                <a:solidFill>
                  <a:srgbClr val="FF0000"/>
                </a:solidFill>
                <a:latin typeface="Times New Roman" panose="02020603050405020304" pitchFamily="18" charset="0"/>
                <a:ea typeface="Times New Roman" panose="02020603050405020304" pitchFamily="18" charset="0"/>
              </a:rPr>
              <a:t>ỹ</a:t>
            </a:r>
            <a:r>
              <a:rPr lang="en-US" sz="2800" i="1" dirty="0" smtClean="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thuật</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chế</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tác</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công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cụ</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Bắc</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smtClean="0">
                <a:solidFill>
                  <a:srgbClr val="FF0000"/>
                </a:solidFill>
                <a:latin typeface="Times New Roman" panose="02020603050405020304" pitchFamily="18" charset="0"/>
                <a:ea typeface="Times New Roman" panose="02020603050405020304" pitchFamily="18" charset="0"/>
              </a:rPr>
              <a:t>Sơn</a:t>
            </a:r>
            <a:r>
              <a:rPr lang="en-US" sz="2800" i="1" dirty="0" smtClean="0">
                <a:solidFill>
                  <a:srgbClr val="FF0000"/>
                </a:solidFill>
                <a:latin typeface="Times New Roman" panose="02020603050405020304" pitchFamily="18" charset="0"/>
                <a:ea typeface="Times New Roman" panose="02020603050405020304" pitchFamily="18" charset="0"/>
              </a:rPr>
              <a:t> </a:t>
            </a:r>
            <a:r>
              <a:rPr lang="en-US" sz="2800" i="1" dirty="0" err="1" smtClean="0">
                <a:solidFill>
                  <a:srgbClr val="FF0000"/>
                </a:solidFill>
                <a:latin typeface="Times New Roman" panose="02020603050405020304" pitchFamily="18" charset="0"/>
                <a:ea typeface="Times New Roman" panose="02020603050405020304" pitchFamily="18" charset="0"/>
              </a:rPr>
              <a:t>có</a:t>
            </a:r>
            <a:r>
              <a:rPr lang="en-US" sz="2800" i="1" dirty="0" smtClean="0">
                <a:solidFill>
                  <a:srgbClr val="FF0000"/>
                </a:solidFill>
                <a:latin typeface="Times New Roman" panose="02020603050405020304" pitchFamily="18" charset="0"/>
                <a:ea typeface="Times New Roman" panose="02020603050405020304" pitchFamily="18" charset="0"/>
              </a:rPr>
              <a:t> </a:t>
            </a:r>
            <a:r>
              <a:rPr lang="en-US" sz="2800" i="1" dirty="0" err="1" smtClean="0">
                <a:solidFill>
                  <a:srgbClr val="FF0000"/>
                </a:solidFill>
                <a:latin typeface="Times New Roman" panose="02020603050405020304" pitchFamily="18" charset="0"/>
                <a:ea typeface="Times New Roman" panose="02020603050405020304" pitchFamily="18" charset="0"/>
              </a:rPr>
              <a:t>điểm</a:t>
            </a:r>
            <a:r>
              <a:rPr lang="en-US" sz="2800" i="1" dirty="0" smtClean="0">
                <a:solidFill>
                  <a:srgbClr val="FF0000"/>
                </a:solidFill>
                <a:latin typeface="Times New Roman" panose="02020603050405020304" pitchFamily="18" charset="0"/>
                <a:ea typeface="Times New Roman" panose="02020603050405020304" pitchFamily="18" charset="0"/>
              </a:rPr>
              <a:t> </a:t>
            </a:r>
            <a:r>
              <a:rPr lang="en-US" sz="2800" i="1" dirty="0" err="1" smtClean="0">
                <a:solidFill>
                  <a:srgbClr val="FF0000"/>
                </a:solidFill>
                <a:latin typeface="Times New Roman" panose="02020603050405020304" pitchFamily="18" charset="0"/>
                <a:ea typeface="Times New Roman" panose="02020603050405020304" pitchFamily="18" charset="0"/>
              </a:rPr>
              <a:t>gì</a:t>
            </a:r>
            <a:r>
              <a:rPr lang="en-US" sz="2800" i="1" dirty="0" smtClean="0">
                <a:solidFill>
                  <a:srgbClr val="FF0000"/>
                </a:solidFill>
                <a:latin typeface="Times New Roman" panose="02020603050405020304" pitchFamily="18" charset="0"/>
                <a:ea typeface="Times New Roman" panose="02020603050405020304" pitchFamily="18" charset="0"/>
              </a:rPr>
              <a:t> </a:t>
            </a:r>
            <a:r>
              <a:rPr lang="en-US" sz="2800" i="1" dirty="0" err="1" smtClean="0">
                <a:solidFill>
                  <a:srgbClr val="FF0000"/>
                </a:solidFill>
                <a:latin typeface="Times New Roman" panose="02020603050405020304" pitchFamily="18" charset="0"/>
                <a:ea typeface="Times New Roman" panose="02020603050405020304" pitchFamily="18" charset="0"/>
              </a:rPr>
              <a:t>tiến</a:t>
            </a:r>
            <a:r>
              <a:rPr lang="en-US" sz="2800" i="1" dirty="0" smtClean="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bộ</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hơn</a:t>
            </a:r>
            <a:r>
              <a:rPr lang="en-US" sz="2800" i="1" dirty="0">
                <a:solidFill>
                  <a:srgbClr val="FF0000"/>
                </a:solidFill>
                <a:latin typeface="Times New Roman" panose="02020603050405020304" pitchFamily="18" charset="0"/>
                <a:ea typeface="Times New Roman" panose="02020603050405020304" pitchFamily="18" charset="0"/>
              </a:rPr>
              <a:t> so </a:t>
            </a:r>
            <a:r>
              <a:rPr lang="en-US" sz="2800" i="1" dirty="0" err="1">
                <a:solidFill>
                  <a:srgbClr val="FF0000"/>
                </a:solidFill>
                <a:latin typeface="Times New Roman" panose="02020603050405020304" pitchFamily="18" charset="0"/>
                <a:ea typeface="Times New Roman" panose="02020603050405020304" pitchFamily="18" charset="0"/>
              </a:rPr>
              <a:t>với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núi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smtClean="0">
                <a:solidFill>
                  <a:srgbClr val="FF0000"/>
                </a:solidFill>
                <a:latin typeface="Times New Roman" panose="02020603050405020304" pitchFamily="18" charset="0"/>
                <a:ea typeface="Times New Roman" panose="02020603050405020304" pitchFamily="18" charset="0"/>
              </a:rPr>
              <a:t>Đọ</a:t>
            </a:r>
            <a:r>
              <a:rPr lang="en-US" sz="2800" i="1" dirty="0" smtClean="0">
                <a:solidFill>
                  <a:srgbClr val="FF0000"/>
                </a:solidFill>
                <a:latin typeface="Times New Roman" panose="02020603050405020304" pitchFamily="18" charset="0"/>
                <a:ea typeface="Times New Roman" panose="02020603050405020304" pitchFamily="18" charset="0"/>
              </a:rPr>
              <a:t>?</a:t>
            </a:r>
            <a:endParaRPr lang="en-US" sz="2800" dirty="0">
              <a:solidFill>
                <a:srgbClr val="FF0000"/>
              </a:solidFill>
              <a:latin typeface="Times New Roman" panose="02020603050405020304" pitchFamily="18" charset="0"/>
              <a:ea typeface="Times New Roman" panose="02020603050405020304" pitchFamily="18" charset="0"/>
            </a:endParaRPr>
          </a:p>
        </p:txBody>
      </p:sp>
      <p:sp>
        <p:nvSpPr>
          <p:cNvPr id="10" name="Title 1"/>
          <p:cNvSpPr>
            <a:spLocks noGrp="1"/>
          </p:cNvSpPr>
          <p:nvPr>
            <p:ph type="title"/>
          </p:nvPr>
        </p:nvSpPr>
        <p:spPr>
          <a:xfrm>
            <a:off x="190039" y="3395441"/>
            <a:ext cx="3516889" cy="369165"/>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1800" dirty="0" smtClean="0">
                <a:solidFill>
                  <a:srgbClr val="FF0000"/>
                </a:solidFill>
                <a:latin typeface="Times New Roman" panose="02020603050405020304" pitchFamily="18" charset="0"/>
                <a:cs typeface="Times New Roman" panose="02020603050405020304" pitchFamily="18" charset="0"/>
              </a:rPr>
              <a:t>H3: </a:t>
            </a:r>
            <a:r>
              <a:rPr lang="en-US" sz="1800" dirty="0" err="1" smtClean="0">
                <a:solidFill>
                  <a:srgbClr val="FF0000"/>
                </a:solidFill>
                <a:latin typeface="Times New Roman" panose="02020603050405020304" pitchFamily="18" charset="0"/>
                <a:cs typeface="Times New Roman" panose="02020603050405020304" pitchFamily="18" charset="0"/>
              </a:rPr>
              <a:t>Rìu</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mài</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lưỡi</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Bắc</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Sơn</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Lạng</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Sơn</a:t>
            </a:r>
            <a:r>
              <a:rPr lang="en-US" sz="1800" dirty="0" smtClean="0">
                <a:solidFill>
                  <a:srgbClr val="FF0000"/>
                </a:solidFill>
                <a:latin typeface="Times New Roman" panose="02020603050405020304" pitchFamily="18" charset="0"/>
                <a:cs typeface="Times New Roman" panose="02020603050405020304" pitchFamily="18" charset="0"/>
              </a:rPr>
              <a:t>)</a:t>
            </a:r>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11" name="Title 1"/>
          <p:cNvSpPr txBox="1">
            <a:spLocks/>
          </p:cNvSpPr>
          <p:nvPr/>
        </p:nvSpPr>
        <p:spPr>
          <a:xfrm>
            <a:off x="6180382" y="3405464"/>
            <a:ext cx="2319799" cy="369165"/>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dirty="0" smtClean="0">
                <a:solidFill>
                  <a:srgbClr val="FF0000"/>
                </a:solidFill>
                <a:latin typeface="Times New Roman" panose="02020603050405020304" pitchFamily="18" charset="0"/>
                <a:cs typeface="Times New Roman" panose="02020603050405020304" pitchFamily="18" charset="0"/>
              </a:rPr>
              <a:t>H3.1: </a:t>
            </a:r>
            <a:r>
              <a:rPr lang="en-US" sz="1800" dirty="0" err="1" smtClean="0">
                <a:solidFill>
                  <a:srgbClr val="FF0000"/>
                </a:solidFill>
                <a:latin typeface="Times New Roman" panose="02020603050405020304" pitchFamily="18" charset="0"/>
                <a:cs typeface="Times New Roman" panose="02020603050405020304" pitchFamily="18" charset="0"/>
              </a:rPr>
              <a:t>Rìu</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Đá</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Núi</a:t>
            </a:r>
            <a:r>
              <a:rPr lang="en-US" sz="1800" dirty="0" smtClean="0">
                <a:solidFill>
                  <a:srgbClr val="FF0000"/>
                </a:solidFill>
                <a:latin typeface="Times New Roman" panose="02020603050405020304" pitchFamily="18" charset="0"/>
                <a:cs typeface="Times New Roman" panose="02020603050405020304" pitchFamily="18" charset="0"/>
              </a:rPr>
              <a:t> </a:t>
            </a:r>
            <a:r>
              <a:rPr lang="en-US" sz="1800" dirty="0" err="1" smtClean="0">
                <a:solidFill>
                  <a:srgbClr val="FF0000"/>
                </a:solidFill>
                <a:latin typeface="Times New Roman" panose="02020603050405020304" pitchFamily="18" charset="0"/>
                <a:cs typeface="Times New Roman" panose="02020603050405020304" pitchFamily="18" charset="0"/>
              </a:rPr>
              <a:t>Đọ</a:t>
            </a:r>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77492" y="4020942"/>
            <a:ext cx="8818002" cy="2677656"/>
          </a:xfrm>
          <a:prstGeom prst="rect">
            <a:avLst/>
          </a:prstGeom>
        </p:spPr>
        <p:txBody>
          <a:bodyPr wrap="square">
            <a:spAutoFit/>
          </a:bodyPr>
          <a:lstStyle/>
          <a:p>
            <a:pPr algn="just"/>
            <a:r>
              <a:rPr lang="vi-VN" sz="2400" dirty="0">
                <a:solidFill>
                  <a:srgbClr val="0000FF"/>
                </a:solidFill>
                <a:latin typeface="+mj-lt"/>
              </a:rPr>
              <a:t>+ Công cụ đá ở Núi Đọ : được ghè đẽo thô sơ; hình dáng công cụ còn tùy thuộc vào sự nứt vỡ tự nhiên của khối </a:t>
            </a:r>
            <a:r>
              <a:rPr lang="vi-VN" sz="2400" dirty="0" smtClean="0">
                <a:solidFill>
                  <a:srgbClr val="0000FF"/>
                </a:solidFill>
                <a:latin typeface="+mj-lt"/>
              </a:rPr>
              <a:t>đá</a:t>
            </a:r>
            <a:endParaRPr lang="vi-VN" sz="2400" dirty="0">
              <a:solidFill>
                <a:srgbClr val="0000FF"/>
              </a:solidFill>
              <a:latin typeface="+mj-lt"/>
            </a:endParaRPr>
          </a:p>
          <a:p>
            <a:pPr algn="just"/>
            <a:r>
              <a:rPr lang="vi-VN" sz="2400" dirty="0">
                <a:solidFill>
                  <a:schemeClr val="accent6">
                    <a:lumMod val="75000"/>
                  </a:schemeClr>
                </a:solidFill>
                <a:latin typeface="+mj-lt"/>
              </a:rPr>
              <a:t>+ Rìu mài lưỡi Bắc Sơn : đã được ghè đẽo và mài nhẵn toàn thân; có hình thù tương đối rõ ràng</a:t>
            </a:r>
            <a:r>
              <a:rPr lang="vi-VN" sz="2400" dirty="0" smtClean="0">
                <a:solidFill>
                  <a:schemeClr val="accent6">
                    <a:lumMod val="75000"/>
                  </a:schemeClr>
                </a:solidFill>
                <a:latin typeface="+mj-lt"/>
              </a:rPr>
              <a:t>, </a:t>
            </a:r>
            <a:r>
              <a:rPr lang="vi-VN" sz="2400" dirty="0">
                <a:solidFill>
                  <a:schemeClr val="accent6">
                    <a:lumMod val="75000"/>
                  </a:schemeClr>
                </a:solidFill>
                <a:latin typeface="+mj-lt"/>
              </a:rPr>
              <a:t>phần lưỡi mỏng và sắc bén hơn.</a:t>
            </a:r>
          </a:p>
          <a:p>
            <a:pPr algn="just"/>
            <a:r>
              <a:rPr lang="vi-VN" sz="2400" dirty="0">
                <a:solidFill>
                  <a:srgbClr val="C00000"/>
                </a:solidFill>
                <a:latin typeface="+mj-lt"/>
              </a:rPr>
              <a:t>=&gt; Như vậy, có thể thấy kĩ thuật chế tác công cụ lao động của cư dân văn hóa Bắc Sơn đã cao hơn, tinh xảo hơn so với cư dân văn hóa Núi </a:t>
            </a:r>
            <a:r>
              <a:rPr lang="vi-VN" sz="2400" dirty="0" smtClean="0">
                <a:solidFill>
                  <a:srgbClr val="C00000"/>
                </a:solidFill>
                <a:latin typeface="+mj-lt"/>
              </a:rPr>
              <a:t>Đọ</a:t>
            </a:r>
            <a:r>
              <a:rPr lang="en-US" sz="2400" dirty="0" smtClean="0">
                <a:solidFill>
                  <a:srgbClr val="C00000"/>
                </a:solidFill>
                <a:latin typeface="+mj-lt"/>
              </a:rPr>
              <a:t> </a:t>
            </a:r>
            <a:r>
              <a:rPr lang="vi-VN" sz="2400" dirty="0" smtClean="0">
                <a:solidFill>
                  <a:srgbClr val="C00000"/>
                </a:solidFill>
                <a:latin typeface="+mj-lt"/>
              </a:rPr>
              <a:t>để </a:t>
            </a:r>
            <a:r>
              <a:rPr lang="vi-VN" sz="2400" dirty="0">
                <a:solidFill>
                  <a:srgbClr val="C00000"/>
                </a:solidFill>
                <a:latin typeface="+mj-lt"/>
              </a:rPr>
              <a:t>tạo nên những công cụ lao động nhỏ gọn, sắc bén hơn.</a:t>
            </a:r>
            <a:endParaRPr lang="vi-VN" sz="2400" b="0" i="0" dirty="0">
              <a:solidFill>
                <a:srgbClr val="C00000"/>
              </a:solidFill>
              <a:effectLst/>
              <a:latin typeface="+mj-lt"/>
            </a:endParaRPr>
          </a:p>
        </p:txBody>
      </p:sp>
    </p:spTree>
    <p:extLst>
      <p:ext uri="{BB962C8B-B14F-4D97-AF65-F5344CB8AC3E}">
        <p14:creationId xmlns:p14="http://schemas.microsoft.com/office/powerpoint/2010/main" val="68284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grpId="1" nodeType="clickEffect">
                                  <p:stCondLst>
                                    <p:cond delay="0"/>
                                  </p:stCondLst>
                                  <p:childTnLst>
                                    <p:anim calcmode="lin" valueType="num">
                                      <p:cBhvr>
                                        <p:cTn id="20" dur="1000"/>
                                        <p:tgtEl>
                                          <p:spTgt spid="4"/>
                                        </p:tgtEl>
                                        <p:attrNameLst>
                                          <p:attrName>ppt_w</p:attrName>
                                        </p:attrNameLst>
                                      </p:cBhvr>
                                      <p:tavLst>
                                        <p:tav tm="0">
                                          <p:val>
                                            <p:strVal val="ppt_w"/>
                                          </p:val>
                                        </p:tav>
                                        <p:tav tm="100000">
                                          <p:val>
                                            <p:fltVal val="0"/>
                                          </p:val>
                                        </p:tav>
                                      </p:tavLst>
                                    </p:anim>
                                    <p:anim calcmode="lin" valueType="num">
                                      <p:cBhvr>
                                        <p:cTn id="21" dur="1000"/>
                                        <p:tgtEl>
                                          <p:spTgt spid="4"/>
                                        </p:tgtEl>
                                        <p:attrNameLst>
                                          <p:attrName>ppt_h</p:attrName>
                                        </p:attrNameLst>
                                      </p:cBhvr>
                                      <p:tavLst>
                                        <p:tav tm="0">
                                          <p:val>
                                            <p:strVal val="ppt_h"/>
                                          </p:val>
                                        </p:tav>
                                        <p:tav tm="100000">
                                          <p:val>
                                            <p:fltVal val="0"/>
                                          </p:val>
                                        </p:tav>
                                      </p:tavLst>
                                    </p:anim>
                                    <p:anim calcmode="lin" valueType="num">
                                      <p:cBhvr>
                                        <p:cTn id="22" dur="1000"/>
                                        <p:tgtEl>
                                          <p:spTgt spid="4"/>
                                        </p:tgtEl>
                                        <p:attrNameLst>
                                          <p:attrName>style.rotation</p:attrName>
                                        </p:attrNameLst>
                                      </p:cBhvr>
                                      <p:tavLst>
                                        <p:tav tm="0">
                                          <p:val>
                                            <p:fltVal val="0"/>
                                          </p:val>
                                        </p:tav>
                                        <p:tav tm="100000">
                                          <p:val>
                                            <p:fltVal val="90"/>
                                          </p:val>
                                        </p:tav>
                                      </p:tavLst>
                                    </p:anim>
                                    <p:animEffect transition="out" filter="fade">
                                      <p:cBhvr>
                                        <p:cTn id="23" dur="1000"/>
                                        <p:tgtEl>
                                          <p:spTgt spid="4"/>
                                        </p:tgtEl>
                                      </p:cBhvr>
                                    </p:animEffect>
                                    <p:set>
                                      <p:cBhvr>
                                        <p:cTn id="24" dur="1" fill="hold">
                                          <p:stCondLst>
                                            <p:cond delay="9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wipe(down)">
                                      <p:cBhvr>
                                        <p:cTn id="29" dur="500"/>
                                        <p:tgtEl>
                                          <p:spTgt spid="2">
                                            <p:txEl>
                                              <p:pRg st="0" end="0"/>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wipe(down)">
                                      <p:cBhvr>
                                        <p:cTn id="32" dur="500"/>
                                        <p:tgtEl>
                                          <p:spTgt spid="2">
                                            <p:txEl>
                                              <p:pRg st="1" end="1"/>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wipe(down)">
                                      <p:cBhvr>
                                        <p:cTn id="3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681037" y="1354570"/>
            <a:ext cx="8864745" cy="2718667"/>
          </a:xfrm>
        </p:spPr>
        <p:txBody>
          <a:bodyPr>
            <a:noAutofit/>
          </a:bodyPr>
          <a:lstStyle/>
          <a:p>
            <a:pPr marL="0" indent="0" fontAlgn="base">
              <a:lnSpc>
                <a:spcPct val="100000"/>
              </a:lnSpc>
              <a:buNone/>
            </a:pP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Đời</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sống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vật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chất</a:t>
            </a:r>
            <a:r>
              <a:rPr lang="en-US" sz="3200" b="1" dirty="0">
                <a:solidFill>
                  <a:srgbClr val="0070C0"/>
                </a:solidFill>
                <a:latin typeface="Times New Roman" panose="02020603050405020304" pitchFamily="18" charset="0"/>
                <a:cs typeface="Times New Roman" panose="02020603050405020304" pitchFamily="18" charset="0"/>
              </a:rPr>
              <a:t>:</a:t>
            </a:r>
            <a:br>
              <a:rPr lang="en-US" sz="3200" b="1" dirty="0">
                <a:solidFill>
                  <a:srgbClr val="0070C0"/>
                </a:solidFill>
                <a:latin typeface="Times New Roman" panose="02020603050405020304" pitchFamily="18" charset="0"/>
                <a:cs typeface="Times New Roman" panose="02020603050405020304" pitchFamily="18" charset="0"/>
              </a:rPr>
            </a:b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Người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nguyên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thuỷ</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biết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mài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đá</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tạo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thành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nhiều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công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cụ</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rìu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cuốc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đá</a:t>
            </a:r>
            <a:r>
              <a:rPr lang="en-US" sz="3200" dirty="0">
                <a:solidFill>
                  <a:srgbClr val="0070C0"/>
                </a:solidFill>
                <a:latin typeface="Times New Roman" panose="02020603050405020304" pitchFamily="18" charset="0"/>
                <a:cs typeface="Times New Roman" panose="02020603050405020304" pitchFamily="18" charset="0"/>
              </a:rPr>
              <a:t>...</a:t>
            </a:r>
            <a:br>
              <a:rPr lang="en-US" sz="3200" dirty="0">
                <a:solidFill>
                  <a:srgbClr val="0070C0"/>
                </a:solidFill>
                <a:latin typeface="Times New Roman" panose="02020603050405020304" pitchFamily="18" charset="0"/>
                <a:cs typeface="Times New Roman" panose="02020603050405020304" pitchFamily="18" charset="0"/>
              </a:rPr>
            </a:b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Bước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đầu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biết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trồng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trọt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chăn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nuôi</a:t>
            </a:r>
            <a:r>
              <a:rPr lang="en-US" sz="3200" dirty="0">
                <a:solidFill>
                  <a:srgbClr val="0070C0"/>
                </a:solidFill>
                <a:latin typeface="Times New Roman" panose="02020603050405020304" pitchFamily="18" charset="0"/>
                <a:cs typeface="Times New Roman" panose="02020603050405020304" pitchFamily="18" charset="0"/>
              </a:rPr>
              <a:t> </a:t>
            </a:r>
            <a:br>
              <a:rPr lang="en-US" sz="3200" dirty="0">
                <a:solidFill>
                  <a:srgbClr val="0070C0"/>
                </a:solidFill>
                <a:latin typeface="Times New Roman" panose="02020603050405020304" pitchFamily="18" charset="0"/>
                <a:cs typeface="Times New Roman" panose="02020603050405020304" pitchFamily="18" charset="0"/>
              </a:rPr>
            </a:b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Biết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làm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đồ</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gốm</a:t>
            </a:r>
            <a:r>
              <a:rPr lang="en-US" sz="3200" dirty="0">
                <a:solidFill>
                  <a:srgbClr val="0070C0"/>
                </a:solidFill>
                <a:latin typeface="Times New Roman" panose="02020603050405020304" pitchFamily="18" charset="0"/>
                <a:cs typeface="Times New Roman" panose="02020603050405020304" pitchFamily="18" charset="0"/>
              </a:rPr>
              <a:t> </a:t>
            </a:r>
            <a:endParaRPr lang="en-US" sz="3200" dirty="0" smtClean="0">
              <a:solidFill>
                <a:srgbClr val="0070C0"/>
              </a:solidFill>
              <a:latin typeface="Times New Roman" panose="02020603050405020304" pitchFamily="18" charset="0"/>
              <a:cs typeface="Times New Roman" panose="02020603050405020304" pitchFamily="18" charset="0"/>
            </a:endParaRPr>
          </a:p>
          <a:p>
            <a:pPr marL="0" indent="0" fontAlgn="base">
              <a:lnSpc>
                <a:spcPct val="100000"/>
              </a:lnSpc>
              <a:buNone/>
            </a:pPr>
            <a:r>
              <a:rPr lang="en-US" sz="3200" dirty="0">
                <a:solidFill>
                  <a:srgbClr val="0070C0"/>
                </a:solidFill>
                <a:latin typeface="Times New Roman" panose="02020603050405020304" pitchFamily="18" charset="0"/>
                <a:cs typeface="Times New Roman" panose="02020603050405020304" pitchFamily="18" charset="0"/>
              </a:rPr>
              <a:t/>
            </a:r>
            <a:br>
              <a:rPr lang="en-US" sz="3200" dirty="0">
                <a:solidFill>
                  <a:srgbClr val="0070C0"/>
                </a:solidFill>
                <a:latin typeface="Times New Roman" panose="02020603050405020304" pitchFamily="18" charset="0"/>
                <a:cs typeface="Times New Roman" panose="02020603050405020304" pitchFamily="18" charset="0"/>
              </a:rPr>
            </a:b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862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038" y="384753"/>
            <a:ext cx="8837035" cy="4351338"/>
          </a:xfrm>
        </p:spPr>
        <p:txBody>
          <a:bodyPr>
            <a:noAutofit/>
          </a:bodyPr>
          <a:lstStyle/>
          <a:p>
            <a:pPr marL="0" indent="0" algn="just">
              <a:buNone/>
            </a:pPr>
            <a:r>
              <a:rPr lang="vi-VN" sz="3200" dirty="0">
                <a:solidFill>
                  <a:srgbClr val="FF0000"/>
                </a:solidFill>
                <a:latin typeface="Times New Roman" panose="02020603050405020304" pitchFamily="18" charset="0"/>
                <a:cs typeface="Times New Roman" panose="02020603050405020304" pitchFamily="18" charset="0"/>
              </a:rPr>
              <a:t>Các em nghe đoạn trích sau</a:t>
            </a:r>
          </a:p>
          <a:p>
            <a:pPr marL="0" indent="0" algn="just">
              <a:buNone/>
            </a:pPr>
            <a:r>
              <a:rPr lang="vi-VN" sz="3200" dirty="0">
                <a:solidFill>
                  <a:srgbClr val="002060"/>
                </a:solidFill>
                <a:latin typeface="Times New Roman" panose="02020603050405020304" pitchFamily="18" charset="0"/>
                <a:cs typeface="Times New Roman" panose="02020603050405020304" pitchFamily="18" charset="0"/>
              </a:rPr>
              <a:t> Trong giai đoạn bầy người nguyên thủy, </a:t>
            </a:r>
            <a:r>
              <a:rPr lang="en-US" sz="3200" dirty="0">
                <a:solidFill>
                  <a:srgbClr val="002060"/>
                </a:solidFill>
                <a:latin typeface="Times New Roman" panose="02020603050405020304" pitchFamily="18" charset="0"/>
                <a:cs typeface="Times New Roman" panose="02020603050405020304" pitchFamily="18" charset="0"/>
              </a:rPr>
              <a:t>h</a:t>
            </a:r>
            <a:r>
              <a:rPr lang="vi-VN" sz="3200" dirty="0" smtClean="0">
                <a:solidFill>
                  <a:srgbClr val="002060"/>
                </a:solidFill>
                <a:latin typeface="Times New Roman" panose="02020603050405020304" pitchFamily="18" charset="0"/>
                <a:cs typeface="Times New Roman" panose="02020603050405020304" pitchFamily="18" charset="0"/>
              </a:rPr>
              <a:t>ọ </a:t>
            </a:r>
            <a:r>
              <a:rPr lang="vi-VN" sz="3200" dirty="0">
                <a:solidFill>
                  <a:srgbClr val="002060"/>
                </a:solidFill>
                <a:latin typeface="Times New Roman" panose="02020603050405020304" pitchFamily="18" charset="0"/>
                <a:cs typeface="Times New Roman" panose="02020603050405020304" pitchFamily="18" charset="0"/>
              </a:rPr>
              <a:t>sống lang thang nay đây mai đó, </a:t>
            </a:r>
            <a:r>
              <a:rPr lang="en-US" sz="3200" b="1" dirty="0" smtClean="0">
                <a:solidFill>
                  <a:srgbClr val="00B0F0"/>
                </a:solidFill>
                <a:latin typeface="Times New Roman" panose="02020603050405020304" pitchFamily="18" charset="0"/>
                <a:cs typeface="Times New Roman" panose="02020603050405020304" pitchFamily="18" charset="0"/>
              </a:rPr>
              <a:t>t</a:t>
            </a:r>
            <a:r>
              <a:rPr lang="vi-VN" sz="3200" b="1" dirty="0" smtClean="0">
                <a:solidFill>
                  <a:srgbClr val="00B0F0"/>
                </a:solidFill>
                <a:latin typeface="Times New Roman" panose="02020603050405020304" pitchFamily="18" charset="0"/>
                <a:cs typeface="Times New Roman" panose="02020603050405020304" pitchFamily="18" charset="0"/>
              </a:rPr>
              <a:t>uy nhiên</a:t>
            </a:r>
            <a:r>
              <a:rPr lang="en-US" sz="3200" b="1" dirty="0" smtClean="0">
                <a:solidFill>
                  <a:srgbClr val="00B0F0"/>
                </a:solidFill>
                <a:latin typeface="Times New Roman" panose="02020603050405020304" pitchFamily="18" charset="0"/>
                <a:cs typeface="Times New Roman" panose="02020603050405020304" pitchFamily="18" charset="0"/>
              </a:rPr>
              <a:t>,</a:t>
            </a:r>
            <a:r>
              <a:rPr lang="vi-VN" sz="3200" b="1" dirty="0" smtClean="0">
                <a:solidFill>
                  <a:srgbClr val="00B0F0"/>
                </a:solidFill>
                <a:latin typeface="Times New Roman" panose="02020603050405020304" pitchFamily="18" charset="0"/>
                <a:cs typeface="Times New Roman" panose="02020603050405020304" pitchFamily="18" charset="0"/>
              </a:rPr>
              <a:t> </a:t>
            </a:r>
            <a:r>
              <a:rPr lang="vi-VN" sz="3200" b="1" dirty="0">
                <a:solidFill>
                  <a:srgbClr val="00B0F0"/>
                </a:solidFill>
                <a:latin typeface="Times New Roman" panose="02020603050405020304" pitchFamily="18" charset="0"/>
                <a:cs typeface="Times New Roman" panose="02020603050405020304" pitchFamily="18" charset="0"/>
              </a:rPr>
              <a:t>bầy người nguyên thủy đã là một tổ chức xã hội đầu tiên của loài người. Trong bầy có người đứng đầu chỉ huy mọi công </a:t>
            </a:r>
            <a:r>
              <a:rPr lang="vi-VN" sz="3200" b="1" dirty="0" smtClean="0">
                <a:solidFill>
                  <a:srgbClr val="00B0F0"/>
                </a:solidFill>
                <a:latin typeface="Times New Roman" panose="02020603050405020304" pitchFamily="18" charset="0"/>
                <a:cs typeface="Times New Roman" panose="02020603050405020304" pitchFamily="18" charset="0"/>
              </a:rPr>
              <a:t>việc</a:t>
            </a:r>
            <a:r>
              <a:rPr lang="en-US" sz="3200" b="1" dirty="0" smtClean="0">
                <a:solidFill>
                  <a:srgbClr val="002060"/>
                </a:solidFill>
                <a:latin typeface="Times New Roman" panose="02020603050405020304" pitchFamily="18" charset="0"/>
                <a:cs typeface="Times New Roman" panose="02020603050405020304" pitchFamily="18" charset="0"/>
              </a:rPr>
              <a:t>,</a:t>
            </a:r>
            <a:r>
              <a:rPr lang="vi-VN" sz="3200" dirty="0" smtClean="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có sự phân công lao động giữa nam và </a:t>
            </a:r>
            <a:r>
              <a:rPr lang="vi-VN" sz="3200" dirty="0" smtClean="0">
                <a:solidFill>
                  <a:srgbClr val="002060"/>
                </a:solidFill>
                <a:latin typeface="Times New Roman" panose="02020603050405020304" pitchFamily="18" charset="0"/>
                <a:cs typeface="Times New Roman" panose="02020603050405020304" pitchFamily="18" charset="0"/>
              </a:rPr>
              <a:t>nữ</a:t>
            </a:r>
            <a:r>
              <a:rPr lang="en-US" sz="3200" dirty="0" smtClean="0">
                <a:solidFill>
                  <a:srgbClr val="002060"/>
                </a:solidFill>
                <a:latin typeface="Times New Roman" panose="02020603050405020304" pitchFamily="18" charset="0"/>
                <a:cs typeface="Times New Roman" panose="02020603050405020304" pitchFamily="18" charset="0"/>
              </a:rPr>
              <a:t>,</a:t>
            </a:r>
            <a:r>
              <a:rPr lang="vi-VN" sz="3200" dirty="0" smtClean="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biết chế tạo công cụ lao động</a:t>
            </a:r>
            <a:r>
              <a:rPr lang="vi-VN" sz="3200" dirty="0" smtClean="0">
                <a:solidFill>
                  <a:srgbClr val="002060"/>
                </a:solidFill>
                <a:latin typeface="Times New Roman" panose="02020603050405020304" pitchFamily="18" charset="0"/>
                <a:cs typeface="Times New Roman" panose="02020603050405020304" pitchFamily="18" charset="0"/>
              </a:rPr>
              <a:t>...</a:t>
            </a:r>
          </a:p>
          <a:p>
            <a:pPr marL="0" indent="0" algn="just">
              <a:buNone/>
            </a:pPr>
            <a:r>
              <a:rPr lang="vi-VN" sz="3200" dirty="0">
                <a:solidFill>
                  <a:srgbClr val="002060"/>
                </a:solidFill>
                <a:latin typeface="Times New Roman" panose="02020603050405020304" pitchFamily="18" charset="0"/>
                <a:cs typeface="Times New Roman" panose="02020603050405020304" pitchFamily="18" charset="0"/>
              </a:rPr>
              <a:t/>
            </a:r>
            <a:br>
              <a:rPr lang="vi-VN" sz="3200" dirty="0">
                <a:solidFill>
                  <a:srgbClr val="002060"/>
                </a:solidFill>
                <a:latin typeface="Times New Roman" panose="02020603050405020304" pitchFamily="18" charset="0"/>
                <a:cs typeface="Times New Roman" panose="02020603050405020304" pitchFamily="18" charset="0"/>
              </a:rPr>
            </a:br>
            <a:endParaRPr 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008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p:cNvSpPr txBox="1">
            <a:spLocks/>
          </p:cNvSpPr>
          <p:nvPr/>
        </p:nvSpPr>
        <p:spPr>
          <a:xfrm>
            <a:off x="969818" y="340297"/>
            <a:ext cx="3449795" cy="545722"/>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vi-VN" dirty="0" smtClean="0"/>
              <a:t>Đời sống Tinh thần</a:t>
            </a:r>
            <a:endParaRPr lang="en-US" dirty="0"/>
          </a:p>
        </p:txBody>
      </p:sp>
      <p:pic>
        <p:nvPicPr>
          <p:cNvPr id="12" name="Picture 11" descr="Lịch sử - Áo kiểu đẹ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927" y="886019"/>
            <a:ext cx="4793673" cy="2260960"/>
          </a:xfrm>
          <a:prstGeom prst="rect">
            <a:avLst/>
          </a:prstGeom>
          <a:noFill/>
          <a:ln>
            <a:noFill/>
          </a:ln>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45" y="3981527"/>
            <a:ext cx="5583382" cy="1919490"/>
          </a:xfrm>
          <a:prstGeom prst="rect">
            <a:avLst/>
          </a:prstGeom>
        </p:spPr>
      </p:pic>
      <p:sp>
        <p:nvSpPr>
          <p:cNvPr id="15" name="Text Box 17"/>
          <p:cNvSpPr txBox="1">
            <a:spLocks noChangeArrowheads="1"/>
          </p:cNvSpPr>
          <p:nvPr/>
        </p:nvSpPr>
        <p:spPr bwMode="auto">
          <a:xfrm>
            <a:off x="200889" y="5975322"/>
            <a:ext cx="5583382" cy="369332"/>
          </a:xfrm>
          <a:prstGeom prst="rect">
            <a:avLst/>
          </a:prstGeom>
          <a:solidFill>
            <a:schemeClr val="accent6">
              <a:lumMod val="60000"/>
              <a:lumOff val="40000"/>
            </a:schemeClr>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b="1" i="1" dirty="0" err="1">
                <a:latin typeface="Times New Roman" pitchFamily="18" charset="0"/>
                <a:cs typeface="Times New Roman" pitchFamily="18" charset="0"/>
              </a:rPr>
              <a:t>Vòng</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tay</a:t>
            </a:r>
            <a:r>
              <a:rPr lang="en-US" altLang="en-US" b="1" i="1" dirty="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vòng</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cổ</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bằng</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vỏ</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sò</a:t>
            </a:r>
            <a:r>
              <a:rPr lang="en-US" altLang="en-US" b="1" i="1" dirty="0" smtClean="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vỏ</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ốc</a:t>
            </a:r>
            <a:endParaRPr lang="en-US" altLang="en-US" b="1" i="1" dirty="0">
              <a:latin typeface="Times New Roman" pitchFamily="18" charset="0"/>
              <a:cs typeface="Times New Roman" pitchFamily="18" charset="0"/>
            </a:endParaRPr>
          </a:p>
        </p:txBody>
      </p:sp>
      <p:sp>
        <p:nvSpPr>
          <p:cNvPr id="17" name="Rectangle 15"/>
          <p:cNvSpPr>
            <a:spLocks noChangeArrowheads="1"/>
          </p:cNvSpPr>
          <p:nvPr/>
        </p:nvSpPr>
        <p:spPr bwMode="auto">
          <a:xfrm>
            <a:off x="1021774" y="3146979"/>
            <a:ext cx="3647208" cy="752030"/>
          </a:xfrm>
          <a:prstGeom prst="rect">
            <a:avLst/>
          </a:prstGeom>
          <a:solidFill>
            <a:schemeClr val="accent6">
              <a:lumMod val="60000"/>
              <a:lumOff val="40000"/>
            </a:schemeClr>
          </a:solidFill>
          <a:ln>
            <a:noFill/>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b="1" i="1" dirty="0" err="1">
                <a:latin typeface="Times New Roman" pitchFamily="18" charset="0"/>
                <a:cs typeface="Times New Roman" pitchFamily="18" charset="0"/>
              </a:rPr>
              <a:t>Hình</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mặt</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người</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khắc</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trên</a:t>
            </a:r>
            <a:r>
              <a:rPr lang="en-US" altLang="en-US" b="1" i="1" dirty="0">
                <a:latin typeface="Times New Roman" pitchFamily="18" charset="0"/>
                <a:cs typeface="Times New Roman" pitchFamily="18" charset="0"/>
              </a:rPr>
              <a:t> </a:t>
            </a:r>
          </a:p>
          <a:p>
            <a:pPr algn="ctr"/>
            <a:r>
              <a:rPr lang="en-US" altLang="en-US" b="1" i="1" dirty="0" err="1">
                <a:latin typeface="Times New Roman" pitchFamily="18" charset="0"/>
                <a:cs typeface="Times New Roman" pitchFamily="18" charset="0"/>
              </a:rPr>
              <a:t>vách</a:t>
            </a:r>
            <a:r>
              <a:rPr lang="en-US" altLang="en-US" b="1" i="1" dirty="0">
                <a:latin typeface="Times New Roman" pitchFamily="18" charset="0"/>
                <a:cs typeface="Times New Roman" pitchFamily="18" charset="0"/>
              </a:rPr>
              <a:t> hang </a:t>
            </a:r>
            <a:r>
              <a:rPr lang="en-US" altLang="en-US" b="1" i="1" dirty="0" err="1">
                <a:latin typeface="Times New Roman" pitchFamily="18" charset="0"/>
                <a:cs typeface="Times New Roman" pitchFamily="18" charset="0"/>
              </a:rPr>
              <a:t>Đồng</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Nội</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Hoà</a:t>
            </a:r>
            <a:r>
              <a:rPr lang="en-US" altLang="en-US" b="1" i="1" dirty="0">
                <a:latin typeface="Times New Roman" pitchFamily="18" charset="0"/>
                <a:cs typeface="Times New Roman" pitchFamily="18" charset="0"/>
              </a:rPr>
              <a:t> </a:t>
            </a:r>
            <a:r>
              <a:rPr lang="en-US" altLang="en-US" b="1" i="1" dirty="0" err="1">
                <a:latin typeface="Times New Roman" pitchFamily="18" charset="0"/>
                <a:cs typeface="Times New Roman" pitchFamily="18" charset="0"/>
              </a:rPr>
              <a:t>Bình</a:t>
            </a:r>
            <a:r>
              <a:rPr lang="en-US" altLang="en-US" b="1" i="1" dirty="0">
                <a:latin typeface="Times New Roman" pitchFamily="18" charset="0"/>
                <a:cs typeface="Times New Roman" pitchFamily="18" charset="0"/>
              </a:rPr>
              <a:t>)</a:t>
            </a:r>
          </a:p>
        </p:txBody>
      </p:sp>
      <p:sp>
        <p:nvSpPr>
          <p:cNvPr id="9" name="Rectangle 15"/>
          <p:cNvSpPr>
            <a:spLocks noChangeArrowheads="1"/>
          </p:cNvSpPr>
          <p:nvPr/>
        </p:nvSpPr>
        <p:spPr bwMode="auto">
          <a:xfrm>
            <a:off x="6017435" y="4467234"/>
            <a:ext cx="3605645" cy="752030"/>
          </a:xfrm>
          <a:prstGeom prst="rect">
            <a:avLst/>
          </a:prstGeom>
          <a:solidFill>
            <a:schemeClr val="accent6">
              <a:lumMod val="60000"/>
              <a:lumOff val="40000"/>
            </a:schemeClr>
          </a:solidFill>
          <a:ln>
            <a:noFill/>
          </a:ln>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b="1" i="1" dirty="0" err="1" smtClean="0">
                <a:latin typeface="Times New Roman" pitchFamily="18" charset="0"/>
                <a:cs typeface="Times New Roman" pitchFamily="18" charset="0"/>
              </a:rPr>
              <a:t>Hài</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cốt</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của</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người</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Nguyên</a:t>
            </a:r>
            <a:r>
              <a:rPr lang="en-US" altLang="en-US" b="1" i="1" dirty="0" smtClean="0">
                <a:latin typeface="Times New Roman" pitchFamily="18" charset="0"/>
                <a:cs typeface="Times New Roman" pitchFamily="18" charset="0"/>
              </a:rPr>
              <a:t> </a:t>
            </a:r>
            <a:r>
              <a:rPr lang="en-US" altLang="en-US" b="1" i="1" dirty="0" err="1" smtClean="0">
                <a:latin typeface="Times New Roman" pitchFamily="18" charset="0"/>
                <a:cs typeface="Times New Roman" pitchFamily="18" charset="0"/>
              </a:rPr>
              <a:t>thủy</a:t>
            </a:r>
            <a:endParaRPr lang="en-US" altLang="en-US" b="1" i="1" dirty="0">
              <a:latin typeface="Times New Roman" pitchFamily="18" charset="0"/>
              <a:cs typeface="Times New Roman" pitchFamily="18" charset="0"/>
            </a:endParaRPr>
          </a:p>
        </p:txBody>
      </p:sp>
      <p:pic>
        <p:nvPicPr>
          <p:cNvPr id="1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7435" y="1044363"/>
            <a:ext cx="3655471" cy="3422871"/>
          </a:xfrm>
          <a:prstGeom prst="rect">
            <a:avLst/>
          </a:prstGeom>
        </p:spPr>
      </p:pic>
    </p:spTree>
    <p:extLst>
      <p:ext uri="{BB962C8B-B14F-4D97-AF65-F5344CB8AC3E}">
        <p14:creationId xmlns:p14="http://schemas.microsoft.com/office/powerpoint/2010/main" val="427682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17009"/>
            <a:ext cx="9906000" cy="6858000"/>
          </a:xfrm>
          <a:prstGeom prst="roundRect">
            <a:avLst/>
          </a:prstGeom>
          <a:solidFill>
            <a:schemeClr val="accent4">
              <a:lumMod val="60000"/>
              <a:lumOff val="4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8445962" y="1"/>
            <a:ext cx="1110555" cy="1366837"/>
          </a:xfrm>
          <a:prstGeom prst="rect">
            <a:avLst/>
          </a:prstGeom>
        </p:spPr>
      </p:pic>
      <p:sp>
        <p:nvSpPr>
          <p:cNvPr id="5" name="TextBox 4"/>
          <p:cNvSpPr txBox="1"/>
          <p:nvPr/>
        </p:nvSpPr>
        <p:spPr>
          <a:xfrm flipH="1">
            <a:off x="165600" y="3845029"/>
            <a:ext cx="5618328" cy="2062103"/>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hang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a:t>
            </a:r>
          </a:p>
        </p:txBody>
      </p:sp>
      <p:sp>
        <p:nvSpPr>
          <p:cNvPr id="12" name="TextBox 11"/>
          <p:cNvSpPr txBox="1"/>
          <p:nvPr/>
        </p:nvSpPr>
        <p:spPr>
          <a:xfrm>
            <a:off x="130630" y="399021"/>
            <a:ext cx="6020788"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di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lỗ</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417" y="1"/>
            <a:ext cx="3655472" cy="3603170"/>
          </a:xfrm>
          <a:prstGeom prst="rect">
            <a:avLst/>
          </a:prstGeom>
        </p:spPr>
      </p:pic>
      <p:pic>
        <p:nvPicPr>
          <p:cNvPr id="14"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1417" y="3722917"/>
            <a:ext cx="3655471" cy="3069868"/>
          </a:xfrm>
          <a:prstGeom prst="rect">
            <a:avLst/>
          </a:prstGeom>
        </p:spPr>
      </p:pic>
    </p:spTree>
    <p:extLst>
      <p:ext uri="{BB962C8B-B14F-4D97-AF65-F5344CB8AC3E}">
        <p14:creationId xmlns:p14="http://schemas.microsoft.com/office/powerpoint/2010/main" val="290879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681037" y="2701636"/>
            <a:ext cx="8864745" cy="2507673"/>
          </a:xfrm>
        </p:spPr>
        <p:txBody>
          <a:bodyPr>
            <a:noAutofit/>
          </a:bodyPr>
          <a:lstStyle/>
          <a:p>
            <a:pPr marL="0" indent="0" fontAlgn="base">
              <a:lnSpc>
                <a:spcPct val="100000"/>
              </a:lnSpc>
              <a:buNone/>
            </a:pPr>
            <a:r>
              <a:rPr lang="en-US" sz="3200" dirty="0">
                <a:solidFill>
                  <a:srgbClr val="0070C0"/>
                </a:solidFill>
                <a:latin typeface="Times New Roman" panose="02020603050405020304" pitchFamily="18" charset="0"/>
                <a:cs typeface="Times New Roman" panose="02020603050405020304" pitchFamily="18" charset="0"/>
              </a:rPr>
              <a:t/>
            </a:r>
            <a:br>
              <a:rPr lang="en-US" sz="3200" dirty="0">
                <a:solidFill>
                  <a:srgbClr val="0070C0"/>
                </a:solidFill>
                <a:latin typeface="Times New Roman" panose="02020603050405020304" pitchFamily="18" charset="0"/>
                <a:cs typeface="Times New Roman" panose="02020603050405020304" pitchFamily="18" charset="0"/>
              </a:rPr>
            </a:b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376237" y="247794"/>
            <a:ext cx="8864745" cy="32451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Font typeface="Arial" panose="020B0604020202020204" pitchFamily="34" charset="0"/>
              <a:buNone/>
            </a:pPr>
            <a:r>
              <a:rPr lang="en-US" sz="3200" dirty="0" smtClean="0">
                <a:solidFill>
                  <a:srgbClr val="0070C0"/>
                </a:solidFill>
                <a:latin typeface="Times New Roman" panose="02020603050405020304" pitchFamily="18" charset="0"/>
                <a:cs typeface="Times New Roman" panose="02020603050405020304" pitchFamily="18" charset="0"/>
              </a:rPr>
              <a:t/>
            </a:r>
            <a:br>
              <a:rPr lang="en-US" sz="3200" dirty="0" smtClean="0">
                <a:solidFill>
                  <a:srgbClr val="0070C0"/>
                </a:solidFill>
                <a:latin typeface="Times New Roman" panose="02020603050405020304" pitchFamily="18" charset="0"/>
                <a:cs typeface="Times New Roman" panose="02020603050405020304" pitchFamily="18" charset="0"/>
              </a:rPr>
            </a:b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Đời</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sống</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tinh</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thần</a:t>
            </a:r>
            <a:r>
              <a:rPr lang="en-US" sz="3200" b="1" dirty="0" smtClean="0">
                <a:solidFill>
                  <a:srgbClr val="0070C0"/>
                </a:solidFill>
                <a:latin typeface="Times New Roman" panose="02020603050405020304" pitchFamily="18" charset="0"/>
                <a:cs typeface="Times New Roman" panose="02020603050405020304" pitchFamily="18" charset="0"/>
              </a:rPr>
              <a:t>:</a:t>
            </a:r>
            <a:br>
              <a:rPr lang="en-US" sz="3200" b="1" dirty="0" smtClean="0">
                <a:solidFill>
                  <a:srgbClr val="0070C0"/>
                </a:solidFill>
                <a:latin typeface="Times New Roman" panose="02020603050405020304" pitchFamily="18" charset="0"/>
                <a:cs typeface="Times New Roman" panose="02020603050405020304" pitchFamily="18" charset="0"/>
              </a:rPr>
            </a:br>
            <a:r>
              <a:rPr lang="it-IT" sz="3200" dirty="0" smtClean="0">
                <a:solidFill>
                  <a:srgbClr val="0070C0"/>
                </a:solidFill>
                <a:latin typeface="Times New Roman" panose="02020603050405020304" pitchFamily="18" charset="0"/>
                <a:cs typeface="Times New Roman" panose="02020603050405020304" pitchFamily="18" charset="0"/>
              </a:rPr>
              <a:t>- Biết chế tác và sử dụng đồ trang sức</a:t>
            </a:r>
            <a:r>
              <a:rPr lang="en-US" sz="3200" dirty="0" smtClean="0">
                <a:solidFill>
                  <a:srgbClr val="0070C0"/>
                </a:solidFill>
                <a:latin typeface="Times New Roman" panose="02020603050405020304" pitchFamily="18" charset="0"/>
                <a:cs typeface="Times New Roman" panose="02020603050405020304" pitchFamily="18" charset="0"/>
              </a:rPr>
              <a:t/>
            </a:r>
            <a:br>
              <a:rPr lang="en-US" sz="3200" dirty="0" smtClean="0">
                <a:solidFill>
                  <a:srgbClr val="0070C0"/>
                </a:solidFill>
                <a:latin typeface="Times New Roman" panose="02020603050405020304" pitchFamily="18" charset="0"/>
                <a:cs typeface="Times New Roman" panose="02020603050405020304" pitchFamily="18" charset="0"/>
              </a:rPr>
            </a:br>
            <a:r>
              <a:rPr lang="it-IT" sz="3200" b="1" dirty="0" smtClean="0">
                <a:solidFill>
                  <a:srgbClr val="0070C0"/>
                </a:solidFill>
                <a:latin typeface="Times New Roman" panose="02020603050405020304" pitchFamily="18" charset="0"/>
                <a:cs typeface="Times New Roman" panose="02020603050405020304" pitchFamily="18" charset="0"/>
              </a:rPr>
              <a:t>- </a:t>
            </a:r>
            <a:r>
              <a:rPr lang="it-IT" sz="3200" dirty="0" smtClean="0">
                <a:solidFill>
                  <a:srgbClr val="0070C0"/>
                </a:solidFill>
                <a:latin typeface="Times New Roman" panose="02020603050405020304" pitchFamily="18" charset="0"/>
                <a:cs typeface="Times New Roman" panose="02020603050405020304" pitchFamily="18" charset="0"/>
              </a:rPr>
              <a:t>Vẽ</a:t>
            </a:r>
            <a:r>
              <a:rPr lang="it-IT" sz="3200" b="1" dirty="0" smtClean="0">
                <a:solidFill>
                  <a:srgbClr val="0070C0"/>
                </a:solidFill>
                <a:latin typeface="Times New Roman" panose="02020603050405020304" pitchFamily="18" charset="0"/>
                <a:cs typeface="Times New Roman" panose="02020603050405020304" pitchFamily="18" charset="0"/>
              </a:rPr>
              <a:t> </a:t>
            </a:r>
            <a:r>
              <a:rPr lang="it-IT" sz="3200" dirty="0" smtClean="0">
                <a:solidFill>
                  <a:srgbClr val="0070C0"/>
                </a:solidFill>
                <a:latin typeface="Times New Roman" panose="02020603050405020304" pitchFamily="18" charset="0"/>
                <a:cs typeface="Times New Roman" panose="02020603050405020304" pitchFamily="18" charset="0"/>
              </a:rPr>
              <a:t>những hình mô tả cuộc sống tinh thần của mình. </a:t>
            </a:r>
            <a:r>
              <a:rPr lang="en-US" sz="3200" dirty="0" smtClean="0">
                <a:solidFill>
                  <a:srgbClr val="0070C0"/>
                </a:solidFill>
                <a:latin typeface="Times New Roman" panose="02020603050405020304" pitchFamily="18" charset="0"/>
                <a:cs typeface="Times New Roman" panose="02020603050405020304" pitchFamily="18" charset="0"/>
              </a:rPr>
              <a:t/>
            </a:r>
            <a:br>
              <a:rPr lang="en-US" sz="3200" dirty="0" smtClean="0">
                <a:solidFill>
                  <a:srgbClr val="0070C0"/>
                </a:solidFill>
                <a:latin typeface="Times New Roman" panose="02020603050405020304" pitchFamily="18" charset="0"/>
                <a:cs typeface="Times New Roman" panose="02020603050405020304" pitchFamily="18" charset="0"/>
              </a:rPr>
            </a:b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Chôn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theo</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người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chết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cả</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công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cụ</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và</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đồ</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trang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sức</a:t>
            </a:r>
            <a:r>
              <a:rPr lang="en-US" sz="3200" dirty="0" smtClean="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332570" y="3641443"/>
            <a:ext cx="9561678" cy="10571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i="1" smtClean="0">
                <a:solidFill>
                  <a:srgbClr val="0000FF"/>
                </a:solidFill>
                <a:latin typeface="Times New Roman" panose="02020603050405020304" pitchFamily="18" charset="0"/>
                <a:cs typeface="Times New Roman" panose="02020603050405020304" pitchFamily="18" charset="0"/>
              </a:rPr>
              <a:t>=&gt; Đời sống vật chất và tinh thần của người nguyên thủy ở Việt Nam rất phong phú và độc đáo.</a:t>
            </a:r>
            <a:endParaRPr lang="en-US" sz="3200"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286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319313" y="843241"/>
            <a:ext cx="4974439" cy="707886"/>
          </a:xfrm>
          <a:prstGeom prst="rect">
            <a:avLst/>
          </a:prstGeom>
        </p:spPr>
        <p:txBody>
          <a:bodyPr wrap="none">
            <a:spAutoFit/>
          </a:bodyPr>
          <a:lstStyle/>
          <a:p>
            <a:r>
              <a:rPr lang="en-US" sz="4000" b="1" dirty="0" err="1">
                <a:solidFill>
                  <a:srgbClr val="FF0000"/>
                </a:solidFill>
                <a:latin typeface="Times New Roman" panose="02020603050405020304" pitchFamily="18" charset="0"/>
                <a:ea typeface="Times New Roman" panose="02020603050405020304" pitchFamily="18" charset="0"/>
              </a:rPr>
              <a:t>Hoạt</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động</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rPr>
              <a:t>Luyện</a:t>
            </a:r>
            <a:r>
              <a:rPr lang="en-US" sz="4000" b="1" dirty="0" smtClean="0">
                <a:solidFill>
                  <a:srgbClr val="FF0000"/>
                </a:solidFill>
                <a:latin typeface="Times New Roman" panose="02020603050405020304" pitchFamily="18" charset="0"/>
                <a:ea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rPr>
              <a:t>tập</a:t>
            </a:r>
            <a:r>
              <a:rPr lang="en-US" sz="4000" b="1" dirty="0">
                <a:solidFill>
                  <a:srgbClr val="FF0000"/>
                </a:solidFill>
                <a:latin typeface="Times New Roman" panose="02020603050405020304" pitchFamily="18" charset="0"/>
                <a:ea typeface="Times New Roman" panose="02020603050405020304" pitchFamily="18" charset="0"/>
              </a:rPr>
              <a:t> </a:t>
            </a:r>
            <a:endParaRPr lang="en-US" sz="4000" dirty="0">
              <a:solidFill>
                <a:srgbClr val="FF0000"/>
              </a:solidFill>
            </a:endParaRPr>
          </a:p>
        </p:txBody>
      </p:sp>
    </p:spTree>
    <p:extLst>
      <p:ext uri="{BB962C8B-B14F-4D97-AF65-F5344CB8AC3E}">
        <p14:creationId xmlns:p14="http://schemas.microsoft.com/office/powerpoint/2010/main" val="32112849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Rectangle 11"/>
          <p:cNvSpPr>
            <a:spLocks noChangeArrowheads="1"/>
          </p:cNvSpPr>
          <p:nvPr/>
        </p:nvSpPr>
        <p:spPr bwMode="auto">
          <a:xfrm>
            <a:off x="29237" y="6429345"/>
            <a:ext cx="58049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3267075" algn="l"/>
              </a:tabLst>
              <a:defRPr>
                <a:solidFill>
                  <a:schemeClr val="tx1"/>
                </a:solidFill>
                <a:latin typeface="Arial" pitchFamily="34" charset="0"/>
              </a:defRPr>
            </a:lvl1pPr>
            <a:lvl2pPr marL="742950" indent="-285750">
              <a:tabLst>
                <a:tab pos="3267075" algn="l"/>
              </a:tabLst>
              <a:defRPr>
                <a:solidFill>
                  <a:schemeClr val="tx1"/>
                </a:solidFill>
                <a:latin typeface="Arial" pitchFamily="34" charset="0"/>
              </a:defRPr>
            </a:lvl2pPr>
            <a:lvl3pPr marL="1143000" indent="-228600">
              <a:tabLst>
                <a:tab pos="3267075" algn="l"/>
              </a:tabLst>
              <a:defRPr>
                <a:solidFill>
                  <a:schemeClr val="tx1"/>
                </a:solidFill>
                <a:latin typeface="Arial" pitchFamily="34" charset="0"/>
              </a:defRPr>
            </a:lvl3pPr>
            <a:lvl4pPr marL="1600200" indent="-228600">
              <a:tabLst>
                <a:tab pos="3267075" algn="l"/>
              </a:tabLst>
              <a:defRPr>
                <a:solidFill>
                  <a:schemeClr val="tx1"/>
                </a:solidFill>
                <a:latin typeface="Arial" pitchFamily="34" charset="0"/>
              </a:defRPr>
            </a:lvl4pPr>
            <a:lvl5pPr marL="2057400" indent="-228600">
              <a:tabLst>
                <a:tab pos="3267075" algn="l"/>
              </a:tabLst>
              <a:defRPr>
                <a:solidFill>
                  <a:schemeClr val="tx1"/>
                </a:solidFill>
                <a:latin typeface="Arial" pitchFamily="34" charset="0"/>
              </a:defRPr>
            </a:lvl5pPr>
            <a:lvl6pPr marL="2514600" indent="-228600" eaLnBrk="0" fontAlgn="base" hangingPunct="0">
              <a:spcBef>
                <a:spcPct val="0"/>
              </a:spcBef>
              <a:spcAft>
                <a:spcPct val="0"/>
              </a:spcAft>
              <a:tabLst>
                <a:tab pos="3267075" algn="l"/>
              </a:tabLst>
              <a:defRPr>
                <a:solidFill>
                  <a:schemeClr val="tx1"/>
                </a:solidFill>
                <a:latin typeface="Arial" pitchFamily="34" charset="0"/>
              </a:defRPr>
            </a:lvl6pPr>
            <a:lvl7pPr marL="2971800" indent="-228600" eaLnBrk="0" fontAlgn="base" hangingPunct="0">
              <a:spcBef>
                <a:spcPct val="0"/>
              </a:spcBef>
              <a:spcAft>
                <a:spcPct val="0"/>
              </a:spcAft>
              <a:tabLst>
                <a:tab pos="3267075" algn="l"/>
              </a:tabLst>
              <a:defRPr>
                <a:solidFill>
                  <a:schemeClr val="tx1"/>
                </a:solidFill>
                <a:latin typeface="Arial" pitchFamily="34" charset="0"/>
              </a:defRPr>
            </a:lvl7pPr>
            <a:lvl8pPr marL="3429000" indent="-228600" eaLnBrk="0" fontAlgn="base" hangingPunct="0">
              <a:spcBef>
                <a:spcPct val="0"/>
              </a:spcBef>
              <a:spcAft>
                <a:spcPct val="0"/>
              </a:spcAft>
              <a:tabLst>
                <a:tab pos="3267075" algn="l"/>
              </a:tabLst>
              <a:defRPr>
                <a:solidFill>
                  <a:schemeClr val="tx1"/>
                </a:solidFill>
                <a:latin typeface="Arial" pitchFamily="34" charset="0"/>
              </a:defRPr>
            </a:lvl8pPr>
            <a:lvl9pPr marL="3886200" indent="-228600" eaLnBrk="0" fontAlgn="base" hangingPunct="0">
              <a:spcBef>
                <a:spcPct val="0"/>
              </a:spcBef>
              <a:spcAft>
                <a:spcPct val="0"/>
              </a:spcAft>
              <a:tabLst>
                <a:tab pos="3267075" algn="l"/>
              </a:tabLst>
              <a:defRPr>
                <a:solidFill>
                  <a:schemeClr val="tx1"/>
                </a:solidFill>
                <a:latin typeface="Arial" pitchFamily="34" charset="0"/>
              </a:defRPr>
            </a:lvl9pPr>
          </a:lstStyle>
          <a:p>
            <a:r>
              <a:rPr lang="en-US" altLang="en-US" sz="2000" b="1" dirty="0" err="1">
                <a:latin typeface="Times New Roman" panose="02020603050405020304" pitchFamily="18" charset="0"/>
                <a:cs typeface="Times New Roman" panose="02020603050405020304" pitchFamily="18" charset="0"/>
              </a:rPr>
              <a:t>Hình</a:t>
            </a:r>
            <a:r>
              <a:rPr lang="en-US" altLang="en-US" sz="2000" b="1" dirty="0">
                <a:latin typeface="Times New Roman" panose="02020603050405020304" pitchFamily="18" charset="0"/>
                <a:cs typeface="Times New Roman" panose="02020603050405020304" pitchFamily="18" charset="0"/>
              </a:rPr>
              <a:t> </a:t>
            </a:r>
            <a:r>
              <a:rPr lang="en-US" altLang="en-US" sz="2000" b="1" dirty="0" smtClean="0">
                <a:latin typeface="Times New Roman" panose="02020603050405020304" pitchFamily="18" charset="0"/>
                <a:cs typeface="Times New Roman" panose="02020603050405020304" pitchFamily="18" charset="0"/>
              </a:rPr>
              <a:t>4-Lược </a:t>
            </a:r>
            <a:r>
              <a:rPr lang="en-US" altLang="en-US" sz="2000" b="1" dirty="0" err="1" smtClean="0">
                <a:latin typeface="Times New Roman" panose="02020603050405020304" pitchFamily="18" charset="0"/>
                <a:cs typeface="Times New Roman" panose="02020603050405020304" pitchFamily="18" charset="0"/>
              </a:rPr>
              <a:t>đồ</a:t>
            </a:r>
            <a:r>
              <a:rPr lang="en-US" altLang="en-US" sz="2000" b="1" dirty="0" smtClean="0">
                <a:latin typeface="Times New Roman" panose="02020603050405020304" pitchFamily="18" charset="0"/>
                <a:cs typeface="Times New Roman" panose="02020603050405020304" pitchFamily="18" charset="0"/>
              </a:rPr>
              <a:t> di </a:t>
            </a:r>
            <a:r>
              <a:rPr lang="en-US" altLang="en-US" sz="2000" b="1" dirty="0" err="1" smtClean="0">
                <a:latin typeface="Times New Roman" panose="02020603050405020304" pitchFamily="18" charset="0"/>
                <a:cs typeface="Times New Roman" panose="02020603050405020304" pitchFamily="18" charset="0"/>
              </a:rPr>
              <a:t>chỉ</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thời</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đồ</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đá</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và</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đồ</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đồng</a:t>
            </a:r>
            <a:r>
              <a:rPr lang="en-US" altLang="en-US" sz="2000" b="1" dirty="0" smtClean="0">
                <a:latin typeface="Times New Roman" panose="02020603050405020304" pitchFamily="18" charset="0"/>
                <a:cs typeface="Times New Roman" panose="02020603050405020304" pitchFamily="18" charset="0"/>
              </a:rPr>
              <a:t> ở </a:t>
            </a:r>
            <a:r>
              <a:rPr lang="en-US" altLang="en-US" sz="2000" b="1" dirty="0">
                <a:latin typeface="Times New Roman" panose="02020603050405020304" pitchFamily="18" charset="0"/>
                <a:cs typeface="Times New Roman" panose="02020603050405020304" pitchFamily="18" charset="0"/>
              </a:rPr>
              <a:t>VN</a:t>
            </a:r>
          </a:p>
        </p:txBody>
      </p:sp>
      <p:sp>
        <p:nvSpPr>
          <p:cNvPr id="12" name="Cloud Callout 11"/>
          <p:cNvSpPr>
            <a:spLocks noChangeArrowheads="1"/>
          </p:cNvSpPr>
          <p:nvPr/>
        </p:nvSpPr>
        <p:spPr bwMode="auto">
          <a:xfrm>
            <a:off x="5967677" y="68264"/>
            <a:ext cx="4035305" cy="3592036"/>
          </a:xfrm>
          <a:prstGeom prst="cloudCallout">
            <a:avLst>
              <a:gd name="adj1" fmla="val -84315"/>
              <a:gd name="adj2" fmla="val 17532"/>
            </a:avLst>
          </a:prstGeom>
          <a:solidFill>
            <a:srgbClr val="FFFF00"/>
          </a:solidFill>
          <a:ln w="25400" algn="ctr">
            <a:solidFill>
              <a:srgbClr val="FF0000"/>
            </a:solidFill>
            <a:round/>
            <a:headEnd/>
            <a:tailEnd/>
          </a:ln>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vi-VN" dirty="0" smtClean="0"/>
              <a:t>              </a:t>
            </a:r>
            <a:r>
              <a:rPr lang="en-US" dirty="0" err="1" smtClean="0"/>
              <a:t>Tìm</a:t>
            </a:r>
            <a:r>
              <a:rPr lang="en-US" dirty="0" smtClean="0"/>
              <a:t> </a:t>
            </a:r>
            <a:r>
              <a:rPr lang="en-US" dirty="0" err="1"/>
              <a:t>trên</a:t>
            </a:r>
            <a:r>
              <a:rPr lang="en-US" dirty="0"/>
              <a:t> </a:t>
            </a:r>
            <a:r>
              <a:rPr lang="en-US" dirty="0" err="1"/>
              <a:t>lược</a:t>
            </a:r>
            <a:r>
              <a:rPr lang="en-US" dirty="0"/>
              <a:t> </a:t>
            </a:r>
            <a:r>
              <a:rPr lang="en-US" dirty="0" err="1"/>
              <a:t>đồ</a:t>
            </a:r>
            <a:r>
              <a:rPr lang="en-US" dirty="0"/>
              <a:t> </a:t>
            </a:r>
            <a:r>
              <a:rPr lang="en-US" dirty="0" err="1"/>
              <a:t>hình</a:t>
            </a:r>
            <a:r>
              <a:rPr lang="en-US" dirty="0"/>
              <a:t> 4 (</a:t>
            </a:r>
            <a:r>
              <a:rPr lang="en-US" dirty="0" err="1"/>
              <a:t>trang</a:t>
            </a:r>
            <a:r>
              <a:rPr lang="en-US" dirty="0"/>
              <a:t> 22) </a:t>
            </a:r>
            <a:r>
              <a:rPr lang="en-US" dirty="0" err="1" smtClean="0"/>
              <a:t>hãy</a:t>
            </a:r>
            <a:r>
              <a:rPr lang="en-US" dirty="0" smtClean="0"/>
              <a:t> </a:t>
            </a:r>
            <a:r>
              <a:rPr lang="en-US" dirty="0" err="1"/>
              <a:t>cho</a:t>
            </a:r>
            <a:r>
              <a:rPr lang="en-US" dirty="0"/>
              <a:t> </a:t>
            </a:r>
            <a:r>
              <a:rPr lang="en-US" dirty="0" err="1"/>
              <a:t>biết</a:t>
            </a:r>
            <a:r>
              <a:rPr lang="en-US" dirty="0"/>
              <a:t> </a:t>
            </a:r>
            <a:r>
              <a:rPr lang="en-US" dirty="0" err="1"/>
              <a:t>các</a:t>
            </a:r>
            <a:r>
              <a:rPr lang="en-US" dirty="0"/>
              <a:t> di </a:t>
            </a:r>
            <a:r>
              <a:rPr lang="en-US" dirty="0" err="1"/>
              <a:t>tích</a:t>
            </a:r>
            <a:r>
              <a:rPr lang="en-US" dirty="0"/>
              <a:t> </a:t>
            </a:r>
            <a:r>
              <a:rPr lang="en-US" dirty="0" err="1"/>
              <a:t>thời</a:t>
            </a:r>
            <a:r>
              <a:rPr lang="en-US" dirty="0"/>
              <a:t> </a:t>
            </a:r>
            <a:r>
              <a:rPr lang="en-US" dirty="0" err="1"/>
              <a:t>đồ</a:t>
            </a:r>
            <a:r>
              <a:rPr lang="en-US" dirty="0"/>
              <a:t> </a:t>
            </a:r>
            <a:r>
              <a:rPr lang="en-US" dirty="0" err="1"/>
              <a:t>đá</a:t>
            </a:r>
            <a:r>
              <a:rPr lang="en-US" dirty="0"/>
              <a:t> </a:t>
            </a:r>
            <a:r>
              <a:rPr lang="en-US" dirty="0" err="1"/>
              <a:t>được</a:t>
            </a:r>
            <a:r>
              <a:rPr lang="en-US" dirty="0"/>
              <a:t> </a:t>
            </a:r>
            <a:r>
              <a:rPr lang="en-US" dirty="0" err="1"/>
              <a:t>phân</a:t>
            </a:r>
            <a:r>
              <a:rPr lang="en-US" dirty="0"/>
              <a:t> </a:t>
            </a:r>
            <a:r>
              <a:rPr lang="en-US" dirty="0" err="1"/>
              <a:t>bố</a:t>
            </a:r>
            <a:r>
              <a:rPr lang="en-US" dirty="0"/>
              <a:t> ở </a:t>
            </a:r>
            <a:r>
              <a:rPr lang="en-US" dirty="0" err="1"/>
              <a:t>những</a:t>
            </a:r>
            <a:r>
              <a:rPr lang="en-US" dirty="0"/>
              <a:t> </a:t>
            </a:r>
            <a:r>
              <a:rPr lang="en-US" dirty="0" err="1"/>
              <a:t>tỉnh</a:t>
            </a:r>
            <a:r>
              <a:rPr lang="en-US" dirty="0"/>
              <a:t> </a:t>
            </a:r>
            <a:r>
              <a:rPr lang="en-US" dirty="0" err="1"/>
              <a:t>nào</a:t>
            </a:r>
            <a:r>
              <a:rPr lang="en-US" dirty="0"/>
              <a:t> </a:t>
            </a:r>
            <a:r>
              <a:rPr lang="en-US" dirty="0" err="1"/>
              <a:t>của</a:t>
            </a:r>
            <a:r>
              <a:rPr lang="en-US" dirty="0"/>
              <a:t> </a:t>
            </a:r>
            <a:r>
              <a:rPr lang="en-US" dirty="0" err="1"/>
              <a:t>nước</a:t>
            </a:r>
            <a:r>
              <a:rPr lang="en-US" dirty="0"/>
              <a:t> ta </a:t>
            </a:r>
            <a:r>
              <a:rPr lang="en-US" dirty="0" err="1"/>
              <a:t>ngày</a:t>
            </a:r>
            <a:r>
              <a:rPr lang="en-US" dirty="0"/>
              <a:t> nay </a:t>
            </a:r>
            <a:r>
              <a:rPr lang="en-US" dirty="0" err="1"/>
              <a:t>và</a:t>
            </a:r>
            <a:r>
              <a:rPr lang="en-US" dirty="0"/>
              <a:t> </a:t>
            </a:r>
            <a:r>
              <a:rPr lang="en-US" dirty="0" err="1"/>
              <a:t>sự</a:t>
            </a:r>
            <a:r>
              <a:rPr lang="en-US" dirty="0"/>
              <a:t> </a:t>
            </a:r>
            <a:r>
              <a:rPr lang="en-US" dirty="0" err="1"/>
              <a:t>phân</a:t>
            </a:r>
            <a:r>
              <a:rPr lang="en-US" dirty="0"/>
              <a:t> </a:t>
            </a:r>
            <a:r>
              <a:rPr lang="en-US" dirty="0" err="1"/>
              <a:t>bố</a:t>
            </a:r>
            <a:r>
              <a:rPr lang="en-US" dirty="0"/>
              <a:t> </a:t>
            </a:r>
            <a:r>
              <a:rPr lang="en-US" dirty="0" err="1"/>
              <a:t>đó</a:t>
            </a:r>
            <a:r>
              <a:rPr lang="en-US" dirty="0"/>
              <a:t> </a:t>
            </a:r>
            <a:r>
              <a:rPr lang="en-US" dirty="0" err="1"/>
              <a:t>nói</a:t>
            </a:r>
            <a:r>
              <a:rPr lang="en-US" dirty="0"/>
              <a:t> </a:t>
            </a:r>
            <a:r>
              <a:rPr lang="en-US" dirty="0" err="1"/>
              <a:t>lên</a:t>
            </a:r>
            <a:r>
              <a:rPr lang="en-US" dirty="0"/>
              <a:t> </a:t>
            </a:r>
            <a:r>
              <a:rPr lang="en-US" dirty="0" err="1"/>
              <a:t>điều</a:t>
            </a:r>
            <a:r>
              <a:rPr lang="en-US" dirty="0"/>
              <a:t> </a:t>
            </a:r>
            <a:r>
              <a:rPr lang="en-US" dirty="0" err="1"/>
              <a:t>gì</a:t>
            </a:r>
            <a:r>
              <a:rPr lang="en-US" dirty="0"/>
              <a:t>? </a:t>
            </a:r>
          </a:p>
        </p:txBody>
      </p:sp>
      <p:sp>
        <p:nvSpPr>
          <p:cNvPr id="2" name="Rectangle 1"/>
          <p:cNvSpPr/>
          <p:nvPr/>
        </p:nvSpPr>
        <p:spPr bwMode="auto">
          <a:xfrm>
            <a:off x="5861051" y="3688845"/>
            <a:ext cx="4044948" cy="2360035"/>
          </a:xfrm>
          <a:prstGeom prst="rect">
            <a:avLst/>
          </a:prstGeom>
          <a:solidFill>
            <a:schemeClr val="accent6">
              <a:lumMod val="60000"/>
              <a:lumOff val="40000"/>
            </a:schemeClr>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lstStyle/>
          <a:p>
            <a:pPr>
              <a:defRPr/>
            </a:pPr>
            <a:r>
              <a:rPr lang="vi-VN" sz="2800" dirty="0" smtClean="0">
                <a:solidFill>
                  <a:schemeClr val="tx1"/>
                </a:solidFill>
                <a:latin typeface="Times New Roman" pitchFamily="18" charset="0"/>
                <a:cs typeface="Times New Roman" pitchFamily="18" charset="0"/>
              </a:rPr>
              <a:t>D</a:t>
            </a:r>
            <a:r>
              <a:rPr lang="en-US" sz="2800" dirty="0" err="1" smtClean="0">
                <a:solidFill>
                  <a:schemeClr val="tx1"/>
                </a:solidFill>
                <a:latin typeface="Times New Roman" pitchFamily="18" charset="0"/>
                <a:cs typeface="Times New Roman" pitchFamily="18" charset="0"/>
              </a:rPr>
              <a:t>ấu</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tích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Người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tối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cổ</a:t>
            </a: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ở </a:t>
            </a:r>
            <a:r>
              <a:rPr lang="en-US" sz="2800" dirty="0" err="1">
                <a:solidFill>
                  <a:schemeClr val="tx1"/>
                </a:solidFill>
                <a:latin typeface="Times New Roman" pitchFamily="18" charset="0"/>
                <a:cs typeface="Times New Roman" pitchFamily="18" charset="0"/>
              </a:rPr>
              <a:t>nhiều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nước</a:t>
            </a: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ta.</a:t>
            </a:r>
            <a:endParaRPr lang="en-US" sz="2800" dirty="0">
              <a:solidFill>
                <a:schemeClr val="tx1"/>
              </a:solidFill>
              <a:latin typeface="Times New Roman" pitchFamily="18" charset="0"/>
              <a:cs typeface="Times New Roman" pitchFamily="18" charset="0"/>
            </a:endParaRPr>
          </a:p>
          <a:p>
            <a:pPr>
              <a:defRPr/>
            </a:pPr>
            <a:r>
              <a:rPr lang="en-US" sz="2800" dirty="0">
                <a:solidFill>
                  <a:schemeClr val="tx1"/>
                </a:solidFill>
                <a:latin typeface="Times New Roman" pitchFamily="18" charset="0"/>
                <a:cs typeface="Times New Roman" pitchFamily="18" charset="0"/>
              </a:rPr>
              <a:t>=&gt; </a:t>
            </a:r>
            <a:r>
              <a:rPr lang="pt-BR" sz="2800" dirty="0">
                <a:solidFill>
                  <a:schemeClr val="tx1"/>
                </a:solidFill>
                <a:latin typeface="Times New Roman" pitchFamily="18" charset="0"/>
                <a:cs typeface="Times New Roman" pitchFamily="18" charset="0"/>
              </a:rPr>
              <a:t>Khẳng định VN là 1 trong những quê hương của loài người</a:t>
            </a:r>
            <a:endParaRPr lang="en-US" sz="2800" dirty="0">
              <a:solidFill>
                <a:schemeClr val="tx1"/>
              </a:solidFill>
              <a:latin typeface="Times New Roman" pitchFamily="18" charset="0"/>
              <a:cs typeface="Times New Roman" pitchFamily="18" charset="0"/>
            </a:endParaRPr>
          </a:p>
        </p:txBody>
      </p:sp>
      <p:pic>
        <p:nvPicPr>
          <p:cNvPr id="15" name="Picture 14" descr="https://img.loigiaihay.com/picture/2021/0601/5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697" y="363103"/>
            <a:ext cx="4946593" cy="6066242"/>
          </a:xfrm>
          <a:prstGeom prst="rect">
            <a:avLst/>
          </a:prstGeom>
          <a:noFill/>
          <a:ln>
            <a:noFill/>
          </a:ln>
        </p:spPr>
      </p:pic>
    </p:spTree>
    <p:extLst>
      <p:ext uri="{BB962C8B-B14F-4D97-AF65-F5344CB8AC3E}">
        <p14:creationId xmlns:p14="http://schemas.microsoft.com/office/powerpoint/2010/main" val="338414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lichsu 38-39"/>
          <p:cNvPicPr>
            <a:picLocks noChangeAspect="1" noChangeArrowheads="1"/>
          </p:cNvPicPr>
          <p:nvPr/>
        </p:nvPicPr>
        <p:blipFill>
          <a:blip r:embed="rId2">
            <a:extLst>
              <a:ext uri="{28A0092B-C50C-407E-A947-70E740481C1C}">
                <a14:useLocalDpi xmlns:a14="http://schemas.microsoft.com/office/drawing/2010/main" val="0"/>
              </a:ext>
            </a:extLst>
          </a:blip>
          <a:srcRect l="6525" t="5592" r="63890" b="32658"/>
          <a:stretch>
            <a:fillRect/>
          </a:stretch>
        </p:blipFill>
        <p:spPr bwMode="auto">
          <a:xfrm>
            <a:off x="3879850" y="152400"/>
            <a:ext cx="5613400" cy="5562600"/>
          </a:xfrm>
          <a:prstGeom prst="rect">
            <a:avLst/>
          </a:prstGeom>
          <a:noFill/>
          <a:ln w="5715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60419" name="Text Box 3"/>
          <p:cNvSpPr txBox="1">
            <a:spLocks noChangeArrowheads="1"/>
          </p:cNvSpPr>
          <p:nvPr/>
        </p:nvSpPr>
        <p:spPr bwMode="auto">
          <a:xfrm>
            <a:off x="4792272" y="5850908"/>
            <a:ext cx="4292600" cy="584200"/>
          </a:xfrm>
          <a:prstGeom prst="rect">
            <a:avLst/>
          </a:prstGeom>
          <a:solidFill>
            <a:schemeClr val="accent6">
              <a:lumMod val="60000"/>
              <a:lumOff val="40000"/>
            </a:schemeClr>
          </a:solidFill>
          <a:ln>
            <a:noFill/>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en-US" sz="3200" b="1" dirty="0" err="1">
                <a:latin typeface="Times New Roman" pitchFamily="18" charset="0"/>
                <a:cs typeface="Times New Roman" pitchFamily="18" charset="0"/>
              </a:rPr>
              <a:t>Tục</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chôn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người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chết</a:t>
            </a:r>
            <a:endParaRPr lang="en-US" altLang="en-US" sz="3200" b="1" dirty="0">
              <a:latin typeface="Times New Roman" pitchFamily="18" charset="0"/>
              <a:cs typeface="Times New Roman" pitchFamily="18" charset="0"/>
            </a:endParaRPr>
          </a:p>
        </p:txBody>
      </p:sp>
      <p:sp>
        <p:nvSpPr>
          <p:cNvPr id="60420" name="Text Box 4"/>
          <p:cNvSpPr txBox="1">
            <a:spLocks noChangeArrowheads="1"/>
          </p:cNvSpPr>
          <p:nvPr/>
        </p:nvSpPr>
        <p:spPr bwMode="auto">
          <a:xfrm>
            <a:off x="189594" y="3600325"/>
            <a:ext cx="333375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en-US" altLang="en-US" sz="3200" b="1" i="1" dirty="0" err="1">
                <a:solidFill>
                  <a:srgbClr val="CC0000"/>
                </a:solidFill>
                <a:latin typeface="Times New Roman" pitchFamily="18" charset="0"/>
                <a:cs typeface="Times New Roman" pitchFamily="18" charset="0"/>
              </a:rPr>
              <a:t>Em</a:t>
            </a:r>
            <a:r>
              <a:rPr lang="en-US" altLang="en-US" sz="3200" b="1" i="1" dirty="0">
                <a:solidFill>
                  <a:srgbClr val="CC0000"/>
                </a:solidFill>
                <a:latin typeface="Times New Roman" pitchFamily="18" charset="0"/>
                <a:cs typeface="Times New Roman" pitchFamily="18" charset="0"/>
              </a:rPr>
              <a:t> </a:t>
            </a:r>
            <a:r>
              <a:rPr lang="en-US" altLang="en-US" sz="3200" b="1" i="1" dirty="0" err="1">
                <a:solidFill>
                  <a:srgbClr val="CC0000"/>
                </a:solidFill>
                <a:latin typeface="Times New Roman" pitchFamily="18" charset="0"/>
                <a:cs typeface="Times New Roman" pitchFamily="18" charset="0"/>
              </a:rPr>
              <a:t>có</a:t>
            </a:r>
            <a:r>
              <a:rPr lang="en-US" altLang="en-US" sz="3200" b="1" i="1" dirty="0">
                <a:solidFill>
                  <a:srgbClr val="CC0000"/>
                </a:solidFill>
                <a:latin typeface="Times New Roman" pitchFamily="18" charset="0"/>
                <a:cs typeface="Times New Roman" pitchFamily="18" charset="0"/>
              </a:rPr>
              <a:t> </a:t>
            </a:r>
            <a:r>
              <a:rPr lang="en-US" altLang="en-US" sz="3200" b="1" i="1" dirty="0" err="1">
                <a:solidFill>
                  <a:srgbClr val="CC0000"/>
                </a:solidFill>
                <a:latin typeface="Times New Roman" pitchFamily="18" charset="0"/>
                <a:cs typeface="Times New Roman" pitchFamily="18" charset="0"/>
              </a:rPr>
              <a:t>suy</a:t>
            </a:r>
            <a:r>
              <a:rPr lang="en-US" altLang="en-US" sz="3200" b="1" i="1" dirty="0">
                <a:solidFill>
                  <a:srgbClr val="CC0000"/>
                </a:solidFill>
                <a:latin typeface="Times New Roman" pitchFamily="18" charset="0"/>
                <a:cs typeface="Times New Roman" pitchFamily="18" charset="0"/>
              </a:rPr>
              <a:t> </a:t>
            </a:r>
            <a:r>
              <a:rPr lang="en-US" altLang="en-US" sz="3200" b="1" i="1" dirty="0" err="1">
                <a:solidFill>
                  <a:srgbClr val="CC0000"/>
                </a:solidFill>
                <a:latin typeface="Times New Roman" pitchFamily="18" charset="0"/>
                <a:cs typeface="Times New Roman" pitchFamily="18" charset="0"/>
              </a:rPr>
              <a:t>nghĩ</a:t>
            </a:r>
            <a:r>
              <a:rPr lang="en-US" altLang="en-US" sz="3200" b="1" i="1" dirty="0">
                <a:solidFill>
                  <a:srgbClr val="CC0000"/>
                </a:solidFill>
                <a:latin typeface="Times New Roman" pitchFamily="18" charset="0"/>
                <a:cs typeface="Times New Roman" pitchFamily="18" charset="0"/>
              </a:rPr>
              <a:t> </a:t>
            </a:r>
            <a:r>
              <a:rPr lang="en-US" altLang="en-US" sz="3200" b="1" i="1" dirty="0" err="1">
                <a:solidFill>
                  <a:srgbClr val="CC0000"/>
                </a:solidFill>
                <a:latin typeface="Times New Roman" pitchFamily="18" charset="0"/>
                <a:cs typeface="Times New Roman" pitchFamily="18" charset="0"/>
              </a:rPr>
              <a:t>gì</a:t>
            </a:r>
            <a:r>
              <a:rPr lang="en-US" altLang="en-US" sz="3200" b="1" i="1" dirty="0">
                <a:solidFill>
                  <a:srgbClr val="CC0000"/>
                </a:solidFill>
                <a:latin typeface="Times New Roman" pitchFamily="18" charset="0"/>
                <a:cs typeface="Times New Roman" pitchFamily="18" charset="0"/>
              </a:rPr>
              <a:t> </a:t>
            </a:r>
            <a:r>
              <a:rPr lang="en-US" altLang="en-US" sz="3200" b="1" i="1" dirty="0" err="1">
                <a:solidFill>
                  <a:srgbClr val="CC0000"/>
                </a:solidFill>
                <a:latin typeface="Times New Roman" pitchFamily="18" charset="0"/>
                <a:cs typeface="Times New Roman" pitchFamily="18" charset="0"/>
              </a:rPr>
              <a:t>về</a:t>
            </a:r>
            <a:r>
              <a:rPr lang="en-US" altLang="en-US" sz="3200" b="1" i="1" dirty="0">
                <a:solidFill>
                  <a:srgbClr val="CC0000"/>
                </a:solidFill>
                <a:latin typeface="Times New Roman" pitchFamily="18" charset="0"/>
                <a:cs typeface="Times New Roman" pitchFamily="18" charset="0"/>
              </a:rPr>
              <a:t> </a:t>
            </a:r>
            <a:r>
              <a:rPr lang="en-US" altLang="en-US" sz="3200" b="1" i="1" dirty="0" err="1">
                <a:solidFill>
                  <a:srgbClr val="CC0000"/>
                </a:solidFill>
                <a:latin typeface="Times New Roman" pitchFamily="18" charset="0"/>
                <a:cs typeface="Times New Roman" pitchFamily="18" charset="0"/>
              </a:rPr>
              <a:t>việc</a:t>
            </a:r>
            <a:r>
              <a:rPr lang="en-US" altLang="en-US" sz="3200" b="1" i="1" dirty="0">
                <a:solidFill>
                  <a:srgbClr val="CC0000"/>
                </a:solidFill>
                <a:latin typeface="Times New Roman" pitchFamily="18" charset="0"/>
                <a:cs typeface="Times New Roman" pitchFamily="18" charset="0"/>
              </a:rPr>
              <a:t> </a:t>
            </a:r>
            <a:r>
              <a:rPr lang="en-US" altLang="en-US" sz="3200" b="1" i="1" dirty="0" err="1">
                <a:solidFill>
                  <a:srgbClr val="CC0000"/>
                </a:solidFill>
                <a:latin typeface="Times New Roman" pitchFamily="18" charset="0"/>
                <a:cs typeface="Times New Roman" pitchFamily="18" charset="0"/>
              </a:rPr>
              <a:t>chôn</a:t>
            </a:r>
            <a:r>
              <a:rPr lang="en-US" altLang="en-US" sz="3200" b="1" i="1" dirty="0">
                <a:solidFill>
                  <a:srgbClr val="CC0000"/>
                </a:solidFill>
                <a:latin typeface="Times New Roman" pitchFamily="18" charset="0"/>
                <a:cs typeface="Times New Roman" pitchFamily="18" charset="0"/>
              </a:rPr>
              <a:t> </a:t>
            </a:r>
            <a:r>
              <a:rPr lang="en-US" altLang="en-US" sz="3200" b="1" i="1" dirty="0" err="1">
                <a:solidFill>
                  <a:srgbClr val="CC0000"/>
                </a:solidFill>
                <a:latin typeface="Times New Roman" pitchFamily="18" charset="0"/>
                <a:cs typeface="Times New Roman" pitchFamily="18" charset="0"/>
              </a:rPr>
              <a:t>công</a:t>
            </a:r>
            <a:r>
              <a:rPr lang="en-US" altLang="en-US" sz="3200" b="1" i="1" dirty="0">
                <a:solidFill>
                  <a:srgbClr val="CC0000"/>
                </a:solidFill>
                <a:latin typeface="Times New Roman" pitchFamily="18" charset="0"/>
                <a:cs typeface="Times New Roman" pitchFamily="18" charset="0"/>
              </a:rPr>
              <a:t> </a:t>
            </a:r>
            <a:r>
              <a:rPr lang="en-US" altLang="en-US" sz="3200" b="1" i="1" dirty="0" err="1">
                <a:solidFill>
                  <a:srgbClr val="CC0000"/>
                </a:solidFill>
                <a:latin typeface="Times New Roman" pitchFamily="18" charset="0"/>
                <a:cs typeface="Times New Roman" pitchFamily="18" charset="0"/>
              </a:rPr>
              <a:t>cụ</a:t>
            </a:r>
            <a:r>
              <a:rPr lang="en-US" altLang="en-US" sz="3200" b="1" i="1" dirty="0">
                <a:solidFill>
                  <a:srgbClr val="CC0000"/>
                </a:solidFill>
                <a:latin typeface="Times New Roman" pitchFamily="18" charset="0"/>
                <a:cs typeface="Times New Roman" pitchFamily="18" charset="0"/>
              </a:rPr>
              <a:t> </a:t>
            </a:r>
            <a:r>
              <a:rPr lang="en-US" altLang="en-US" sz="3200" b="1" i="1" dirty="0" err="1">
                <a:solidFill>
                  <a:srgbClr val="CC0000"/>
                </a:solidFill>
                <a:latin typeface="Times New Roman" pitchFamily="18" charset="0"/>
                <a:cs typeface="Times New Roman" pitchFamily="18" charset="0"/>
              </a:rPr>
              <a:t>sản</a:t>
            </a:r>
            <a:r>
              <a:rPr lang="en-US" altLang="en-US" sz="3200" b="1" i="1" dirty="0">
                <a:solidFill>
                  <a:srgbClr val="CC0000"/>
                </a:solidFill>
                <a:latin typeface="Times New Roman" pitchFamily="18" charset="0"/>
                <a:cs typeface="Times New Roman" pitchFamily="18" charset="0"/>
              </a:rPr>
              <a:t> </a:t>
            </a:r>
            <a:r>
              <a:rPr lang="en-US" altLang="en-US" sz="3200" b="1" i="1" dirty="0" err="1">
                <a:solidFill>
                  <a:srgbClr val="CC0000"/>
                </a:solidFill>
                <a:latin typeface="Times New Roman" pitchFamily="18" charset="0"/>
                <a:cs typeface="Times New Roman" pitchFamily="18" charset="0"/>
              </a:rPr>
              <a:t>xuất</a:t>
            </a:r>
            <a:r>
              <a:rPr lang="en-US" altLang="en-US" sz="3200" b="1" i="1" dirty="0">
                <a:solidFill>
                  <a:srgbClr val="CC0000"/>
                </a:solidFill>
                <a:latin typeface="Times New Roman" pitchFamily="18" charset="0"/>
                <a:cs typeface="Times New Roman" pitchFamily="18" charset="0"/>
              </a:rPr>
              <a:t> </a:t>
            </a:r>
            <a:r>
              <a:rPr lang="en-US" altLang="en-US" sz="3200" b="1" i="1" dirty="0" err="1">
                <a:solidFill>
                  <a:srgbClr val="CC0000"/>
                </a:solidFill>
                <a:latin typeface="Times New Roman" pitchFamily="18" charset="0"/>
                <a:cs typeface="Times New Roman" pitchFamily="18" charset="0"/>
              </a:rPr>
              <a:t>theo</a:t>
            </a:r>
            <a:r>
              <a:rPr lang="en-US" altLang="en-US" sz="3200" b="1" i="1" dirty="0">
                <a:solidFill>
                  <a:srgbClr val="CC0000"/>
                </a:solidFill>
                <a:latin typeface="Times New Roman" pitchFamily="18" charset="0"/>
                <a:cs typeface="Times New Roman" pitchFamily="18" charset="0"/>
              </a:rPr>
              <a:t> </a:t>
            </a:r>
            <a:r>
              <a:rPr lang="en-US" altLang="en-US" sz="3200" b="1" i="1" dirty="0" err="1">
                <a:solidFill>
                  <a:srgbClr val="CC0000"/>
                </a:solidFill>
                <a:latin typeface="Times New Roman" pitchFamily="18" charset="0"/>
                <a:cs typeface="Times New Roman" pitchFamily="18" charset="0"/>
              </a:rPr>
              <a:t>người</a:t>
            </a:r>
            <a:r>
              <a:rPr lang="en-US" altLang="en-US" sz="3200" b="1" i="1" dirty="0">
                <a:solidFill>
                  <a:srgbClr val="CC0000"/>
                </a:solidFill>
                <a:latin typeface="Times New Roman" pitchFamily="18" charset="0"/>
                <a:cs typeface="Times New Roman" pitchFamily="18" charset="0"/>
              </a:rPr>
              <a:t> </a:t>
            </a:r>
            <a:r>
              <a:rPr lang="en-US" altLang="en-US" sz="3200" b="1" i="1" dirty="0" err="1">
                <a:solidFill>
                  <a:srgbClr val="CC0000"/>
                </a:solidFill>
                <a:latin typeface="Times New Roman" pitchFamily="18" charset="0"/>
                <a:cs typeface="Times New Roman" pitchFamily="18" charset="0"/>
              </a:rPr>
              <a:t>chết</a:t>
            </a:r>
            <a:r>
              <a:rPr lang="en-US" altLang="en-US" sz="3200" b="1" i="1" dirty="0">
                <a:solidFill>
                  <a:srgbClr val="CC0000"/>
                </a:solidFill>
                <a:latin typeface="Times New Roman" pitchFamily="18" charset="0"/>
                <a:cs typeface="Times New Roman" pitchFamily="18" charset="0"/>
              </a:rPr>
              <a:t>?</a:t>
            </a:r>
          </a:p>
        </p:txBody>
      </p:sp>
      <p:sp>
        <p:nvSpPr>
          <p:cNvPr id="2" name="Rectangle 1"/>
          <p:cNvSpPr/>
          <p:nvPr/>
        </p:nvSpPr>
        <p:spPr>
          <a:xfrm>
            <a:off x="189594" y="983772"/>
            <a:ext cx="3576863" cy="2062103"/>
          </a:xfrm>
          <a:prstGeom prst="rect">
            <a:avLst/>
          </a:prstGeom>
        </p:spPr>
        <p:txBody>
          <a:bodyPr wrap="square">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 Đời </a:t>
            </a:r>
            <a:r>
              <a:rPr lang="en-US" sz="3200" dirty="0">
                <a:solidFill>
                  <a:srgbClr val="FF0000"/>
                </a:solidFill>
                <a:latin typeface="Times New Roman" panose="02020603050405020304" pitchFamily="18" charset="0"/>
                <a:cs typeface="Times New Roman" panose="02020603050405020304" pitchFamily="18" charset="0"/>
              </a:rPr>
              <a:t>sống tâm linh: </a:t>
            </a:r>
            <a:r>
              <a:rPr lang="en-US" sz="3200" dirty="0">
                <a:latin typeface="Times New Roman" panose="02020603050405020304" pitchFamily="18" charset="0"/>
                <a:cs typeface="Times New Roman" panose="02020603050405020304" pitchFamily="18" charset="0"/>
              </a:rPr>
              <a:t>có tục chôn người </a:t>
            </a:r>
            <a:r>
              <a:rPr lang="en-US" sz="3200" dirty="0" smtClean="0">
                <a:latin typeface="Times New Roman" panose="02020603050405020304" pitchFamily="18" charset="0"/>
                <a:cs typeface="Times New Roman" panose="02020603050405020304" pitchFamily="18" charset="0"/>
              </a:rPr>
              <a:t>chết cùng công cụ và đồ trang sức.</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466625" y="361461"/>
            <a:ext cx="3385799" cy="523220"/>
          </a:xfrm>
          <a:prstGeom prst="rect">
            <a:avLst/>
          </a:prstGeom>
        </p:spPr>
        <p:txBody>
          <a:bodyPr wrap="none">
            <a:spAutoFit/>
          </a:bodyPr>
          <a:lstStyle/>
          <a:p>
            <a:r>
              <a:rPr lang="en-US" sz="2800" b="1" dirty="0" err="1">
                <a:solidFill>
                  <a:srgbClr val="FF0000"/>
                </a:solidFill>
                <a:latin typeface="Times New Roman" panose="02020603050405020304" pitchFamily="18" charset="0"/>
                <a:ea typeface="Times New Roman" panose="02020603050405020304" pitchFamily="18" charset="0"/>
              </a:rPr>
              <a:t>Hoạt</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động</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Vận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dụng</a:t>
            </a:r>
            <a:endParaRPr lang="en-US" sz="2800" dirty="0">
              <a:solidFill>
                <a:srgbClr val="FF0000"/>
              </a:solidFill>
            </a:endParaRPr>
          </a:p>
        </p:txBody>
      </p:sp>
    </p:spTree>
    <p:extLst>
      <p:ext uri="{BB962C8B-B14F-4D97-AF65-F5344CB8AC3E}">
        <p14:creationId xmlns:p14="http://schemas.microsoft.com/office/powerpoint/2010/main" val="32830289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2027565" y="1480593"/>
            <a:ext cx="5035549" cy="1608887"/>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74295" tIns="37148" rIns="74295" bIns="37148" anchor="ctr"/>
          <a:lstStyle/>
          <a:p>
            <a:pPr algn="ctr" eaLnBrk="1" hangingPunct="1">
              <a:defRPr/>
            </a:pPr>
            <a:r>
              <a:rPr lang="en-US" sz="2167" b="1" dirty="0">
                <a:solidFill>
                  <a:srgbClr val="FFFF00"/>
                </a:solidFill>
                <a:latin typeface="Times New Roman" pitchFamily="18" charset="0"/>
                <a:cs typeface="Times New Roman" pitchFamily="18" charset="0"/>
              </a:rPr>
              <a:t>CHÚC CÁC EM HỌC TỐT!</a:t>
            </a:r>
            <a:endParaRPr lang="vi-VN" sz="2167" b="1" dirty="0">
              <a:solidFill>
                <a:srgbClr val="FFFF00"/>
              </a:solidFill>
              <a:latin typeface="Times New Roman" pitchFamily="18" charset="0"/>
              <a:cs typeface="Times New Roman" pitchFamily="18" charset="0"/>
            </a:endParaRPr>
          </a:p>
        </p:txBody>
      </p:sp>
      <p:pic>
        <p:nvPicPr>
          <p:cNvPr id="14338" name="Picture 2" descr="hình nền động dây ngang đẹp 1 (8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57029" y="4874950"/>
            <a:ext cx="3869531" cy="85129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ình nền động dây ngang đẹp 1 (1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60470" y="2794335"/>
            <a:ext cx="1959962" cy="1532334"/>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ình nền động hoa lá đẹp 1 (2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6753" y="1480593"/>
            <a:ext cx="619125" cy="2321719"/>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ình nền động hoa lá đẹp 1 (2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041009" y="3089480"/>
            <a:ext cx="504330" cy="1320326"/>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hình nền động hoa lá đẹp 1 (99)"/>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89476" y="4565902"/>
            <a:ext cx="1440914" cy="1469392"/>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hình nền động hoa lá đẹp 1 (11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716392" y="1116858"/>
            <a:ext cx="688777" cy="15245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elead.com.vn/wp-content/uploads/2020/04/anh-dong-con-vat-1_104716485-3.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164731" y="4792215"/>
            <a:ext cx="1508359" cy="1096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522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1085562"/>
            <a:ext cx="8543925" cy="923347"/>
          </a:xfrm>
        </p:spPr>
        <p:txBody>
          <a:bodyPr>
            <a:normAutofit fontScale="90000"/>
          </a:bodyPr>
          <a:lstStyle/>
          <a:p>
            <a:pPr algn="ctr"/>
            <a:r>
              <a:rPr lang="en-US" sz="3200"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r>
              <a:rPr lang="vi-VN"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XÃ</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HỘI NGUYÊN THỦY</a:t>
            </a:r>
            <a:r>
              <a:rPr lang="vi-VN" dirty="0" smtClean="0">
                <a:solidFill>
                  <a:srgbClr val="FF0000"/>
                </a:solidFill>
              </a:rPr>
              <a:t/>
            </a:r>
            <a:br>
              <a:rPr lang="vi-VN" dirty="0" smtClean="0">
                <a:solidFill>
                  <a:srgbClr val="FF0000"/>
                </a:solidFill>
              </a:rPr>
            </a:br>
            <a:endParaRPr lang="en-US" dirty="0">
              <a:solidFill>
                <a:srgbClr val="FF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8691" y="2429668"/>
            <a:ext cx="6691745" cy="3874149"/>
          </a:xfrm>
          <a:prstGeom prst="rect">
            <a:avLst/>
          </a:prstGeom>
        </p:spPr>
      </p:pic>
    </p:spTree>
    <p:extLst>
      <p:ext uri="{BB962C8B-B14F-4D97-AF65-F5344CB8AC3E}">
        <p14:creationId xmlns:p14="http://schemas.microsoft.com/office/powerpoint/2010/main" val="2321768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1BA5B29-B5E5-4200-BB25-FBD5EBF34185}"/>
              </a:ext>
            </a:extLst>
          </p:cNvPr>
          <p:cNvGraphicFramePr/>
          <p:nvPr>
            <p:extLst>
              <p:ext uri="{D42A27DB-BD31-4B8C-83A1-F6EECF244321}">
                <p14:modId xmlns:p14="http://schemas.microsoft.com/office/powerpoint/2010/main" val="3513298260"/>
              </p:ext>
            </p:extLst>
          </p:nvPr>
        </p:nvGraphicFramePr>
        <p:xfrm>
          <a:off x="130628" y="980924"/>
          <a:ext cx="961208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184F60B-AF79-4731-8961-B161EA63F107}"/>
              </a:ext>
            </a:extLst>
          </p:cNvPr>
          <p:cNvSpPr txBox="1"/>
          <p:nvPr/>
        </p:nvSpPr>
        <p:spPr>
          <a:xfrm>
            <a:off x="1838162" y="657758"/>
            <a:ext cx="5996668" cy="646331"/>
          </a:xfrm>
          <a:prstGeom prst="rect">
            <a:avLst/>
          </a:prstGeom>
          <a:noFill/>
        </p:spPr>
        <p:txBody>
          <a:bodyPr wrap="square" rtlCol="0">
            <a:sp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NỘI DUNG BÀI HỌC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975E2E24-F2B0-43C4-9542-2A1D154188F0}"/>
                                            </p:graphicEl>
                                          </p:spTgt>
                                        </p:tgtEl>
                                        <p:attrNameLst>
                                          <p:attrName>style.visibility</p:attrName>
                                        </p:attrNameLst>
                                      </p:cBhvr>
                                      <p:to>
                                        <p:strVal val="visible"/>
                                      </p:to>
                                    </p:set>
                                    <p:animEffect transition="in" filter="fade">
                                      <p:cBhvr>
                                        <p:cTn id="12" dur="250"/>
                                        <p:tgtEl>
                                          <p:spTgt spid="2">
                                            <p:graphicEl>
                                              <a:dgm id="{975E2E24-F2B0-43C4-9542-2A1D154188F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DC647618-1BC3-40D5-A8BF-628BE9DD3625}"/>
                                            </p:graphicEl>
                                          </p:spTgt>
                                        </p:tgtEl>
                                        <p:attrNameLst>
                                          <p:attrName>style.visibility</p:attrName>
                                        </p:attrNameLst>
                                      </p:cBhvr>
                                      <p:to>
                                        <p:strVal val="visible"/>
                                      </p:to>
                                    </p:set>
                                    <p:animEffect transition="in" filter="fade">
                                      <p:cBhvr>
                                        <p:cTn id="15" dur="250"/>
                                        <p:tgtEl>
                                          <p:spTgt spid="2">
                                            <p:graphicEl>
                                              <a:dgm id="{DC647618-1BC3-40D5-A8BF-628BE9DD362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800FA095-C1D4-455D-9DE8-B25F315620C4}"/>
                                            </p:graphicEl>
                                          </p:spTgt>
                                        </p:tgtEl>
                                        <p:attrNameLst>
                                          <p:attrName>style.visibility</p:attrName>
                                        </p:attrNameLst>
                                      </p:cBhvr>
                                      <p:to>
                                        <p:strVal val="visible"/>
                                      </p:to>
                                    </p:set>
                                    <p:animEffect transition="in" filter="fade">
                                      <p:cBhvr>
                                        <p:cTn id="20" dur="250"/>
                                        <p:tgtEl>
                                          <p:spTgt spid="2">
                                            <p:graphicEl>
                                              <a:dgm id="{800FA095-C1D4-455D-9DE8-B25F315620C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4A3D9FCB-DE13-4218-A627-3039342325B2}"/>
                                            </p:graphicEl>
                                          </p:spTgt>
                                        </p:tgtEl>
                                        <p:attrNameLst>
                                          <p:attrName>style.visibility</p:attrName>
                                        </p:attrNameLst>
                                      </p:cBhvr>
                                      <p:to>
                                        <p:strVal val="visible"/>
                                      </p:to>
                                    </p:set>
                                    <p:animEffect transition="in" filter="fade">
                                      <p:cBhvr>
                                        <p:cTn id="23" dur="250"/>
                                        <p:tgtEl>
                                          <p:spTgt spid="2">
                                            <p:graphicEl>
                                              <a:dgm id="{4A3D9FCB-DE13-4218-A627-3039342325B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342" y="303273"/>
            <a:ext cx="9339944" cy="120032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spcAft>
                <a:spcPts val="600"/>
              </a:spcAft>
            </a:pPr>
            <a:r>
              <a:rPr lang="en-US" sz="3600" b="1" dirty="0">
                <a:solidFill>
                  <a:srgbClr val="FF0000"/>
                </a:solidFill>
                <a:latin typeface="Times New Roman" panose="02020603050405020304" pitchFamily="18" charset="0"/>
                <a:cs typeface="Times New Roman" panose="02020603050405020304" pitchFamily="18" charset="0"/>
              </a:rPr>
              <a:t>1.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giai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triển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hội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nguyên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thuỷ</a:t>
            </a:r>
            <a:r>
              <a:rPr lang="en-US" sz="3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7237933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6050" y="3211557"/>
            <a:ext cx="8767949" cy="1936428"/>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just" fontAlgn="base">
              <a:lnSpc>
                <a:spcPct val="107000"/>
              </a:lnSpc>
              <a:spcAft>
                <a:spcPts val="0"/>
              </a:spcAft>
            </a:pPr>
            <a:r>
              <a:rPr lang="en-US"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tồn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ngược</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376050" y="5272973"/>
            <a:ext cx="8767949" cy="95410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just">
              <a:spcAft>
                <a:spcPts val="0"/>
              </a:spcAft>
            </a:pPr>
            <a:r>
              <a:rPr lang="en-US" sz="2800" i="1" dirty="0" smtClean="0">
                <a:solidFill>
                  <a:srgbClr val="FF0000"/>
                </a:solidFill>
                <a:latin typeface="Times New Roman" panose="02020603050405020304" pitchFamily="18" charset="0"/>
                <a:ea typeface="Times New Roman" panose="02020603050405020304" pitchFamily="18" charset="0"/>
              </a:rPr>
              <a:t>4- </a:t>
            </a:r>
            <a:r>
              <a:rPr lang="en-US" sz="2800" i="1" dirty="0">
                <a:solidFill>
                  <a:srgbClr val="FF0000"/>
                </a:solidFill>
                <a:latin typeface="Times New Roman" panose="02020603050405020304" pitchFamily="18" charset="0"/>
                <a:ea typeface="Times New Roman" panose="02020603050405020304" pitchFamily="18" charset="0"/>
              </a:rPr>
              <a:t>Theo </a:t>
            </a:r>
            <a:r>
              <a:rPr lang="en-US" sz="2800" i="1" dirty="0" err="1" smtClean="0">
                <a:solidFill>
                  <a:srgbClr val="FF0000"/>
                </a:solidFill>
                <a:latin typeface="Times New Roman" panose="02020603050405020304" pitchFamily="18" charset="0"/>
                <a:ea typeface="Times New Roman" panose="02020603050405020304" pitchFamily="18" charset="0"/>
              </a:rPr>
              <a:t>em</a:t>
            </a:r>
            <a:r>
              <a:rPr lang="en-US" sz="2800" i="1" dirty="0" smtClean="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lao</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động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có</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vai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trò</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như</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thế</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nào</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trong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việc</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làm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thay</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đổi</a:t>
            </a:r>
            <a:r>
              <a:rPr lang="en-US" sz="2800" i="1" dirty="0">
                <a:solidFill>
                  <a:srgbClr val="FF0000"/>
                </a:solidFill>
                <a:latin typeface="Times New Roman" panose="02020603050405020304" pitchFamily="18" charset="0"/>
                <a:ea typeface="Times New Roman" panose="02020603050405020304" pitchFamily="18" charset="0"/>
              </a:rPr>
              <a:t> con </a:t>
            </a:r>
            <a:r>
              <a:rPr lang="en-US" sz="2800" i="1" dirty="0" err="1">
                <a:solidFill>
                  <a:srgbClr val="FF0000"/>
                </a:solidFill>
                <a:latin typeface="Times New Roman" panose="02020603050405020304" pitchFamily="18" charset="0"/>
                <a:ea typeface="Times New Roman" panose="02020603050405020304" pitchFamily="18" charset="0"/>
              </a:rPr>
              <a:t>người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và</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cuộc</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sống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của</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người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nguyên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smtClean="0">
                <a:solidFill>
                  <a:srgbClr val="FF0000"/>
                </a:solidFill>
                <a:latin typeface="Times New Roman" panose="02020603050405020304" pitchFamily="18" charset="0"/>
                <a:ea typeface="Times New Roman" panose="02020603050405020304" pitchFamily="18" charset="0"/>
              </a:rPr>
              <a:t>thủy</a:t>
            </a:r>
            <a:r>
              <a:rPr lang="en-US" sz="2800" i="1" dirty="0" smtClean="0">
                <a:solidFill>
                  <a:srgbClr val="FF0000"/>
                </a:solidFill>
                <a:latin typeface="Times New Roman" panose="02020603050405020304" pitchFamily="18" charset="0"/>
                <a:ea typeface="Times New Roman" panose="02020603050405020304" pitchFamily="18" charset="0"/>
              </a:rPr>
              <a:t>?</a:t>
            </a:r>
            <a:endParaRPr lang="en-US" sz="2800" dirty="0">
              <a:solidFill>
                <a:srgbClr val="FF0000"/>
              </a:solidFill>
              <a:latin typeface="Times New Roman" panose="02020603050405020304" pitchFamily="18" charset="0"/>
              <a:ea typeface="Times New Roman" panose="02020603050405020304" pitchFamily="18" charset="0"/>
            </a:endParaRPr>
          </a:p>
        </p:txBody>
      </p:sp>
      <p:sp>
        <p:nvSpPr>
          <p:cNvPr id="2" name="Rectangle 1"/>
          <p:cNvSpPr/>
          <p:nvPr/>
        </p:nvSpPr>
        <p:spPr>
          <a:xfrm>
            <a:off x="130628" y="223277"/>
            <a:ext cx="9557658"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spcAft>
                <a:spcPts val="600"/>
              </a:spcAft>
            </a:pP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Căn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cứ</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vào</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bảng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hệ</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thống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các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giai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đoạn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triển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hội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nguyên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thuỷ</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trên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thế</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giới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và</a:t>
            </a:r>
            <a:r>
              <a:rPr lang="en-US" sz="2400" b="1" dirty="0" smtClean="0">
                <a:solidFill>
                  <a:srgbClr val="FF0000"/>
                </a:solidFill>
                <a:latin typeface="Times New Roman" panose="02020603050405020304" pitchFamily="18" charset="0"/>
                <a:cs typeface="Times New Roman" panose="02020603050405020304" pitchFamily="18" charset="0"/>
              </a:rPr>
              <a:t> H2 SGK </a:t>
            </a:r>
            <a:r>
              <a:rPr lang="en-US" sz="2400" b="1" dirty="0" err="1" smtClean="0">
                <a:solidFill>
                  <a:srgbClr val="FF0000"/>
                </a:solidFill>
                <a:latin typeface="Times New Roman" panose="02020603050405020304" pitchFamily="18" charset="0"/>
                <a:cs typeface="Times New Roman" panose="02020603050405020304" pitchFamily="18" charset="0"/>
              </a:rPr>
              <a:t>trả</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lời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các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câu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hỏi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sau</a:t>
            </a:r>
            <a:r>
              <a:rPr lang="en-US" sz="2400" b="1" dirty="0" smtClean="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76051" y="1150182"/>
            <a:ext cx="8767948"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spcAft>
                <a:spcPts val="600"/>
              </a:spcAft>
            </a:pPr>
            <a:r>
              <a:rPr lang="en-US" sz="2800"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giai</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376051" y="2155579"/>
            <a:ext cx="8767948"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spcAft>
                <a:spcPts val="0"/>
              </a:spcAft>
            </a:pPr>
            <a:r>
              <a:rPr lang="en-US" sz="2800" i="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i="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800" i="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i="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i="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i="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tối</a:t>
            </a:r>
            <a:r>
              <a:rPr lang="en-US" sz="2800" i="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cổ</a:t>
            </a:r>
            <a:r>
              <a:rPr lang="en-US" sz="2800" i="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800" i="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khôn</a:t>
            </a:r>
            <a:r>
              <a:rPr lang="en-US" sz="2800" i="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25200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342" y="303273"/>
            <a:ext cx="9339944" cy="120032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spcAft>
                <a:spcPts val="600"/>
              </a:spcAft>
            </a:pPr>
            <a:r>
              <a:rPr lang="en-US" sz="3600" b="1" dirty="0">
                <a:solidFill>
                  <a:srgbClr val="FF0000"/>
                </a:solidFill>
                <a:latin typeface="Times New Roman" panose="02020603050405020304" pitchFamily="18" charset="0"/>
                <a:cs typeface="Times New Roman" panose="02020603050405020304" pitchFamily="18" charset="0"/>
              </a:rPr>
              <a:t>1.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giai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triển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hội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nguyên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thuỷ</a:t>
            </a:r>
            <a:r>
              <a:rPr lang="en-US" sz="3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2756432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58909482"/>
              </p:ext>
            </p:extLst>
          </p:nvPr>
        </p:nvGraphicFramePr>
        <p:xfrm>
          <a:off x="152399" y="446541"/>
          <a:ext cx="9829799" cy="6275822"/>
        </p:xfrm>
        <a:graphic>
          <a:graphicData uri="http://schemas.openxmlformats.org/drawingml/2006/table">
            <a:tbl>
              <a:tblPr firstRow="1" firstCol="1" bandRow="1">
                <a:tableStyleId>{2D5ABB26-0587-4C30-8999-92F81FD0307C}</a:tableStyleId>
              </a:tblPr>
              <a:tblGrid>
                <a:gridCol w="1758288">
                  <a:extLst>
                    <a:ext uri="{9D8B030D-6E8A-4147-A177-3AD203B41FA5}">
                      <a16:colId xmlns:a16="http://schemas.microsoft.com/office/drawing/2014/main" val="20000"/>
                    </a:ext>
                  </a:extLst>
                </a:gridCol>
                <a:gridCol w="2701529">
                  <a:extLst>
                    <a:ext uri="{9D8B030D-6E8A-4147-A177-3AD203B41FA5}">
                      <a16:colId xmlns:a16="http://schemas.microsoft.com/office/drawing/2014/main" val="20001"/>
                    </a:ext>
                  </a:extLst>
                </a:gridCol>
                <a:gridCol w="5369982">
                  <a:extLst>
                    <a:ext uri="{9D8B030D-6E8A-4147-A177-3AD203B41FA5}">
                      <a16:colId xmlns:a16="http://schemas.microsoft.com/office/drawing/2014/main" val="20002"/>
                    </a:ext>
                  </a:extLst>
                </a:gridCol>
              </a:tblGrid>
              <a:tr h="418196">
                <a:tc>
                  <a:txBody>
                    <a:bodyPr/>
                    <a:lstStyle/>
                    <a:p>
                      <a:pPr marL="0" marR="0">
                        <a:lnSpc>
                          <a:spcPct val="115000"/>
                        </a:lnSpc>
                        <a:spcBef>
                          <a:spcPts val="0"/>
                        </a:spcBef>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algn="ctr">
                        <a:lnSpc>
                          <a:spcPct val="115000"/>
                        </a:lnSpc>
                        <a:spcBef>
                          <a:spcPts val="0"/>
                        </a:spcBef>
                        <a:spcAft>
                          <a:spcPts val="0"/>
                        </a:spcAft>
                      </a:pPr>
                      <a:endParaRPr lang="en-US" sz="3200" b="1" dirty="0">
                        <a:solidFill>
                          <a:srgbClr val="C00000"/>
                        </a:solidFill>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algn="ctr">
                        <a:lnSpc>
                          <a:spcPct val="115000"/>
                        </a:lnSpc>
                        <a:spcBef>
                          <a:spcPts val="0"/>
                        </a:spcBef>
                        <a:spcAft>
                          <a:spcPts val="0"/>
                        </a:spcAft>
                      </a:pPr>
                      <a:endParaRPr lang="en-US" sz="3200" b="1" dirty="0" smtClean="0">
                        <a:solidFill>
                          <a:srgbClr val="C00000"/>
                        </a:solidFill>
                        <a:effectLst/>
                        <a:latin typeface="Times New Roman" pitchFamily="18" charset="0"/>
                        <a:ea typeface="Times New Roman"/>
                        <a:cs typeface="Times New Roman" pitchFamily="18" charset="0"/>
                      </a:endParaRPr>
                    </a:p>
                    <a:p>
                      <a:pPr marL="228600" marR="0" algn="ctr">
                        <a:lnSpc>
                          <a:spcPct val="115000"/>
                        </a:lnSpc>
                        <a:spcBef>
                          <a:spcPts val="0"/>
                        </a:spcBef>
                        <a:spcAft>
                          <a:spcPts val="0"/>
                        </a:spcAft>
                      </a:pPr>
                      <a:endParaRPr lang="en-US" sz="3200" b="1" dirty="0" smtClean="0">
                        <a:solidFill>
                          <a:srgbClr val="C00000"/>
                        </a:solidFill>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66016">
                <a:tc>
                  <a:txBody>
                    <a:bodyPr/>
                    <a:lstStyle/>
                    <a:p>
                      <a:pPr marL="0" marR="0">
                        <a:lnSpc>
                          <a:spcPct val="115000"/>
                        </a:lnSpc>
                        <a:spcBef>
                          <a:spcPts val="0"/>
                        </a:spcBef>
                        <a:spcAft>
                          <a:spcPts val="0"/>
                        </a:spcAft>
                      </a:pPr>
                      <a:r>
                        <a:rPr lang="en-US" sz="2800" b="1" i="1" dirty="0" smtClean="0">
                          <a:solidFill>
                            <a:srgbClr val="0000FF"/>
                          </a:solidFill>
                          <a:effectLst/>
                          <a:latin typeface="Times New Roman" pitchFamily="18" charset="0"/>
                          <a:ea typeface="Times New Roman"/>
                          <a:cs typeface="Times New Roman" pitchFamily="18" charset="0"/>
                        </a:rPr>
                        <a:t>Dạng</a:t>
                      </a:r>
                      <a:r>
                        <a:rPr lang="en-US" sz="2800" b="1" i="1" baseline="0" dirty="0" smtClean="0">
                          <a:solidFill>
                            <a:srgbClr val="0000FF"/>
                          </a:solidFill>
                          <a:effectLst/>
                          <a:latin typeface="Times New Roman" pitchFamily="18" charset="0"/>
                          <a:ea typeface="Times New Roman"/>
                          <a:cs typeface="Times New Roman" pitchFamily="18" charset="0"/>
                        </a:rPr>
                        <a:t> người</a:t>
                      </a:r>
                      <a:endParaRPr lang="en-US" sz="2800" b="1" i="1" dirty="0">
                        <a:solidFill>
                          <a:srgbClr val="0000FF"/>
                        </a:solidFill>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dirty="0">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dirty="0">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85022">
                <a:tc>
                  <a:txBody>
                    <a:bodyPr/>
                    <a:lstStyle/>
                    <a:p>
                      <a:pPr marL="0" marR="0">
                        <a:lnSpc>
                          <a:spcPct val="115000"/>
                        </a:lnSpc>
                        <a:spcBef>
                          <a:spcPts val="0"/>
                        </a:spcBef>
                        <a:spcAft>
                          <a:spcPts val="0"/>
                        </a:spcAft>
                      </a:pPr>
                      <a:r>
                        <a:rPr lang="en-US" sz="2400" b="1" i="1" dirty="0" smtClean="0">
                          <a:solidFill>
                            <a:srgbClr val="0000FF"/>
                          </a:solidFill>
                          <a:effectLst/>
                          <a:latin typeface="Times New Roman" pitchFamily="18" charset="0"/>
                          <a:ea typeface="Times New Roman"/>
                          <a:cs typeface="Times New Roman" pitchFamily="18" charset="0"/>
                        </a:rPr>
                        <a:t>Đời</a:t>
                      </a:r>
                      <a:r>
                        <a:rPr lang="en-US" sz="2400" b="1" i="1" baseline="0" dirty="0" smtClean="0">
                          <a:solidFill>
                            <a:srgbClr val="0000FF"/>
                          </a:solidFill>
                          <a:effectLst/>
                          <a:latin typeface="Times New Roman" pitchFamily="18" charset="0"/>
                          <a:ea typeface="Times New Roman"/>
                          <a:cs typeface="Times New Roman" pitchFamily="18" charset="0"/>
                        </a:rPr>
                        <a:t> sống vật chất</a:t>
                      </a:r>
                      <a:endParaRPr lang="en-US" sz="2400" b="1" i="1" dirty="0">
                        <a:solidFill>
                          <a:srgbClr val="0000FF"/>
                        </a:solidFill>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1400" dirty="0">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dirty="0">
                        <a:effectLst/>
                        <a:latin typeface="Times New Roman" pitchFamily="18" charset="0"/>
                        <a:ea typeface="Calibri"/>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21389">
                <a:tc>
                  <a:txBody>
                    <a:bodyPr/>
                    <a:lstStyle/>
                    <a:p>
                      <a:pPr marL="0" marR="0">
                        <a:lnSpc>
                          <a:spcPct val="115000"/>
                        </a:lnSpc>
                        <a:spcBef>
                          <a:spcPts val="0"/>
                        </a:spcBef>
                        <a:spcAft>
                          <a:spcPts val="0"/>
                        </a:spcAft>
                      </a:pPr>
                      <a:r>
                        <a:rPr lang="en-US" sz="2400" b="1" i="1" dirty="0" smtClean="0">
                          <a:solidFill>
                            <a:srgbClr val="0000FF"/>
                          </a:solidFill>
                          <a:effectLst/>
                          <a:latin typeface="Times New Roman" pitchFamily="18" charset="0"/>
                          <a:cs typeface="Times New Roman" pitchFamily="18" charset="0"/>
                        </a:rPr>
                        <a:t>Tổ</a:t>
                      </a:r>
                      <a:r>
                        <a:rPr lang="en-US" sz="2400" b="1" i="1" baseline="0" dirty="0" smtClean="0">
                          <a:solidFill>
                            <a:srgbClr val="0000FF"/>
                          </a:solidFill>
                          <a:effectLst/>
                          <a:latin typeface="Times New Roman" pitchFamily="18" charset="0"/>
                          <a:cs typeface="Times New Roman" pitchFamily="18" charset="0"/>
                        </a:rPr>
                        <a:t> chức xã hội</a:t>
                      </a:r>
                      <a:endParaRPr lang="en-US" sz="2400" b="1" i="1" dirty="0">
                        <a:solidFill>
                          <a:srgbClr val="0000FF"/>
                        </a:solidFill>
                        <a:effectLst/>
                        <a:latin typeface="Times New Roman" pitchFamily="18" charset="0"/>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dirty="0">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7288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b="1" i="1" dirty="0" smtClean="0">
                          <a:solidFill>
                            <a:srgbClr val="0000FF"/>
                          </a:solidFill>
                          <a:effectLst/>
                          <a:latin typeface="Times New Roman" pitchFamily="18" charset="0"/>
                          <a:cs typeface="Times New Roman" pitchFamily="18" charset="0"/>
                        </a:rPr>
                        <a:t>Đời</a:t>
                      </a:r>
                      <a:r>
                        <a:rPr lang="en-US" sz="2400" b="1" i="1" baseline="0" dirty="0" smtClean="0">
                          <a:solidFill>
                            <a:srgbClr val="0000FF"/>
                          </a:solidFill>
                          <a:effectLst/>
                          <a:latin typeface="Times New Roman" pitchFamily="18" charset="0"/>
                          <a:cs typeface="Times New Roman" pitchFamily="18" charset="0"/>
                        </a:rPr>
                        <a:t> sống tinh thần</a:t>
                      </a:r>
                      <a:endParaRPr lang="en-US" sz="2400" b="1" i="1" dirty="0" smtClean="0">
                        <a:solidFill>
                          <a:srgbClr val="0000FF"/>
                        </a:solidFill>
                        <a:effectLst/>
                        <a:latin typeface="Times New Roman" pitchFamily="18" charset="0"/>
                        <a:cs typeface="Times New Roman" pitchFamily="18" charset="0"/>
                      </a:endParaRPr>
                    </a:p>
                    <a:p>
                      <a:pPr marL="0" marR="0">
                        <a:lnSpc>
                          <a:spcPct val="115000"/>
                        </a:lnSpc>
                        <a:spcBef>
                          <a:spcPts val="0"/>
                        </a:spcBef>
                        <a:spcAft>
                          <a:spcPts val="0"/>
                        </a:spcAft>
                      </a:pPr>
                      <a:endParaRPr lang="en-US" sz="2400" b="1" i="1" dirty="0">
                        <a:solidFill>
                          <a:srgbClr val="0000FF"/>
                        </a:solidFill>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2800" dirty="0">
                        <a:effectLst/>
                        <a:latin typeface="Times New Roman" pitchFamily="18" charset="0"/>
                        <a:ea typeface="Times New Roman"/>
                        <a:cs typeface="Times New Roman" pitchFamily="18" charset="0"/>
                      </a:endParaRPr>
                    </a:p>
                  </a:txBody>
                  <a:tcPr marL="57915" marR="579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TextBox 3"/>
          <p:cNvSpPr txBox="1"/>
          <p:nvPr/>
        </p:nvSpPr>
        <p:spPr>
          <a:xfrm>
            <a:off x="4582885" y="1677161"/>
            <a:ext cx="5486400" cy="2500685"/>
          </a:xfrm>
          <a:prstGeom prst="rect">
            <a:avLst/>
          </a:prstGeom>
          <a:noFill/>
        </p:spPr>
        <p:txBody>
          <a:bodyPr wrap="square" rtlCol="0">
            <a:spAutoFit/>
          </a:bodyPr>
          <a:lstStyle/>
          <a:p>
            <a:pPr>
              <a:lnSpc>
                <a:spcPct val="115000"/>
              </a:lnSpc>
            </a:pP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Người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tinh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khôn</a:t>
            </a:r>
            <a:endParaRPr lang="vi-VN" sz="3000" dirty="0" smtClean="0">
              <a:latin typeface="Times New Roman" pitchFamily="18" charset="0"/>
              <a:cs typeface="Times New Roman" pitchFamily="18" charset="0"/>
            </a:endParaRPr>
          </a:p>
          <a:p>
            <a:pPr marL="285750" indent="-285750">
              <a:buFontTx/>
              <a:buChar char="-"/>
            </a:pPr>
            <a:r>
              <a:rPr lang="en-US" sz="3000" dirty="0" err="1" smtClean="0">
                <a:latin typeface="Times New Roman" panose="02020603050405020304" pitchFamily="18" charset="0"/>
                <a:cs typeface="Times New Roman" panose="02020603050405020304" pitchFamily="18" charset="0"/>
              </a:rPr>
              <a:t>Hình</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chủng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lớn</a:t>
            </a:r>
            <a:r>
              <a:rPr lang="en-US" sz="3000" dirty="0">
                <a:latin typeface="Times New Roman" panose="02020603050405020304" pitchFamily="18" charset="0"/>
                <a:cs typeface="Times New Roman" panose="02020603050405020304" pitchFamily="18" charset="0"/>
              </a:rPr>
              <a:t>: </a:t>
            </a:r>
            <a:r>
              <a:rPr lang="vi-VN" sz="3000" dirty="0" smtClean="0">
                <a:latin typeface="Times New Roman" panose="02020603050405020304" pitchFamily="18" charset="0"/>
                <a:cs typeface="Times New Roman" panose="02020603050405020304" pitchFamily="18" charset="0"/>
              </a:rPr>
              <a:t>d</a:t>
            </a:r>
            <a:r>
              <a:rPr lang="en-US" sz="3000" dirty="0" smtClean="0">
                <a:latin typeface="Times New Roman" panose="02020603050405020304" pitchFamily="18" charset="0"/>
                <a:cs typeface="Times New Roman" panose="02020603050405020304" pitchFamily="18" charset="0"/>
              </a:rPr>
              <a:t>a</a:t>
            </a:r>
            <a:r>
              <a:rPr lang="vi-VN"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vàng</a:t>
            </a:r>
            <a:r>
              <a:rPr lang="en-US" sz="3000" dirty="0">
                <a:latin typeface="Times New Roman" panose="02020603050405020304" pitchFamily="18" charset="0"/>
                <a:cs typeface="Times New Roman" panose="02020603050405020304" pitchFamily="18" charset="0"/>
              </a:rPr>
              <a:t>, da </a:t>
            </a:r>
            <a:r>
              <a:rPr lang="en-US" sz="3000" dirty="0" err="1" smtClean="0">
                <a:latin typeface="Times New Roman" panose="02020603050405020304" pitchFamily="18" charset="0"/>
                <a:cs typeface="Times New Roman" panose="02020603050405020304" pitchFamily="18" charset="0"/>
              </a:rPr>
              <a:t>trắng</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da </a:t>
            </a:r>
            <a:r>
              <a:rPr lang="en-US" sz="3000" dirty="0" err="1">
                <a:latin typeface="Times New Roman" panose="02020603050405020304" pitchFamily="18" charset="0"/>
                <a:cs typeface="Times New Roman" panose="02020603050405020304" pitchFamily="18" charset="0"/>
              </a:rPr>
              <a:t>đen</a:t>
            </a:r>
            <a:endParaRPr lang="en-US" sz="3000" dirty="0">
              <a:latin typeface="Times New Roman" panose="02020603050405020304" pitchFamily="18" charset="0"/>
              <a:cs typeface="Times New Roman" panose="02020603050405020304" pitchFamily="18" charset="0"/>
            </a:endParaRPr>
          </a:p>
          <a:p>
            <a:r>
              <a:rPr lang="en-US" sz="3200" dirty="0"/>
              <a:t/>
            </a:r>
            <a:br>
              <a:rPr lang="en-US" sz="3200" dirty="0"/>
            </a:br>
            <a:endParaRPr lang="en-US" sz="3000" dirty="0">
              <a:latin typeface="Times New Roman" pitchFamily="18" charset="0"/>
              <a:ea typeface="Times New Roman"/>
              <a:cs typeface="Times New Roman" pitchFamily="18" charset="0"/>
            </a:endParaRPr>
          </a:p>
        </p:txBody>
      </p:sp>
      <p:sp>
        <p:nvSpPr>
          <p:cNvPr id="5" name="TextBox 4"/>
          <p:cNvSpPr txBox="1"/>
          <p:nvPr/>
        </p:nvSpPr>
        <p:spPr>
          <a:xfrm>
            <a:off x="1197428" y="1677161"/>
            <a:ext cx="3472543" cy="580672"/>
          </a:xfrm>
          <a:prstGeom prst="rect">
            <a:avLst/>
          </a:prstGeom>
          <a:noFill/>
        </p:spPr>
        <p:txBody>
          <a:bodyPr wrap="square" rtlCol="0">
            <a:spAutoFit/>
          </a:bodyPr>
          <a:lstStyle/>
          <a:p>
            <a:pPr>
              <a:lnSpc>
                <a:spcPct val="115000"/>
              </a:lnSpc>
            </a:pPr>
            <a:r>
              <a:rPr lang="en-US" sz="3000" dirty="0" smtClean="0">
                <a:latin typeface="Times New Roman" pitchFamily="18" charset="0"/>
                <a:cs typeface="Times New Roman" pitchFamily="18" charset="0"/>
              </a:rPr>
              <a:t>         -Người tối cổ</a:t>
            </a:r>
            <a:endParaRPr lang="en-US" sz="3000" b="1" i="1" dirty="0">
              <a:solidFill>
                <a:srgbClr val="FF0000"/>
              </a:solidFill>
              <a:latin typeface="Times New Roman" pitchFamily="18" charset="0"/>
              <a:cs typeface="Times New Roman" pitchFamily="18" charset="0"/>
            </a:endParaRPr>
          </a:p>
        </p:txBody>
      </p:sp>
      <p:sp>
        <p:nvSpPr>
          <p:cNvPr id="6" name="TextBox 5"/>
          <p:cNvSpPr txBox="1"/>
          <p:nvPr/>
        </p:nvSpPr>
        <p:spPr>
          <a:xfrm>
            <a:off x="1387433" y="404723"/>
            <a:ext cx="3472543" cy="1043619"/>
          </a:xfrm>
          <a:prstGeom prst="rect">
            <a:avLst/>
          </a:prstGeom>
          <a:noFill/>
        </p:spPr>
        <p:txBody>
          <a:bodyPr wrap="square" rtlCol="0">
            <a:spAutoFit/>
          </a:bodyPr>
          <a:lstStyle/>
          <a:p>
            <a:pPr marL="228600" marR="0" algn="ctr">
              <a:lnSpc>
                <a:spcPct val="115000"/>
              </a:lnSpc>
              <a:spcBef>
                <a:spcPts val="0"/>
              </a:spcBef>
              <a:spcAft>
                <a:spcPts val="0"/>
              </a:spcAft>
            </a:pPr>
            <a:r>
              <a:rPr lang="en-US" sz="2800" b="1" dirty="0" err="1" smtClean="0">
                <a:solidFill>
                  <a:srgbClr val="FF0000"/>
                </a:solidFill>
                <a:latin typeface="Times New Roman" pitchFamily="18" charset="0"/>
                <a:ea typeface="Times New Roman"/>
                <a:cs typeface="Times New Roman" pitchFamily="18" charset="0"/>
              </a:rPr>
              <a:t>Bầy</a:t>
            </a:r>
            <a:r>
              <a:rPr lang="en-US" sz="2800" b="1" dirty="0" smtClean="0">
                <a:solidFill>
                  <a:srgbClr val="FF0000"/>
                </a:solidFill>
                <a:latin typeface="Times New Roman" pitchFamily="18" charset="0"/>
                <a:ea typeface="Times New Roman"/>
                <a:cs typeface="Times New Roman" pitchFamily="18" charset="0"/>
              </a:rPr>
              <a:t> </a:t>
            </a:r>
            <a:r>
              <a:rPr lang="en-US" sz="2800" b="1" dirty="0" err="1">
                <a:solidFill>
                  <a:srgbClr val="FF0000"/>
                </a:solidFill>
                <a:latin typeface="Times New Roman" pitchFamily="18" charset="0"/>
                <a:ea typeface="Times New Roman"/>
                <a:cs typeface="Times New Roman" pitchFamily="18" charset="0"/>
              </a:rPr>
              <a:t>người</a:t>
            </a:r>
            <a:r>
              <a:rPr lang="en-US" sz="2800" b="1" dirty="0">
                <a:solidFill>
                  <a:srgbClr val="FF0000"/>
                </a:solidFill>
                <a:latin typeface="Times New Roman" pitchFamily="18" charset="0"/>
                <a:ea typeface="Times New Roman"/>
                <a:cs typeface="Times New Roman" pitchFamily="18" charset="0"/>
              </a:rPr>
              <a:t> </a:t>
            </a:r>
            <a:r>
              <a:rPr lang="en-US" sz="2800" b="1" dirty="0" smtClean="0">
                <a:solidFill>
                  <a:srgbClr val="FF0000"/>
                </a:solidFill>
                <a:latin typeface="Times New Roman" pitchFamily="18" charset="0"/>
                <a:ea typeface="Times New Roman"/>
                <a:cs typeface="Times New Roman" pitchFamily="18" charset="0"/>
              </a:rPr>
              <a:t>    </a:t>
            </a:r>
            <a:r>
              <a:rPr lang="en-US" sz="2800" b="1" dirty="0" err="1" smtClean="0">
                <a:solidFill>
                  <a:srgbClr val="FF0000"/>
                </a:solidFill>
                <a:latin typeface="Times New Roman" pitchFamily="18" charset="0"/>
                <a:ea typeface="Times New Roman"/>
                <a:cs typeface="Times New Roman" pitchFamily="18" charset="0"/>
              </a:rPr>
              <a:t>nguyên</a:t>
            </a:r>
            <a:r>
              <a:rPr lang="en-US" sz="2800" b="1" dirty="0" smtClean="0">
                <a:solidFill>
                  <a:srgbClr val="FF0000"/>
                </a:solidFill>
                <a:latin typeface="Times New Roman" pitchFamily="18" charset="0"/>
                <a:ea typeface="Times New Roman"/>
                <a:cs typeface="Times New Roman" pitchFamily="18" charset="0"/>
              </a:rPr>
              <a:t> </a:t>
            </a:r>
            <a:r>
              <a:rPr lang="en-US" sz="2800" b="1" dirty="0" err="1">
                <a:solidFill>
                  <a:srgbClr val="FF0000"/>
                </a:solidFill>
                <a:latin typeface="Times New Roman" pitchFamily="18" charset="0"/>
                <a:ea typeface="Times New Roman"/>
                <a:cs typeface="Times New Roman" pitchFamily="18" charset="0"/>
              </a:rPr>
              <a:t>thủy</a:t>
            </a:r>
            <a:endParaRPr lang="en-US" sz="2800" b="1" dirty="0">
              <a:solidFill>
                <a:srgbClr val="FF0000"/>
              </a:solidFill>
              <a:latin typeface="Times New Roman" pitchFamily="18" charset="0"/>
              <a:ea typeface="Times New Roman"/>
              <a:cs typeface="Times New Roman" pitchFamily="18" charset="0"/>
            </a:endParaRPr>
          </a:p>
        </p:txBody>
      </p:sp>
      <p:sp>
        <p:nvSpPr>
          <p:cNvPr id="7" name="TextBox 6"/>
          <p:cNvSpPr txBox="1"/>
          <p:nvPr/>
        </p:nvSpPr>
        <p:spPr>
          <a:xfrm>
            <a:off x="5684815" y="690057"/>
            <a:ext cx="3472543" cy="548099"/>
          </a:xfrm>
          <a:prstGeom prst="rect">
            <a:avLst/>
          </a:prstGeom>
          <a:noFill/>
        </p:spPr>
        <p:txBody>
          <a:bodyPr wrap="square" rtlCol="0">
            <a:spAutoFit/>
          </a:bodyPr>
          <a:lstStyle/>
          <a:p>
            <a:pPr marL="228600" marR="0" algn="ctr">
              <a:lnSpc>
                <a:spcPct val="115000"/>
              </a:lnSpc>
              <a:spcBef>
                <a:spcPts val="0"/>
              </a:spcBef>
              <a:spcAft>
                <a:spcPts val="0"/>
              </a:spcAft>
            </a:pPr>
            <a:r>
              <a:rPr lang="en-US" sz="2800" b="1" dirty="0" err="1">
                <a:solidFill>
                  <a:srgbClr val="FF0000"/>
                </a:solidFill>
                <a:latin typeface="Times New Roman" pitchFamily="18" charset="0"/>
                <a:ea typeface="Times New Roman"/>
                <a:cs typeface="Times New Roman" pitchFamily="18" charset="0"/>
              </a:rPr>
              <a:t>Công</a:t>
            </a:r>
            <a:r>
              <a:rPr lang="en-US" sz="2800" b="1" dirty="0">
                <a:solidFill>
                  <a:srgbClr val="FF0000"/>
                </a:solidFill>
                <a:latin typeface="Times New Roman" pitchFamily="18" charset="0"/>
                <a:ea typeface="Times New Roman"/>
                <a:cs typeface="Times New Roman" pitchFamily="18" charset="0"/>
              </a:rPr>
              <a:t> </a:t>
            </a:r>
            <a:r>
              <a:rPr lang="en-US" sz="2800" b="1" dirty="0" err="1">
                <a:solidFill>
                  <a:srgbClr val="FF0000"/>
                </a:solidFill>
                <a:latin typeface="Times New Roman" pitchFamily="18" charset="0"/>
                <a:ea typeface="Times New Roman"/>
                <a:cs typeface="Times New Roman" pitchFamily="18" charset="0"/>
              </a:rPr>
              <a:t>xã</a:t>
            </a:r>
            <a:r>
              <a:rPr lang="en-US" sz="2800" b="1" dirty="0">
                <a:solidFill>
                  <a:srgbClr val="FF0000"/>
                </a:solidFill>
                <a:latin typeface="Times New Roman" pitchFamily="18" charset="0"/>
                <a:ea typeface="Times New Roman"/>
                <a:cs typeface="Times New Roman" pitchFamily="18" charset="0"/>
              </a:rPr>
              <a:t> </a:t>
            </a:r>
            <a:r>
              <a:rPr lang="en-US" sz="2800" b="1" dirty="0" err="1">
                <a:solidFill>
                  <a:srgbClr val="FF0000"/>
                </a:solidFill>
                <a:latin typeface="Times New Roman" pitchFamily="18" charset="0"/>
                <a:ea typeface="Times New Roman"/>
                <a:cs typeface="Times New Roman" pitchFamily="18" charset="0"/>
              </a:rPr>
              <a:t>thị</a:t>
            </a:r>
            <a:r>
              <a:rPr lang="en-US" sz="2800" b="1" dirty="0">
                <a:solidFill>
                  <a:srgbClr val="FF0000"/>
                </a:solidFill>
                <a:latin typeface="Times New Roman" pitchFamily="18" charset="0"/>
                <a:ea typeface="Times New Roman"/>
                <a:cs typeface="Times New Roman" pitchFamily="18" charset="0"/>
              </a:rPr>
              <a:t> </a:t>
            </a:r>
            <a:r>
              <a:rPr lang="en-US" sz="2800" b="1" dirty="0" err="1">
                <a:solidFill>
                  <a:srgbClr val="FF0000"/>
                </a:solidFill>
                <a:latin typeface="Times New Roman" pitchFamily="18" charset="0"/>
                <a:ea typeface="Times New Roman"/>
                <a:cs typeface="Times New Roman" pitchFamily="18" charset="0"/>
              </a:rPr>
              <a:t>tộc</a:t>
            </a:r>
            <a:endParaRPr lang="en-US" sz="2800" b="1" dirty="0">
              <a:solidFill>
                <a:srgbClr val="FF0000"/>
              </a:solidFill>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2678373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3792</TotalTime>
  <Words>1513</Words>
  <Application>Microsoft Office PowerPoint</Application>
  <PresentationFormat>A4 Paper (210x297 mm)</PresentationFormat>
  <Paragraphs>117</Paragraphs>
  <Slides>36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Bài 4:   XÃ HỘI NGUYÊN THỦY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Đời sống vật chất và tinh thần của người nguyên thủy trên đất nước Việt Nam.</vt:lpstr>
      <vt:lpstr>PowerPoint Presentation</vt:lpstr>
      <vt:lpstr>PowerPoint Presentation</vt:lpstr>
      <vt:lpstr>H3: Rìu mài lưỡi Bắc Sơn (Lạng Sơn)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Admin</cp:lastModifiedBy>
  <cp:revision>271</cp:revision>
  <dcterms:created xsi:type="dcterms:W3CDTF">2019-04-01T01:28:11Z</dcterms:created>
  <dcterms:modified xsi:type="dcterms:W3CDTF">2022-09-26T08:31:04Z</dcterms:modified>
</cp:coreProperties>
</file>