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58" r:id="rId3"/>
    <p:sldId id="631" r:id="rId4"/>
    <p:sldId id="260" r:id="rId5"/>
    <p:sldId id="261" r:id="rId6"/>
    <p:sldId id="582" r:id="rId7"/>
    <p:sldId id="583" r:id="rId8"/>
    <p:sldId id="584" r:id="rId9"/>
    <p:sldId id="589" r:id="rId10"/>
    <p:sldId id="633" r:id="rId11"/>
    <p:sldId id="634" r:id="rId12"/>
    <p:sldId id="586" r:id="rId13"/>
  </p:sldIdLst>
  <p:sldSz cx="9144000" cy="5143500" type="screen16x9"/>
  <p:notesSz cx="6858000" cy="9144000"/>
  <p:embeddedFontLst>
    <p:embeddedFont>
      <p:font typeface="Acme" panose="020B0604020202020204" charset="0"/>
      <p:regular r:id="rId15"/>
    </p:embeddedFont>
    <p:embeddedFont>
      <p:font typeface="Assistant" pitchFamily="2" charset="-79"/>
      <p:regular r:id="rId16"/>
      <p:bold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4B122C-B490-42EF-AE90-96BE342D9752}">
  <a:tblStyle styleId="{994B122C-B490-42EF-AE90-96BE342D97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2" d="100"/>
          <a:sy n="122" d="100"/>
        </p:scale>
        <p:origin x="78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Muối là những hợp chất được tạo ra khi thay thế ion H</a:t>
            </a:r>
            <a:r>
              <a:rPr lang="vi-VN" b="0" i="0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trong acid bằng ion kim loại hoặc ion ammonium (NH</a:t>
            </a:r>
            <a:r>
              <a:rPr lang="vi-VN" b="0" i="0" baseline="-250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</a:t>
            </a:r>
            <a:r>
              <a:rPr lang="vi-VN" b="0" i="0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Tính chất hoá học của muối: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Dung dịch muối có thể tác dụng với kim loại tạo thành muối mới và kim loại mới.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Muối có thể tác dụng với dung dịch acid tạo thành muối mới và acid mới.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Muối có thể tác dụng với dung dịch base tạo thành muối mới và base mới.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Hai dung dịch muối có thể tác dụng với nhau tạo thành hai muối mới.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46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11dbf25a35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11dbf25a35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11dbf25a35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11dbf25a35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748630" y="-147805"/>
            <a:ext cx="3959709" cy="6302524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590559" y="1818812"/>
            <a:ext cx="4908645" cy="4859057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258073">
            <a:off x="-884008" y="2744056"/>
            <a:ext cx="2046951" cy="3500593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290526" y="-147801"/>
            <a:ext cx="2229671" cy="5291313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2555677" flipH="1">
            <a:off x="-172612" y="521626"/>
            <a:ext cx="1771419" cy="589786"/>
            <a:chOff x="7252275" y="740300"/>
            <a:chExt cx="1379800" cy="459400"/>
          </a:xfrm>
        </p:grpSpPr>
        <p:sp>
          <p:nvSpPr>
            <p:cNvPr id="14" name="Google Shape;14;p2"/>
            <p:cNvSpPr/>
            <p:nvPr/>
          </p:nvSpPr>
          <p:spPr>
            <a:xfrm>
              <a:off x="7252275" y="740300"/>
              <a:ext cx="1379800" cy="459400"/>
            </a:xfrm>
            <a:custGeom>
              <a:avLst/>
              <a:gdLst/>
              <a:ahLst/>
              <a:cxnLst/>
              <a:rect l="l" t="t" r="r" b="b"/>
              <a:pathLst>
                <a:path w="55192" h="18376" extrusionOk="0">
                  <a:moveTo>
                    <a:pt x="24560" y="1"/>
                  </a:moveTo>
                  <a:cubicBezTo>
                    <a:pt x="24423" y="1"/>
                    <a:pt x="24286" y="24"/>
                    <a:pt x="24172" y="46"/>
                  </a:cubicBezTo>
                  <a:lnTo>
                    <a:pt x="17918" y="1165"/>
                  </a:lnTo>
                  <a:cubicBezTo>
                    <a:pt x="17096" y="1325"/>
                    <a:pt x="16434" y="1895"/>
                    <a:pt x="16206" y="2694"/>
                  </a:cubicBezTo>
                  <a:cubicBezTo>
                    <a:pt x="15978" y="3493"/>
                    <a:pt x="16206" y="4338"/>
                    <a:pt x="16799" y="4908"/>
                  </a:cubicBezTo>
                  <a:lnTo>
                    <a:pt x="19675" y="7579"/>
                  </a:lnTo>
                  <a:lnTo>
                    <a:pt x="7852" y="7602"/>
                  </a:lnTo>
                  <a:cubicBezTo>
                    <a:pt x="7510" y="7602"/>
                    <a:pt x="7167" y="7693"/>
                    <a:pt x="6870" y="7830"/>
                  </a:cubicBezTo>
                  <a:lnTo>
                    <a:pt x="1210" y="10729"/>
                  </a:lnTo>
                  <a:cubicBezTo>
                    <a:pt x="457" y="11117"/>
                    <a:pt x="0" y="11870"/>
                    <a:pt x="23" y="12692"/>
                  </a:cubicBezTo>
                  <a:cubicBezTo>
                    <a:pt x="23" y="13536"/>
                    <a:pt x="502" y="14266"/>
                    <a:pt x="1233" y="14632"/>
                  </a:cubicBezTo>
                  <a:lnTo>
                    <a:pt x="6985" y="17439"/>
                  </a:lnTo>
                  <a:cubicBezTo>
                    <a:pt x="7281" y="17599"/>
                    <a:pt x="7601" y="17667"/>
                    <a:pt x="7943" y="17667"/>
                  </a:cubicBezTo>
                  <a:lnTo>
                    <a:pt x="29856" y="17667"/>
                  </a:lnTo>
                  <a:cubicBezTo>
                    <a:pt x="30198" y="17919"/>
                    <a:pt x="30654" y="18124"/>
                    <a:pt x="31202" y="18261"/>
                  </a:cubicBezTo>
                  <a:lnTo>
                    <a:pt x="31248" y="18261"/>
                  </a:lnTo>
                  <a:cubicBezTo>
                    <a:pt x="31545" y="18329"/>
                    <a:pt x="31887" y="18375"/>
                    <a:pt x="32229" y="18375"/>
                  </a:cubicBezTo>
                  <a:cubicBezTo>
                    <a:pt x="32754" y="18375"/>
                    <a:pt x="33325" y="18284"/>
                    <a:pt x="33918" y="18124"/>
                  </a:cubicBezTo>
                  <a:cubicBezTo>
                    <a:pt x="34147" y="18055"/>
                    <a:pt x="34352" y="17987"/>
                    <a:pt x="34535" y="17919"/>
                  </a:cubicBezTo>
                  <a:cubicBezTo>
                    <a:pt x="35014" y="17896"/>
                    <a:pt x="35539" y="17827"/>
                    <a:pt x="36064" y="17736"/>
                  </a:cubicBezTo>
                  <a:cubicBezTo>
                    <a:pt x="38529" y="17302"/>
                    <a:pt x="39579" y="16298"/>
                    <a:pt x="40058" y="15157"/>
                  </a:cubicBezTo>
                  <a:lnTo>
                    <a:pt x="43505" y="16207"/>
                  </a:lnTo>
                  <a:cubicBezTo>
                    <a:pt x="43779" y="16572"/>
                    <a:pt x="44167" y="16937"/>
                    <a:pt x="44692" y="17257"/>
                  </a:cubicBezTo>
                  <a:cubicBezTo>
                    <a:pt x="45422" y="17667"/>
                    <a:pt x="46313" y="17873"/>
                    <a:pt x="47317" y="17896"/>
                  </a:cubicBezTo>
                  <a:lnTo>
                    <a:pt x="47431" y="17896"/>
                  </a:lnTo>
                  <a:cubicBezTo>
                    <a:pt x="47682" y="17896"/>
                    <a:pt x="47933" y="17873"/>
                    <a:pt x="48184" y="17850"/>
                  </a:cubicBezTo>
                  <a:cubicBezTo>
                    <a:pt x="48527" y="17919"/>
                    <a:pt x="48869" y="17987"/>
                    <a:pt x="49234" y="18033"/>
                  </a:cubicBezTo>
                  <a:cubicBezTo>
                    <a:pt x="49645" y="18078"/>
                    <a:pt x="50033" y="18101"/>
                    <a:pt x="50375" y="18101"/>
                  </a:cubicBezTo>
                  <a:cubicBezTo>
                    <a:pt x="53411" y="18101"/>
                    <a:pt x="54233" y="16184"/>
                    <a:pt x="54598" y="15385"/>
                  </a:cubicBezTo>
                  <a:cubicBezTo>
                    <a:pt x="54621" y="15316"/>
                    <a:pt x="54644" y="15248"/>
                    <a:pt x="54667" y="15202"/>
                  </a:cubicBezTo>
                  <a:cubicBezTo>
                    <a:pt x="54758" y="15020"/>
                    <a:pt x="54826" y="14814"/>
                    <a:pt x="54895" y="14609"/>
                  </a:cubicBezTo>
                  <a:cubicBezTo>
                    <a:pt x="54895" y="14586"/>
                    <a:pt x="54918" y="14495"/>
                    <a:pt x="54918" y="14495"/>
                  </a:cubicBezTo>
                  <a:cubicBezTo>
                    <a:pt x="54963" y="14335"/>
                    <a:pt x="54986" y="14152"/>
                    <a:pt x="55009" y="13970"/>
                  </a:cubicBezTo>
                  <a:cubicBezTo>
                    <a:pt x="55009" y="13947"/>
                    <a:pt x="55009" y="13947"/>
                    <a:pt x="55009" y="13924"/>
                  </a:cubicBezTo>
                  <a:cubicBezTo>
                    <a:pt x="55192" y="12052"/>
                    <a:pt x="54279" y="9656"/>
                    <a:pt x="51813" y="8560"/>
                  </a:cubicBezTo>
                  <a:cubicBezTo>
                    <a:pt x="51311" y="7807"/>
                    <a:pt x="50627" y="7236"/>
                    <a:pt x="49828" y="6917"/>
                  </a:cubicBezTo>
                  <a:cubicBezTo>
                    <a:pt x="49371" y="6734"/>
                    <a:pt x="48892" y="6620"/>
                    <a:pt x="48458" y="6552"/>
                  </a:cubicBezTo>
                  <a:lnTo>
                    <a:pt x="48413" y="6552"/>
                  </a:lnTo>
                  <a:cubicBezTo>
                    <a:pt x="48253" y="6529"/>
                    <a:pt x="48093" y="6529"/>
                    <a:pt x="47910" y="6506"/>
                  </a:cubicBezTo>
                  <a:lnTo>
                    <a:pt x="47751" y="6506"/>
                  </a:lnTo>
                  <a:cubicBezTo>
                    <a:pt x="47408" y="6506"/>
                    <a:pt x="47066" y="6552"/>
                    <a:pt x="46723" y="6620"/>
                  </a:cubicBezTo>
                  <a:lnTo>
                    <a:pt x="25176" y="115"/>
                  </a:lnTo>
                  <a:cubicBezTo>
                    <a:pt x="24971" y="46"/>
                    <a:pt x="24765" y="1"/>
                    <a:pt x="2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55725" y="991750"/>
              <a:ext cx="157500" cy="141875"/>
            </a:xfrm>
            <a:custGeom>
              <a:avLst/>
              <a:gdLst/>
              <a:ahLst/>
              <a:cxnLst/>
              <a:rect l="l" t="t" r="r" b="b"/>
              <a:pathLst>
                <a:path w="6300" h="5675" extrusionOk="0">
                  <a:moveTo>
                    <a:pt x="0" y="579"/>
                  </a:moveTo>
                  <a:lnTo>
                    <a:pt x="137" y="625"/>
                  </a:lnTo>
                  <a:cubicBezTo>
                    <a:pt x="137" y="625"/>
                    <a:pt x="147" y="614"/>
                    <a:pt x="168" y="596"/>
                  </a:cubicBezTo>
                  <a:lnTo>
                    <a:pt x="168" y="596"/>
                  </a:lnTo>
                  <a:cubicBezTo>
                    <a:pt x="113" y="589"/>
                    <a:pt x="57" y="584"/>
                    <a:pt x="0" y="579"/>
                  </a:cubicBezTo>
                  <a:close/>
                  <a:moveTo>
                    <a:pt x="2684" y="1"/>
                  </a:moveTo>
                  <a:cubicBezTo>
                    <a:pt x="976" y="1"/>
                    <a:pt x="312" y="474"/>
                    <a:pt x="168" y="596"/>
                  </a:cubicBezTo>
                  <a:lnTo>
                    <a:pt x="168" y="596"/>
                  </a:lnTo>
                  <a:cubicBezTo>
                    <a:pt x="3201" y="969"/>
                    <a:pt x="3323" y="4762"/>
                    <a:pt x="274" y="5099"/>
                  </a:cubicBezTo>
                  <a:lnTo>
                    <a:pt x="274" y="5122"/>
                  </a:lnTo>
                  <a:cubicBezTo>
                    <a:pt x="274" y="5122"/>
                    <a:pt x="685" y="5674"/>
                    <a:pt x="2143" y="5674"/>
                  </a:cubicBezTo>
                  <a:cubicBezTo>
                    <a:pt x="2536" y="5674"/>
                    <a:pt x="3004" y="5634"/>
                    <a:pt x="3561" y="5532"/>
                  </a:cubicBezTo>
                  <a:cubicBezTo>
                    <a:pt x="6163" y="5076"/>
                    <a:pt x="6026" y="4072"/>
                    <a:pt x="6163" y="3090"/>
                  </a:cubicBezTo>
                  <a:cubicBezTo>
                    <a:pt x="6300" y="2086"/>
                    <a:pt x="5364" y="123"/>
                    <a:pt x="3081" y="9"/>
                  </a:cubicBezTo>
                  <a:cubicBezTo>
                    <a:pt x="2943" y="3"/>
                    <a:pt x="2811" y="1"/>
                    <a:pt x="2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062550" y="1054150"/>
              <a:ext cx="147825" cy="79475"/>
            </a:xfrm>
            <a:custGeom>
              <a:avLst/>
              <a:gdLst/>
              <a:ahLst/>
              <a:cxnLst/>
              <a:rect l="l" t="t" r="r" b="b"/>
              <a:pathLst>
                <a:path w="5913" h="3179" extrusionOk="0">
                  <a:moveTo>
                    <a:pt x="5844" y="1"/>
                  </a:moveTo>
                  <a:cubicBezTo>
                    <a:pt x="5502" y="411"/>
                    <a:pt x="5091" y="754"/>
                    <a:pt x="4589" y="1051"/>
                  </a:cubicBezTo>
                  <a:cubicBezTo>
                    <a:pt x="3767" y="1507"/>
                    <a:pt x="2945" y="1735"/>
                    <a:pt x="2010" y="1758"/>
                  </a:cubicBezTo>
                  <a:lnTo>
                    <a:pt x="1736" y="1758"/>
                  </a:lnTo>
                  <a:cubicBezTo>
                    <a:pt x="1370" y="2192"/>
                    <a:pt x="800" y="2511"/>
                    <a:pt x="1" y="2603"/>
                  </a:cubicBezTo>
                  <a:lnTo>
                    <a:pt x="1" y="2626"/>
                  </a:lnTo>
                  <a:cubicBezTo>
                    <a:pt x="1" y="2626"/>
                    <a:pt x="412" y="3178"/>
                    <a:pt x="1870" y="3178"/>
                  </a:cubicBezTo>
                  <a:cubicBezTo>
                    <a:pt x="2263" y="3178"/>
                    <a:pt x="2731" y="3138"/>
                    <a:pt x="3288" y="3036"/>
                  </a:cubicBezTo>
                  <a:cubicBezTo>
                    <a:pt x="5890" y="2580"/>
                    <a:pt x="5753" y="1576"/>
                    <a:pt x="5890" y="594"/>
                  </a:cubicBezTo>
                  <a:cubicBezTo>
                    <a:pt x="5913" y="411"/>
                    <a:pt x="5890" y="206"/>
                    <a:pt x="5844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07050" y="983975"/>
              <a:ext cx="886200" cy="143250"/>
            </a:xfrm>
            <a:custGeom>
              <a:avLst/>
              <a:gdLst/>
              <a:ahLst/>
              <a:cxnLst/>
              <a:rect l="l" t="t" r="r" b="b"/>
              <a:pathLst>
                <a:path w="35448" h="5730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5752" y="5729"/>
                  </a:lnTo>
                  <a:lnTo>
                    <a:pt x="31568" y="5729"/>
                  </a:lnTo>
                  <a:cubicBezTo>
                    <a:pt x="31568" y="5729"/>
                    <a:pt x="35448" y="2671"/>
                    <a:pt x="3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7050" y="983975"/>
              <a:ext cx="820025" cy="84475"/>
            </a:xfrm>
            <a:custGeom>
              <a:avLst/>
              <a:gdLst/>
              <a:ahLst/>
              <a:cxnLst/>
              <a:rect l="l" t="t" r="r" b="b"/>
              <a:pathLst>
                <a:path w="32801" h="3379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890" y="3378"/>
                  </a:lnTo>
                  <a:lnTo>
                    <a:pt x="6209" y="662"/>
                  </a:lnTo>
                  <a:lnTo>
                    <a:pt x="32093" y="616"/>
                  </a:lnTo>
                  <a:cubicBezTo>
                    <a:pt x="32367" y="799"/>
                    <a:pt x="32595" y="1004"/>
                    <a:pt x="32800" y="1187"/>
                  </a:cubicBezTo>
                  <a:cubicBezTo>
                    <a:pt x="32526" y="776"/>
                    <a:pt x="32138" y="388"/>
                    <a:pt x="315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13900" y="1060425"/>
              <a:ext cx="824575" cy="66800"/>
            </a:xfrm>
            <a:custGeom>
              <a:avLst/>
              <a:gdLst/>
              <a:ahLst/>
              <a:cxnLst/>
              <a:rect l="l" t="t" r="r" b="b"/>
              <a:pathLst>
                <a:path w="32983" h="2672" extrusionOk="0">
                  <a:moveTo>
                    <a:pt x="0" y="1"/>
                  </a:moveTo>
                  <a:lnTo>
                    <a:pt x="5478" y="2671"/>
                  </a:lnTo>
                  <a:lnTo>
                    <a:pt x="31294" y="2671"/>
                  </a:lnTo>
                  <a:cubicBezTo>
                    <a:pt x="31294" y="2671"/>
                    <a:pt x="32754" y="1530"/>
                    <a:pt x="3298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07050" y="985100"/>
              <a:ext cx="194600" cy="142125"/>
            </a:xfrm>
            <a:custGeom>
              <a:avLst/>
              <a:gdLst/>
              <a:ahLst/>
              <a:cxnLst/>
              <a:rect l="l" t="t" r="r" b="b"/>
              <a:pathLst>
                <a:path w="7784" h="5685" extrusionOk="0">
                  <a:moveTo>
                    <a:pt x="5661" y="1"/>
                  </a:moveTo>
                  <a:lnTo>
                    <a:pt x="0" y="2877"/>
                  </a:lnTo>
                  <a:lnTo>
                    <a:pt x="5729" y="5684"/>
                  </a:lnTo>
                  <a:cubicBezTo>
                    <a:pt x="7784" y="4474"/>
                    <a:pt x="6026" y="2831"/>
                    <a:pt x="6026" y="2831"/>
                  </a:cubicBezTo>
                  <a:cubicBezTo>
                    <a:pt x="7670" y="1462"/>
                    <a:pt x="6551" y="457"/>
                    <a:pt x="5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07050" y="1022200"/>
              <a:ext cx="89050" cy="63350"/>
            </a:xfrm>
            <a:custGeom>
              <a:avLst/>
              <a:gdLst/>
              <a:ahLst/>
              <a:cxnLst/>
              <a:rect l="l" t="t" r="r" b="b"/>
              <a:pathLst>
                <a:path w="3562" h="2534" extrusionOk="0">
                  <a:moveTo>
                    <a:pt x="2716" y="0"/>
                  </a:moveTo>
                  <a:lnTo>
                    <a:pt x="0" y="1393"/>
                  </a:lnTo>
                  <a:lnTo>
                    <a:pt x="2328" y="2534"/>
                  </a:lnTo>
                  <a:cubicBezTo>
                    <a:pt x="2922" y="2214"/>
                    <a:pt x="3561" y="1712"/>
                    <a:pt x="3470" y="1142"/>
                  </a:cubicBezTo>
                  <a:cubicBezTo>
                    <a:pt x="3447" y="891"/>
                    <a:pt x="3082" y="434"/>
                    <a:pt x="2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62550" y="1029625"/>
              <a:ext cx="224275" cy="73625"/>
            </a:xfrm>
            <a:custGeom>
              <a:avLst/>
              <a:gdLst/>
              <a:ahLst/>
              <a:cxnLst/>
              <a:rect l="l" t="t" r="r" b="b"/>
              <a:pathLst>
                <a:path w="8971" h="2945" extrusionOk="0">
                  <a:moveTo>
                    <a:pt x="4474" y="0"/>
                  </a:moveTo>
                  <a:cubicBezTo>
                    <a:pt x="2009" y="0"/>
                    <a:pt x="0" y="639"/>
                    <a:pt x="0" y="1461"/>
                  </a:cubicBezTo>
                  <a:cubicBezTo>
                    <a:pt x="0" y="2283"/>
                    <a:pt x="2009" y="2945"/>
                    <a:pt x="4474" y="2945"/>
                  </a:cubicBezTo>
                  <a:cubicBezTo>
                    <a:pt x="6962" y="2945"/>
                    <a:pt x="8971" y="2283"/>
                    <a:pt x="8971" y="1461"/>
                  </a:cubicBezTo>
                  <a:cubicBezTo>
                    <a:pt x="8971" y="639"/>
                    <a:pt x="6962" y="0"/>
                    <a:pt x="447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651125" y="1020475"/>
              <a:ext cx="224300" cy="73650"/>
            </a:xfrm>
            <a:custGeom>
              <a:avLst/>
              <a:gdLst/>
              <a:ahLst/>
              <a:cxnLst/>
              <a:rect l="l" t="t" r="r" b="b"/>
              <a:pathLst>
                <a:path w="8972" h="2946" extrusionOk="0">
                  <a:moveTo>
                    <a:pt x="4498" y="1"/>
                  </a:moveTo>
                  <a:cubicBezTo>
                    <a:pt x="2010" y="1"/>
                    <a:pt x="1" y="663"/>
                    <a:pt x="1" y="1462"/>
                  </a:cubicBezTo>
                  <a:cubicBezTo>
                    <a:pt x="1" y="2283"/>
                    <a:pt x="2010" y="2945"/>
                    <a:pt x="4498" y="2945"/>
                  </a:cubicBezTo>
                  <a:cubicBezTo>
                    <a:pt x="6963" y="2945"/>
                    <a:pt x="8971" y="2283"/>
                    <a:pt x="8971" y="1462"/>
                  </a:cubicBezTo>
                  <a:cubicBezTo>
                    <a:pt x="8971" y="663"/>
                    <a:pt x="6963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15775" y="966600"/>
              <a:ext cx="123275" cy="178650"/>
            </a:xfrm>
            <a:custGeom>
              <a:avLst/>
              <a:gdLst/>
              <a:ahLst/>
              <a:cxnLst/>
              <a:rect l="l" t="t" r="r" b="b"/>
              <a:pathLst>
                <a:path w="4931" h="7146" extrusionOk="0">
                  <a:moveTo>
                    <a:pt x="0" y="741"/>
                  </a:moveTo>
                  <a:lnTo>
                    <a:pt x="114" y="809"/>
                  </a:lnTo>
                  <a:cubicBezTo>
                    <a:pt x="114" y="809"/>
                    <a:pt x="124" y="792"/>
                    <a:pt x="145" y="764"/>
                  </a:cubicBezTo>
                  <a:lnTo>
                    <a:pt x="145" y="764"/>
                  </a:lnTo>
                  <a:cubicBezTo>
                    <a:pt x="98" y="754"/>
                    <a:pt x="50" y="747"/>
                    <a:pt x="0" y="741"/>
                  </a:cubicBezTo>
                  <a:close/>
                  <a:moveTo>
                    <a:pt x="2118" y="0"/>
                  </a:moveTo>
                  <a:cubicBezTo>
                    <a:pt x="801" y="0"/>
                    <a:pt x="271" y="593"/>
                    <a:pt x="145" y="764"/>
                  </a:cubicBezTo>
                  <a:lnTo>
                    <a:pt x="145" y="764"/>
                  </a:lnTo>
                  <a:cubicBezTo>
                    <a:pt x="2494" y="1232"/>
                    <a:pt x="2600" y="5999"/>
                    <a:pt x="206" y="6424"/>
                  </a:cubicBezTo>
                  <a:lnTo>
                    <a:pt x="206" y="6447"/>
                  </a:lnTo>
                  <a:cubicBezTo>
                    <a:pt x="206" y="6447"/>
                    <a:pt x="534" y="7146"/>
                    <a:pt x="1685" y="7146"/>
                  </a:cubicBezTo>
                  <a:cubicBezTo>
                    <a:pt x="1991" y="7146"/>
                    <a:pt x="2354" y="7096"/>
                    <a:pt x="2785" y="6972"/>
                  </a:cubicBezTo>
                  <a:cubicBezTo>
                    <a:pt x="4816" y="6379"/>
                    <a:pt x="4702" y="5146"/>
                    <a:pt x="4816" y="3891"/>
                  </a:cubicBezTo>
                  <a:cubicBezTo>
                    <a:pt x="4931" y="2635"/>
                    <a:pt x="4200" y="147"/>
                    <a:pt x="2420" y="10"/>
                  </a:cubicBezTo>
                  <a:cubicBezTo>
                    <a:pt x="2315" y="4"/>
                    <a:pt x="2215" y="0"/>
                    <a:pt x="2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775" y="98510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0" y="1"/>
                  </a:moveTo>
                  <a:lnTo>
                    <a:pt x="114" y="69"/>
                  </a:lnTo>
                  <a:cubicBezTo>
                    <a:pt x="114" y="69"/>
                    <a:pt x="114" y="46"/>
                    <a:pt x="137" y="24"/>
                  </a:cubicBezTo>
                  <a:cubicBezTo>
                    <a:pt x="92" y="24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19200" y="967975"/>
              <a:ext cx="91900" cy="175800"/>
            </a:xfrm>
            <a:custGeom>
              <a:avLst/>
              <a:gdLst/>
              <a:ahLst/>
              <a:cxnLst/>
              <a:rect l="l" t="t" r="r" b="b"/>
              <a:pathLst>
                <a:path w="3676" h="7032" extrusionOk="0">
                  <a:moveTo>
                    <a:pt x="1347" y="1"/>
                  </a:moveTo>
                  <a:cubicBezTo>
                    <a:pt x="480" y="138"/>
                    <a:pt x="92" y="572"/>
                    <a:pt x="0" y="709"/>
                  </a:cubicBezTo>
                  <a:cubicBezTo>
                    <a:pt x="2374" y="1165"/>
                    <a:pt x="2465" y="5958"/>
                    <a:pt x="69" y="6369"/>
                  </a:cubicBezTo>
                  <a:lnTo>
                    <a:pt x="69" y="6392"/>
                  </a:lnTo>
                  <a:cubicBezTo>
                    <a:pt x="69" y="6392"/>
                    <a:pt x="297" y="6871"/>
                    <a:pt x="1027" y="7031"/>
                  </a:cubicBezTo>
                  <a:cubicBezTo>
                    <a:pt x="1187" y="7008"/>
                    <a:pt x="1347" y="6963"/>
                    <a:pt x="1530" y="6917"/>
                  </a:cubicBezTo>
                  <a:cubicBezTo>
                    <a:pt x="3561" y="6324"/>
                    <a:pt x="3470" y="5091"/>
                    <a:pt x="3561" y="3836"/>
                  </a:cubicBezTo>
                  <a:cubicBezTo>
                    <a:pt x="3675" y="2626"/>
                    <a:pt x="2990" y="298"/>
                    <a:pt x="13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0900" y="1046175"/>
              <a:ext cx="115875" cy="99075"/>
            </a:xfrm>
            <a:custGeom>
              <a:avLst/>
              <a:gdLst/>
              <a:ahLst/>
              <a:cxnLst/>
              <a:rect l="l" t="t" r="r" b="b"/>
              <a:pathLst>
                <a:path w="4635" h="3963" extrusionOk="0">
                  <a:moveTo>
                    <a:pt x="4589" y="0"/>
                  </a:moveTo>
                  <a:cubicBezTo>
                    <a:pt x="3767" y="1096"/>
                    <a:pt x="2717" y="1803"/>
                    <a:pt x="1530" y="1826"/>
                  </a:cubicBezTo>
                  <a:cubicBezTo>
                    <a:pt x="1256" y="2534"/>
                    <a:pt x="754" y="3104"/>
                    <a:pt x="1" y="3241"/>
                  </a:cubicBezTo>
                  <a:lnTo>
                    <a:pt x="1" y="3264"/>
                  </a:lnTo>
                  <a:cubicBezTo>
                    <a:pt x="1" y="3264"/>
                    <a:pt x="329" y="3963"/>
                    <a:pt x="1480" y="3963"/>
                  </a:cubicBezTo>
                  <a:cubicBezTo>
                    <a:pt x="1786" y="3963"/>
                    <a:pt x="2149" y="3913"/>
                    <a:pt x="2580" y="3789"/>
                  </a:cubicBezTo>
                  <a:cubicBezTo>
                    <a:pt x="4611" y="3196"/>
                    <a:pt x="4497" y="1963"/>
                    <a:pt x="4611" y="708"/>
                  </a:cubicBezTo>
                  <a:cubicBezTo>
                    <a:pt x="4634" y="502"/>
                    <a:pt x="4611" y="274"/>
                    <a:pt x="458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14075" y="990700"/>
              <a:ext cx="166075" cy="147725"/>
            </a:xfrm>
            <a:custGeom>
              <a:avLst/>
              <a:gdLst/>
              <a:ahLst/>
              <a:cxnLst/>
              <a:rect l="l" t="t" r="r" b="b"/>
              <a:pathLst>
                <a:path w="6643" h="5909" extrusionOk="0">
                  <a:moveTo>
                    <a:pt x="1073" y="73"/>
                  </a:moveTo>
                  <a:lnTo>
                    <a:pt x="1187" y="165"/>
                  </a:lnTo>
                  <a:cubicBezTo>
                    <a:pt x="1187" y="165"/>
                    <a:pt x="1203" y="156"/>
                    <a:pt x="1235" y="141"/>
                  </a:cubicBezTo>
                  <a:lnTo>
                    <a:pt x="1235" y="141"/>
                  </a:lnTo>
                  <a:cubicBezTo>
                    <a:pt x="1183" y="118"/>
                    <a:pt x="1129" y="95"/>
                    <a:pt x="1073" y="73"/>
                  </a:cubicBezTo>
                  <a:close/>
                  <a:moveTo>
                    <a:pt x="2100" y="1"/>
                  </a:moveTo>
                  <a:cubicBezTo>
                    <a:pt x="1614" y="1"/>
                    <a:pt x="1339" y="96"/>
                    <a:pt x="1235" y="141"/>
                  </a:cubicBezTo>
                  <a:lnTo>
                    <a:pt x="1235" y="141"/>
                  </a:lnTo>
                  <a:cubicBezTo>
                    <a:pt x="3809" y="1291"/>
                    <a:pt x="3143" y="4537"/>
                    <a:pt x="607" y="4537"/>
                  </a:cubicBezTo>
                  <a:cubicBezTo>
                    <a:pt x="415" y="4537"/>
                    <a:pt x="213" y="4518"/>
                    <a:pt x="0" y="4479"/>
                  </a:cubicBezTo>
                  <a:lnTo>
                    <a:pt x="0" y="4502"/>
                  </a:lnTo>
                  <a:cubicBezTo>
                    <a:pt x="0" y="4502"/>
                    <a:pt x="388" y="5529"/>
                    <a:pt x="3013" y="5848"/>
                  </a:cubicBezTo>
                  <a:cubicBezTo>
                    <a:pt x="3354" y="5890"/>
                    <a:pt x="3653" y="5909"/>
                    <a:pt x="3917" y="5909"/>
                  </a:cubicBezTo>
                  <a:cubicBezTo>
                    <a:pt x="5684" y="5909"/>
                    <a:pt x="5854" y="5048"/>
                    <a:pt x="6232" y="4273"/>
                  </a:cubicBezTo>
                  <a:cubicBezTo>
                    <a:pt x="6643" y="3360"/>
                    <a:pt x="6323" y="1192"/>
                    <a:pt x="4177" y="416"/>
                  </a:cubicBezTo>
                  <a:cubicBezTo>
                    <a:pt x="3258" y="93"/>
                    <a:pt x="2577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14075" y="1083250"/>
              <a:ext cx="159225" cy="55175"/>
            </a:xfrm>
            <a:custGeom>
              <a:avLst/>
              <a:gdLst/>
              <a:ahLst/>
              <a:cxnLst/>
              <a:rect l="l" t="t" r="r" b="b"/>
              <a:pathLst>
                <a:path w="6369" h="2207" extrusionOk="0">
                  <a:moveTo>
                    <a:pt x="6369" y="1"/>
                  </a:moveTo>
                  <a:lnTo>
                    <a:pt x="6369" y="1"/>
                  </a:lnTo>
                  <a:cubicBezTo>
                    <a:pt x="5912" y="275"/>
                    <a:pt x="5410" y="503"/>
                    <a:pt x="4862" y="617"/>
                  </a:cubicBezTo>
                  <a:cubicBezTo>
                    <a:pt x="4451" y="709"/>
                    <a:pt x="4050" y="756"/>
                    <a:pt x="3649" y="756"/>
                  </a:cubicBezTo>
                  <a:cubicBezTo>
                    <a:pt x="3159" y="756"/>
                    <a:pt x="2671" y="687"/>
                    <a:pt x="2169" y="548"/>
                  </a:cubicBezTo>
                  <a:cubicBezTo>
                    <a:pt x="2100" y="526"/>
                    <a:pt x="2009" y="503"/>
                    <a:pt x="1918" y="457"/>
                  </a:cubicBezTo>
                  <a:cubicBezTo>
                    <a:pt x="1564" y="693"/>
                    <a:pt x="1122" y="830"/>
                    <a:pt x="594" y="830"/>
                  </a:cubicBezTo>
                  <a:cubicBezTo>
                    <a:pt x="407" y="830"/>
                    <a:pt x="209" y="813"/>
                    <a:pt x="0" y="777"/>
                  </a:cubicBezTo>
                  <a:lnTo>
                    <a:pt x="0" y="800"/>
                  </a:lnTo>
                  <a:cubicBezTo>
                    <a:pt x="0" y="800"/>
                    <a:pt x="388" y="1827"/>
                    <a:pt x="3013" y="2146"/>
                  </a:cubicBezTo>
                  <a:cubicBezTo>
                    <a:pt x="3354" y="2188"/>
                    <a:pt x="3653" y="2207"/>
                    <a:pt x="3917" y="2207"/>
                  </a:cubicBezTo>
                  <a:cubicBezTo>
                    <a:pt x="5684" y="2207"/>
                    <a:pt x="5854" y="1346"/>
                    <a:pt x="6232" y="571"/>
                  </a:cubicBezTo>
                  <a:cubicBezTo>
                    <a:pt x="6300" y="412"/>
                    <a:pt x="6346" y="206"/>
                    <a:pt x="63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09900" y="795075"/>
              <a:ext cx="849125" cy="325300"/>
            </a:xfrm>
            <a:custGeom>
              <a:avLst/>
              <a:gdLst/>
              <a:ahLst/>
              <a:cxnLst/>
              <a:rect l="l" t="t" r="r" b="b"/>
              <a:pathLst>
                <a:path w="33965" h="13012" extrusionOk="0">
                  <a:moveTo>
                    <a:pt x="6255" y="1"/>
                  </a:moveTo>
                  <a:lnTo>
                    <a:pt x="1" y="1119"/>
                  </a:lnTo>
                  <a:lnTo>
                    <a:pt x="4680" y="5479"/>
                  </a:lnTo>
                  <a:lnTo>
                    <a:pt x="29354" y="13011"/>
                  </a:lnTo>
                  <a:cubicBezTo>
                    <a:pt x="29354" y="13011"/>
                    <a:pt x="33965" y="11185"/>
                    <a:pt x="31043" y="7510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09350" y="795075"/>
              <a:ext cx="797200" cy="225425"/>
            </a:xfrm>
            <a:custGeom>
              <a:avLst/>
              <a:gdLst/>
              <a:ahLst/>
              <a:cxnLst/>
              <a:rect l="l" t="t" r="r" b="b"/>
              <a:pathLst>
                <a:path w="31888" h="9017" extrusionOk="0">
                  <a:moveTo>
                    <a:pt x="6277" y="1"/>
                  </a:moveTo>
                  <a:lnTo>
                    <a:pt x="0" y="1119"/>
                  </a:lnTo>
                  <a:lnTo>
                    <a:pt x="753" y="1804"/>
                  </a:lnTo>
                  <a:lnTo>
                    <a:pt x="6597" y="754"/>
                  </a:lnTo>
                  <a:lnTo>
                    <a:pt x="31385" y="8264"/>
                  </a:lnTo>
                  <a:cubicBezTo>
                    <a:pt x="31590" y="8515"/>
                    <a:pt x="31750" y="8766"/>
                    <a:pt x="31887" y="9017"/>
                  </a:cubicBezTo>
                  <a:cubicBezTo>
                    <a:pt x="31750" y="8560"/>
                    <a:pt x="31499" y="8058"/>
                    <a:pt x="31065" y="7510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15050" y="828175"/>
              <a:ext cx="788625" cy="292200"/>
            </a:xfrm>
            <a:custGeom>
              <a:avLst/>
              <a:gdLst/>
              <a:ahLst/>
              <a:cxnLst/>
              <a:rect l="l" t="t" r="r" b="b"/>
              <a:pathLst>
                <a:path w="31545" h="11688" extrusionOk="0">
                  <a:moveTo>
                    <a:pt x="0" y="1"/>
                  </a:moveTo>
                  <a:lnTo>
                    <a:pt x="4474" y="4155"/>
                  </a:lnTo>
                  <a:lnTo>
                    <a:pt x="29148" y="11687"/>
                  </a:lnTo>
                  <a:cubicBezTo>
                    <a:pt x="29148" y="11687"/>
                    <a:pt x="30883" y="11003"/>
                    <a:pt x="31545" y="96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09350" y="795075"/>
              <a:ext cx="194025" cy="136975"/>
            </a:xfrm>
            <a:custGeom>
              <a:avLst/>
              <a:gdLst/>
              <a:ahLst/>
              <a:cxnLst/>
              <a:rect l="l" t="t" r="r" b="b"/>
              <a:pathLst>
                <a:path w="7761" h="5479" extrusionOk="0">
                  <a:moveTo>
                    <a:pt x="6277" y="1"/>
                  </a:moveTo>
                  <a:lnTo>
                    <a:pt x="0" y="1119"/>
                  </a:lnTo>
                  <a:lnTo>
                    <a:pt x="4679" y="5479"/>
                  </a:lnTo>
                  <a:cubicBezTo>
                    <a:pt x="7007" y="4908"/>
                    <a:pt x="5798" y="2808"/>
                    <a:pt x="5798" y="2808"/>
                  </a:cubicBezTo>
                  <a:cubicBezTo>
                    <a:pt x="7761" y="1987"/>
                    <a:pt x="6962" y="709"/>
                    <a:pt x="6323" y="24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09350" y="809925"/>
              <a:ext cx="86175" cy="57650"/>
            </a:xfrm>
            <a:custGeom>
              <a:avLst/>
              <a:gdLst/>
              <a:ahLst/>
              <a:cxnLst/>
              <a:rect l="l" t="t" r="r" b="b"/>
              <a:pathLst>
                <a:path w="3447" h="2306" extrusionOk="0">
                  <a:moveTo>
                    <a:pt x="3013" y="0"/>
                  </a:moveTo>
                  <a:lnTo>
                    <a:pt x="0" y="525"/>
                  </a:lnTo>
                  <a:lnTo>
                    <a:pt x="1917" y="2306"/>
                  </a:lnTo>
                  <a:cubicBezTo>
                    <a:pt x="2579" y="2146"/>
                    <a:pt x="3310" y="1849"/>
                    <a:pt x="3424" y="1279"/>
                  </a:cubicBezTo>
                  <a:cubicBezTo>
                    <a:pt x="3447" y="1050"/>
                    <a:pt x="3241" y="503"/>
                    <a:pt x="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40875" y="920075"/>
              <a:ext cx="226575" cy="95750"/>
            </a:xfrm>
            <a:custGeom>
              <a:avLst/>
              <a:gdLst/>
              <a:ahLst/>
              <a:cxnLst/>
              <a:rect l="l" t="t" r="r" b="b"/>
              <a:pathLst>
                <a:path w="9063" h="3830" extrusionOk="0">
                  <a:moveTo>
                    <a:pt x="1947" y="1"/>
                  </a:moveTo>
                  <a:cubicBezTo>
                    <a:pt x="1018" y="1"/>
                    <a:pt x="372" y="207"/>
                    <a:pt x="252" y="616"/>
                  </a:cubicBezTo>
                  <a:cubicBezTo>
                    <a:pt x="1" y="1392"/>
                    <a:pt x="1735" y="2602"/>
                    <a:pt x="4109" y="3309"/>
                  </a:cubicBezTo>
                  <a:cubicBezTo>
                    <a:pt x="5231" y="3658"/>
                    <a:pt x="6301" y="3830"/>
                    <a:pt x="7138" y="3830"/>
                  </a:cubicBezTo>
                  <a:cubicBezTo>
                    <a:pt x="8055" y="3830"/>
                    <a:pt x="8692" y="3624"/>
                    <a:pt x="8811" y="3218"/>
                  </a:cubicBezTo>
                  <a:cubicBezTo>
                    <a:pt x="9062" y="2442"/>
                    <a:pt x="7328" y="1232"/>
                    <a:pt x="4954" y="502"/>
                  </a:cubicBezTo>
                  <a:cubicBezTo>
                    <a:pt x="3841" y="167"/>
                    <a:pt x="2780" y="1"/>
                    <a:pt x="19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32900" y="908175"/>
              <a:ext cx="226550" cy="95750"/>
            </a:xfrm>
            <a:custGeom>
              <a:avLst/>
              <a:gdLst/>
              <a:ahLst/>
              <a:cxnLst/>
              <a:rect l="l" t="t" r="r" b="b"/>
              <a:pathLst>
                <a:path w="9062" h="3830" extrusionOk="0">
                  <a:moveTo>
                    <a:pt x="1924" y="1"/>
                  </a:moveTo>
                  <a:cubicBezTo>
                    <a:pt x="1007" y="1"/>
                    <a:pt x="370" y="207"/>
                    <a:pt x="251" y="613"/>
                  </a:cubicBezTo>
                  <a:cubicBezTo>
                    <a:pt x="0" y="1389"/>
                    <a:pt x="1735" y="2598"/>
                    <a:pt x="4109" y="3329"/>
                  </a:cubicBezTo>
                  <a:cubicBezTo>
                    <a:pt x="5221" y="3664"/>
                    <a:pt x="6282" y="3830"/>
                    <a:pt x="7116" y="3830"/>
                  </a:cubicBezTo>
                  <a:cubicBezTo>
                    <a:pt x="8044" y="3830"/>
                    <a:pt x="8690" y="3624"/>
                    <a:pt x="8811" y="3215"/>
                  </a:cubicBezTo>
                  <a:cubicBezTo>
                    <a:pt x="9062" y="2439"/>
                    <a:pt x="7327" y="1229"/>
                    <a:pt x="4953" y="521"/>
                  </a:cubicBezTo>
                  <a:cubicBezTo>
                    <a:pt x="3831" y="173"/>
                    <a:pt x="2761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78700" y="957450"/>
              <a:ext cx="140975" cy="175500"/>
            </a:xfrm>
            <a:custGeom>
              <a:avLst/>
              <a:gdLst/>
              <a:ahLst/>
              <a:cxnLst/>
              <a:rect l="l" t="t" r="r" b="b"/>
              <a:pathLst>
                <a:path w="5639" h="7020" extrusionOk="0">
                  <a:moveTo>
                    <a:pt x="1461" y="262"/>
                  </a:moveTo>
                  <a:lnTo>
                    <a:pt x="1552" y="354"/>
                  </a:lnTo>
                  <a:cubicBezTo>
                    <a:pt x="1552" y="354"/>
                    <a:pt x="1564" y="342"/>
                    <a:pt x="1588" y="323"/>
                  </a:cubicBezTo>
                  <a:lnTo>
                    <a:pt x="1588" y="323"/>
                  </a:lnTo>
                  <a:cubicBezTo>
                    <a:pt x="1547" y="302"/>
                    <a:pt x="1505" y="281"/>
                    <a:pt x="1461" y="262"/>
                  </a:cubicBezTo>
                  <a:close/>
                  <a:moveTo>
                    <a:pt x="2700" y="0"/>
                  </a:moveTo>
                  <a:cubicBezTo>
                    <a:pt x="2058" y="0"/>
                    <a:pt x="1697" y="238"/>
                    <a:pt x="1588" y="323"/>
                  </a:cubicBezTo>
                  <a:lnTo>
                    <a:pt x="1588" y="323"/>
                  </a:lnTo>
                  <a:cubicBezTo>
                    <a:pt x="3647" y="1409"/>
                    <a:pt x="2500" y="5756"/>
                    <a:pt x="234" y="5756"/>
                  </a:cubicBezTo>
                  <a:cubicBezTo>
                    <a:pt x="157" y="5756"/>
                    <a:pt x="79" y="5751"/>
                    <a:pt x="0" y="5740"/>
                  </a:cubicBezTo>
                  <a:lnTo>
                    <a:pt x="0" y="5786"/>
                  </a:lnTo>
                  <a:cubicBezTo>
                    <a:pt x="0" y="5786"/>
                    <a:pt x="183" y="6996"/>
                    <a:pt x="2306" y="7018"/>
                  </a:cubicBezTo>
                  <a:cubicBezTo>
                    <a:pt x="2344" y="7019"/>
                    <a:pt x="2381" y="7020"/>
                    <a:pt x="2419" y="7020"/>
                  </a:cubicBezTo>
                  <a:cubicBezTo>
                    <a:pt x="4437" y="7020"/>
                    <a:pt x="4688" y="5811"/>
                    <a:pt x="5159" y="4667"/>
                  </a:cubicBezTo>
                  <a:cubicBezTo>
                    <a:pt x="5615" y="3503"/>
                    <a:pt x="5638" y="924"/>
                    <a:pt x="3972" y="262"/>
                  </a:cubicBezTo>
                  <a:cubicBezTo>
                    <a:pt x="3465" y="68"/>
                    <a:pt x="3042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5225" y="96400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91" y="92"/>
                    <a:pt x="91" y="69"/>
                    <a:pt x="114" y="69"/>
                  </a:cubicBezTo>
                  <a:cubicBezTo>
                    <a:pt x="91" y="46"/>
                    <a:pt x="46" y="23"/>
                    <a:pt x="0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78700" y="957650"/>
              <a:ext cx="114150" cy="167325"/>
            </a:xfrm>
            <a:custGeom>
              <a:avLst/>
              <a:gdLst/>
              <a:ahLst/>
              <a:cxnLst/>
              <a:rect l="l" t="t" r="r" b="b"/>
              <a:pathLst>
                <a:path w="4566" h="6693" extrusionOk="0">
                  <a:moveTo>
                    <a:pt x="2701" y="0"/>
                  </a:moveTo>
                  <a:cubicBezTo>
                    <a:pt x="2066" y="0"/>
                    <a:pt x="1691" y="226"/>
                    <a:pt x="1575" y="323"/>
                  </a:cubicBezTo>
                  <a:cubicBezTo>
                    <a:pt x="3649" y="1404"/>
                    <a:pt x="2503" y="5748"/>
                    <a:pt x="239" y="5748"/>
                  </a:cubicBezTo>
                  <a:cubicBezTo>
                    <a:pt x="160" y="5748"/>
                    <a:pt x="81" y="5743"/>
                    <a:pt x="0" y="5732"/>
                  </a:cubicBezTo>
                  <a:lnTo>
                    <a:pt x="0" y="5778"/>
                  </a:lnTo>
                  <a:cubicBezTo>
                    <a:pt x="0" y="5778"/>
                    <a:pt x="91" y="6280"/>
                    <a:pt x="731" y="6668"/>
                  </a:cubicBezTo>
                  <a:cubicBezTo>
                    <a:pt x="890" y="6668"/>
                    <a:pt x="1050" y="6691"/>
                    <a:pt x="1233" y="6691"/>
                  </a:cubicBezTo>
                  <a:cubicBezTo>
                    <a:pt x="1271" y="6692"/>
                    <a:pt x="1309" y="6692"/>
                    <a:pt x="1346" y="6692"/>
                  </a:cubicBezTo>
                  <a:cubicBezTo>
                    <a:pt x="3365" y="6692"/>
                    <a:pt x="3638" y="5483"/>
                    <a:pt x="4086" y="4340"/>
                  </a:cubicBezTo>
                  <a:cubicBezTo>
                    <a:pt x="4520" y="3221"/>
                    <a:pt x="4565" y="779"/>
                    <a:pt x="3082" y="26"/>
                  </a:cubicBezTo>
                  <a:cubicBezTo>
                    <a:pt x="2946" y="8"/>
                    <a:pt x="2819" y="0"/>
                    <a:pt x="270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78700" y="1057575"/>
              <a:ext cx="133550" cy="75375"/>
            </a:xfrm>
            <a:custGeom>
              <a:avLst/>
              <a:gdLst/>
              <a:ahLst/>
              <a:cxnLst/>
              <a:rect l="l" t="t" r="r" b="b"/>
              <a:pathLst>
                <a:path w="5342" h="3015" extrusionOk="0">
                  <a:moveTo>
                    <a:pt x="5341" y="1"/>
                  </a:moveTo>
                  <a:cubicBezTo>
                    <a:pt x="4496" y="604"/>
                    <a:pt x="3599" y="960"/>
                    <a:pt x="2718" y="960"/>
                  </a:cubicBezTo>
                  <a:cubicBezTo>
                    <a:pt x="2434" y="960"/>
                    <a:pt x="2151" y="923"/>
                    <a:pt x="1872" y="845"/>
                  </a:cubicBezTo>
                  <a:cubicBezTo>
                    <a:pt x="1469" y="1389"/>
                    <a:pt x="906" y="1755"/>
                    <a:pt x="262" y="1755"/>
                  </a:cubicBezTo>
                  <a:cubicBezTo>
                    <a:pt x="176" y="1755"/>
                    <a:pt x="89" y="1749"/>
                    <a:pt x="0" y="1735"/>
                  </a:cubicBezTo>
                  <a:lnTo>
                    <a:pt x="0" y="1781"/>
                  </a:lnTo>
                  <a:cubicBezTo>
                    <a:pt x="0" y="1781"/>
                    <a:pt x="183" y="2991"/>
                    <a:pt x="2306" y="3013"/>
                  </a:cubicBezTo>
                  <a:cubicBezTo>
                    <a:pt x="2344" y="3014"/>
                    <a:pt x="2381" y="3015"/>
                    <a:pt x="2419" y="3015"/>
                  </a:cubicBezTo>
                  <a:cubicBezTo>
                    <a:pt x="4437" y="3015"/>
                    <a:pt x="4688" y="1806"/>
                    <a:pt x="5159" y="662"/>
                  </a:cubicBezTo>
                  <a:cubicBezTo>
                    <a:pt x="5227" y="480"/>
                    <a:pt x="5296" y="252"/>
                    <a:pt x="534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414575" y="666388"/>
            <a:ext cx="5333700" cy="31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414575" y="3853513"/>
            <a:ext cx="4555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56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-5400000">
            <a:off x="5527177" y="-1195437"/>
            <a:ext cx="2973563" cy="4732911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-121100" y="2704700"/>
            <a:ext cx="2944997" cy="2915246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-9705403">
            <a:off x="8188921" y="823931"/>
            <a:ext cx="2046896" cy="4102237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rot="1191528">
            <a:off x="-579490" y="-1558000"/>
            <a:ext cx="2229455" cy="5290800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7683222">
            <a:off x="6941148" y="-4020508"/>
            <a:ext cx="2229643" cy="5291247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13100" y="2570838"/>
            <a:ext cx="374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1961100" y="1665913"/>
            <a:ext cx="1251900" cy="5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713100" y="3412638"/>
            <a:ext cx="3747900" cy="3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 rot="10800000">
            <a:off x="-512300" y="-1746589"/>
            <a:ext cx="3412169" cy="5431025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 flipH="1">
            <a:off x="5121621" y="2118283"/>
            <a:ext cx="4229888" cy="4187157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 rot="-1260577" flipH="1">
            <a:off x="7889523" y="660329"/>
            <a:ext cx="2046977" cy="3500637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 rot="10349879" flipH="1">
            <a:off x="-1385956" y="-73697"/>
            <a:ext cx="2229488" cy="5290878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5"/>
          <p:cNvGrpSpPr/>
          <p:nvPr/>
        </p:nvGrpSpPr>
        <p:grpSpPr>
          <a:xfrm rot="123905" flipH="1">
            <a:off x="7595668" y="3535624"/>
            <a:ext cx="1327563" cy="1352474"/>
            <a:chOff x="5531950" y="503050"/>
            <a:chExt cx="1204996" cy="1227608"/>
          </a:xfrm>
        </p:grpSpPr>
        <p:sp>
          <p:nvSpPr>
            <p:cNvPr id="66" name="Google Shape;66;p5"/>
            <p:cNvSpPr/>
            <p:nvPr/>
          </p:nvSpPr>
          <p:spPr>
            <a:xfrm>
              <a:off x="5531950" y="503050"/>
              <a:ext cx="1204996" cy="1227608"/>
            </a:xfrm>
            <a:custGeom>
              <a:avLst/>
              <a:gdLst/>
              <a:ahLst/>
              <a:cxnLst/>
              <a:rect l="l" t="t" r="r" b="b"/>
              <a:pathLst>
                <a:path w="37571" h="38279" extrusionOk="0">
                  <a:moveTo>
                    <a:pt x="24309" y="1"/>
                  </a:moveTo>
                  <a:cubicBezTo>
                    <a:pt x="23990" y="1"/>
                    <a:pt x="23602" y="69"/>
                    <a:pt x="23237" y="229"/>
                  </a:cubicBezTo>
                  <a:lnTo>
                    <a:pt x="23008" y="229"/>
                  </a:lnTo>
                  <a:cubicBezTo>
                    <a:pt x="22849" y="229"/>
                    <a:pt x="22666" y="229"/>
                    <a:pt x="22483" y="252"/>
                  </a:cubicBezTo>
                  <a:cubicBezTo>
                    <a:pt x="22027" y="297"/>
                    <a:pt x="21548" y="389"/>
                    <a:pt x="21114" y="548"/>
                  </a:cubicBezTo>
                  <a:lnTo>
                    <a:pt x="21091" y="548"/>
                  </a:lnTo>
                  <a:cubicBezTo>
                    <a:pt x="21000" y="571"/>
                    <a:pt x="20931" y="617"/>
                    <a:pt x="20863" y="640"/>
                  </a:cubicBezTo>
                  <a:cubicBezTo>
                    <a:pt x="20840" y="640"/>
                    <a:pt x="20840" y="663"/>
                    <a:pt x="20840" y="663"/>
                  </a:cubicBezTo>
                  <a:cubicBezTo>
                    <a:pt x="20749" y="685"/>
                    <a:pt x="20680" y="708"/>
                    <a:pt x="20612" y="754"/>
                  </a:cubicBezTo>
                  <a:lnTo>
                    <a:pt x="20589" y="754"/>
                  </a:lnTo>
                  <a:cubicBezTo>
                    <a:pt x="20498" y="800"/>
                    <a:pt x="20429" y="845"/>
                    <a:pt x="20361" y="891"/>
                  </a:cubicBezTo>
                  <a:lnTo>
                    <a:pt x="20338" y="891"/>
                  </a:lnTo>
                  <a:cubicBezTo>
                    <a:pt x="20178" y="982"/>
                    <a:pt x="20018" y="1073"/>
                    <a:pt x="19881" y="1188"/>
                  </a:cubicBezTo>
                  <a:lnTo>
                    <a:pt x="19859" y="1188"/>
                  </a:lnTo>
                  <a:cubicBezTo>
                    <a:pt x="19790" y="1233"/>
                    <a:pt x="19722" y="1279"/>
                    <a:pt x="19676" y="1347"/>
                  </a:cubicBezTo>
                  <a:cubicBezTo>
                    <a:pt x="19653" y="1347"/>
                    <a:pt x="19630" y="1370"/>
                    <a:pt x="19607" y="1393"/>
                  </a:cubicBezTo>
                  <a:cubicBezTo>
                    <a:pt x="19562" y="1439"/>
                    <a:pt x="19516" y="1484"/>
                    <a:pt x="19470" y="1507"/>
                  </a:cubicBezTo>
                  <a:cubicBezTo>
                    <a:pt x="19448" y="1530"/>
                    <a:pt x="19425" y="1553"/>
                    <a:pt x="19402" y="1576"/>
                  </a:cubicBezTo>
                  <a:cubicBezTo>
                    <a:pt x="19402" y="1576"/>
                    <a:pt x="19402" y="1576"/>
                    <a:pt x="19402" y="1598"/>
                  </a:cubicBezTo>
                  <a:cubicBezTo>
                    <a:pt x="19356" y="1621"/>
                    <a:pt x="19311" y="1667"/>
                    <a:pt x="19265" y="1735"/>
                  </a:cubicBezTo>
                  <a:cubicBezTo>
                    <a:pt x="19242" y="1758"/>
                    <a:pt x="19219" y="1781"/>
                    <a:pt x="19197" y="1804"/>
                  </a:cubicBezTo>
                  <a:cubicBezTo>
                    <a:pt x="19174" y="1849"/>
                    <a:pt x="19151" y="1872"/>
                    <a:pt x="19105" y="1918"/>
                  </a:cubicBezTo>
                  <a:lnTo>
                    <a:pt x="19082" y="1918"/>
                  </a:lnTo>
                  <a:cubicBezTo>
                    <a:pt x="18923" y="1918"/>
                    <a:pt x="18763" y="1918"/>
                    <a:pt x="18580" y="1941"/>
                  </a:cubicBezTo>
                  <a:lnTo>
                    <a:pt x="18398" y="1941"/>
                  </a:lnTo>
                  <a:cubicBezTo>
                    <a:pt x="17759" y="1005"/>
                    <a:pt x="16526" y="457"/>
                    <a:pt x="15020" y="457"/>
                  </a:cubicBezTo>
                  <a:cubicBezTo>
                    <a:pt x="14563" y="457"/>
                    <a:pt x="14129" y="503"/>
                    <a:pt x="13718" y="617"/>
                  </a:cubicBezTo>
                  <a:cubicBezTo>
                    <a:pt x="13559" y="571"/>
                    <a:pt x="13376" y="571"/>
                    <a:pt x="13194" y="571"/>
                  </a:cubicBezTo>
                  <a:cubicBezTo>
                    <a:pt x="12942" y="571"/>
                    <a:pt x="12669" y="594"/>
                    <a:pt x="12417" y="685"/>
                  </a:cubicBezTo>
                  <a:cubicBezTo>
                    <a:pt x="11596" y="936"/>
                    <a:pt x="10957" y="1621"/>
                    <a:pt x="10706" y="2511"/>
                  </a:cubicBezTo>
                  <a:cubicBezTo>
                    <a:pt x="10614" y="2877"/>
                    <a:pt x="10591" y="3219"/>
                    <a:pt x="10614" y="3561"/>
                  </a:cubicBezTo>
                  <a:cubicBezTo>
                    <a:pt x="10500" y="3927"/>
                    <a:pt x="10386" y="4269"/>
                    <a:pt x="10340" y="4657"/>
                  </a:cubicBezTo>
                  <a:cubicBezTo>
                    <a:pt x="10340" y="4657"/>
                    <a:pt x="10340" y="4657"/>
                    <a:pt x="10318" y="4680"/>
                  </a:cubicBezTo>
                  <a:cubicBezTo>
                    <a:pt x="10318" y="4748"/>
                    <a:pt x="10295" y="4840"/>
                    <a:pt x="10295" y="4931"/>
                  </a:cubicBezTo>
                  <a:cubicBezTo>
                    <a:pt x="10295" y="4931"/>
                    <a:pt x="10295" y="4954"/>
                    <a:pt x="10295" y="4954"/>
                  </a:cubicBezTo>
                  <a:cubicBezTo>
                    <a:pt x="10272" y="5022"/>
                    <a:pt x="10272" y="5114"/>
                    <a:pt x="10272" y="5182"/>
                  </a:cubicBezTo>
                  <a:cubicBezTo>
                    <a:pt x="10272" y="5182"/>
                    <a:pt x="10272" y="5205"/>
                    <a:pt x="10272" y="5228"/>
                  </a:cubicBezTo>
                  <a:cubicBezTo>
                    <a:pt x="10272" y="5296"/>
                    <a:pt x="10272" y="5387"/>
                    <a:pt x="10249" y="5456"/>
                  </a:cubicBezTo>
                  <a:cubicBezTo>
                    <a:pt x="10249" y="5456"/>
                    <a:pt x="10249" y="5479"/>
                    <a:pt x="10249" y="5479"/>
                  </a:cubicBezTo>
                  <a:cubicBezTo>
                    <a:pt x="10249" y="5661"/>
                    <a:pt x="10272" y="5844"/>
                    <a:pt x="10295" y="6027"/>
                  </a:cubicBezTo>
                  <a:cubicBezTo>
                    <a:pt x="10295" y="6049"/>
                    <a:pt x="10295" y="6049"/>
                    <a:pt x="10295" y="6072"/>
                  </a:cubicBezTo>
                  <a:cubicBezTo>
                    <a:pt x="10295" y="6163"/>
                    <a:pt x="10318" y="6232"/>
                    <a:pt x="10318" y="6278"/>
                  </a:cubicBezTo>
                  <a:cubicBezTo>
                    <a:pt x="10340" y="6323"/>
                    <a:pt x="10340" y="6346"/>
                    <a:pt x="10340" y="6369"/>
                  </a:cubicBezTo>
                  <a:cubicBezTo>
                    <a:pt x="10363" y="6437"/>
                    <a:pt x="10363" y="6506"/>
                    <a:pt x="10386" y="6551"/>
                  </a:cubicBezTo>
                  <a:cubicBezTo>
                    <a:pt x="10409" y="6597"/>
                    <a:pt x="10409" y="6620"/>
                    <a:pt x="10409" y="6666"/>
                  </a:cubicBezTo>
                  <a:cubicBezTo>
                    <a:pt x="10432" y="6711"/>
                    <a:pt x="10454" y="6780"/>
                    <a:pt x="10477" y="6825"/>
                  </a:cubicBezTo>
                  <a:cubicBezTo>
                    <a:pt x="10477" y="6871"/>
                    <a:pt x="10500" y="6894"/>
                    <a:pt x="10523" y="6940"/>
                  </a:cubicBezTo>
                  <a:cubicBezTo>
                    <a:pt x="10546" y="7008"/>
                    <a:pt x="10569" y="7054"/>
                    <a:pt x="10591" y="7099"/>
                  </a:cubicBezTo>
                  <a:cubicBezTo>
                    <a:pt x="10614" y="7145"/>
                    <a:pt x="10614" y="7191"/>
                    <a:pt x="10637" y="7213"/>
                  </a:cubicBezTo>
                  <a:cubicBezTo>
                    <a:pt x="10683" y="7282"/>
                    <a:pt x="10706" y="7328"/>
                    <a:pt x="10751" y="7396"/>
                  </a:cubicBezTo>
                  <a:cubicBezTo>
                    <a:pt x="10751" y="7396"/>
                    <a:pt x="10751" y="7419"/>
                    <a:pt x="10774" y="7419"/>
                  </a:cubicBezTo>
                  <a:cubicBezTo>
                    <a:pt x="10614" y="7784"/>
                    <a:pt x="10477" y="8172"/>
                    <a:pt x="10386" y="8537"/>
                  </a:cubicBezTo>
                  <a:cubicBezTo>
                    <a:pt x="10363" y="8560"/>
                    <a:pt x="10363" y="8560"/>
                    <a:pt x="10363" y="8560"/>
                  </a:cubicBezTo>
                  <a:cubicBezTo>
                    <a:pt x="10340" y="8720"/>
                    <a:pt x="10295" y="8857"/>
                    <a:pt x="10272" y="9017"/>
                  </a:cubicBezTo>
                  <a:lnTo>
                    <a:pt x="10249" y="9085"/>
                  </a:lnTo>
                  <a:cubicBezTo>
                    <a:pt x="10226" y="9222"/>
                    <a:pt x="10203" y="9359"/>
                    <a:pt x="10181" y="9496"/>
                  </a:cubicBezTo>
                  <a:cubicBezTo>
                    <a:pt x="10181" y="9542"/>
                    <a:pt x="10158" y="9564"/>
                    <a:pt x="10158" y="9610"/>
                  </a:cubicBezTo>
                  <a:cubicBezTo>
                    <a:pt x="10158" y="9747"/>
                    <a:pt x="10135" y="9884"/>
                    <a:pt x="10135" y="9998"/>
                  </a:cubicBezTo>
                  <a:lnTo>
                    <a:pt x="10112" y="10021"/>
                  </a:lnTo>
                  <a:cubicBezTo>
                    <a:pt x="10112" y="10067"/>
                    <a:pt x="10112" y="10089"/>
                    <a:pt x="10112" y="10135"/>
                  </a:cubicBezTo>
                  <a:cubicBezTo>
                    <a:pt x="10112" y="10318"/>
                    <a:pt x="10089" y="10477"/>
                    <a:pt x="10089" y="10637"/>
                  </a:cubicBezTo>
                  <a:cubicBezTo>
                    <a:pt x="10089" y="10797"/>
                    <a:pt x="10112" y="10957"/>
                    <a:pt x="10112" y="11139"/>
                  </a:cubicBezTo>
                  <a:cubicBezTo>
                    <a:pt x="10112" y="11139"/>
                    <a:pt x="10112" y="11162"/>
                    <a:pt x="10112" y="11162"/>
                  </a:cubicBezTo>
                  <a:cubicBezTo>
                    <a:pt x="10135" y="11299"/>
                    <a:pt x="10135" y="11459"/>
                    <a:pt x="10158" y="11596"/>
                  </a:cubicBezTo>
                  <a:cubicBezTo>
                    <a:pt x="10158" y="11619"/>
                    <a:pt x="10158" y="11619"/>
                    <a:pt x="10158" y="11619"/>
                  </a:cubicBezTo>
                  <a:cubicBezTo>
                    <a:pt x="10272" y="12486"/>
                    <a:pt x="10523" y="13353"/>
                    <a:pt x="10911" y="14129"/>
                  </a:cubicBezTo>
                  <a:cubicBezTo>
                    <a:pt x="10911" y="14152"/>
                    <a:pt x="10934" y="14152"/>
                    <a:pt x="10934" y="14175"/>
                  </a:cubicBezTo>
                  <a:cubicBezTo>
                    <a:pt x="11071" y="14426"/>
                    <a:pt x="11208" y="14700"/>
                    <a:pt x="11367" y="14928"/>
                  </a:cubicBezTo>
                  <a:cubicBezTo>
                    <a:pt x="11367" y="14951"/>
                    <a:pt x="11390" y="14974"/>
                    <a:pt x="11390" y="14997"/>
                  </a:cubicBezTo>
                  <a:cubicBezTo>
                    <a:pt x="11619" y="15316"/>
                    <a:pt x="11847" y="15636"/>
                    <a:pt x="12121" y="15933"/>
                  </a:cubicBezTo>
                  <a:lnTo>
                    <a:pt x="12144" y="15978"/>
                  </a:lnTo>
                  <a:cubicBezTo>
                    <a:pt x="12303" y="16161"/>
                    <a:pt x="12440" y="16298"/>
                    <a:pt x="12600" y="16458"/>
                  </a:cubicBezTo>
                  <a:cubicBezTo>
                    <a:pt x="12577" y="16617"/>
                    <a:pt x="12554" y="16777"/>
                    <a:pt x="12554" y="16960"/>
                  </a:cubicBezTo>
                  <a:lnTo>
                    <a:pt x="1735" y="17918"/>
                  </a:lnTo>
                  <a:cubicBezTo>
                    <a:pt x="1028" y="17964"/>
                    <a:pt x="457" y="18443"/>
                    <a:pt x="229" y="19105"/>
                  </a:cubicBezTo>
                  <a:cubicBezTo>
                    <a:pt x="0" y="19744"/>
                    <a:pt x="183" y="20475"/>
                    <a:pt x="685" y="20954"/>
                  </a:cubicBezTo>
                  <a:cubicBezTo>
                    <a:pt x="822" y="21068"/>
                    <a:pt x="936" y="21205"/>
                    <a:pt x="1028" y="21342"/>
                  </a:cubicBezTo>
                  <a:cubicBezTo>
                    <a:pt x="1050" y="21342"/>
                    <a:pt x="1050" y="21342"/>
                    <a:pt x="1050" y="21365"/>
                  </a:cubicBezTo>
                  <a:cubicBezTo>
                    <a:pt x="1073" y="21388"/>
                    <a:pt x="1096" y="21411"/>
                    <a:pt x="1119" y="21456"/>
                  </a:cubicBezTo>
                  <a:lnTo>
                    <a:pt x="1119" y="21479"/>
                  </a:lnTo>
                  <a:cubicBezTo>
                    <a:pt x="1142" y="21502"/>
                    <a:pt x="1165" y="21525"/>
                    <a:pt x="1165" y="21548"/>
                  </a:cubicBezTo>
                  <a:cubicBezTo>
                    <a:pt x="1187" y="21548"/>
                    <a:pt x="1187" y="21593"/>
                    <a:pt x="1187" y="21593"/>
                  </a:cubicBezTo>
                  <a:cubicBezTo>
                    <a:pt x="1210" y="21616"/>
                    <a:pt x="1210" y="21639"/>
                    <a:pt x="1233" y="21639"/>
                  </a:cubicBezTo>
                  <a:lnTo>
                    <a:pt x="1233" y="21685"/>
                  </a:lnTo>
                  <a:cubicBezTo>
                    <a:pt x="1233" y="21685"/>
                    <a:pt x="1279" y="21776"/>
                    <a:pt x="1279" y="21776"/>
                  </a:cubicBezTo>
                  <a:cubicBezTo>
                    <a:pt x="1279" y="21799"/>
                    <a:pt x="1279" y="21822"/>
                    <a:pt x="1302" y="21822"/>
                  </a:cubicBezTo>
                  <a:lnTo>
                    <a:pt x="1302" y="21844"/>
                  </a:lnTo>
                  <a:cubicBezTo>
                    <a:pt x="1302" y="21867"/>
                    <a:pt x="1302" y="21890"/>
                    <a:pt x="1324" y="21936"/>
                  </a:cubicBezTo>
                  <a:cubicBezTo>
                    <a:pt x="1324" y="21959"/>
                    <a:pt x="1324" y="21981"/>
                    <a:pt x="1324" y="22004"/>
                  </a:cubicBezTo>
                  <a:lnTo>
                    <a:pt x="1324" y="22027"/>
                  </a:lnTo>
                  <a:cubicBezTo>
                    <a:pt x="1347" y="22050"/>
                    <a:pt x="1347" y="22073"/>
                    <a:pt x="1347" y="22073"/>
                  </a:cubicBezTo>
                  <a:lnTo>
                    <a:pt x="1347" y="22095"/>
                  </a:lnTo>
                  <a:cubicBezTo>
                    <a:pt x="1347" y="22118"/>
                    <a:pt x="1347" y="22141"/>
                    <a:pt x="1347" y="22164"/>
                  </a:cubicBezTo>
                  <a:lnTo>
                    <a:pt x="1347" y="22187"/>
                  </a:lnTo>
                  <a:cubicBezTo>
                    <a:pt x="1347" y="22210"/>
                    <a:pt x="1347" y="22232"/>
                    <a:pt x="1347" y="22232"/>
                  </a:cubicBezTo>
                  <a:lnTo>
                    <a:pt x="1324" y="22347"/>
                  </a:lnTo>
                  <a:cubicBezTo>
                    <a:pt x="1324" y="22369"/>
                    <a:pt x="1324" y="22392"/>
                    <a:pt x="1324" y="22415"/>
                  </a:cubicBezTo>
                  <a:cubicBezTo>
                    <a:pt x="1324" y="22415"/>
                    <a:pt x="1324" y="22484"/>
                    <a:pt x="1302" y="22484"/>
                  </a:cubicBezTo>
                  <a:lnTo>
                    <a:pt x="1279" y="22598"/>
                  </a:lnTo>
                  <a:cubicBezTo>
                    <a:pt x="1279" y="22620"/>
                    <a:pt x="1279" y="22643"/>
                    <a:pt x="1279" y="22643"/>
                  </a:cubicBezTo>
                  <a:lnTo>
                    <a:pt x="1256" y="22689"/>
                  </a:lnTo>
                  <a:lnTo>
                    <a:pt x="1233" y="22780"/>
                  </a:lnTo>
                  <a:lnTo>
                    <a:pt x="1210" y="22849"/>
                  </a:lnTo>
                  <a:lnTo>
                    <a:pt x="1165" y="22940"/>
                  </a:lnTo>
                  <a:cubicBezTo>
                    <a:pt x="1142" y="22963"/>
                    <a:pt x="1119" y="22986"/>
                    <a:pt x="1119" y="23031"/>
                  </a:cubicBezTo>
                  <a:cubicBezTo>
                    <a:pt x="1050" y="23145"/>
                    <a:pt x="982" y="23237"/>
                    <a:pt x="959" y="23282"/>
                  </a:cubicBezTo>
                  <a:cubicBezTo>
                    <a:pt x="571" y="23716"/>
                    <a:pt x="457" y="24310"/>
                    <a:pt x="617" y="24880"/>
                  </a:cubicBezTo>
                  <a:cubicBezTo>
                    <a:pt x="777" y="25451"/>
                    <a:pt x="1210" y="25884"/>
                    <a:pt x="1781" y="26067"/>
                  </a:cubicBezTo>
                  <a:lnTo>
                    <a:pt x="3926" y="26752"/>
                  </a:lnTo>
                  <a:cubicBezTo>
                    <a:pt x="3926" y="26752"/>
                    <a:pt x="3949" y="26797"/>
                    <a:pt x="3949" y="26797"/>
                  </a:cubicBezTo>
                  <a:cubicBezTo>
                    <a:pt x="3972" y="26820"/>
                    <a:pt x="3995" y="26843"/>
                    <a:pt x="3995" y="26866"/>
                  </a:cubicBezTo>
                  <a:cubicBezTo>
                    <a:pt x="3995" y="26866"/>
                    <a:pt x="4018" y="26912"/>
                    <a:pt x="4018" y="26912"/>
                  </a:cubicBezTo>
                  <a:cubicBezTo>
                    <a:pt x="4041" y="26934"/>
                    <a:pt x="4041" y="26957"/>
                    <a:pt x="4041" y="26980"/>
                  </a:cubicBezTo>
                  <a:lnTo>
                    <a:pt x="4063" y="27003"/>
                  </a:lnTo>
                  <a:cubicBezTo>
                    <a:pt x="4063" y="27003"/>
                    <a:pt x="4086" y="27026"/>
                    <a:pt x="4086" y="27049"/>
                  </a:cubicBezTo>
                  <a:lnTo>
                    <a:pt x="4109" y="27094"/>
                  </a:lnTo>
                  <a:cubicBezTo>
                    <a:pt x="4109" y="27117"/>
                    <a:pt x="4109" y="27140"/>
                    <a:pt x="4132" y="27163"/>
                  </a:cubicBezTo>
                  <a:cubicBezTo>
                    <a:pt x="4132" y="27163"/>
                    <a:pt x="4132" y="27163"/>
                    <a:pt x="4132" y="27186"/>
                  </a:cubicBezTo>
                  <a:cubicBezTo>
                    <a:pt x="4132" y="27208"/>
                    <a:pt x="4132" y="27208"/>
                    <a:pt x="4155" y="27231"/>
                  </a:cubicBezTo>
                  <a:lnTo>
                    <a:pt x="4155" y="27277"/>
                  </a:lnTo>
                  <a:cubicBezTo>
                    <a:pt x="4155" y="27277"/>
                    <a:pt x="4155" y="27300"/>
                    <a:pt x="4155" y="27322"/>
                  </a:cubicBezTo>
                  <a:lnTo>
                    <a:pt x="4155" y="27345"/>
                  </a:lnTo>
                  <a:cubicBezTo>
                    <a:pt x="4155" y="27368"/>
                    <a:pt x="4178" y="27391"/>
                    <a:pt x="4178" y="27414"/>
                  </a:cubicBezTo>
                  <a:cubicBezTo>
                    <a:pt x="4178" y="27437"/>
                    <a:pt x="4178" y="27459"/>
                    <a:pt x="4178" y="27482"/>
                  </a:cubicBezTo>
                  <a:lnTo>
                    <a:pt x="4178" y="27505"/>
                  </a:lnTo>
                  <a:cubicBezTo>
                    <a:pt x="4178" y="27528"/>
                    <a:pt x="4178" y="27551"/>
                    <a:pt x="4178" y="27574"/>
                  </a:cubicBezTo>
                  <a:cubicBezTo>
                    <a:pt x="4178" y="27574"/>
                    <a:pt x="4178" y="27574"/>
                    <a:pt x="4178" y="27596"/>
                  </a:cubicBezTo>
                  <a:cubicBezTo>
                    <a:pt x="4178" y="27596"/>
                    <a:pt x="4178" y="27619"/>
                    <a:pt x="4155" y="27642"/>
                  </a:cubicBezTo>
                  <a:lnTo>
                    <a:pt x="4155" y="27665"/>
                  </a:lnTo>
                  <a:cubicBezTo>
                    <a:pt x="4155" y="27688"/>
                    <a:pt x="4155" y="27756"/>
                    <a:pt x="4155" y="27756"/>
                  </a:cubicBezTo>
                  <a:cubicBezTo>
                    <a:pt x="4155" y="27779"/>
                    <a:pt x="4132" y="27802"/>
                    <a:pt x="4132" y="27825"/>
                  </a:cubicBezTo>
                  <a:cubicBezTo>
                    <a:pt x="4132" y="27825"/>
                    <a:pt x="4109" y="27916"/>
                    <a:pt x="4109" y="27916"/>
                  </a:cubicBezTo>
                  <a:cubicBezTo>
                    <a:pt x="4109" y="27939"/>
                    <a:pt x="4109" y="27962"/>
                    <a:pt x="4086" y="27962"/>
                  </a:cubicBezTo>
                  <a:lnTo>
                    <a:pt x="4063" y="28030"/>
                  </a:lnTo>
                  <a:lnTo>
                    <a:pt x="4063" y="28099"/>
                  </a:lnTo>
                  <a:lnTo>
                    <a:pt x="4018" y="28167"/>
                  </a:lnTo>
                  <a:cubicBezTo>
                    <a:pt x="4018" y="28167"/>
                    <a:pt x="3972" y="28258"/>
                    <a:pt x="3972" y="28258"/>
                  </a:cubicBezTo>
                  <a:cubicBezTo>
                    <a:pt x="3972" y="28281"/>
                    <a:pt x="3949" y="28304"/>
                    <a:pt x="3949" y="28350"/>
                  </a:cubicBezTo>
                  <a:cubicBezTo>
                    <a:pt x="3904" y="28418"/>
                    <a:pt x="3881" y="28464"/>
                    <a:pt x="3835" y="28509"/>
                  </a:cubicBezTo>
                  <a:cubicBezTo>
                    <a:pt x="3538" y="28601"/>
                    <a:pt x="3265" y="28783"/>
                    <a:pt x="3036" y="29012"/>
                  </a:cubicBezTo>
                  <a:cubicBezTo>
                    <a:pt x="3036" y="29034"/>
                    <a:pt x="2991" y="29080"/>
                    <a:pt x="2991" y="29080"/>
                  </a:cubicBezTo>
                  <a:cubicBezTo>
                    <a:pt x="2991" y="29080"/>
                    <a:pt x="2968" y="29126"/>
                    <a:pt x="2945" y="29126"/>
                  </a:cubicBezTo>
                  <a:cubicBezTo>
                    <a:pt x="2671" y="29468"/>
                    <a:pt x="2009" y="30404"/>
                    <a:pt x="1781" y="31751"/>
                  </a:cubicBezTo>
                  <a:cubicBezTo>
                    <a:pt x="1781" y="31773"/>
                    <a:pt x="1758" y="31773"/>
                    <a:pt x="1758" y="31796"/>
                  </a:cubicBezTo>
                  <a:cubicBezTo>
                    <a:pt x="1758" y="31842"/>
                    <a:pt x="1758" y="31888"/>
                    <a:pt x="1735" y="31933"/>
                  </a:cubicBezTo>
                  <a:cubicBezTo>
                    <a:pt x="1735" y="31956"/>
                    <a:pt x="1735" y="31979"/>
                    <a:pt x="1735" y="32002"/>
                  </a:cubicBezTo>
                  <a:cubicBezTo>
                    <a:pt x="1735" y="32047"/>
                    <a:pt x="1735" y="32093"/>
                    <a:pt x="1712" y="32139"/>
                  </a:cubicBezTo>
                  <a:lnTo>
                    <a:pt x="1712" y="32207"/>
                  </a:lnTo>
                  <a:cubicBezTo>
                    <a:pt x="1712" y="32253"/>
                    <a:pt x="1712" y="32298"/>
                    <a:pt x="1690" y="32344"/>
                  </a:cubicBezTo>
                  <a:cubicBezTo>
                    <a:pt x="1690" y="32367"/>
                    <a:pt x="1690" y="32390"/>
                    <a:pt x="1690" y="32413"/>
                  </a:cubicBezTo>
                  <a:cubicBezTo>
                    <a:pt x="1690" y="32458"/>
                    <a:pt x="1690" y="32527"/>
                    <a:pt x="1690" y="32595"/>
                  </a:cubicBezTo>
                  <a:cubicBezTo>
                    <a:pt x="1690" y="32618"/>
                    <a:pt x="1690" y="32641"/>
                    <a:pt x="1690" y="32664"/>
                  </a:cubicBezTo>
                  <a:cubicBezTo>
                    <a:pt x="1690" y="32709"/>
                    <a:pt x="1690" y="32755"/>
                    <a:pt x="1690" y="32801"/>
                  </a:cubicBezTo>
                  <a:cubicBezTo>
                    <a:pt x="1690" y="32801"/>
                    <a:pt x="1690" y="32892"/>
                    <a:pt x="1690" y="32892"/>
                  </a:cubicBezTo>
                  <a:cubicBezTo>
                    <a:pt x="1690" y="32937"/>
                    <a:pt x="1690" y="32983"/>
                    <a:pt x="1690" y="33052"/>
                  </a:cubicBezTo>
                  <a:lnTo>
                    <a:pt x="1690" y="33097"/>
                  </a:lnTo>
                  <a:cubicBezTo>
                    <a:pt x="1712" y="33166"/>
                    <a:pt x="1712" y="33234"/>
                    <a:pt x="1712" y="33326"/>
                  </a:cubicBezTo>
                  <a:lnTo>
                    <a:pt x="1712" y="33371"/>
                  </a:lnTo>
                  <a:cubicBezTo>
                    <a:pt x="1735" y="33417"/>
                    <a:pt x="1735" y="33485"/>
                    <a:pt x="1735" y="33554"/>
                  </a:cubicBezTo>
                  <a:lnTo>
                    <a:pt x="1758" y="33599"/>
                  </a:lnTo>
                  <a:cubicBezTo>
                    <a:pt x="1758" y="33668"/>
                    <a:pt x="1781" y="33714"/>
                    <a:pt x="1781" y="33782"/>
                  </a:cubicBezTo>
                  <a:lnTo>
                    <a:pt x="1781" y="33828"/>
                  </a:lnTo>
                  <a:cubicBezTo>
                    <a:pt x="1804" y="33896"/>
                    <a:pt x="1827" y="33987"/>
                    <a:pt x="1849" y="34056"/>
                  </a:cubicBezTo>
                  <a:cubicBezTo>
                    <a:pt x="1849" y="34079"/>
                    <a:pt x="1849" y="34102"/>
                    <a:pt x="1849" y="34102"/>
                  </a:cubicBezTo>
                  <a:cubicBezTo>
                    <a:pt x="1872" y="34170"/>
                    <a:pt x="1872" y="34239"/>
                    <a:pt x="1895" y="34307"/>
                  </a:cubicBezTo>
                  <a:lnTo>
                    <a:pt x="1918" y="34353"/>
                  </a:lnTo>
                  <a:cubicBezTo>
                    <a:pt x="1941" y="34421"/>
                    <a:pt x="1963" y="34490"/>
                    <a:pt x="1963" y="34558"/>
                  </a:cubicBezTo>
                  <a:lnTo>
                    <a:pt x="1986" y="34604"/>
                  </a:lnTo>
                  <a:cubicBezTo>
                    <a:pt x="2055" y="34764"/>
                    <a:pt x="2100" y="34923"/>
                    <a:pt x="2169" y="35083"/>
                  </a:cubicBezTo>
                  <a:lnTo>
                    <a:pt x="2192" y="35106"/>
                  </a:lnTo>
                  <a:lnTo>
                    <a:pt x="3789" y="34421"/>
                  </a:lnTo>
                  <a:lnTo>
                    <a:pt x="2192" y="35129"/>
                  </a:lnTo>
                  <a:cubicBezTo>
                    <a:pt x="2215" y="35197"/>
                    <a:pt x="2260" y="35266"/>
                    <a:pt x="2283" y="35334"/>
                  </a:cubicBezTo>
                  <a:lnTo>
                    <a:pt x="2306" y="35380"/>
                  </a:lnTo>
                  <a:cubicBezTo>
                    <a:pt x="2717" y="36202"/>
                    <a:pt x="3310" y="37023"/>
                    <a:pt x="4086" y="37776"/>
                  </a:cubicBezTo>
                  <a:cubicBezTo>
                    <a:pt x="4406" y="38096"/>
                    <a:pt x="4862" y="38279"/>
                    <a:pt x="5319" y="38279"/>
                  </a:cubicBezTo>
                  <a:lnTo>
                    <a:pt x="27642" y="38279"/>
                  </a:lnTo>
                  <a:cubicBezTo>
                    <a:pt x="27870" y="38279"/>
                    <a:pt x="28121" y="38233"/>
                    <a:pt x="28327" y="38142"/>
                  </a:cubicBezTo>
                  <a:lnTo>
                    <a:pt x="36384" y="34672"/>
                  </a:lnTo>
                  <a:cubicBezTo>
                    <a:pt x="36932" y="34444"/>
                    <a:pt x="37343" y="33987"/>
                    <a:pt x="37434" y="33394"/>
                  </a:cubicBezTo>
                  <a:cubicBezTo>
                    <a:pt x="37548" y="32823"/>
                    <a:pt x="37366" y="32230"/>
                    <a:pt x="36955" y="31842"/>
                  </a:cubicBezTo>
                  <a:cubicBezTo>
                    <a:pt x="36932" y="31796"/>
                    <a:pt x="36841" y="31705"/>
                    <a:pt x="36749" y="31568"/>
                  </a:cubicBezTo>
                  <a:cubicBezTo>
                    <a:pt x="36726" y="31522"/>
                    <a:pt x="36704" y="31500"/>
                    <a:pt x="36704" y="31477"/>
                  </a:cubicBezTo>
                  <a:cubicBezTo>
                    <a:pt x="36704" y="31477"/>
                    <a:pt x="36635" y="31363"/>
                    <a:pt x="36635" y="31363"/>
                  </a:cubicBezTo>
                  <a:lnTo>
                    <a:pt x="36589" y="31294"/>
                  </a:lnTo>
                  <a:lnTo>
                    <a:pt x="36567" y="31248"/>
                  </a:lnTo>
                  <a:lnTo>
                    <a:pt x="36544" y="31157"/>
                  </a:lnTo>
                  <a:cubicBezTo>
                    <a:pt x="36521" y="31134"/>
                    <a:pt x="36521" y="31111"/>
                    <a:pt x="36498" y="31089"/>
                  </a:cubicBezTo>
                  <a:lnTo>
                    <a:pt x="36475" y="30997"/>
                  </a:lnTo>
                  <a:cubicBezTo>
                    <a:pt x="36453" y="30975"/>
                    <a:pt x="36453" y="30929"/>
                    <a:pt x="36453" y="30906"/>
                  </a:cubicBezTo>
                  <a:cubicBezTo>
                    <a:pt x="36453" y="30906"/>
                    <a:pt x="36430" y="30838"/>
                    <a:pt x="36430" y="30815"/>
                  </a:cubicBezTo>
                  <a:lnTo>
                    <a:pt x="36407" y="30792"/>
                  </a:lnTo>
                  <a:cubicBezTo>
                    <a:pt x="36407" y="30769"/>
                    <a:pt x="36407" y="30746"/>
                    <a:pt x="36407" y="30723"/>
                  </a:cubicBezTo>
                  <a:cubicBezTo>
                    <a:pt x="36407" y="30723"/>
                    <a:pt x="36407" y="30701"/>
                    <a:pt x="36407" y="30701"/>
                  </a:cubicBezTo>
                  <a:cubicBezTo>
                    <a:pt x="36407" y="30678"/>
                    <a:pt x="36407" y="30655"/>
                    <a:pt x="36384" y="30632"/>
                  </a:cubicBezTo>
                  <a:lnTo>
                    <a:pt x="36384" y="30609"/>
                  </a:lnTo>
                  <a:cubicBezTo>
                    <a:pt x="36384" y="30586"/>
                    <a:pt x="36384" y="30564"/>
                    <a:pt x="36384" y="30541"/>
                  </a:cubicBezTo>
                  <a:lnTo>
                    <a:pt x="36384" y="30518"/>
                  </a:lnTo>
                  <a:cubicBezTo>
                    <a:pt x="36384" y="30495"/>
                    <a:pt x="36384" y="30472"/>
                    <a:pt x="36384" y="30450"/>
                  </a:cubicBezTo>
                  <a:cubicBezTo>
                    <a:pt x="36384" y="30450"/>
                    <a:pt x="36384" y="30427"/>
                    <a:pt x="36384" y="30427"/>
                  </a:cubicBezTo>
                  <a:cubicBezTo>
                    <a:pt x="36384" y="30404"/>
                    <a:pt x="36384" y="30381"/>
                    <a:pt x="36384" y="30335"/>
                  </a:cubicBezTo>
                  <a:cubicBezTo>
                    <a:pt x="36384" y="30335"/>
                    <a:pt x="36407" y="30335"/>
                    <a:pt x="36407" y="30313"/>
                  </a:cubicBezTo>
                  <a:cubicBezTo>
                    <a:pt x="36407" y="30290"/>
                    <a:pt x="36407" y="30267"/>
                    <a:pt x="36407" y="30244"/>
                  </a:cubicBezTo>
                  <a:lnTo>
                    <a:pt x="36407" y="30221"/>
                  </a:lnTo>
                  <a:cubicBezTo>
                    <a:pt x="36430" y="30198"/>
                    <a:pt x="36430" y="30176"/>
                    <a:pt x="36430" y="30153"/>
                  </a:cubicBezTo>
                  <a:cubicBezTo>
                    <a:pt x="36430" y="30130"/>
                    <a:pt x="36430" y="30130"/>
                    <a:pt x="36430" y="30130"/>
                  </a:cubicBezTo>
                  <a:lnTo>
                    <a:pt x="36453" y="30084"/>
                  </a:lnTo>
                  <a:cubicBezTo>
                    <a:pt x="36453" y="30062"/>
                    <a:pt x="36453" y="30039"/>
                    <a:pt x="36475" y="30039"/>
                  </a:cubicBezTo>
                  <a:cubicBezTo>
                    <a:pt x="36475" y="30016"/>
                    <a:pt x="36475" y="30016"/>
                    <a:pt x="36475" y="30016"/>
                  </a:cubicBezTo>
                  <a:cubicBezTo>
                    <a:pt x="36475" y="29970"/>
                    <a:pt x="36498" y="29947"/>
                    <a:pt x="36498" y="29925"/>
                  </a:cubicBezTo>
                  <a:lnTo>
                    <a:pt x="36521" y="29879"/>
                  </a:lnTo>
                  <a:cubicBezTo>
                    <a:pt x="36544" y="29856"/>
                    <a:pt x="36544" y="29810"/>
                    <a:pt x="36567" y="29788"/>
                  </a:cubicBezTo>
                  <a:lnTo>
                    <a:pt x="36589" y="29765"/>
                  </a:lnTo>
                  <a:cubicBezTo>
                    <a:pt x="36612" y="29719"/>
                    <a:pt x="36612" y="29673"/>
                    <a:pt x="36635" y="29651"/>
                  </a:cubicBezTo>
                  <a:lnTo>
                    <a:pt x="36658" y="29628"/>
                  </a:lnTo>
                  <a:cubicBezTo>
                    <a:pt x="36749" y="29468"/>
                    <a:pt x="36863" y="29308"/>
                    <a:pt x="37000" y="29148"/>
                  </a:cubicBezTo>
                  <a:cubicBezTo>
                    <a:pt x="37457" y="28646"/>
                    <a:pt x="37571" y="27893"/>
                    <a:pt x="37297" y="27254"/>
                  </a:cubicBezTo>
                  <a:cubicBezTo>
                    <a:pt x="37183" y="27026"/>
                    <a:pt x="37046" y="26820"/>
                    <a:pt x="36863" y="26661"/>
                  </a:cubicBezTo>
                  <a:cubicBezTo>
                    <a:pt x="36863" y="26615"/>
                    <a:pt x="36841" y="26546"/>
                    <a:pt x="36841" y="26501"/>
                  </a:cubicBezTo>
                  <a:cubicBezTo>
                    <a:pt x="36841" y="26455"/>
                    <a:pt x="36841" y="26432"/>
                    <a:pt x="36841" y="26409"/>
                  </a:cubicBezTo>
                  <a:cubicBezTo>
                    <a:pt x="36818" y="26318"/>
                    <a:pt x="36818" y="26250"/>
                    <a:pt x="36795" y="26158"/>
                  </a:cubicBezTo>
                  <a:cubicBezTo>
                    <a:pt x="36795" y="26136"/>
                    <a:pt x="36795" y="26136"/>
                    <a:pt x="36795" y="26113"/>
                  </a:cubicBezTo>
                  <a:cubicBezTo>
                    <a:pt x="36795" y="26021"/>
                    <a:pt x="36772" y="25930"/>
                    <a:pt x="36749" y="25839"/>
                  </a:cubicBezTo>
                  <a:lnTo>
                    <a:pt x="36726" y="25793"/>
                  </a:lnTo>
                  <a:cubicBezTo>
                    <a:pt x="36726" y="25679"/>
                    <a:pt x="36704" y="25588"/>
                    <a:pt x="36681" y="25519"/>
                  </a:cubicBezTo>
                  <a:cubicBezTo>
                    <a:pt x="36293" y="24150"/>
                    <a:pt x="35494" y="23305"/>
                    <a:pt x="35266" y="23077"/>
                  </a:cubicBezTo>
                  <a:lnTo>
                    <a:pt x="35243" y="23054"/>
                  </a:lnTo>
                  <a:cubicBezTo>
                    <a:pt x="34969" y="22780"/>
                    <a:pt x="34626" y="22620"/>
                    <a:pt x="34261" y="22575"/>
                  </a:cubicBezTo>
                  <a:lnTo>
                    <a:pt x="33965" y="22525"/>
                  </a:lnTo>
                  <a:lnTo>
                    <a:pt x="33965" y="22525"/>
                  </a:lnTo>
                  <a:cubicBezTo>
                    <a:pt x="33987" y="22413"/>
                    <a:pt x="33988" y="22323"/>
                    <a:pt x="34010" y="22255"/>
                  </a:cubicBezTo>
                  <a:cubicBezTo>
                    <a:pt x="34010" y="22232"/>
                    <a:pt x="34010" y="22187"/>
                    <a:pt x="34010" y="22187"/>
                  </a:cubicBezTo>
                  <a:cubicBezTo>
                    <a:pt x="34010" y="22073"/>
                    <a:pt x="34033" y="21959"/>
                    <a:pt x="34033" y="21867"/>
                  </a:cubicBezTo>
                  <a:cubicBezTo>
                    <a:pt x="34033" y="21844"/>
                    <a:pt x="34033" y="21822"/>
                    <a:pt x="34033" y="21799"/>
                  </a:cubicBezTo>
                  <a:lnTo>
                    <a:pt x="32275" y="21753"/>
                  </a:lnTo>
                  <a:lnTo>
                    <a:pt x="34033" y="21776"/>
                  </a:lnTo>
                  <a:cubicBezTo>
                    <a:pt x="34033" y="21685"/>
                    <a:pt x="34033" y="21616"/>
                    <a:pt x="34033" y="21502"/>
                  </a:cubicBezTo>
                  <a:lnTo>
                    <a:pt x="34033" y="21456"/>
                  </a:lnTo>
                  <a:cubicBezTo>
                    <a:pt x="34033" y="21365"/>
                    <a:pt x="34033" y="21274"/>
                    <a:pt x="34010" y="21160"/>
                  </a:cubicBezTo>
                  <a:lnTo>
                    <a:pt x="34010" y="21091"/>
                  </a:lnTo>
                  <a:cubicBezTo>
                    <a:pt x="34010" y="21000"/>
                    <a:pt x="33987" y="20931"/>
                    <a:pt x="33987" y="20840"/>
                  </a:cubicBezTo>
                  <a:cubicBezTo>
                    <a:pt x="33987" y="20817"/>
                    <a:pt x="33965" y="20817"/>
                    <a:pt x="33965" y="20794"/>
                  </a:cubicBezTo>
                  <a:cubicBezTo>
                    <a:pt x="33965" y="20703"/>
                    <a:pt x="33942" y="20612"/>
                    <a:pt x="33919" y="20521"/>
                  </a:cubicBezTo>
                  <a:lnTo>
                    <a:pt x="33896" y="20452"/>
                  </a:lnTo>
                  <a:cubicBezTo>
                    <a:pt x="33896" y="20361"/>
                    <a:pt x="33873" y="20269"/>
                    <a:pt x="33850" y="20201"/>
                  </a:cubicBezTo>
                  <a:cubicBezTo>
                    <a:pt x="33508" y="18946"/>
                    <a:pt x="32800" y="18124"/>
                    <a:pt x="32481" y="17804"/>
                  </a:cubicBezTo>
                  <a:cubicBezTo>
                    <a:pt x="32481" y="17782"/>
                    <a:pt x="32458" y="17759"/>
                    <a:pt x="32435" y="17759"/>
                  </a:cubicBezTo>
                  <a:cubicBezTo>
                    <a:pt x="32435" y="17736"/>
                    <a:pt x="32390" y="17690"/>
                    <a:pt x="32367" y="17690"/>
                  </a:cubicBezTo>
                  <a:cubicBezTo>
                    <a:pt x="32116" y="17462"/>
                    <a:pt x="31796" y="17302"/>
                    <a:pt x="31431" y="17257"/>
                  </a:cubicBezTo>
                  <a:lnTo>
                    <a:pt x="25999" y="16503"/>
                  </a:lnTo>
                  <a:cubicBezTo>
                    <a:pt x="25976" y="16229"/>
                    <a:pt x="25953" y="15955"/>
                    <a:pt x="25907" y="15727"/>
                  </a:cubicBezTo>
                  <a:cubicBezTo>
                    <a:pt x="27048" y="14244"/>
                    <a:pt x="27665" y="12418"/>
                    <a:pt x="27665" y="10523"/>
                  </a:cubicBezTo>
                  <a:cubicBezTo>
                    <a:pt x="27665" y="9268"/>
                    <a:pt x="27414" y="8058"/>
                    <a:pt x="26889" y="6940"/>
                  </a:cubicBezTo>
                  <a:cubicBezTo>
                    <a:pt x="26934" y="6894"/>
                    <a:pt x="26980" y="6848"/>
                    <a:pt x="27026" y="6803"/>
                  </a:cubicBezTo>
                  <a:cubicBezTo>
                    <a:pt x="27071" y="6757"/>
                    <a:pt x="27117" y="6688"/>
                    <a:pt x="27163" y="6620"/>
                  </a:cubicBezTo>
                  <a:cubicBezTo>
                    <a:pt x="27185" y="6574"/>
                    <a:pt x="27231" y="6529"/>
                    <a:pt x="27254" y="6483"/>
                  </a:cubicBezTo>
                  <a:cubicBezTo>
                    <a:pt x="27300" y="6415"/>
                    <a:pt x="27345" y="6346"/>
                    <a:pt x="27368" y="6255"/>
                  </a:cubicBezTo>
                  <a:cubicBezTo>
                    <a:pt x="27391" y="6209"/>
                    <a:pt x="27414" y="6163"/>
                    <a:pt x="27437" y="6118"/>
                  </a:cubicBezTo>
                  <a:cubicBezTo>
                    <a:pt x="27482" y="6049"/>
                    <a:pt x="27505" y="5981"/>
                    <a:pt x="27528" y="5890"/>
                  </a:cubicBezTo>
                  <a:cubicBezTo>
                    <a:pt x="27551" y="5867"/>
                    <a:pt x="27551" y="5821"/>
                    <a:pt x="27573" y="5753"/>
                  </a:cubicBezTo>
                  <a:cubicBezTo>
                    <a:pt x="27573" y="5707"/>
                    <a:pt x="27596" y="5661"/>
                    <a:pt x="27619" y="5593"/>
                  </a:cubicBezTo>
                  <a:cubicBezTo>
                    <a:pt x="27619" y="5570"/>
                    <a:pt x="27619" y="5524"/>
                    <a:pt x="27642" y="5479"/>
                  </a:cubicBezTo>
                  <a:cubicBezTo>
                    <a:pt x="27642" y="5433"/>
                    <a:pt x="27642" y="5410"/>
                    <a:pt x="27642" y="5365"/>
                  </a:cubicBezTo>
                  <a:cubicBezTo>
                    <a:pt x="27779" y="4429"/>
                    <a:pt x="27482" y="3310"/>
                    <a:pt x="26889" y="2352"/>
                  </a:cubicBezTo>
                  <a:cubicBezTo>
                    <a:pt x="26843" y="1781"/>
                    <a:pt x="26569" y="1210"/>
                    <a:pt x="26181" y="800"/>
                  </a:cubicBezTo>
                  <a:cubicBezTo>
                    <a:pt x="25725" y="297"/>
                    <a:pt x="25063" y="1"/>
                    <a:pt x="24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5588331" y="1400528"/>
              <a:ext cx="1088605" cy="273814"/>
            </a:xfrm>
            <a:custGeom>
              <a:avLst/>
              <a:gdLst/>
              <a:ahLst/>
              <a:cxnLst/>
              <a:rect l="l" t="t" r="r" b="b"/>
              <a:pathLst>
                <a:path w="33942" h="8538" extrusionOk="0">
                  <a:moveTo>
                    <a:pt x="33941" y="0"/>
                  </a:moveTo>
                  <a:lnTo>
                    <a:pt x="11504" y="92"/>
                  </a:lnTo>
                  <a:lnTo>
                    <a:pt x="2602" y="2214"/>
                  </a:lnTo>
                  <a:cubicBezTo>
                    <a:pt x="2602" y="2214"/>
                    <a:pt x="0" y="5090"/>
                    <a:pt x="3561" y="8537"/>
                  </a:cubicBezTo>
                  <a:lnTo>
                    <a:pt x="25884" y="8537"/>
                  </a:lnTo>
                  <a:lnTo>
                    <a:pt x="33941" y="5090"/>
                  </a:lnTo>
                  <a:cubicBezTo>
                    <a:pt x="33941" y="5090"/>
                    <a:pt x="31545" y="2694"/>
                    <a:pt x="33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5588331" y="1400528"/>
              <a:ext cx="1088605" cy="273814"/>
            </a:xfrm>
            <a:custGeom>
              <a:avLst/>
              <a:gdLst/>
              <a:ahLst/>
              <a:cxnLst/>
              <a:rect l="l" t="t" r="r" b="b"/>
              <a:pathLst>
                <a:path w="33942" h="8538" extrusionOk="0">
                  <a:moveTo>
                    <a:pt x="33941" y="0"/>
                  </a:moveTo>
                  <a:lnTo>
                    <a:pt x="22871" y="46"/>
                  </a:lnTo>
                  <a:lnTo>
                    <a:pt x="11504" y="92"/>
                  </a:lnTo>
                  <a:lnTo>
                    <a:pt x="2602" y="2214"/>
                  </a:lnTo>
                  <a:cubicBezTo>
                    <a:pt x="2602" y="2214"/>
                    <a:pt x="0" y="5090"/>
                    <a:pt x="3561" y="8537"/>
                  </a:cubicBezTo>
                  <a:lnTo>
                    <a:pt x="25884" y="8537"/>
                  </a:lnTo>
                  <a:cubicBezTo>
                    <a:pt x="20999" y="4862"/>
                    <a:pt x="25952" y="2214"/>
                    <a:pt x="25952" y="2214"/>
                  </a:cubicBezTo>
                  <a:lnTo>
                    <a:pt x="33827" y="137"/>
                  </a:lnTo>
                  <a:cubicBezTo>
                    <a:pt x="33850" y="92"/>
                    <a:pt x="33896" y="46"/>
                    <a:pt x="33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5669568" y="1400528"/>
              <a:ext cx="1007365" cy="73216"/>
            </a:xfrm>
            <a:custGeom>
              <a:avLst/>
              <a:gdLst/>
              <a:ahLst/>
              <a:cxnLst/>
              <a:rect l="l" t="t" r="r" b="b"/>
              <a:pathLst>
                <a:path w="31409" h="2283" extrusionOk="0">
                  <a:moveTo>
                    <a:pt x="31408" y="0"/>
                  </a:moveTo>
                  <a:lnTo>
                    <a:pt x="20338" y="46"/>
                  </a:lnTo>
                  <a:lnTo>
                    <a:pt x="8971" y="92"/>
                  </a:lnTo>
                  <a:lnTo>
                    <a:pt x="69" y="2214"/>
                  </a:lnTo>
                  <a:cubicBezTo>
                    <a:pt x="69" y="2214"/>
                    <a:pt x="46" y="2237"/>
                    <a:pt x="1" y="2283"/>
                  </a:cubicBezTo>
                  <a:lnTo>
                    <a:pt x="23305" y="2283"/>
                  </a:lnTo>
                  <a:cubicBezTo>
                    <a:pt x="23374" y="2237"/>
                    <a:pt x="23419" y="2214"/>
                    <a:pt x="23419" y="2214"/>
                  </a:cubicBezTo>
                  <a:lnTo>
                    <a:pt x="31294" y="137"/>
                  </a:lnTo>
                  <a:cubicBezTo>
                    <a:pt x="31317" y="92"/>
                    <a:pt x="31363" y="46"/>
                    <a:pt x="31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5669568" y="1400528"/>
              <a:ext cx="1007365" cy="73216"/>
            </a:xfrm>
            <a:custGeom>
              <a:avLst/>
              <a:gdLst/>
              <a:ahLst/>
              <a:cxnLst/>
              <a:rect l="l" t="t" r="r" b="b"/>
              <a:pathLst>
                <a:path w="31409" h="2283" extrusionOk="0">
                  <a:moveTo>
                    <a:pt x="31408" y="0"/>
                  </a:moveTo>
                  <a:lnTo>
                    <a:pt x="69" y="2214"/>
                  </a:lnTo>
                  <a:cubicBezTo>
                    <a:pt x="69" y="2214"/>
                    <a:pt x="46" y="2237"/>
                    <a:pt x="1" y="2283"/>
                  </a:cubicBezTo>
                  <a:lnTo>
                    <a:pt x="23305" y="2283"/>
                  </a:lnTo>
                  <a:cubicBezTo>
                    <a:pt x="23374" y="2237"/>
                    <a:pt x="23419" y="2214"/>
                    <a:pt x="23419" y="2214"/>
                  </a:cubicBezTo>
                  <a:lnTo>
                    <a:pt x="31294" y="137"/>
                  </a:lnTo>
                  <a:cubicBezTo>
                    <a:pt x="31317" y="92"/>
                    <a:pt x="31363" y="46"/>
                    <a:pt x="3140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5640287" y="1531570"/>
              <a:ext cx="724037" cy="87134"/>
            </a:xfrm>
            <a:custGeom>
              <a:avLst/>
              <a:gdLst/>
              <a:ahLst/>
              <a:cxnLst/>
              <a:rect l="l" t="t" r="r" b="b"/>
              <a:pathLst>
                <a:path w="22575" h="2717" extrusionOk="0">
                  <a:moveTo>
                    <a:pt x="138" y="0"/>
                  </a:moveTo>
                  <a:cubicBezTo>
                    <a:pt x="1" y="753"/>
                    <a:pt x="46" y="1689"/>
                    <a:pt x="594" y="2716"/>
                  </a:cubicBezTo>
                  <a:lnTo>
                    <a:pt x="22575" y="2716"/>
                  </a:lnTo>
                  <a:cubicBezTo>
                    <a:pt x="21936" y="1666"/>
                    <a:pt x="22027" y="731"/>
                    <a:pt x="2241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6370871" y="1424677"/>
              <a:ext cx="292116" cy="218910"/>
            </a:xfrm>
            <a:custGeom>
              <a:avLst/>
              <a:gdLst/>
              <a:ahLst/>
              <a:cxnLst/>
              <a:rect l="l" t="t" r="r" b="b"/>
              <a:pathLst>
                <a:path w="9108" h="6826" extrusionOk="0">
                  <a:moveTo>
                    <a:pt x="8993" y="1"/>
                  </a:moveTo>
                  <a:cubicBezTo>
                    <a:pt x="7190" y="617"/>
                    <a:pt x="1621" y="2306"/>
                    <a:pt x="1621" y="2306"/>
                  </a:cubicBezTo>
                  <a:cubicBezTo>
                    <a:pt x="1621" y="2306"/>
                    <a:pt x="0" y="3333"/>
                    <a:pt x="525" y="5045"/>
                  </a:cubicBezTo>
                  <a:cubicBezTo>
                    <a:pt x="1050" y="6780"/>
                    <a:pt x="1872" y="6825"/>
                    <a:pt x="1872" y="6825"/>
                  </a:cubicBezTo>
                  <a:lnTo>
                    <a:pt x="9108" y="3790"/>
                  </a:lnTo>
                  <a:cubicBezTo>
                    <a:pt x="8628" y="3036"/>
                    <a:pt x="8012" y="1598"/>
                    <a:pt x="8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6370871" y="1424677"/>
              <a:ext cx="288460" cy="214516"/>
            </a:xfrm>
            <a:custGeom>
              <a:avLst/>
              <a:gdLst/>
              <a:ahLst/>
              <a:cxnLst/>
              <a:rect l="l" t="t" r="r" b="b"/>
              <a:pathLst>
                <a:path w="8994" h="6689" extrusionOk="0">
                  <a:moveTo>
                    <a:pt x="8993" y="1"/>
                  </a:moveTo>
                  <a:lnTo>
                    <a:pt x="8993" y="1"/>
                  </a:lnTo>
                  <a:cubicBezTo>
                    <a:pt x="7190" y="617"/>
                    <a:pt x="1621" y="2306"/>
                    <a:pt x="1621" y="2306"/>
                  </a:cubicBezTo>
                  <a:cubicBezTo>
                    <a:pt x="1621" y="2306"/>
                    <a:pt x="0" y="3333"/>
                    <a:pt x="525" y="5045"/>
                  </a:cubicBezTo>
                  <a:cubicBezTo>
                    <a:pt x="845" y="6072"/>
                    <a:pt x="1256" y="6506"/>
                    <a:pt x="1552" y="6688"/>
                  </a:cubicBezTo>
                  <a:cubicBezTo>
                    <a:pt x="457" y="5159"/>
                    <a:pt x="1735" y="2899"/>
                    <a:pt x="1735" y="2899"/>
                  </a:cubicBezTo>
                  <a:lnTo>
                    <a:pt x="8697" y="594"/>
                  </a:lnTo>
                  <a:cubicBezTo>
                    <a:pt x="8765" y="411"/>
                    <a:pt x="8857" y="206"/>
                    <a:pt x="899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6464551" y="1450302"/>
              <a:ext cx="183070" cy="59458"/>
            </a:xfrm>
            <a:custGeom>
              <a:avLst/>
              <a:gdLst/>
              <a:ahLst/>
              <a:cxnLst/>
              <a:rect l="l" t="t" r="r" b="b"/>
              <a:pathLst>
                <a:path w="5708" h="1854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5547" y="46"/>
                    <a:pt x="5388" y="92"/>
                    <a:pt x="5228" y="137"/>
                  </a:cubicBezTo>
                  <a:cubicBezTo>
                    <a:pt x="4361" y="411"/>
                    <a:pt x="3493" y="685"/>
                    <a:pt x="3493" y="685"/>
                  </a:cubicBezTo>
                  <a:cubicBezTo>
                    <a:pt x="3493" y="685"/>
                    <a:pt x="2603" y="959"/>
                    <a:pt x="1736" y="1233"/>
                  </a:cubicBezTo>
                  <a:cubicBezTo>
                    <a:pt x="1302" y="1393"/>
                    <a:pt x="868" y="1530"/>
                    <a:pt x="549" y="1644"/>
                  </a:cubicBezTo>
                  <a:cubicBezTo>
                    <a:pt x="206" y="1758"/>
                    <a:pt x="1" y="1849"/>
                    <a:pt x="1" y="1849"/>
                  </a:cubicBezTo>
                  <a:cubicBezTo>
                    <a:pt x="1" y="1852"/>
                    <a:pt x="5" y="1854"/>
                    <a:pt x="13" y="1854"/>
                  </a:cubicBezTo>
                  <a:cubicBezTo>
                    <a:pt x="64" y="1854"/>
                    <a:pt x="275" y="1795"/>
                    <a:pt x="572" y="1735"/>
                  </a:cubicBezTo>
                  <a:cubicBezTo>
                    <a:pt x="891" y="1644"/>
                    <a:pt x="1348" y="1507"/>
                    <a:pt x="1781" y="1393"/>
                  </a:cubicBezTo>
                  <a:cubicBezTo>
                    <a:pt x="2671" y="1142"/>
                    <a:pt x="3562" y="891"/>
                    <a:pt x="3562" y="891"/>
                  </a:cubicBezTo>
                  <a:cubicBezTo>
                    <a:pt x="3562" y="891"/>
                    <a:pt x="4406" y="594"/>
                    <a:pt x="5274" y="297"/>
                  </a:cubicBezTo>
                  <a:cubicBezTo>
                    <a:pt x="5411" y="252"/>
                    <a:pt x="5525" y="206"/>
                    <a:pt x="5662" y="160"/>
                  </a:cubicBezTo>
                  <a:cubicBezTo>
                    <a:pt x="5662" y="115"/>
                    <a:pt x="5684" y="46"/>
                    <a:pt x="5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384757" y="1512520"/>
              <a:ext cx="141344" cy="62248"/>
            </a:xfrm>
            <a:custGeom>
              <a:avLst/>
              <a:gdLst/>
              <a:ahLst/>
              <a:cxnLst/>
              <a:rect l="l" t="t" r="r" b="b"/>
              <a:pathLst>
                <a:path w="4407" h="1941" extrusionOk="0">
                  <a:moveTo>
                    <a:pt x="4406" y="1"/>
                  </a:moveTo>
                  <a:cubicBezTo>
                    <a:pt x="4406" y="1"/>
                    <a:pt x="4224" y="69"/>
                    <a:pt x="3973" y="160"/>
                  </a:cubicBezTo>
                  <a:cubicBezTo>
                    <a:pt x="3699" y="275"/>
                    <a:pt x="3356" y="434"/>
                    <a:pt x="3014" y="571"/>
                  </a:cubicBezTo>
                  <a:cubicBezTo>
                    <a:pt x="2329" y="868"/>
                    <a:pt x="1622" y="1142"/>
                    <a:pt x="1622" y="1142"/>
                  </a:cubicBezTo>
                  <a:lnTo>
                    <a:pt x="1211" y="1325"/>
                  </a:lnTo>
                  <a:cubicBezTo>
                    <a:pt x="937" y="1439"/>
                    <a:pt x="594" y="1576"/>
                    <a:pt x="252" y="1713"/>
                  </a:cubicBezTo>
                  <a:cubicBezTo>
                    <a:pt x="161" y="1735"/>
                    <a:pt x="92" y="1781"/>
                    <a:pt x="1" y="1804"/>
                  </a:cubicBezTo>
                  <a:cubicBezTo>
                    <a:pt x="1" y="1850"/>
                    <a:pt x="1" y="1895"/>
                    <a:pt x="1" y="1941"/>
                  </a:cubicBezTo>
                  <a:cubicBezTo>
                    <a:pt x="115" y="1918"/>
                    <a:pt x="206" y="1895"/>
                    <a:pt x="298" y="1850"/>
                  </a:cubicBezTo>
                  <a:cubicBezTo>
                    <a:pt x="663" y="1735"/>
                    <a:pt x="1005" y="1621"/>
                    <a:pt x="1279" y="1507"/>
                  </a:cubicBezTo>
                  <a:cubicBezTo>
                    <a:pt x="1530" y="1416"/>
                    <a:pt x="1713" y="1347"/>
                    <a:pt x="1713" y="1347"/>
                  </a:cubicBezTo>
                  <a:cubicBezTo>
                    <a:pt x="1713" y="1347"/>
                    <a:pt x="2398" y="1051"/>
                    <a:pt x="3082" y="708"/>
                  </a:cubicBezTo>
                  <a:cubicBezTo>
                    <a:pt x="3425" y="548"/>
                    <a:pt x="3744" y="389"/>
                    <a:pt x="3995" y="252"/>
                  </a:cubicBezTo>
                  <a:cubicBezTo>
                    <a:pt x="4246" y="115"/>
                    <a:pt x="4406" y="24"/>
                    <a:pt x="4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6461632" y="1486895"/>
              <a:ext cx="181594" cy="71933"/>
            </a:xfrm>
            <a:custGeom>
              <a:avLst/>
              <a:gdLst/>
              <a:ahLst/>
              <a:cxnLst/>
              <a:rect l="l" t="t" r="r" b="b"/>
              <a:pathLst>
                <a:path w="5662" h="2243" extrusionOk="0">
                  <a:moveTo>
                    <a:pt x="5638" y="1"/>
                  </a:moveTo>
                  <a:cubicBezTo>
                    <a:pt x="5570" y="46"/>
                    <a:pt x="5479" y="92"/>
                    <a:pt x="5410" y="115"/>
                  </a:cubicBezTo>
                  <a:cubicBezTo>
                    <a:pt x="4497" y="480"/>
                    <a:pt x="3607" y="823"/>
                    <a:pt x="3607" y="823"/>
                  </a:cubicBezTo>
                  <a:cubicBezTo>
                    <a:pt x="3607" y="823"/>
                    <a:pt x="2694" y="1165"/>
                    <a:pt x="1804" y="1530"/>
                  </a:cubicBezTo>
                  <a:cubicBezTo>
                    <a:pt x="1347" y="1690"/>
                    <a:pt x="891" y="1872"/>
                    <a:pt x="548" y="2009"/>
                  </a:cubicBezTo>
                  <a:cubicBezTo>
                    <a:pt x="206" y="2146"/>
                    <a:pt x="1" y="2238"/>
                    <a:pt x="1" y="2238"/>
                  </a:cubicBezTo>
                  <a:cubicBezTo>
                    <a:pt x="1" y="2241"/>
                    <a:pt x="4" y="2242"/>
                    <a:pt x="12" y="2242"/>
                  </a:cubicBezTo>
                  <a:cubicBezTo>
                    <a:pt x="61" y="2242"/>
                    <a:pt x="273" y="2177"/>
                    <a:pt x="571" y="2078"/>
                  </a:cubicBezTo>
                  <a:cubicBezTo>
                    <a:pt x="936" y="1964"/>
                    <a:pt x="1393" y="1827"/>
                    <a:pt x="1849" y="1667"/>
                  </a:cubicBezTo>
                  <a:cubicBezTo>
                    <a:pt x="2762" y="1347"/>
                    <a:pt x="3676" y="1028"/>
                    <a:pt x="3676" y="1028"/>
                  </a:cubicBezTo>
                  <a:cubicBezTo>
                    <a:pt x="3676" y="1028"/>
                    <a:pt x="4566" y="640"/>
                    <a:pt x="5456" y="252"/>
                  </a:cubicBezTo>
                  <a:cubicBezTo>
                    <a:pt x="5524" y="229"/>
                    <a:pt x="5593" y="183"/>
                    <a:pt x="5661" y="161"/>
                  </a:cubicBezTo>
                  <a:cubicBezTo>
                    <a:pt x="5661" y="115"/>
                    <a:pt x="5638" y="69"/>
                    <a:pt x="5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6445532" y="1543212"/>
              <a:ext cx="148624" cy="55802"/>
            </a:xfrm>
            <a:custGeom>
              <a:avLst/>
              <a:gdLst/>
              <a:ahLst/>
              <a:cxnLst/>
              <a:rect l="l" t="t" r="r" b="b"/>
              <a:pathLst>
                <a:path w="4634" h="1740" extrusionOk="0">
                  <a:moveTo>
                    <a:pt x="4607" y="1"/>
                  </a:moveTo>
                  <a:cubicBezTo>
                    <a:pt x="4550" y="1"/>
                    <a:pt x="3988" y="195"/>
                    <a:pt x="3447" y="390"/>
                  </a:cubicBezTo>
                  <a:cubicBezTo>
                    <a:pt x="2876" y="619"/>
                    <a:pt x="2306" y="847"/>
                    <a:pt x="2306" y="847"/>
                  </a:cubicBezTo>
                  <a:cubicBezTo>
                    <a:pt x="2306" y="847"/>
                    <a:pt x="1735" y="1075"/>
                    <a:pt x="1165" y="1303"/>
                  </a:cubicBezTo>
                  <a:cubicBezTo>
                    <a:pt x="594" y="1532"/>
                    <a:pt x="0" y="1714"/>
                    <a:pt x="23" y="1737"/>
                  </a:cubicBezTo>
                  <a:cubicBezTo>
                    <a:pt x="23" y="1739"/>
                    <a:pt x="28" y="1740"/>
                    <a:pt x="36" y="1740"/>
                  </a:cubicBezTo>
                  <a:cubicBezTo>
                    <a:pt x="127" y="1740"/>
                    <a:pt x="688" y="1628"/>
                    <a:pt x="1210" y="1440"/>
                  </a:cubicBezTo>
                  <a:cubicBezTo>
                    <a:pt x="1804" y="1258"/>
                    <a:pt x="2374" y="1029"/>
                    <a:pt x="2374" y="1029"/>
                  </a:cubicBezTo>
                  <a:cubicBezTo>
                    <a:pt x="2374" y="1029"/>
                    <a:pt x="2945" y="801"/>
                    <a:pt x="3493" y="527"/>
                  </a:cubicBezTo>
                  <a:cubicBezTo>
                    <a:pt x="4063" y="276"/>
                    <a:pt x="4634" y="48"/>
                    <a:pt x="4611" y="2"/>
                  </a:cubicBezTo>
                  <a:cubicBezTo>
                    <a:pt x="4611" y="1"/>
                    <a:pt x="4610" y="1"/>
                    <a:pt x="4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750099" y="1473714"/>
              <a:ext cx="99585" cy="200630"/>
            </a:xfrm>
            <a:custGeom>
              <a:avLst/>
              <a:gdLst/>
              <a:ahLst/>
              <a:cxnLst/>
              <a:rect l="l" t="t" r="r" b="b"/>
              <a:pathLst>
                <a:path w="3105" h="6256" extrusionOk="0">
                  <a:moveTo>
                    <a:pt x="1142" y="1"/>
                  </a:moveTo>
                  <a:cubicBezTo>
                    <a:pt x="822" y="777"/>
                    <a:pt x="0" y="3493"/>
                    <a:pt x="2511" y="6255"/>
                  </a:cubicBezTo>
                  <a:lnTo>
                    <a:pt x="3105" y="6255"/>
                  </a:lnTo>
                  <a:cubicBezTo>
                    <a:pt x="69" y="3219"/>
                    <a:pt x="1484" y="275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5702505" y="1473714"/>
              <a:ext cx="99617" cy="200630"/>
            </a:xfrm>
            <a:custGeom>
              <a:avLst/>
              <a:gdLst/>
              <a:ahLst/>
              <a:cxnLst/>
              <a:rect l="l" t="t" r="r" b="b"/>
              <a:pathLst>
                <a:path w="3106" h="6256" extrusionOk="0">
                  <a:moveTo>
                    <a:pt x="1142" y="1"/>
                  </a:moveTo>
                  <a:cubicBezTo>
                    <a:pt x="822" y="777"/>
                    <a:pt x="1" y="3493"/>
                    <a:pt x="2512" y="6255"/>
                  </a:cubicBezTo>
                  <a:lnTo>
                    <a:pt x="3105" y="6255"/>
                  </a:lnTo>
                  <a:cubicBezTo>
                    <a:pt x="69" y="3219"/>
                    <a:pt x="1462" y="275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195922" y="1473714"/>
              <a:ext cx="99585" cy="200630"/>
            </a:xfrm>
            <a:custGeom>
              <a:avLst/>
              <a:gdLst/>
              <a:ahLst/>
              <a:cxnLst/>
              <a:rect l="l" t="t" r="r" b="b"/>
              <a:pathLst>
                <a:path w="3105" h="6256" extrusionOk="0">
                  <a:moveTo>
                    <a:pt x="1141" y="1"/>
                  </a:moveTo>
                  <a:cubicBezTo>
                    <a:pt x="822" y="777"/>
                    <a:pt x="0" y="3493"/>
                    <a:pt x="2511" y="6255"/>
                  </a:cubicBezTo>
                  <a:lnTo>
                    <a:pt x="3104" y="6255"/>
                  </a:lnTo>
                  <a:cubicBezTo>
                    <a:pt x="69" y="3219"/>
                    <a:pt x="1461" y="275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6243483" y="1473714"/>
              <a:ext cx="99585" cy="200630"/>
            </a:xfrm>
            <a:custGeom>
              <a:avLst/>
              <a:gdLst/>
              <a:ahLst/>
              <a:cxnLst/>
              <a:rect l="l" t="t" r="r" b="b"/>
              <a:pathLst>
                <a:path w="3105" h="6256" extrusionOk="0">
                  <a:moveTo>
                    <a:pt x="1142" y="1"/>
                  </a:moveTo>
                  <a:cubicBezTo>
                    <a:pt x="822" y="777"/>
                    <a:pt x="1" y="3493"/>
                    <a:pt x="2511" y="6255"/>
                  </a:cubicBezTo>
                  <a:lnTo>
                    <a:pt x="3105" y="6255"/>
                  </a:lnTo>
                  <a:cubicBezTo>
                    <a:pt x="69" y="3219"/>
                    <a:pt x="1462" y="275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682749" y="1244598"/>
              <a:ext cx="1025646" cy="291388"/>
            </a:xfrm>
            <a:custGeom>
              <a:avLst/>
              <a:gdLst/>
              <a:ahLst/>
              <a:cxnLst/>
              <a:rect l="l" t="t" r="r" b="b"/>
              <a:pathLst>
                <a:path w="31979" h="9086" extrusionOk="0">
                  <a:moveTo>
                    <a:pt x="20863" y="1"/>
                  </a:moveTo>
                  <a:lnTo>
                    <a:pt x="1" y="1872"/>
                  </a:lnTo>
                  <a:cubicBezTo>
                    <a:pt x="2466" y="4155"/>
                    <a:pt x="457" y="6574"/>
                    <a:pt x="457" y="6574"/>
                  </a:cubicBezTo>
                  <a:lnTo>
                    <a:pt x="8240" y="9085"/>
                  </a:lnTo>
                  <a:lnTo>
                    <a:pt x="28966" y="7145"/>
                  </a:lnTo>
                  <a:cubicBezTo>
                    <a:pt x="31979" y="3630"/>
                    <a:pt x="29308" y="1188"/>
                    <a:pt x="29308" y="1188"/>
                  </a:cubicBezTo>
                  <a:lnTo>
                    <a:pt x="208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682749" y="1244598"/>
              <a:ext cx="1025646" cy="291388"/>
            </a:xfrm>
            <a:custGeom>
              <a:avLst/>
              <a:gdLst/>
              <a:ahLst/>
              <a:cxnLst/>
              <a:rect l="l" t="t" r="r" b="b"/>
              <a:pathLst>
                <a:path w="31979" h="9086" extrusionOk="0">
                  <a:moveTo>
                    <a:pt x="20863" y="1"/>
                  </a:moveTo>
                  <a:lnTo>
                    <a:pt x="10295" y="936"/>
                  </a:lnTo>
                  <a:lnTo>
                    <a:pt x="1" y="1872"/>
                  </a:lnTo>
                  <a:cubicBezTo>
                    <a:pt x="46" y="1895"/>
                    <a:pt x="92" y="1941"/>
                    <a:pt x="115" y="1964"/>
                  </a:cubicBezTo>
                  <a:lnTo>
                    <a:pt x="7624" y="3219"/>
                  </a:lnTo>
                  <a:cubicBezTo>
                    <a:pt x="7624" y="3219"/>
                    <a:pt x="12463" y="5250"/>
                    <a:pt x="8240" y="9085"/>
                  </a:cubicBezTo>
                  <a:lnTo>
                    <a:pt x="28966" y="7145"/>
                  </a:lnTo>
                  <a:cubicBezTo>
                    <a:pt x="31979" y="3630"/>
                    <a:pt x="29308" y="1188"/>
                    <a:pt x="29308" y="1188"/>
                  </a:cubicBezTo>
                  <a:lnTo>
                    <a:pt x="208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682749" y="1244598"/>
              <a:ext cx="942194" cy="104709"/>
            </a:xfrm>
            <a:custGeom>
              <a:avLst/>
              <a:gdLst/>
              <a:ahLst/>
              <a:cxnLst/>
              <a:rect l="l" t="t" r="r" b="b"/>
              <a:pathLst>
                <a:path w="29377" h="3265" extrusionOk="0">
                  <a:moveTo>
                    <a:pt x="20863" y="1"/>
                  </a:moveTo>
                  <a:lnTo>
                    <a:pt x="10295" y="936"/>
                  </a:lnTo>
                  <a:lnTo>
                    <a:pt x="1" y="1872"/>
                  </a:lnTo>
                  <a:cubicBezTo>
                    <a:pt x="46" y="1895"/>
                    <a:pt x="92" y="1941"/>
                    <a:pt x="115" y="1964"/>
                  </a:cubicBezTo>
                  <a:lnTo>
                    <a:pt x="7624" y="3219"/>
                  </a:lnTo>
                  <a:cubicBezTo>
                    <a:pt x="7624" y="3219"/>
                    <a:pt x="7670" y="3242"/>
                    <a:pt x="7738" y="3265"/>
                  </a:cubicBezTo>
                  <a:lnTo>
                    <a:pt x="29377" y="1256"/>
                  </a:lnTo>
                  <a:cubicBezTo>
                    <a:pt x="29331" y="1210"/>
                    <a:pt x="29308" y="1188"/>
                    <a:pt x="29308" y="1188"/>
                  </a:cubicBezTo>
                  <a:lnTo>
                    <a:pt x="20863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5682749" y="1282667"/>
              <a:ext cx="942194" cy="66641"/>
            </a:xfrm>
            <a:custGeom>
              <a:avLst/>
              <a:gdLst/>
              <a:ahLst/>
              <a:cxnLst/>
              <a:rect l="l" t="t" r="r" b="b"/>
              <a:pathLst>
                <a:path w="29377" h="2078" extrusionOk="0">
                  <a:moveTo>
                    <a:pt x="29308" y="1"/>
                  </a:moveTo>
                  <a:lnTo>
                    <a:pt x="1" y="685"/>
                  </a:lnTo>
                  <a:cubicBezTo>
                    <a:pt x="46" y="708"/>
                    <a:pt x="92" y="754"/>
                    <a:pt x="115" y="777"/>
                  </a:cubicBezTo>
                  <a:lnTo>
                    <a:pt x="7624" y="2032"/>
                  </a:lnTo>
                  <a:cubicBezTo>
                    <a:pt x="7624" y="2032"/>
                    <a:pt x="7670" y="2055"/>
                    <a:pt x="7738" y="2078"/>
                  </a:cubicBezTo>
                  <a:lnTo>
                    <a:pt x="29377" y="69"/>
                  </a:lnTo>
                  <a:cubicBezTo>
                    <a:pt x="29331" y="23"/>
                    <a:pt x="29308" y="1"/>
                    <a:pt x="2930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989479" y="1336097"/>
              <a:ext cx="671342" cy="144251"/>
            </a:xfrm>
            <a:custGeom>
              <a:avLst/>
              <a:gdLst/>
              <a:ahLst/>
              <a:cxnLst/>
              <a:rect l="l" t="t" r="r" b="b"/>
              <a:pathLst>
                <a:path w="20932" h="4498" extrusionOk="0">
                  <a:moveTo>
                    <a:pt x="20703" y="1"/>
                  </a:moveTo>
                  <a:lnTo>
                    <a:pt x="0" y="1941"/>
                  </a:lnTo>
                  <a:cubicBezTo>
                    <a:pt x="411" y="2580"/>
                    <a:pt x="594" y="3447"/>
                    <a:pt x="69" y="4497"/>
                  </a:cubicBezTo>
                  <a:lnTo>
                    <a:pt x="20497" y="2580"/>
                  </a:lnTo>
                  <a:cubicBezTo>
                    <a:pt x="20931" y="1576"/>
                    <a:pt x="20885" y="686"/>
                    <a:pt x="20703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5701767" y="1325129"/>
              <a:ext cx="276754" cy="183761"/>
            </a:xfrm>
            <a:custGeom>
              <a:avLst/>
              <a:gdLst/>
              <a:ahLst/>
              <a:cxnLst/>
              <a:rect l="l" t="t" r="r" b="b"/>
              <a:pathLst>
                <a:path w="8629" h="5730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416"/>
                    <a:pt x="594" y="2785"/>
                    <a:pt x="206" y="3515"/>
                  </a:cubicBezTo>
                  <a:lnTo>
                    <a:pt x="7191" y="5730"/>
                  </a:lnTo>
                  <a:cubicBezTo>
                    <a:pt x="7191" y="5730"/>
                    <a:pt x="7944" y="5615"/>
                    <a:pt x="8287" y="3949"/>
                  </a:cubicBezTo>
                  <a:cubicBezTo>
                    <a:pt x="8629" y="2306"/>
                    <a:pt x="7031" y="1507"/>
                    <a:pt x="7031" y="1507"/>
                  </a:cubicBezTo>
                  <a:cubicBezTo>
                    <a:pt x="7031" y="1507"/>
                    <a:pt x="1713" y="41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5701767" y="1325129"/>
              <a:ext cx="276754" cy="178630"/>
            </a:xfrm>
            <a:custGeom>
              <a:avLst/>
              <a:gdLst/>
              <a:ahLst/>
              <a:cxnLst/>
              <a:rect l="l" t="t" r="r" b="b"/>
              <a:pathLst>
                <a:path w="8629" h="5570" extrusionOk="0">
                  <a:moveTo>
                    <a:pt x="1" y="0"/>
                  </a:moveTo>
                  <a:cubicBezTo>
                    <a:pt x="115" y="183"/>
                    <a:pt x="229" y="343"/>
                    <a:pt x="321" y="525"/>
                  </a:cubicBezTo>
                  <a:lnTo>
                    <a:pt x="6986" y="2055"/>
                  </a:lnTo>
                  <a:cubicBezTo>
                    <a:pt x="6986" y="2055"/>
                    <a:pt x="8355" y="4063"/>
                    <a:pt x="7488" y="5570"/>
                  </a:cubicBezTo>
                  <a:cubicBezTo>
                    <a:pt x="7739" y="5387"/>
                    <a:pt x="8081" y="4931"/>
                    <a:pt x="8287" y="3949"/>
                  </a:cubicBezTo>
                  <a:cubicBezTo>
                    <a:pt x="8629" y="2306"/>
                    <a:pt x="7031" y="1507"/>
                    <a:pt x="7031" y="1507"/>
                  </a:cubicBezTo>
                  <a:cubicBezTo>
                    <a:pt x="7031" y="1507"/>
                    <a:pt x="1713" y="411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714949" y="1347803"/>
              <a:ext cx="175020" cy="39767"/>
            </a:xfrm>
            <a:custGeom>
              <a:avLst/>
              <a:gdLst/>
              <a:ahLst/>
              <a:cxnLst/>
              <a:rect l="l" t="t" r="r" b="b"/>
              <a:pathLst>
                <a:path w="5457" h="1240" extrusionOk="0">
                  <a:moveTo>
                    <a:pt x="1" y="1"/>
                  </a:moveTo>
                  <a:cubicBezTo>
                    <a:pt x="1" y="47"/>
                    <a:pt x="24" y="92"/>
                    <a:pt x="46" y="138"/>
                  </a:cubicBezTo>
                  <a:cubicBezTo>
                    <a:pt x="161" y="184"/>
                    <a:pt x="275" y="206"/>
                    <a:pt x="412" y="229"/>
                  </a:cubicBezTo>
                  <a:cubicBezTo>
                    <a:pt x="1233" y="435"/>
                    <a:pt x="2055" y="640"/>
                    <a:pt x="2055" y="640"/>
                  </a:cubicBezTo>
                  <a:lnTo>
                    <a:pt x="3744" y="960"/>
                  </a:lnTo>
                  <a:cubicBezTo>
                    <a:pt x="4178" y="1028"/>
                    <a:pt x="4589" y="1119"/>
                    <a:pt x="4908" y="1165"/>
                  </a:cubicBezTo>
                  <a:cubicBezTo>
                    <a:pt x="5169" y="1202"/>
                    <a:pt x="5354" y="1240"/>
                    <a:pt x="5425" y="1240"/>
                  </a:cubicBezTo>
                  <a:cubicBezTo>
                    <a:pt x="5442" y="1240"/>
                    <a:pt x="5452" y="1238"/>
                    <a:pt x="5456" y="1234"/>
                  </a:cubicBezTo>
                  <a:cubicBezTo>
                    <a:pt x="5456" y="1211"/>
                    <a:pt x="5251" y="1165"/>
                    <a:pt x="4931" y="1097"/>
                  </a:cubicBezTo>
                  <a:cubicBezTo>
                    <a:pt x="4612" y="1005"/>
                    <a:pt x="4201" y="914"/>
                    <a:pt x="3790" y="823"/>
                  </a:cubicBezTo>
                  <a:cubicBezTo>
                    <a:pt x="2945" y="640"/>
                    <a:pt x="2101" y="435"/>
                    <a:pt x="2101" y="435"/>
                  </a:cubicBezTo>
                  <a:cubicBezTo>
                    <a:pt x="2101" y="435"/>
                    <a:pt x="1279" y="275"/>
                    <a:pt x="434" y="92"/>
                  </a:cubicBezTo>
                  <a:cubicBezTo>
                    <a:pt x="275" y="69"/>
                    <a:pt x="138" y="4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832811" y="1395397"/>
              <a:ext cx="136212" cy="45411"/>
            </a:xfrm>
            <a:custGeom>
              <a:avLst/>
              <a:gdLst/>
              <a:ahLst/>
              <a:cxnLst/>
              <a:rect l="l" t="t" r="r" b="b"/>
              <a:pathLst>
                <a:path w="4247" h="1416" extrusionOk="0">
                  <a:moveTo>
                    <a:pt x="1" y="1"/>
                  </a:moveTo>
                  <a:cubicBezTo>
                    <a:pt x="1" y="23"/>
                    <a:pt x="160" y="92"/>
                    <a:pt x="389" y="183"/>
                  </a:cubicBezTo>
                  <a:cubicBezTo>
                    <a:pt x="640" y="297"/>
                    <a:pt x="959" y="411"/>
                    <a:pt x="1302" y="548"/>
                  </a:cubicBezTo>
                  <a:cubicBezTo>
                    <a:pt x="1941" y="800"/>
                    <a:pt x="2626" y="1005"/>
                    <a:pt x="2626" y="1005"/>
                  </a:cubicBezTo>
                  <a:cubicBezTo>
                    <a:pt x="2626" y="1005"/>
                    <a:pt x="2785" y="1051"/>
                    <a:pt x="3036" y="1142"/>
                  </a:cubicBezTo>
                  <a:cubicBezTo>
                    <a:pt x="3288" y="1210"/>
                    <a:pt x="3630" y="1279"/>
                    <a:pt x="3972" y="1370"/>
                  </a:cubicBezTo>
                  <a:cubicBezTo>
                    <a:pt x="4064" y="1370"/>
                    <a:pt x="4155" y="1393"/>
                    <a:pt x="4246" y="1416"/>
                  </a:cubicBezTo>
                  <a:cubicBezTo>
                    <a:pt x="4246" y="1370"/>
                    <a:pt x="4246" y="1324"/>
                    <a:pt x="4246" y="1302"/>
                  </a:cubicBezTo>
                  <a:cubicBezTo>
                    <a:pt x="4178" y="1279"/>
                    <a:pt x="4086" y="1256"/>
                    <a:pt x="3995" y="1233"/>
                  </a:cubicBezTo>
                  <a:cubicBezTo>
                    <a:pt x="3676" y="1119"/>
                    <a:pt x="3333" y="1028"/>
                    <a:pt x="3082" y="959"/>
                  </a:cubicBezTo>
                  <a:cubicBezTo>
                    <a:pt x="2831" y="868"/>
                    <a:pt x="2671" y="822"/>
                    <a:pt x="2671" y="822"/>
                  </a:cubicBezTo>
                  <a:cubicBezTo>
                    <a:pt x="2671" y="822"/>
                    <a:pt x="2009" y="617"/>
                    <a:pt x="1347" y="411"/>
                  </a:cubicBezTo>
                  <a:cubicBezTo>
                    <a:pt x="1005" y="297"/>
                    <a:pt x="663" y="206"/>
                    <a:pt x="412" y="115"/>
                  </a:cubicBezTo>
                  <a:cubicBezTo>
                    <a:pt x="161" y="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722293" y="1381478"/>
              <a:ext cx="174250" cy="51472"/>
            </a:xfrm>
            <a:custGeom>
              <a:avLst/>
              <a:gdLst/>
              <a:ahLst/>
              <a:cxnLst/>
              <a:rect l="l" t="t" r="r" b="b"/>
              <a:pathLst>
                <a:path w="5433" h="1605" extrusionOk="0">
                  <a:moveTo>
                    <a:pt x="0" y="1"/>
                  </a:moveTo>
                  <a:cubicBezTo>
                    <a:pt x="0" y="69"/>
                    <a:pt x="0" y="115"/>
                    <a:pt x="0" y="161"/>
                  </a:cubicBezTo>
                  <a:cubicBezTo>
                    <a:pt x="69" y="184"/>
                    <a:pt x="114" y="206"/>
                    <a:pt x="183" y="229"/>
                  </a:cubicBezTo>
                  <a:cubicBezTo>
                    <a:pt x="1050" y="503"/>
                    <a:pt x="1895" y="777"/>
                    <a:pt x="1895" y="777"/>
                  </a:cubicBezTo>
                  <a:cubicBezTo>
                    <a:pt x="1895" y="777"/>
                    <a:pt x="2785" y="1005"/>
                    <a:pt x="3652" y="1234"/>
                  </a:cubicBezTo>
                  <a:cubicBezTo>
                    <a:pt x="4109" y="1325"/>
                    <a:pt x="4542" y="1416"/>
                    <a:pt x="4885" y="1507"/>
                  </a:cubicBezTo>
                  <a:cubicBezTo>
                    <a:pt x="5148" y="1564"/>
                    <a:pt x="5349" y="1605"/>
                    <a:pt x="5412" y="1605"/>
                  </a:cubicBezTo>
                  <a:cubicBezTo>
                    <a:pt x="5425" y="1605"/>
                    <a:pt x="5432" y="1603"/>
                    <a:pt x="5432" y="1599"/>
                  </a:cubicBezTo>
                  <a:cubicBezTo>
                    <a:pt x="5432" y="1576"/>
                    <a:pt x="5227" y="1507"/>
                    <a:pt x="4908" y="1416"/>
                  </a:cubicBezTo>
                  <a:cubicBezTo>
                    <a:pt x="4565" y="1325"/>
                    <a:pt x="4131" y="1211"/>
                    <a:pt x="3698" y="1097"/>
                  </a:cubicBezTo>
                  <a:cubicBezTo>
                    <a:pt x="2830" y="845"/>
                    <a:pt x="1963" y="594"/>
                    <a:pt x="1963" y="594"/>
                  </a:cubicBezTo>
                  <a:cubicBezTo>
                    <a:pt x="1963" y="594"/>
                    <a:pt x="1096" y="343"/>
                    <a:pt x="228" y="92"/>
                  </a:cubicBezTo>
                  <a:cubicBezTo>
                    <a:pt x="160" y="69"/>
                    <a:pt x="69" y="4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772068" y="1429713"/>
              <a:ext cx="142787" cy="39061"/>
            </a:xfrm>
            <a:custGeom>
              <a:avLst/>
              <a:gdLst/>
              <a:ahLst/>
              <a:cxnLst/>
              <a:rect l="l" t="t" r="r" b="b"/>
              <a:pathLst>
                <a:path w="4452" h="1218" extrusionOk="0">
                  <a:moveTo>
                    <a:pt x="32" y="1"/>
                  </a:moveTo>
                  <a:cubicBezTo>
                    <a:pt x="26" y="1"/>
                    <a:pt x="23" y="2"/>
                    <a:pt x="23" y="3"/>
                  </a:cubicBezTo>
                  <a:cubicBezTo>
                    <a:pt x="0" y="26"/>
                    <a:pt x="548" y="209"/>
                    <a:pt x="1096" y="391"/>
                  </a:cubicBezTo>
                  <a:cubicBezTo>
                    <a:pt x="1644" y="597"/>
                    <a:pt x="2191" y="757"/>
                    <a:pt x="2191" y="757"/>
                  </a:cubicBezTo>
                  <a:cubicBezTo>
                    <a:pt x="2191" y="757"/>
                    <a:pt x="2739" y="916"/>
                    <a:pt x="3310" y="1053"/>
                  </a:cubicBezTo>
                  <a:cubicBezTo>
                    <a:pt x="3787" y="1153"/>
                    <a:pt x="4281" y="1218"/>
                    <a:pt x="4401" y="1218"/>
                  </a:cubicBezTo>
                  <a:cubicBezTo>
                    <a:pt x="4419" y="1218"/>
                    <a:pt x="4428" y="1216"/>
                    <a:pt x="4428" y="1213"/>
                  </a:cubicBezTo>
                  <a:cubicBezTo>
                    <a:pt x="4451" y="1190"/>
                    <a:pt x="3880" y="1076"/>
                    <a:pt x="3333" y="916"/>
                  </a:cubicBezTo>
                  <a:cubicBezTo>
                    <a:pt x="2785" y="757"/>
                    <a:pt x="2237" y="574"/>
                    <a:pt x="2237" y="574"/>
                  </a:cubicBezTo>
                  <a:lnTo>
                    <a:pt x="1141" y="254"/>
                  </a:lnTo>
                  <a:cubicBezTo>
                    <a:pt x="634" y="128"/>
                    <a:pt x="108" y="1"/>
                    <a:pt x="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6475551" y="1295110"/>
              <a:ext cx="84222" cy="191811"/>
            </a:xfrm>
            <a:custGeom>
              <a:avLst/>
              <a:gdLst/>
              <a:ahLst/>
              <a:cxnLst/>
              <a:rect l="l" t="t" r="r" b="b"/>
              <a:pathLst>
                <a:path w="2626" h="5981" extrusionOk="0">
                  <a:moveTo>
                    <a:pt x="1279" y="1"/>
                  </a:moveTo>
                  <a:lnTo>
                    <a:pt x="822" y="46"/>
                  </a:lnTo>
                  <a:cubicBezTo>
                    <a:pt x="982" y="274"/>
                    <a:pt x="2557" y="2899"/>
                    <a:pt x="0" y="5981"/>
                  </a:cubicBezTo>
                  <a:lnTo>
                    <a:pt x="548" y="5935"/>
                  </a:lnTo>
                  <a:cubicBezTo>
                    <a:pt x="2625" y="3150"/>
                    <a:pt x="1621" y="685"/>
                    <a:pt x="1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6519457" y="1290716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1"/>
                  </a:moveTo>
                  <a:lnTo>
                    <a:pt x="845" y="46"/>
                  </a:lnTo>
                  <a:cubicBezTo>
                    <a:pt x="1005" y="297"/>
                    <a:pt x="2557" y="2922"/>
                    <a:pt x="1" y="5981"/>
                  </a:cubicBezTo>
                  <a:lnTo>
                    <a:pt x="549" y="5935"/>
                  </a:lnTo>
                  <a:cubicBezTo>
                    <a:pt x="2649" y="3151"/>
                    <a:pt x="1644" y="708"/>
                    <a:pt x="1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6061222" y="1333916"/>
              <a:ext cx="84928" cy="191811"/>
            </a:xfrm>
            <a:custGeom>
              <a:avLst/>
              <a:gdLst/>
              <a:ahLst/>
              <a:cxnLst/>
              <a:rect l="l" t="t" r="r" b="b"/>
              <a:pathLst>
                <a:path w="2648" h="5981" extrusionOk="0">
                  <a:moveTo>
                    <a:pt x="1278" y="0"/>
                  </a:moveTo>
                  <a:lnTo>
                    <a:pt x="845" y="23"/>
                  </a:lnTo>
                  <a:cubicBezTo>
                    <a:pt x="1004" y="274"/>
                    <a:pt x="2557" y="2899"/>
                    <a:pt x="0" y="5981"/>
                  </a:cubicBezTo>
                  <a:lnTo>
                    <a:pt x="548" y="5912"/>
                  </a:lnTo>
                  <a:cubicBezTo>
                    <a:pt x="2648" y="3150"/>
                    <a:pt x="1644" y="685"/>
                    <a:pt x="12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6016547" y="1337572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0"/>
                  </a:moveTo>
                  <a:lnTo>
                    <a:pt x="845" y="46"/>
                  </a:lnTo>
                  <a:cubicBezTo>
                    <a:pt x="1005" y="297"/>
                    <a:pt x="2557" y="2922"/>
                    <a:pt x="1" y="5981"/>
                  </a:cubicBezTo>
                  <a:lnTo>
                    <a:pt x="571" y="5935"/>
                  </a:lnTo>
                  <a:cubicBezTo>
                    <a:pt x="2649" y="3150"/>
                    <a:pt x="1644" y="708"/>
                    <a:pt x="1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5592693" y="1074044"/>
              <a:ext cx="1024941" cy="291356"/>
            </a:xfrm>
            <a:custGeom>
              <a:avLst/>
              <a:gdLst/>
              <a:ahLst/>
              <a:cxnLst/>
              <a:rect l="l" t="t" r="r" b="b"/>
              <a:pathLst>
                <a:path w="31957" h="9085" extrusionOk="0">
                  <a:moveTo>
                    <a:pt x="20840" y="0"/>
                  </a:moveTo>
                  <a:lnTo>
                    <a:pt x="1" y="1872"/>
                  </a:lnTo>
                  <a:cubicBezTo>
                    <a:pt x="2443" y="4155"/>
                    <a:pt x="435" y="6574"/>
                    <a:pt x="435" y="6574"/>
                  </a:cubicBezTo>
                  <a:lnTo>
                    <a:pt x="8218" y="9085"/>
                  </a:lnTo>
                  <a:lnTo>
                    <a:pt x="28966" y="7145"/>
                  </a:lnTo>
                  <a:cubicBezTo>
                    <a:pt x="31956" y="3630"/>
                    <a:pt x="29309" y="1187"/>
                    <a:pt x="29309" y="1187"/>
                  </a:cubicBezTo>
                  <a:lnTo>
                    <a:pt x="208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5592693" y="1074044"/>
              <a:ext cx="1024941" cy="291356"/>
            </a:xfrm>
            <a:custGeom>
              <a:avLst/>
              <a:gdLst/>
              <a:ahLst/>
              <a:cxnLst/>
              <a:rect l="l" t="t" r="r" b="b"/>
              <a:pathLst>
                <a:path w="31957" h="9085" extrusionOk="0">
                  <a:moveTo>
                    <a:pt x="20840" y="0"/>
                  </a:moveTo>
                  <a:lnTo>
                    <a:pt x="10272" y="936"/>
                  </a:lnTo>
                  <a:lnTo>
                    <a:pt x="1" y="1872"/>
                  </a:lnTo>
                  <a:cubicBezTo>
                    <a:pt x="24" y="1895"/>
                    <a:pt x="69" y="1940"/>
                    <a:pt x="115" y="1963"/>
                  </a:cubicBezTo>
                  <a:lnTo>
                    <a:pt x="7602" y="3219"/>
                  </a:lnTo>
                  <a:cubicBezTo>
                    <a:pt x="7602" y="3219"/>
                    <a:pt x="12441" y="5250"/>
                    <a:pt x="8218" y="9085"/>
                  </a:cubicBezTo>
                  <a:lnTo>
                    <a:pt x="28966" y="7145"/>
                  </a:lnTo>
                  <a:cubicBezTo>
                    <a:pt x="31956" y="3630"/>
                    <a:pt x="29309" y="1187"/>
                    <a:pt x="29309" y="1187"/>
                  </a:cubicBezTo>
                  <a:lnTo>
                    <a:pt x="208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5592693" y="1074044"/>
              <a:ext cx="941488" cy="104709"/>
            </a:xfrm>
            <a:custGeom>
              <a:avLst/>
              <a:gdLst/>
              <a:ahLst/>
              <a:cxnLst/>
              <a:rect l="l" t="t" r="r" b="b"/>
              <a:pathLst>
                <a:path w="29355" h="3265" extrusionOk="0">
                  <a:moveTo>
                    <a:pt x="20840" y="0"/>
                  </a:moveTo>
                  <a:lnTo>
                    <a:pt x="10272" y="936"/>
                  </a:lnTo>
                  <a:lnTo>
                    <a:pt x="1" y="1872"/>
                  </a:lnTo>
                  <a:cubicBezTo>
                    <a:pt x="24" y="1895"/>
                    <a:pt x="69" y="1940"/>
                    <a:pt x="115" y="1963"/>
                  </a:cubicBezTo>
                  <a:lnTo>
                    <a:pt x="7602" y="3219"/>
                  </a:lnTo>
                  <a:cubicBezTo>
                    <a:pt x="7602" y="3219"/>
                    <a:pt x="7647" y="3242"/>
                    <a:pt x="7716" y="3264"/>
                  </a:cubicBezTo>
                  <a:lnTo>
                    <a:pt x="29354" y="1256"/>
                  </a:lnTo>
                  <a:cubicBezTo>
                    <a:pt x="29332" y="1210"/>
                    <a:pt x="29309" y="1187"/>
                    <a:pt x="29309" y="1187"/>
                  </a:cubicBezTo>
                  <a:lnTo>
                    <a:pt x="2084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5592693" y="1112112"/>
              <a:ext cx="941488" cy="66641"/>
            </a:xfrm>
            <a:custGeom>
              <a:avLst/>
              <a:gdLst/>
              <a:ahLst/>
              <a:cxnLst/>
              <a:rect l="l" t="t" r="r" b="b"/>
              <a:pathLst>
                <a:path w="29355" h="2078" extrusionOk="0">
                  <a:moveTo>
                    <a:pt x="29309" y="0"/>
                  </a:moveTo>
                  <a:lnTo>
                    <a:pt x="1" y="685"/>
                  </a:lnTo>
                  <a:cubicBezTo>
                    <a:pt x="24" y="708"/>
                    <a:pt x="69" y="753"/>
                    <a:pt x="115" y="776"/>
                  </a:cubicBezTo>
                  <a:lnTo>
                    <a:pt x="7602" y="2032"/>
                  </a:lnTo>
                  <a:cubicBezTo>
                    <a:pt x="7602" y="2032"/>
                    <a:pt x="7647" y="2055"/>
                    <a:pt x="7716" y="2077"/>
                  </a:cubicBezTo>
                  <a:lnTo>
                    <a:pt x="29354" y="69"/>
                  </a:lnTo>
                  <a:cubicBezTo>
                    <a:pt x="29332" y="23"/>
                    <a:pt x="29309" y="0"/>
                    <a:pt x="2930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5898685" y="1165543"/>
              <a:ext cx="671342" cy="144251"/>
            </a:xfrm>
            <a:custGeom>
              <a:avLst/>
              <a:gdLst/>
              <a:ahLst/>
              <a:cxnLst/>
              <a:rect l="l" t="t" r="r" b="b"/>
              <a:pathLst>
                <a:path w="20932" h="4498" extrusionOk="0">
                  <a:moveTo>
                    <a:pt x="20704" y="1"/>
                  </a:moveTo>
                  <a:lnTo>
                    <a:pt x="1" y="1941"/>
                  </a:lnTo>
                  <a:cubicBezTo>
                    <a:pt x="412" y="2580"/>
                    <a:pt x="594" y="3447"/>
                    <a:pt x="92" y="4497"/>
                  </a:cubicBezTo>
                  <a:lnTo>
                    <a:pt x="20498" y="2580"/>
                  </a:lnTo>
                  <a:cubicBezTo>
                    <a:pt x="20932" y="1575"/>
                    <a:pt x="20909" y="685"/>
                    <a:pt x="20704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611006" y="1154575"/>
              <a:ext cx="276754" cy="183761"/>
            </a:xfrm>
            <a:custGeom>
              <a:avLst/>
              <a:gdLst/>
              <a:ahLst/>
              <a:cxnLst/>
              <a:rect l="l" t="t" r="r" b="b"/>
              <a:pathLst>
                <a:path w="8629" h="5730" extrusionOk="0">
                  <a:moveTo>
                    <a:pt x="1" y="0"/>
                  </a:moveTo>
                  <a:cubicBezTo>
                    <a:pt x="1028" y="1415"/>
                    <a:pt x="594" y="2785"/>
                    <a:pt x="206" y="3515"/>
                  </a:cubicBezTo>
                  <a:lnTo>
                    <a:pt x="7191" y="5729"/>
                  </a:lnTo>
                  <a:cubicBezTo>
                    <a:pt x="7191" y="5729"/>
                    <a:pt x="7944" y="5615"/>
                    <a:pt x="8286" y="3949"/>
                  </a:cubicBezTo>
                  <a:cubicBezTo>
                    <a:pt x="8629" y="2305"/>
                    <a:pt x="7031" y="1507"/>
                    <a:pt x="7031" y="1507"/>
                  </a:cubicBezTo>
                  <a:cubicBezTo>
                    <a:pt x="7031" y="1507"/>
                    <a:pt x="1713" y="41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611006" y="1154575"/>
              <a:ext cx="276754" cy="178630"/>
            </a:xfrm>
            <a:custGeom>
              <a:avLst/>
              <a:gdLst/>
              <a:ahLst/>
              <a:cxnLst/>
              <a:rect l="l" t="t" r="r" b="b"/>
              <a:pathLst>
                <a:path w="8629" h="5570" extrusionOk="0">
                  <a:moveTo>
                    <a:pt x="1" y="0"/>
                  </a:moveTo>
                  <a:lnTo>
                    <a:pt x="1" y="0"/>
                  </a:lnTo>
                  <a:cubicBezTo>
                    <a:pt x="138" y="183"/>
                    <a:pt x="229" y="343"/>
                    <a:pt x="320" y="525"/>
                  </a:cubicBezTo>
                  <a:lnTo>
                    <a:pt x="6985" y="2054"/>
                  </a:lnTo>
                  <a:cubicBezTo>
                    <a:pt x="6985" y="2054"/>
                    <a:pt x="8355" y="4063"/>
                    <a:pt x="7487" y="5569"/>
                  </a:cubicBezTo>
                  <a:cubicBezTo>
                    <a:pt x="7738" y="5387"/>
                    <a:pt x="8081" y="4930"/>
                    <a:pt x="8286" y="3949"/>
                  </a:cubicBezTo>
                  <a:cubicBezTo>
                    <a:pt x="8629" y="2305"/>
                    <a:pt x="7031" y="1507"/>
                    <a:pt x="7031" y="1507"/>
                  </a:cubicBezTo>
                  <a:cubicBezTo>
                    <a:pt x="7031" y="1507"/>
                    <a:pt x="1713" y="411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624187" y="1177249"/>
              <a:ext cx="174988" cy="39767"/>
            </a:xfrm>
            <a:custGeom>
              <a:avLst/>
              <a:gdLst/>
              <a:ahLst/>
              <a:cxnLst/>
              <a:rect l="l" t="t" r="r" b="b"/>
              <a:pathLst>
                <a:path w="5456" h="1240" extrusionOk="0">
                  <a:moveTo>
                    <a:pt x="0" y="1"/>
                  </a:moveTo>
                  <a:cubicBezTo>
                    <a:pt x="23" y="46"/>
                    <a:pt x="23" y="92"/>
                    <a:pt x="46" y="138"/>
                  </a:cubicBezTo>
                  <a:cubicBezTo>
                    <a:pt x="160" y="183"/>
                    <a:pt x="297" y="206"/>
                    <a:pt x="411" y="229"/>
                  </a:cubicBezTo>
                  <a:cubicBezTo>
                    <a:pt x="1233" y="434"/>
                    <a:pt x="2055" y="640"/>
                    <a:pt x="2055" y="640"/>
                  </a:cubicBezTo>
                  <a:lnTo>
                    <a:pt x="3744" y="959"/>
                  </a:lnTo>
                  <a:cubicBezTo>
                    <a:pt x="4178" y="1028"/>
                    <a:pt x="4588" y="1119"/>
                    <a:pt x="4908" y="1165"/>
                  </a:cubicBezTo>
                  <a:cubicBezTo>
                    <a:pt x="5169" y="1202"/>
                    <a:pt x="5369" y="1239"/>
                    <a:pt x="5434" y="1239"/>
                  </a:cubicBezTo>
                  <a:cubicBezTo>
                    <a:pt x="5448" y="1239"/>
                    <a:pt x="5456" y="1237"/>
                    <a:pt x="5456" y="1233"/>
                  </a:cubicBezTo>
                  <a:cubicBezTo>
                    <a:pt x="5456" y="1210"/>
                    <a:pt x="5250" y="1165"/>
                    <a:pt x="4931" y="1096"/>
                  </a:cubicBezTo>
                  <a:cubicBezTo>
                    <a:pt x="4611" y="1005"/>
                    <a:pt x="4200" y="914"/>
                    <a:pt x="3789" y="822"/>
                  </a:cubicBezTo>
                  <a:cubicBezTo>
                    <a:pt x="2945" y="640"/>
                    <a:pt x="2100" y="434"/>
                    <a:pt x="2100" y="434"/>
                  </a:cubicBezTo>
                  <a:cubicBezTo>
                    <a:pt x="2100" y="434"/>
                    <a:pt x="1279" y="275"/>
                    <a:pt x="434" y="92"/>
                  </a:cubicBezTo>
                  <a:cubicBezTo>
                    <a:pt x="297" y="69"/>
                    <a:pt x="137" y="4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5742049" y="1224842"/>
              <a:ext cx="136180" cy="45411"/>
            </a:xfrm>
            <a:custGeom>
              <a:avLst/>
              <a:gdLst/>
              <a:ahLst/>
              <a:cxnLst/>
              <a:rect l="l" t="t" r="r" b="b"/>
              <a:pathLst>
                <a:path w="4246" h="1416" extrusionOk="0">
                  <a:moveTo>
                    <a:pt x="0" y="0"/>
                  </a:moveTo>
                  <a:cubicBezTo>
                    <a:pt x="0" y="23"/>
                    <a:pt x="160" y="92"/>
                    <a:pt x="388" y="183"/>
                  </a:cubicBezTo>
                  <a:cubicBezTo>
                    <a:pt x="639" y="297"/>
                    <a:pt x="959" y="411"/>
                    <a:pt x="1301" y="548"/>
                  </a:cubicBezTo>
                  <a:cubicBezTo>
                    <a:pt x="1941" y="799"/>
                    <a:pt x="2625" y="1005"/>
                    <a:pt x="2625" y="1005"/>
                  </a:cubicBezTo>
                  <a:cubicBezTo>
                    <a:pt x="2625" y="1005"/>
                    <a:pt x="2785" y="1050"/>
                    <a:pt x="3036" y="1142"/>
                  </a:cubicBezTo>
                  <a:cubicBezTo>
                    <a:pt x="3287" y="1210"/>
                    <a:pt x="3630" y="1279"/>
                    <a:pt x="3972" y="1370"/>
                  </a:cubicBezTo>
                  <a:cubicBezTo>
                    <a:pt x="4063" y="1370"/>
                    <a:pt x="4155" y="1393"/>
                    <a:pt x="4246" y="1416"/>
                  </a:cubicBezTo>
                  <a:cubicBezTo>
                    <a:pt x="4246" y="1370"/>
                    <a:pt x="4246" y="1324"/>
                    <a:pt x="4246" y="1301"/>
                  </a:cubicBezTo>
                  <a:cubicBezTo>
                    <a:pt x="4177" y="1279"/>
                    <a:pt x="4086" y="1256"/>
                    <a:pt x="4018" y="1233"/>
                  </a:cubicBezTo>
                  <a:cubicBezTo>
                    <a:pt x="3675" y="1119"/>
                    <a:pt x="3333" y="1027"/>
                    <a:pt x="3082" y="959"/>
                  </a:cubicBezTo>
                  <a:cubicBezTo>
                    <a:pt x="2854" y="868"/>
                    <a:pt x="2671" y="822"/>
                    <a:pt x="2671" y="822"/>
                  </a:cubicBezTo>
                  <a:cubicBezTo>
                    <a:pt x="2671" y="822"/>
                    <a:pt x="2009" y="617"/>
                    <a:pt x="1347" y="411"/>
                  </a:cubicBezTo>
                  <a:cubicBezTo>
                    <a:pt x="1005" y="297"/>
                    <a:pt x="685" y="206"/>
                    <a:pt x="434" y="114"/>
                  </a:cubicBezTo>
                  <a:cubicBezTo>
                    <a:pt x="183" y="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5631499" y="1210924"/>
              <a:ext cx="174988" cy="51472"/>
            </a:xfrm>
            <a:custGeom>
              <a:avLst/>
              <a:gdLst/>
              <a:ahLst/>
              <a:cxnLst/>
              <a:rect l="l" t="t" r="r" b="b"/>
              <a:pathLst>
                <a:path w="5456" h="1605" extrusionOk="0">
                  <a:moveTo>
                    <a:pt x="1" y="1"/>
                  </a:moveTo>
                  <a:cubicBezTo>
                    <a:pt x="1" y="69"/>
                    <a:pt x="1" y="115"/>
                    <a:pt x="1" y="160"/>
                  </a:cubicBezTo>
                  <a:cubicBezTo>
                    <a:pt x="69" y="183"/>
                    <a:pt x="138" y="206"/>
                    <a:pt x="183" y="229"/>
                  </a:cubicBezTo>
                  <a:cubicBezTo>
                    <a:pt x="1051" y="503"/>
                    <a:pt x="1918" y="777"/>
                    <a:pt x="1918" y="777"/>
                  </a:cubicBezTo>
                  <a:cubicBezTo>
                    <a:pt x="1918" y="777"/>
                    <a:pt x="2785" y="1005"/>
                    <a:pt x="3676" y="1233"/>
                  </a:cubicBezTo>
                  <a:cubicBezTo>
                    <a:pt x="4109" y="1325"/>
                    <a:pt x="4543" y="1416"/>
                    <a:pt x="4885" y="1507"/>
                  </a:cubicBezTo>
                  <a:cubicBezTo>
                    <a:pt x="5148" y="1563"/>
                    <a:pt x="5349" y="1604"/>
                    <a:pt x="5412" y="1604"/>
                  </a:cubicBezTo>
                  <a:cubicBezTo>
                    <a:pt x="5426" y="1604"/>
                    <a:pt x="5433" y="1602"/>
                    <a:pt x="5433" y="1598"/>
                  </a:cubicBezTo>
                  <a:cubicBezTo>
                    <a:pt x="5456" y="1576"/>
                    <a:pt x="5228" y="1507"/>
                    <a:pt x="4908" y="1416"/>
                  </a:cubicBezTo>
                  <a:cubicBezTo>
                    <a:pt x="4566" y="1325"/>
                    <a:pt x="4132" y="1210"/>
                    <a:pt x="3698" y="1096"/>
                  </a:cubicBezTo>
                  <a:cubicBezTo>
                    <a:pt x="2831" y="845"/>
                    <a:pt x="1964" y="594"/>
                    <a:pt x="1964" y="594"/>
                  </a:cubicBezTo>
                  <a:cubicBezTo>
                    <a:pt x="1964" y="594"/>
                    <a:pt x="1096" y="343"/>
                    <a:pt x="229" y="92"/>
                  </a:cubicBezTo>
                  <a:cubicBezTo>
                    <a:pt x="161" y="69"/>
                    <a:pt x="69" y="4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5682012" y="1259158"/>
              <a:ext cx="142049" cy="39061"/>
            </a:xfrm>
            <a:custGeom>
              <a:avLst/>
              <a:gdLst/>
              <a:ahLst/>
              <a:cxnLst/>
              <a:rect l="l" t="t" r="r" b="b"/>
              <a:pathLst>
                <a:path w="4429" h="1218" extrusionOk="0">
                  <a:moveTo>
                    <a:pt x="10" y="1"/>
                  </a:moveTo>
                  <a:cubicBezTo>
                    <a:pt x="4" y="1"/>
                    <a:pt x="1" y="1"/>
                    <a:pt x="1" y="3"/>
                  </a:cubicBezTo>
                  <a:cubicBezTo>
                    <a:pt x="1" y="26"/>
                    <a:pt x="526" y="209"/>
                    <a:pt x="1073" y="391"/>
                  </a:cubicBezTo>
                  <a:cubicBezTo>
                    <a:pt x="1621" y="597"/>
                    <a:pt x="2169" y="756"/>
                    <a:pt x="2169" y="756"/>
                  </a:cubicBezTo>
                  <a:cubicBezTo>
                    <a:pt x="2169" y="756"/>
                    <a:pt x="2717" y="916"/>
                    <a:pt x="3288" y="1053"/>
                  </a:cubicBezTo>
                  <a:cubicBezTo>
                    <a:pt x="3765" y="1152"/>
                    <a:pt x="4259" y="1217"/>
                    <a:pt x="4394" y="1217"/>
                  </a:cubicBezTo>
                  <a:cubicBezTo>
                    <a:pt x="4414" y="1217"/>
                    <a:pt x="4426" y="1216"/>
                    <a:pt x="4429" y="1213"/>
                  </a:cubicBezTo>
                  <a:cubicBezTo>
                    <a:pt x="4429" y="1190"/>
                    <a:pt x="3858" y="1076"/>
                    <a:pt x="3310" y="916"/>
                  </a:cubicBezTo>
                  <a:cubicBezTo>
                    <a:pt x="2763" y="756"/>
                    <a:pt x="2238" y="574"/>
                    <a:pt x="2238" y="574"/>
                  </a:cubicBezTo>
                  <a:lnTo>
                    <a:pt x="1119" y="254"/>
                  </a:lnTo>
                  <a:cubicBezTo>
                    <a:pt x="612" y="127"/>
                    <a:pt x="85" y="1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6384757" y="1124556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0"/>
                  </a:moveTo>
                  <a:lnTo>
                    <a:pt x="846" y="46"/>
                  </a:lnTo>
                  <a:cubicBezTo>
                    <a:pt x="982" y="274"/>
                    <a:pt x="2557" y="2899"/>
                    <a:pt x="1" y="5981"/>
                  </a:cubicBezTo>
                  <a:lnTo>
                    <a:pt x="549" y="5935"/>
                  </a:lnTo>
                  <a:cubicBezTo>
                    <a:pt x="2649" y="3150"/>
                    <a:pt x="1644" y="685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6428695" y="1120162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0"/>
                  </a:moveTo>
                  <a:lnTo>
                    <a:pt x="845" y="46"/>
                  </a:lnTo>
                  <a:cubicBezTo>
                    <a:pt x="1005" y="297"/>
                    <a:pt x="2557" y="2922"/>
                    <a:pt x="0" y="5981"/>
                  </a:cubicBezTo>
                  <a:lnTo>
                    <a:pt x="571" y="5935"/>
                  </a:lnTo>
                  <a:cubicBezTo>
                    <a:pt x="2648" y="3150"/>
                    <a:pt x="1644" y="708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970429" y="1163362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0"/>
                  </a:moveTo>
                  <a:lnTo>
                    <a:pt x="845" y="23"/>
                  </a:lnTo>
                  <a:cubicBezTo>
                    <a:pt x="1005" y="274"/>
                    <a:pt x="2557" y="2899"/>
                    <a:pt x="1" y="5980"/>
                  </a:cubicBezTo>
                  <a:lnTo>
                    <a:pt x="549" y="5912"/>
                  </a:lnTo>
                  <a:cubicBezTo>
                    <a:pt x="2649" y="3150"/>
                    <a:pt x="1644" y="685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5926523" y="1167018"/>
              <a:ext cx="84222" cy="191811"/>
            </a:xfrm>
            <a:custGeom>
              <a:avLst/>
              <a:gdLst/>
              <a:ahLst/>
              <a:cxnLst/>
              <a:rect l="l" t="t" r="r" b="b"/>
              <a:pathLst>
                <a:path w="2626" h="5981" extrusionOk="0">
                  <a:moveTo>
                    <a:pt x="1279" y="0"/>
                  </a:moveTo>
                  <a:lnTo>
                    <a:pt x="822" y="46"/>
                  </a:lnTo>
                  <a:cubicBezTo>
                    <a:pt x="982" y="297"/>
                    <a:pt x="2557" y="2922"/>
                    <a:pt x="0" y="5980"/>
                  </a:cubicBezTo>
                  <a:lnTo>
                    <a:pt x="548" y="5935"/>
                  </a:lnTo>
                  <a:cubicBezTo>
                    <a:pt x="2625" y="3150"/>
                    <a:pt x="1621" y="708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6203972" y="992680"/>
              <a:ext cx="122998" cy="132834"/>
            </a:xfrm>
            <a:custGeom>
              <a:avLst/>
              <a:gdLst/>
              <a:ahLst/>
              <a:cxnLst/>
              <a:rect l="l" t="t" r="r" b="b"/>
              <a:pathLst>
                <a:path w="3835" h="4142" extrusionOk="0">
                  <a:moveTo>
                    <a:pt x="2699" y="0"/>
                  </a:moveTo>
                  <a:cubicBezTo>
                    <a:pt x="1444" y="0"/>
                    <a:pt x="0" y="1259"/>
                    <a:pt x="0" y="1259"/>
                  </a:cubicBezTo>
                  <a:cubicBezTo>
                    <a:pt x="0" y="1259"/>
                    <a:pt x="2080" y="4141"/>
                    <a:pt x="2947" y="4141"/>
                  </a:cubicBezTo>
                  <a:cubicBezTo>
                    <a:pt x="2970" y="4141"/>
                    <a:pt x="2992" y="4139"/>
                    <a:pt x="3013" y="4135"/>
                  </a:cubicBezTo>
                  <a:cubicBezTo>
                    <a:pt x="3835" y="3975"/>
                    <a:pt x="3104" y="49"/>
                    <a:pt x="3104" y="49"/>
                  </a:cubicBezTo>
                  <a:cubicBezTo>
                    <a:pt x="2973" y="15"/>
                    <a:pt x="2837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6203972" y="992680"/>
              <a:ext cx="107635" cy="132834"/>
            </a:xfrm>
            <a:custGeom>
              <a:avLst/>
              <a:gdLst/>
              <a:ahLst/>
              <a:cxnLst/>
              <a:rect l="l" t="t" r="r" b="b"/>
              <a:pathLst>
                <a:path w="3356" h="4142" extrusionOk="0">
                  <a:moveTo>
                    <a:pt x="2699" y="0"/>
                  </a:moveTo>
                  <a:cubicBezTo>
                    <a:pt x="1444" y="0"/>
                    <a:pt x="0" y="1259"/>
                    <a:pt x="0" y="1259"/>
                  </a:cubicBezTo>
                  <a:cubicBezTo>
                    <a:pt x="0" y="1259"/>
                    <a:pt x="2080" y="4141"/>
                    <a:pt x="2947" y="4141"/>
                  </a:cubicBezTo>
                  <a:cubicBezTo>
                    <a:pt x="2970" y="4141"/>
                    <a:pt x="2992" y="4139"/>
                    <a:pt x="3013" y="4135"/>
                  </a:cubicBezTo>
                  <a:cubicBezTo>
                    <a:pt x="3196" y="4089"/>
                    <a:pt x="3310" y="3884"/>
                    <a:pt x="3355" y="3564"/>
                  </a:cubicBezTo>
                  <a:cubicBezTo>
                    <a:pt x="1598" y="3291"/>
                    <a:pt x="1507" y="643"/>
                    <a:pt x="3127" y="186"/>
                  </a:cubicBezTo>
                  <a:cubicBezTo>
                    <a:pt x="3104" y="95"/>
                    <a:pt x="3104" y="49"/>
                    <a:pt x="3104" y="49"/>
                  </a:cubicBezTo>
                  <a:cubicBezTo>
                    <a:pt x="2973" y="15"/>
                    <a:pt x="2837" y="0"/>
                    <a:pt x="269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285946" y="559880"/>
              <a:ext cx="57025" cy="36881"/>
            </a:xfrm>
            <a:custGeom>
              <a:avLst/>
              <a:gdLst/>
              <a:ahLst/>
              <a:cxnLst/>
              <a:rect l="l" t="t" r="r" b="b"/>
              <a:pathLst>
                <a:path w="1778" h="1150" extrusionOk="0">
                  <a:moveTo>
                    <a:pt x="814" y="0"/>
                  </a:moveTo>
                  <a:cubicBezTo>
                    <a:pt x="494" y="0"/>
                    <a:pt x="184" y="140"/>
                    <a:pt x="115" y="306"/>
                  </a:cubicBezTo>
                  <a:cubicBezTo>
                    <a:pt x="1" y="580"/>
                    <a:pt x="799" y="945"/>
                    <a:pt x="799" y="945"/>
                  </a:cubicBezTo>
                  <a:cubicBezTo>
                    <a:pt x="1042" y="1090"/>
                    <a:pt x="1223" y="1149"/>
                    <a:pt x="1354" y="1149"/>
                  </a:cubicBezTo>
                  <a:cubicBezTo>
                    <a:pt x="1778" y="1149"/>
                    <a:pt x="1672" y="528"/>
                    <a:pt x="1393" y="214"/>
                  </a:cubicBezTo>
                  <a:cubicBezTo>
                    <a:pt x="1239" y="61"/>
                    <a:pt x="1024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74690" y="566455"/>
              <a:ext cx="207477" cy="128472"/>
            </a:xfrm>
            <a:custGeom>
              <a:avLst/>
              <a:gdLst/>
              <a:ahLst/>
              <a:cxnLst/>
              <a:rect l="l" t="t" r="r" b="b"/>
              <a:pathLst>
                <a:path w="6469" h="4006" extrusionOk="0">
                  <a:moveTo>
                    <a:pt x="2976" y="0"/>
                  </a:moveTo>
                  <a:cubicBezTo>
                    <a:pt x="1768" y="0"/>
                    <a:pt x="560" y="603"/>
                    <a:pt x="342" y="1242"/>
                  </a:cubicBezTo>
                  <a:cubicBezTo>
                    <a:pt x="0" y="2269"/>
                    <a:pt x="2945" y="3410"/>
                    <a:pt x="2945" y="3410"/>
                  </a:cubicBezTo>
                  <a:cubicBezTo>
                    <a:pt x="3763" y="3832"/>
                    <a:pt x="4381" y="4006"/>
                    <a:pt x="4835" y="4006"/>
                  </a:cubicBezTo>
                  <a:cubicBezTo>
                    <a:pt x="6468" y="4006"/>
                    <a:pt x="5952" y="1748"/>
                    <a:pt x="4862" y="694"/>
                  </a:cubicBezTo>
                  <a:cubicBezTo>
                    <a:pt x="4356" y="197"/>
                    <a:pt x="3666" y="0"/>
                    <a:pt x="2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174690" y="566743"/>
              <a:ext cx="188169" cy="128120"/>
            </a:xfrm>
            <a:custGeom>
              <a:avLst/>
              <a:gdLst/>
              <a:ahLst/>
              <a:cxnLst/>
              <a:rect l="l" t="t" r="r" b="b"/>
              <a:pathLst>
                <a:path w="5867" h="3995" extrusionOk="0">
                  <a:moveTo>
                    <a:pt x="2625" y="0"/>
                  </a:moveTo>
                  <a:lnTo>
                    <a:pt x="2625" y="0"/>
                  </a:lnTo>
                  <a:cubicBezTo>
                    <a:pt x="1529" y="115"/>
                    <a:pt x="525" y="662"/>
                    <a:pt x="342" y="1233"/>
                  </a:cubicBezTo>
                  <a:cubicBezTo>
                    <a:pt x="0" y="2260"/>
                    <a:pt x="2945" y="3401"/>
                    <a:pt x="2945" y="3401"/>
                  </a:cubicBezTo>
                  <a:cubicBezTo>
                    <a:pt x="3766" y="3822"/>
                    <a:pt x="4383" y="3994"/>
                    <a:pt x="4835" y="3994"/>
                  </a:cubicBezTo>
                  <a:cubicBezTo>
                    <a:pt x="5464" y="3994"/>
                    <a:pt x="5773" y="3661"/>
                    <a:pt x="5866" y="3196"/>
                  </a:cubicBezTo>
                  <a:lnTo>
                    <a:pt x="5866" y="3196"/>
                  </a:lnTo>
                  <a:cubicBezTo>
                    <a:pt x="5800" y="3207"/>
                    <a:pt x="5729" y="3213"/>
                    <a:pt x="5652" y="3213"/>
                  </a:cubicBezTo>
                  <a:cubicBezTo>
                    <a:pt x="5251" y="3213"/>
                    <a:pt x="4703" y="3058"/>
                    <a:pt x="3995" y="2694"/>
                  </a:cubicBezTo>
                  <a:cubicBezTo>
                    <a:pt x="3995" y="2694"/>
                    <a:pt x="1415" y="1690"/>
                    <a:pt x="1712" y="799"/>
                  </a:cubicBezTo>
                  <a:cubicBezTo>
                    <a:pt x="1803" y="503"/>
                    <a:pt x="2146" y="206"/>
                    <a:pt x="2625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5911866" y="620911"/>
              <a:ext cx="451003" cy="438493"/>
            </a:xfrm>
            <a:custGeom>
              <a:avLst/>
              <a:gdLst/>
              <a:ahLst/>
              <a:cxnLst/>
              <a:rect l="l" t="t" r="r" b="b"/>
              <a:pathLst>
                <a:path w="14062" h="13673" extrusionOk="0">
                  <a:moveTo>
                    <a:pt x="7236" y="1"/>
                  </a:moveTo>
                  <a:cubicBezTo>
                    <a:pt x="3447" y="1"/>
                    <a:pt x="1" y="3196"/>
                    <a:pt x="1" y="6962"/>
                  </a:cubicBezTo>
                  <a:cubicBezTo>
                    <a:pt x="1" y="10751"/>
                    <a:pt x="3447" y="13673"/>
                    <a:pt x="7236" y="13673"/>
                  </a:cubicBezTo>
                  <a:cubicBezTo>
                    <a:pt x="11003" y="13673"/>
                    <a:pt x="14061" y="10614"/>
                    <a:pt x="14061" y="6848"/>
                  </a:cubicBezTo>
                  <a:cubicBezTo>
                    <a:pt x="14061" y="3059"/>
                    <a:pt x="11003" y="1"/>
                    <a:pt x="7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911866" y="620911"/>
              <a:ext cx="379995" cy="438493"/>
            </a:xfrm>
            <a:custGeom>
              <a:avLst/>
              <a:gdLst/>
              <a:ahLst/>
              <a:cxnLst/>
              <a:rect l="l" t="t" r="r" b="b"/>
              <a:pathLst>
                <a:path w="11848" h="13673" extrusionOk="0">
                  <a:moveTo>
                    <a:pt x="7236" y="1"/>
                  </a:moveTo>
                  <a:cubicBezTo>
                    <a:pt x="3447" y="1"/>
                    <a:pt x="1" y="3196"/>
                    <a:pt x="1" y="6962"/>
                  </a:cubicBezTo>
                  <a:cubicBezTo>
                    <a:pt x="1" y="10751"/>
                    <a:pt x="3447" y="13673"/>
                    <a:pt x="7236" y="13673"/>
                  </a:cubicBezTo>
                  <a:cubicBezTo>
                    <a:pt x="8789" y="13673"/>
                    <a:pt x="10204" y="13171"/>
                    <a:pt x="11368" y="12303"/>
                  </a:cubicBezTo>
                  <a:lnTo>
                    <a:pt x="11368" y="12303"/>
                  </a:lnTo>
                  <a:cubicBezTo>
                    <a:pt x="10478" y="12783"/>
                    <a:pt x="9473" y="13034"/>
                    <a:pt x="8423" y="13034"/>
                  </a:cubicBezTo>
                  <a:cubicBezTo>
                    <a:pt x="5022" y="13034"/>
                    <a:pt x="1918" y="10409"/>
                    <a:pt x="1918" y="7008"/>
                  </a:cubicBezTo>
                  <a:cubicBezTo>
                    <a:pt x="1918" y="3607"/>
                    <a:pt x="5022" y="754"/>
                    <a:pt x="8423" y="754"/>
                  </a:cubicBezTo>
                  <a:cubicBezTo>
                    <a:pt x="9679" y="754"/>
                    <a:pt x="10866" y="1142"/>
                    <a:pt x="11847" y="1781"/>
                  </a:cubicBezTo>
                  <a:cubicBezTo>
                    <a:pt x="10637" y="685"/>
                    <a:pt x="9017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932360" y="932033"/>
              <a:ext cx="344106" cy="127382"/>
            </a:xfrm>
            <a:custGeom>
              <a:avLst/>
              <a:gdLst/>
              <a:ahLst/>
              <a:cxnLst/>
              <a:rect l="l" t="t" r="r" b="b"/>
              <a:pathLst>
                <a:path w="10729" h="3972" extrusionOk="0">
                  <a:moveTo>
                    <a:pt x="1" y="0"/>
                  </a:moveTo>
                  <a:cubicBezTo>
                    <a:pt x="1188" y="2374"/>
                    <a:pt x="3790" y="3972"/>
                    <a:pt x="6597" y="3972"/>
                  </a:cubicBezTo>
                  <a:cubicBezTo>
                    <a:pt x="8150" y="3972"/>
                    <a:pt x="9565" y="3470"/>
                    <a:pt x="10729" y="2602"/>
                  </a:cubicBezTo>
                  <a:lnTo>
                    <a:pt x="10729" y="2602"/>
                  </a:lnTo>
                  <a:cubicBezTo>
                    <a:pt x="9839" y="3082"/>
                    <a:pt x="8834" y="3333"/>
                    <a:pt x="7784" y="3333"/>
                  </a:cubicBezTo>
                  <a:cubicBezTo>
                    <a:pt x="5342" y="3333"/>
                    <a:pt x="3082" y="1986"/>
                    <a:pt x="198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5959460" y="620911"/>
              <a:ext cx="332399" cy="92265"/>
            </a:xfrm>
            <a:custGeom>
              <a:avLst/>
              <a:gdLst/>
              <a:ahLst/>
              <a:cxnLst/>
              <a:rect l="l" t="t" r="r" b="b"/>
              <a:pathLst>
                <a:path w="10364" h="2877" extrusionOk="0">
                  <a:moveTo>
                    <a:pt x="5752" y="1"/>
                  </a:moveTo>
                  <a:cubicBezTo>
                    <a:pt x="3493" y="1"/>
                    <a:pt x="1347" y="1142"/>
                    <a:pt x="0" y="2876"/>
                  </a:cubicBezTo>
                  <a:lnTo>
                    <a:pt x="2146" y="2876"/>
                  </a:lnTo>
                  <a:cubicBezTo>
                    <a:pt x="3356" y="1575"/>
                    <a:pt x="5113" y="754"/>
                    <a:pt x="6939" y="754"/>
                  </a:cubicBezTo>
                  <a:cubicBezTo>
                    <a:pt x="8195" y="754"/>
                    <a:pt x="9382" y="1142"/>
                    <a:pt x="10363" y="1781"/>
                  </a:cubicBezTo>
                  <a:cubicBezTo>
                    <a:pt x="9153" y="685"/>
                    <a:pt x="7533" y="1"/>
                    <a:pt x="5752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5911866" y="791465"/>
              <a:ext cx="69597" cy="77641"/>
            </a:xfrm>
            <a:custGeom>
              <a:avLst/>
              <a:gdLst/>
              <a:ahLst/>
              <a:cxnLst/>
              <a:rect l="l" t="t" r="r" b="b"/>
              <a:pathLst>
                <a:path w="2170" h="2421" extrusionOk="0">
                  <a:moveTo>
                    <a:pt x="229" y="1"/>
                  </a:moveTo>
                  <a:cubicBezTo>
                    <a:pt x="92" y="526"/>
                    <a:pt x="1" y="1074"/>
                    <a:pt x="1" y="1644"/>
                  </a:cubicBezTo>
                  <a:cubicBezTo>
                    <a:pt x="1" y="1895"/>
                    <a:pt x="24" y="2169"/>
                    <a:pt x="46" y="2420"/>
                  </a:cubicBezTo>
                  <a:lnTo>
                    <a:pt x="1964" y="2420"/>
                  </a:lnTo>
                  <a:cubicBezTo>
                    <a:pt x="1941" y="2169"/>
                    <a:pt x="1918" y="1941"/>
                    <a:pt x="1918" y="1690"/>
                  </a:cubicBezTo>
                  <a:cubicBezTo>
                    <a:pt x="1918" y="1096"/>
                    <a:pt x="2009" y="549"/>
                    <a:pt x="21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003366" y="668505"/>
              <a:ext cx="345581" cy="344079"/>
            </a:xfrm>
            <a:custGeom>
              <a:avLst/>
              <a:gdLst/>
              <a:ahLst/>
              <a:cxnLst/>
              <a:rect l="l" t="t" r="r" b="b"/>
              <a:pathLst>
                <a:path w="10775" h="10729" extrusionOk="0">
                  <a:moveTo>
                    <a:pt x="5388" y="0"/>
                  </a:moveTo>
                  <a:cubicBezTo>
                    <a:pt x="2420" y="0"/>
                    <a:pt x="1" y="2397"/>
                    <a:pt x="1" y="5364"/>
                  </a:cubicBezTo>
                  <a:cubicBezTo>
                    <a:pt x="1" y="8309"/>
                    <a:pt x="2420" y="10728"/>
                    <a:pt x="5388" y="10728"/>
                  </a:cubicBezTo>
                  <a:cubicBezTo>
                    <a:pt x="8355" y="10728"/>
                    <a:pt x="10775" y="8309"/>
                    <a:pt x="10775" y="5364"/>
                  </a:cubicBezTo>
                  <a:cubicBezTo>
                    <a:pt x="10775" y="2397"/>
                    <a:pt x="8355" y="0"/>
                    <a:pt x="5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003366" y="693392"/>
              <a:ext cx="345581" cy="319193"/>
            </a:xfrm>
            <a:custGeom>
              <a:avLst/>
              <a:gdLst/>
              <a:ahLst/>
              <a:cxnLst/>
              <a:rect l="l" t="t" r="r" b="b"/>
              <a:pathLst>
                <a:path w="10775" h="995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028" y="936"/>
                    <a:pt x="1" y="2648"/>
                    <a:pt x="1" y="4588"/>
                  </a:cubicBezTo>
                  <a:cubicBezTo>
                    <a:pt x="1" y="7533"/>
                    <a:pt x="2420" y="9952"/>
                    <a:pt x="5388" y="9952"/>
                  </a:cubicBezTo>
                  <a:cubicBezTo>
                    <a:pt x="8355" y="9952"/>
                    <a:pt x="10775" y="7533"/>
                    <a:pt x="10775" y="4588"/>
                  </a:cubicBezTo>
                  <a:cubicBezTo>
                    <a:pt x="10775" y="4497"/>
                    <a:pt x="10775" y="4428"/>
                    <a:pt x="10775" y="4360"/>
                  </a:cubicBezTo>
                  <a:cubicBezTo>
                    <a:pt x="10158" y="6254"/>
                    <a:pt x="8378" y="7624"/>
                    <a:pt x="6278" y="7624"/>
                  </a:cubicBezTo>
                  <a:cubicBezTo>
                    <a:pt x="3676" y="7624"/>
                    <a:pt x="1553" y="5501"/>
                    <a:pt x="1553" y="2922"/>
                  </a:cubicBezTo>
                  <a:cubicBezTo>
                    <a:pt x="1553" y="1826"/>
                    <a:pt x="1941" y="799"/>
                    <a:pt x="258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6128572" y="668505"/>
              <a:ext cx="220370" cy="342604"/>
            </a:xfrm>
            <a:custGeom>
              <a:avLst/>
              <a:gdLst/>
              <a:ahLst/>
              <a:cxnLst/>
              <a:rect l="l" t="t" r="r" b="b"/>
              <a:pathLst>
                <a:path w="6871" h="10683" extrusionOk="0">
                  <a:moveTo>
                    <a:pt x="1484" y="0"/>
                  </a:moveTo>
                  <a:cubicBezTo>
                    <a:pt x="982" y="0"/>
                    <a:pt x="479" y="69"/>
                    <a:pt x="0" y="206"/>
                  </a:cubicBezTo>
                  <a:cubicBezTo>
                    <a:pt x="228" y="160"/>
                    <a:pt x="434" y="160"/>
                    <a:pt x="639" y="160"/>
                  </a:cubicBezTo>
                  <a:cubicBezTo>
                    <a:pt x="3629" y="160"/>
                    <a:pt x="6049" y="2557"/>
                    <a:pt x="6049" y="5524"/>
                  </a:cubicBezTo>
                  <a:cubicBezTo>
                    <a:pt x="6049" y="7966"/>
                    <a:pt x="4383" y="10043"/>
                    <a:pt x="2123" y="10682"/>
                  </a:cubicBezTo>
                  <a:cubicBezTo>
                    <a:pt x="4793" y="10363"/>
                    <a:pt x="6871" y="8103"/>
                    <a:pt x="6871" y="5364"/>
                  </a:cubicBezTo>
                  <a:cubicBezTo>
                    <a:pt x="6871" y="2397"/>
                    <a:pt x="4451" y="0"/>
                    <a:pt x="1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6128572" y="668505"/>
              <a:ext cx="177906" cy="58592"/>
            </a:xfrm>
            <a:custGeom>
              <a:avLst/>
              <a:gdLst/>
              <a:ahLst/>
              <a:cxnLst/>
              <a:rect l="l" t="t" r="r" b="b"/>
              <a:pathLst>
                <a:path w="5547" h="1827" extrusionOk="0">
                  <a:moveTo>
                    <a:pt x="1484" y="0"/>
                  </a:moveTo>
                  <a:cubicBezTo>
                    <a:pt x="982" y="0"/>
                    <a:pt x="479" y="69"/>
                    <a:pt x="0" y="206"/>
                  </a:cubicBezTo>
                  <a:cubicBezTo>
                    <a:pt x="228" y="160"/>
                    <a:pt x="434" y="160"/>
                    <a:pt x="639" y="160"/>
                  </a:cubicBezTo>
                  <a:cubicBezTo>
                    <a:pt x="2191" y="160"/>
                    <a:pt x="3561" y="799"/>
                    <a:pt x="4542" y="1826"/>
                  </a:cubicBezTo>
                  <a:lnTo>
                    <a:pt x="5547" y="1826"/>
                  </a:lnTo>
                  <a:cubicBezTo>
                    <a:pt x="4542" y="708"/>
                    <a:pt x="3104" y="0"/>
                    <a:pt x="148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6314489" y="793678"/>
              <a:ext cx="34446" cy="71773"/>
            </a:xfrm>
            <a:custGeom>
              <a:avLst/>
              <a:gdLst/>
              <a:ahLst/>
              <a:cxnLst/>
              <a:rect l="l" t="t" r="r" b="b"/>
              <a:pathLst>
                <a:path w="1074" h="2238" extrusionOk="0">
                  <a:moveTo>
                    <a:pt x="1" y="0"/>
                  </a:moveTo>
                  <a:cubicBezTo>
                    <a:pt x="161" y="502"/>
                    <a:pt x="252" y="1050"/>
                    <a:pt x="252" y="1621"/>
                  </a:cubicBezTo>
                  <a:cubicBezTo>
                    <a:pt x="252" y="1826"/>
                    <a:pt x="229" y="2032"/>
                    <a:pt x="206" y="2237"/>
                  </a:cubicBezTo>
                  <a:lnTo>
                    <a:pt x="1028" y="2237"/>
                  </a:lnTo>
                  <a:cubicBezTo>
                    <a:pt x="1051" y="1986"/>
                    <a:pt x="1074" y="1712"/>
                    <a:pt x="1074" y="1461"/>
                  </a:cubicBezTo>
                  <a:cubicBezTo>
                    <a:pt x="1074" y="936"/>
                    <a:pt x="1005" y="457"/>
                    <a:pt x="8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6155640" y="705836"/>
              <a:ext cx="26396" cy="115676"/>
            </a:xfrm>
            <a:custGeom>
              <a:avLst/>
              <a:gdLst/>
              <a:ahLst/>
              <a:cxnLst/>
              <a:rect l="l" t="t" r="r" b="b"/>
              <a:pathLst>
                <a:path w="823" h="3607" extrusionOk="0">
                  <a:moveTo>
                    <a:pt x="160" y="0"/>
                  </a:moveTo>
                  <a:cubicBezTo>
                    <a:pt x="160" y="0"/>
                    <a:pt x="1" y="3447"/>
                    <a:pt x="1" y="3607"/>
                  </a:cubicBezTo>
                  <a:lnTo>
                    <a:pt x="822" y="360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179084" y="826615"/>
              <a:ext cx="115686" cy="26394"/>
            </a:xfrm>
            <a:custGeom>
              <a:avLst/>
              <a:gdLst/>
              <a:ahLst/>
              <a:cxnLst/>
              <a:rect l="l" t="t" r="r" b="b"/>
              <a:pathLst>
                <a:path w="3607" h="823" extrusionOk="0">
                  <a:moveTo>
                    <a:pt x="0" y="0"/>
                  </a:moveTo>
                  <a:lnTo>
                    <a:pt x="0" y="822"/>
                  </a:lnTo>
                  <a:lnTo>
                    <a:pt x="3606" y="160"/>
                  </a:lnTo>
                  <a:cubicBezTo>
                    <a:pt x="3606" y="160"/>
                    <a:pt x="16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146853" y="816353"/>
              <a:ext cx="45415" cy="45443"/>
            </a:xfrm>
            <a:custGeom>
              <a:avLst/>
              <a:gdLst/>
              <a:ahLst/>
              <a:cxnLst/>
              <a:rect l="l" t="t" r="r" b="b"/>
              <a:pathLst>
                <a:path w="1416" h="1417" extrusionOk="0">
                  <a:moveTo>
                    <a:pt x="708" y="1"/>
                  </a:moveTo>
                  <a:cubicBezTo>
                    <a:pt x="320" y="1"/>
                    <a:pt x="1" y="320"/>
                    <a:pt x="1" y="708"/>
                  </a:cubicBezTo>
                  <a:cubicBezTo>
                    <a:pt x="1" y="1096"/>
                    <a:pt x="320" y="1416"/>
                    <a:pt x="708" y="1416"/>
                  </a:cubicBezTo>
                  <a:cubicBezTo>
                    <a:pt x="1096" y="1416"/>
                    <a:pt x="1416" y="1096"/>
                    <a:pt x="1416" y="708"/>
                  </a:cubicBezTo>
                  <a:cubicBezTo>
                    <a:pt x="1416" y="320"/>
                    <a:pt x="1096" y="1"/>
                    <a:pt x="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160772" y="822959"/>
              <a:ext cx="24920" cy="24918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83" y="0"/>
                    <a:pt x="0" y="183"/>
                    <a:pt x="0" y="388"/>
                  </a:cubicBezTo>
                  <a:cubicBezTo>
                    <a:pt x="0" y="594"/>
                    <a:pt x="183" y="776"/>
                    <a:pt x="388" y="776"/>
                  </a:cubicBezTo>
                  <a:cubicBezTo>
                    <a:pt x="594" y="776"/>
                    <a:pt x="776" y="594"/>
                    <a:pt x="776" y="388"/>
                  </a:cubicBezTo>
                  <a:cubicBezTo>
                    <a:pt x="776" y="183"/>
                    <a:pt x="594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944098" y="627486"/>
              <a:ext cx="146443" cy="108365"/>
            </a:xfrm>
            <a:custGeom>
              <a:avLst/>
              <a:gdLst/>
              <a:ahLst/>
              <a:cxnLst/>
              <a:rect l="l" t="t" r="r" b="b"/>
              <a:pathLst>
                <a:path w="4566" h="3379" extrusionOk="0">
                  <a:moveTo>
                    <a:pt x="4565" y="1"/>
                  </a:moveTo>
                  <a:cubicBezTo>
                    <a:pt x="2671" y="480"/>
                    <a:pt x="1004" y="1713"/>
                    <a:pt x="0" y="3333"/>
                  </a:cubicBezTo>
                  <a:cubicBezTo>
                    <a:pt x="83" y="3365"/>
                    <a:pt x="176" y="3379"/>
                    <a:pt x="275" y="3379"/>
                  </a:cubicBezTo>
                  <a:cubicBezTo>
                    <a:pt x="1270" y="3379"/>
                    <a:pt x="2967" y="1964"/>
                    <a:pt x="2967" y="1964"/>
                  </a:cubicBezTo>
                  <a:cubicBezTo>
                    <a:pt x="3013" y="1918"/>
                    <a:pt x="3082" y="1873"/>
                    <a:pt x="3127" y="1850"/>
                  </a:cubicBezTo>
                  <a:cubicBezTo>
                    <a:pt x="3150" y="1827"/>
                    <a:pt x="3150" y="1827"/>
                    <a:pt x="3173" y="1804"/>
                  </a:cubicBezTo>
                  <a:cubicBezTo>
                    <a:pt x="3219" y="1781"/>
                    <a:pt x="3241" y="1758"/>
                    <a:pt x="3287" y="1736"/>
                  </a:cubicBezTo>
                  <a:cubicBezTo>
                    <a:pt x="3310" y="1713"/>
                    <a:pt x="3310" y="1713"/>
                    <a:pt x="3333" y="1690"/>
                  </a:cubicBezTo>
                  <a:cubicBezTo>
                    <a:pt x="3355" y="1667"/>
                    <a:pt x="3401" y="1644"/>
                    <a:pt x="3424" y="1622"/>
                  </a:cubicBezTo>
                  <a:cubicBezTo>
                    <a:pt x="3447" y="1599"/>
                    <a:pt x="3470" y="1599"/>
                    <a:pt x="3470" y="1576"/>
                  </a:cubicBezTo>
                  <a:cubicBezTo>
                    <a:pt x="3515" y="1553"/>
                    <a:pt x="3538" y="1530"/>
                    <a:pt x="3561" y="1507"/>
                  </a:cubicBezTo>
                  <a:cubicBezTo>
                    <a:pt x="3584" y="1507"/>
                    <a:pt x="3584" y="1485"/>
                    <a:pt x="3607" y="1462"/>
                  </a:cubicBezTo>
                  <a:cubicBezTo>
                    <a:pt x="3629" y="1439"/>
                    <a:pt x="3652" y="1439"/>
                    <a:pt x="3675" y="1416"/>
                  </a:cubicBezTo>
                  <a:cubicBezTo>
                    <a:pt x="3698" y="1393"/>
                    <a:pt x="3721" y="1370"/>
                    <a:pt x="3721" y="1370"/>
                  </a:cubicBezTo>
                  <a:cubicBezTo>
                    <a:pt x="3743" y="1348"/>
                    <a:pt x="3766" y="1325"/>
                    <a:pt x="3789" y="1302"/>
                  </a:cubicBezTo>
                  <a:cubicBezTo>
                    <a:pt x="3812" y="1302"/>
                    <a:pt x="3835" y="1279"/>
                    <a:pt x="3835" y="1256"/>
                  </a:cubicBezTo>
                  <a:cubicBezTo>
                    <a:pt x="3858" y="1234"/>
                    <a:pt x="3880" y="1234"/>
                    <a:pt x="3903" y="1211"/>
                  </a:cubicBezTo>
                  <a:cubicBezTo>
                    <a:pt x="3926" y="1188"/>
                    <a:pt x="3926" y="1165"/>
                    <a:pt x="3949" y="1165"/>
                  </a:cubicBezTo>
                  <a:cubicBezTo>
                    <a:pt x="3972" y="1142"/>
                    <a:pt x="3972" y="1119"/>
                    <a:pt x="3995" y="1097"/>
                  </a:cubicBezTo>
                  <a:cubicBezTo>
                    <a:pt x="4017" y="1097"/>
                    <a:pt x="4017" y="1074"/>
                    <a:pt x="4040" y="1074"/>
                  </a:cubicBezTo>
                  <a:cubicBezTo>
                    <a:pt x="4040" y="1051"/>
                    <a:pt x="4040" y="1051"/>
                    <a:pt x="4040" y="1051"/>
                  </a:cubicBezTo>
                  <a:lnTo>
                    <a:pt x="4063" y="1051"/>
                  </a:lnTo>
                  <a:cubicBezTo>
                    <a:pt x="4063" y="1028"/>
                    <a:pt x="4086" y="1028"/>
                    <a:pt x="4086" y="1005"/>
                  </a:cubicBezTo>
                  <a:cubicBezTo>
                    <a:pt x="4109" y="1005"/>
                    <a:pt x="4109" y="982"/>
                    <a:pt x="4132" y="960"/>
                  </a:cubicBezTo>
                  <a:cubicBezTo>
                    <a:pt x="4132" y="937"/>
                    <a:pt x="4154" y="937"/>
                    <a:pt x="4177" y="914"/>
                  </a:cubicBezTo>
                  <a:cubicBezTo>
                    <a:pt x="4177" y="891"/>
                    <a:pt x="4177" y="891"/>
                    <a:pt x="4200" y="868"/>
                  </a:cubicBezTo>
                  <a:cubicBezTo>
                    <a:pt x="4223" y="845"/>
                    <a:pt x="4223" y="845"/>
                    <a:pt x="4246" y="823"/>
                  </a:cubicBezTo>
                  <a:cubicBezTo>
                    <a:pt x="4246" y="800"/>
                    <a:pt x="4268" y="800"/>
                    <a:pt x="4268" y="777"/>
                  </a:cubicBezTo>
                  <a:cubicBezTo>
                    <a:pt x="4268" y="754"/>
                    <a:pt x="4291" y="754"/>
                    <a:pt x="4314" y="731"/>
                  </a:cubicBezTo>
                  <a:cubicBezTo>
                    <a:pt x="4314" y="709"/>
                    <a:pt x="4314" y="709"/>
                    <a:pt x="4337" y="686"/>
                  </a:cubicBezTo>
                  <a:cubicBezTo>
                    <a:pt x="4337" y="663"/>
                    <a:pt x="4360" y="663"/>
                    <a:pt x="4360" y="640"/>
                  </a:cubicBezTo>
                  <a:cubicBezTo>
                    <a:pt x="4360" y="617"/>
                    <a:pt x="4383" y="617"/>
                    <a:pt x="4383" y="594"/>
                  </a:cubicBezTo>
                  <a:cubicBezTo>
                    <a:pt x="4383" y="572"/>
                    <a:pt x="4405" y="572"/>
                    <a:pt x="4405" y="549"/>
                  </a:cubicBezTo>
                  <a:cubicBezTo>
                    <a:pt x="4405" y="526"/>
                    <a:pt x="4428" y="526"/>
                    <a:pt x="4428" y="503"/>
                  </a:cubicBezTo>
                  <a:cubicBezTo>
                    <a:pt x="4428" y="503"/>
                    <a:pt x="4451" y="480"/>
                    <a:pt x="4451" y="457"/>
                  </a:cubicBezTo>
                  <a:cubicBezTo>
                    <a:pt x="4451" y="457"/>
                    <a:pt x="4451" y="435"/>
                    <a:pt x="4474" y="435"/>
                  </a:cubicBezTo>
                  <a:cubicBezTo>
                    <a:pt x="4474" y="412"/>
                    <a:pt x="4474" y="389"/>
                    <a:pt x="4474" y="389"/>
                  </a:cubicBezTo>
                  <a:cubicBezTo>
                    <a:pt x="4497" y="366"/>
                    <a:pt x="4497" y="366"/>
                    <a:pt x="4497" y="343"/>
                  </a:cubicBezTo>
                  <a:cubicBezTo>
                    <a:pt x="4497" y="320"/>
                    <a:pt x="4497" y="320"/>
                    <a:pt x="4520" y="298"/>
                  </a:cubicBezTo>
                  <a:cubicBezTo>
                    <a:pt x="4520" y="298"/>
                    <a:pt x="4520" y="275"/>
                    <a:pt x="4520" y="275"/>
                  </a:cubicBezTo>
                  <a:cubicBezTo>
                    <a:pt x="4520" y="252"/>
                    <a:pt x="4520" y="229"/>
                    <a:pt x="4542" y="206"/>
                  </a:cubicBezTo>
                  <a:cubicBezTo>
                    <a:pt x="4542" y="206"/>
                    <a:pt x="4542" y="206"/>
                    <a:pt x="4542" y="184"/>
                  </a:cubicBezTo>
                  <a:cubicBezTo>
                    <a:pt x="4542" y="161"/>
                    <a:pt x="4542" y="161"/>
                    <a:pt x="4542" y="138"/>
                  </a:cubicBezTo>
                  <a:cubicBezTo>
                    <a:pt x="4542" y="138"/>
                    <a:pt x="4542" y="115"/>
                    <a:pt x="4542" y="115"/>
                  </a:cubicBezTo>
                  <a:cubicBezTo>
                    <a:pt x="4542" y="92"/>
                    <a:pt x="4542" y="69"/>
                    <a:pt x="4542" y="69"/>
                  </a:cubicBezTo>
                  <a:cubicBezTo>
                    <a:pt x="4542" y="47"/>
                    <a:pt x="4565" y="47"/>
                    <a:pt x="4565" y="47"/>
                  </a:cubicBezTo>
                  <a:cubicBezTo>
                    <a:pt x="4565" y="24"/>
                    <a:pt x="4565" y="24"/>
                    <a:pt x="456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903816" y="573927"/>
              <a:ext cx="218542" cy="145951"/>
            </a:xfrm>
            <a:custGeom>
              <a:avLst/>
              <a:gdLst/>
              <a:ahLst/>
              <a:cxnLst/>
              <a:rect l="l" t="t" r="r" b="b"/>
              <a:pathLst>
                <a:path w="6814" h="4551" extrusionOk="0">
                  <a:moveTo>
                    <a:pt x="3424" y="0"/>
                  </a:moveTo>
                  <a:cubicBezTo>
                    <a:pt x="3079" y="0"/>
                    <a:pt x="2733" y="46"/>
                    <a:pt x="2420" y="142"/>
                  </a:cubicBezTo>
                  <a:cubicBezTo>
                    <a:pt x="571" y="712"/>
                    <a:pt x="1" y="3588"/>
                    <a:pt x="731" y="4364"/>
                  </a:cubicBezTo>
                  <a:cubicBezTo>
                    <a:pt x="851" y="4496"/>
                    <a:pt x="1017" y="4550"/>
                    <a:pt x="1211" y="4550"/>
                  </a:cubicBezTo>
                  <a:cubicBezTo>
                    <a:pt x="2198" y="4550"/>
                    <a:pt x="3904" y="3132"/>
                    <a:pt x="3904" y="3132"/>
                  </a:cubicBezTo>
                  <a:cubicBezTo>
                    <a:pt x="6813" y="1154"/>
                    <a:pt x="5144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914079" y="589450"/>
              <a:ext cx="174250" cy="130429"/>
            </a:xfrm>
            <a:custGeom>
              <a:avLst/>
              <a:gdLst/>
              <a:ahLst/>
              <a:cxnLst/>
              <a:rect l="l" t="t" r="r" b="b"/>
              <a:pathLst>
                <a:path w="5433" h="4067" extrusionOk="0">
                  <a:moveTo>
                    <a:pt x="4794" y="0"/>
                  </a:moveTo>
                  <a:lnTo>
                    <a:pt x="4794" y="0"/>
                  </a:lnTo>
                  <a:cubicBezTo>
                    <a:pt x="4657" y="388"/>
                    <a:pt x="4246" y="845"/>
                    <a:pt x="3447" y="1392"/>
                  </a:cubicBezTo>
                  <a:cubicBezTo>
                    <a:pt x="3447" y="1392"/>
                    <a:pt x="1954" y="2645"/>
                    <a:pt x="1095" y="2645"/>
                  </a:cubicBezTo>
                  <a:cubicBezTo>
                    <a:pt x="930" y="2645"/>
                    <a:pt x="788" y="2598"/>
                    <a:pt x="685" y="2488"/>
                  </a:cubicBezTo>
                  <a:cubicBezTo>
                    <a:pt x="480" y="2237"/>
                    <a:pt x="388" y="1803"/>
                    <a:pt x="434" y="1301"/>
                  </a:cubicBezTo>
                  <a:lnTo>
                    <a:pt x="434" y="1301"/>
                  </a:lnTo>
                  <a:cubicBezTo>
                    <a:pt x="0" y="2305"/>
                    <a:pt x="0" y="3447"/>
                    <a:pt x="411" y="3880"/>
                  </a:cubicBezTo>
                  <a:cubicBezTo>
                    <a:pt x="531" y="4012"/>
                    <a:pt x="697" y="4066"/>
                    <a:pt x="891" y="4066"/>
                  </a:cubicBezTo>
                  <a:cubicBezTo>
                    <a:pt x="1878" y="4066"/>
                    <a:pt x="3584" y="2648"/>
                    <a:pt x="3584" y="2648"/>
                  </a:cubicBezTo>
                  <a:cubicBezTo>
                    <a:pt x="5387" y="1415"/>
                    <a:pt x="5433" y="502"/>
                    <a:pt x="4794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924310" y="577198"/>
              <a:ext cx="61483" cy="41082"/>
            </a:xfrm>
            <a:custGeom>
              <a:avLst/>
              <a:gdLst/>
              <a:ahLst/>
              <a:cxnLst/>
              <a:rect l="l" t="t" r="r" b="b"/>
              <a:pathLst>
                <a:path w="1917" h="1281" extrusionOk="0">
                  <a:moveTo>
                    <a:pt x="962" y="1"/>
                  </a:moveTo>
                  <a:cubicBezTo>
                    <a:pt x="867" y="1"/>
                    <a:pt x="772" y="13"/>
                    <a:pt x="686" y="40"/>
                  </a:cubicBezTo>
                  <a:cubicBezTo>
                    <a:pt x="161" y="199"/>
                    <a:pt x="1" y="1021"/>
                    <a:pt x="206" y="1227"/>
                  </a:cubicBezTo>
                  <a:cubicBezTo>
                    <a:pt x="244" y="1265"/>
                    <a:pt x="294" y="1280"/>
                    <a:pt x="351" y="1280"/>
                  </a:cubicBezTo>
                  <a:cubicBezTo>
                    <a:pt x="637" y="1280"/>
                    <a:pt x="1096" y="884"/>
                    <a:pt x="1096" y="884"/>
                  </a:cubicBezTo>
                  <a:cubicBezTo>
                    <a:pt x="1917" y="331"/>
                    <a:pt x="1445" y="1"/>
                    <a:pt x="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974085" y="997811"/>
              <a:ext cx="123768" cy="132834"/>
            </a:xfrm>
            <a:custGeom>
              <a:avLst/>
              <a:gdLst/>
              <a:ahLst/>
              <a:cxnLst/>
              <a:rect l="l" t="t" r="r" b="b"/>
              <a:pathLst>
                <a:path w="3859" h="4142" extrusionOk="0">
                  <a:moveTo>
                    <a:pt x="1149" y="0"/>
                  </a:moveTo>
                  <a:cubicBezTo>
                    <a:pt x="1014" y="0"/>
                    <a:pt x="882" y="16"/>
                    <a:pt x="754" y="49"/>
                  </a:cubicBezTo>
                  <a:cubicBezTo>
                    <a:pt x="754" y="49"/>
                    <a:pt x="1" y="3975"/>
                    <a:pt x="823" y="4135"/>
                  </a:cubicBezTo>
                  <a:cubicBezTo>
                    <a:pt x="844" y="4139"/>
                    <a:pt x="866" y="4141"/>
                    <a:pt x="889" y="4141"/>
                  </a:cubicBezTo>
                  <a:cubicBezTo>
                    <a:pt x="1757" y="4141"/>
                    <a:pt x="3858" y="1282"/>
                    <a:pt x="3858" y="1282"/>
                  </a:cubicBezTo>
                  <a:cubicBezTo>
                    <a:pt x="3858" y="1282"/>
                    <a:pt x="2391" y="0"/>
                    <a:pt x="1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974085" y="997843"/>
              <a:ext cx="101798" cy="132802"/>
            </a:xfrm>
            <a:custGeom>
              <a:avLst/>
              <a:gdLst/>
              <a:ahLst/>
              <a:cxnLst/>
              <a:rect l="l" t="t" r="r" b="b"/>
              <a:pathLst>
                <a:path w="3174" h="4141" extrusionOk="0">
                  <a:moveTo>
                    <a:pt x="1148" y="1"/>
                  </a:moveTo>
                  <a:cubicBezTo>
                    <a:pt x="1014" y="1"/>
                    <a:pt x="882" y="15"/>
                    <a:pt x="754" y="48"/>
                  </a:cubicBezTo>
                  <a:cubicBezTo>
                    <a:pt x="754" y="48"/>
                    <a:pt x="1" y="3974"/>
                    <a:pt x="823" y="4134"/>
                  </a:cubicBezTo>
                  <a:cubicBezTo>
                    <a:pt x="846" y="4138"/>
                    <a:pt x="870" y="4140"/>
                    <a:pt x="895" y="4140"/>
                  </a:cubicBezTo>
                  <a:cubicBezTo>
                    <a:pt x="1138" y="4140"/>
                    <a:pt x="1452" y="3942"/>
                    <a:pt x="1804" y="3632"/>
                  </a:cubicBezTo>
                  <a:cubicBezTo>
                    <a:pt x="1553" y="3312"/>
                    <a:pt x="1393" y="2924"/>
                    <a:pt x="1393" y="2490"/>
                  </a:cubicBezTo>
                  <a:cubicBezTo>
                    <a:pt x="1393" y="1555"/>
                    <a:pt x="2169" y="756"/>
                    <a:pt x="3128" y="756"/>
                  </a:cubicBezTo>
                  <a:lnTo>
                    <a:pt x="3174" y="756"/>
                  </a:lnTo>
                  <a:cubicBezTo>
                    <a:pt x="2637" y="410"/>
                    <a:pt x="1858" y="1"/>
                    <a:pt x="1148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5"/>
          <p:cNvGrpSpPr/>
          <p:nvPr/>
        </p:nvGrpSpPr>
        <p:grpSpPr>
          <a:xfrm rot="2328711">
            <a:off x="77530" y="721325"/>
            <a:ext cx="909557" cy="933980"/>
            <a:chOff x="2163925" y="2320175"/>
            <a:chExt cx="888250" cy="912100"/>
          </a:xfrm>
        </p:grpSpPr>
        <p:sp>
          <p:nvSpPr>
            <p:cNvPr id="138" name="Google Shape;138;p5"/>
            <p:cNvSpPr/>
            <p:nvPr/>
          </p:nvSpPr>
          <p:spPr>
            <a:xfrm>
              <a:off x="2163925" y="2320175"/>
              <a:ext cx="888250" cy="912100"/>
            </a:xfrm>
            <a:custGeom>
              <a:avLst/>
              <a:gdLst/>
              <a:ahLst/>
              <a:cxnLst/>
              <a:rect l="l" t="t" r="r" b="b"/>
              <a:pathLst>
                <a:path w="35530" h="36484" extrusionOk="0">
                  <a:moveTo>
                    <a:pt x="24188" y="1"/>
                  </a:moveTo>
                  <a:cubicBezTo>
                    <a:pt x="23971" y="1"/>
                    <a:pt x="23740" y="29"/>
                    <a:pt x="23508" y="87"/>
                  </a:cubicBezTo>
                  <a:lnTo>
                    <a:pt x="6343" y="5115"/>
                  </a:lnTo>
                  <a:cubicBezTo>
                    <a:pt x="5794" y="5217"/>
                    <a:pt x="4552" y="5520"/>
                    <a:pt x="3309" y="6300"/>
                  </a:cubicBezTo>
                  <a:cubicBezTo>
                    <a:pt x="3309" y="6300"/>
                    <a:pt x="3295" y="6315"/>
                    <a:pt x="3295" y="6315"/>
                  </a:cubicBezTo>
                  <a:cubicBezTo>
                    <a:pt x="3179" y="6387"/>
                    <a:pt x="3078" y="6445"/>
                    <a:pt x="2977" y="6517"/>
                  </a:cubicBezTo>
                  <a:lnTo>
                    <a:pt x="2962" y="6531"/>
                  </a:lnTo>
                  <a:cubicBezTo>
                    <a:pt x="2370" y="6950"/>
                    <a:pt x="1864" y="7427"/>
                    <a:pt x="1445" y="7962"/>
                  </a:cubicBezTo>
                  <a:cubicBezTo>
                    <a:pt x="1445" y="7962"/>
                    <a:pt x="1445" y="7976"/>
                    <a:pt x="1445" y="7976"/>
                  </a:cubicBezTo>
                  <a:cubicBezTo>
                    <a:pt x="1243" y="8236"/>
                    <a:pt x="1055" y="8511"/>
                    <a:pt x="896" y="8800"/>
                  </a:cubicBezTo>
                  <a:cubicBezTo>
                    <a:pt x="867" y="8829"/>
                    <a:pt x="853" y="8858"/>
                    <a:pt x="838" y="8901"/>
                  </a:cubicBezTo>
                  <a:cubicBezTo>
                    <a:pt x="781" y="9017"/>
                    <a:pt x="723" y="9132"/>
                    <a:pt x="665" y="9248"/>
                  </a:cubicBezTo>
                  <a:cubicBezTo>
                    <a:pt x="636" y="9291"/>
                    <a:pt x="622" y="9334"/>
                    <a:pt x="593" y="9392"/>
                  </a:cubicBezTo>
                  <a:cubicBezTo>
                    <a:pt x="550" y="9493"/>
                    <a:pt x="506" y="9609"/>
                    <a:pt x="463" y="9725"/>
                  </a:cubicBezTo>
                  <a:cubicBezTo>
                    <a:pt x="434" y="9782"/>
                    <a:pt x="419" y="9840"/>
                    <a:pt x="391" y="9898"/>
                  </a:cubicBezTo>
                  <a:cubicBezTo>
                    <a:pt x="362" y="10013"/>
                    <a:pt x="318" y="10115"/>
                    <a:pt x="289" y="10230"/>
                  </a:cubicBezTo>
                  <a:cubicBezTo>
                    <a:pt x="275" y="10302"/>
                    <a:pt x="261" y="10360"/>
                    <a:pt x="232" y="10432"/>
                  </a:cubicBezTo>
                  <a:cubicBezTo>
                    <a:pt x="203" y="10534"/>
                    <a:pt x="188" y="10649"/>
                    <a:pt x="159" y="10765"/>
                  </a:cubicBezTo>
                  <a:lnTo>
                    <a:pt x="159" y="10794"/>
                  </a:lnTo>
                  <a:cubicBezTo>
                    <a:pt x="145" y="10852"/>
                    <a:pt x="131" y="10909"/>
                    <a:pt x="116" y="10967"/>
                  </a:cubicBezTo>
                  <a:cubicBezTo>
                    <a:pt x="102" y="11097"/>
                    <a:pt x="73" y="11227"/>
                    <a:pt x="58" y="11357"/>
                  </a:cubicBezTo>
                  <a:cubicBezTo>
                    <a:pt x="58" y="11415"/>
                    <a:pt x="44" y="11473"/>
                    <a:pt x="44" y="11531"/>
                  </a:cubicBezTo>
                  <a:cubicBezTo>
                    <a:pt x="15" y="11733"/>
                    <a:pt x="15" y="11921"/>
                    <a:pt x="0" y="12109"/>
                  </a:cubicBezTo>
                  <a:cubicBezTo>
                    <a:pt x="0" y="12426"/>
                    <a:pt x="44" y="12744"/>
                    <a:pt x="159" y="13033"/>
                  </a:cubicBezTo>
                  <a:lnTo>
                    <a:pt x="8525" y="34938"/>
                  </a:lnTo>
                  <a:cubicBezTo>
                    <a:pt x="8886" y="35877"/>
                    <a:pt x="9782" y="36484"/>
                    <a:pt x="10765" y="36484"/>
                  </a:cubicBezTo>
                  <a:cubicBezTo>
                    <a:pt x="10938" y="36484"/>
                    <a:pt x="11097" y="36469"/>
                    <a:pt x="11270" y="36426"/>
                  </a:cubicBezTo>
                  <a:lnTo>
                    <a:pt x="29158" y="32669"/>
                  </a:lnTo>
                  <a:cubicBezTo>
                    <a:pt x="30198" y="32452"/>
                    <a:pt x="30964" y="31571"/>
                    <a:pt x="31065" y="30516"/>
                  </a:cubicBezTo>
                  <a:cubicBezTo>
                    <a:pt x="31065" y="30516"/>
                    <a:pt x="31065" y="30458"/>
                    <a:pt x="31080" y="30430"/>
                  </a:cubicBezTo>
                  <a:lnTo>
                    <a:pt x="31094" y="30271"/>
                  </a:lnTo>
                  <a:cubicBezTo>
                    <a:pt x="31166" y="29909"/>
                    <a:pt x="31325" y="29216"/>
                    <a:pt x="31686" y="28595"/>
                  </a:cubicBezTo>
                  <a:cubicBezTo>
                    <a:pt x="31932" y="28204"/>
                    <a:pt x="32221" y="27915"/>
                    <a:pt x="32553" y="27742"/>
                  </a:cubicBezTo>
                  <a:cubicBezTo>
                    <a:pt x="32597" y="27713"/>
                    <a:pt x="32640" y="27699"/>
                    <a:pt x="32683" y="27684"/>
                  </a:cubicBezTo>
                  <a:lnTo>
                    <a:pt x="32727" y="27655"/>
                  </a:lnTo>
                  <a:cubicBezTo>
                    <a:pt x="32770" y="27641"/>
                    <a:pt x="32799" y="27626"/>
                    <a:pt x="32842" y="27626"/>
                  </a:cubicBezTo>
                  <a:lnTo>
                    <a:pt x="32886" y="27612"/>
                  </a:lnTo>
                  <a:cubicBezTo>
                    <a:pt x="32958" y="27583"/>
                    <a:pt x="33016" y="27569"/>
                    <a:pt x="33073" y="27554"/>
                  </a:cubicBezTo>
                  <a:lnTo>
                    <a:pt x="33117" y="27554"/>
                  </a:lnTo>
                  <a:cubicBezTo>
                    <a:pt x="33189" y="27540"/>
                    <a:pt x="33247" y="27525"/>
                    <a:pt x="33290" y="27525"/>
                  </a:cubicBezTo>
                  <a:cubicBezTo>
                    <a:pt x="34042" y="27439"/>
                    <a:pt x="34692" y="27005"/>
                    <a:pt x="35082" y="26369"/>
                  </a:cubicBezTo>
                  <a:cubicBezTo>
                    <a:pt x="35472" y="25734"/>
                    <a:pt x="35530" y="24953"/>
                    <a:pt x="35270" y="24260"/>
                  </a:cubicBezTo>
                  <a:lnTo>
                    <a:pt x="26442" y="1532"/>
                  </a:lnTo>
                  <a:cubicBezTo>
                    <a:pt x="26066" y="593"/>
                    <a:pt x="25156" y="1"/>
                    <a:pt x="24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489750" y="2621075"/>
              <a:ext cx="15175" cy="22425"/>
            </a:xfrm>
            <a:custGeom>
              <a:avLst/>
              <a:gdLst/>
              <a:ahLst/>
              <a:cxnLst/>
              <a:rect l="l" t="t" r="r" b="b"/>
              <a:pathLst>
                <a:path w="607" h="897" extrusionOk="0">
                  <a:moveTo>
                    <a:pt x="29" y="0"/>
                  </a:moveTo>
                  <a:cubicBezTo>
                    <a:pt x="15" y="289"/>
                    <a:pt x="0" y="593"/>
                    <a:pt x="0" y="896"/>
                  </a:cubicBezTo>
                  <a:lnTo>
                    <a:pt x="578" y="896"/>
                  </a:lnTo>
                  <a:cubicBezTo>
                    <a:pt x="593" y="607"/>
                    <a:pt x="593" y="318"/>
                    <a:pt x="607" y="44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29B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224250" y="2380150"/>
              <a:ext cx="765075" cy="791800"/>
            </a:xfrm>
            <a:custGeom>
              <a:avLst/>
              <a:gdLst/>
              <a:ahLst/>
              <a:cxnLst/>
              <a:rect l="l" t="t" r="r" b="b"/>
              <a:pathLst>
                <a:path w="30603" h="31672" extrusionOk="0">
                  <a:moveTo>
                    <a:pt x="21775" y="0"/>
                  </a:moveTo>
                  <a:lnTo>
                    <a:pt x="4465" y="5072"/>
                  </a:lnTo>
                  <a:cubicBezTo>
                    <a:pt x="4465" y="5072"/>
                    <a:pt x="116" y="5664"/>
                    <a:pt x="0" y="9782"/>
                  </a:cubicBezTo>
                  <a:lnTo>
                    <a:pt x="8352" y="31672"/>
                  </a:lnTo>
                  <a:lnTo>
                    <a:pt x="26254" y="27915"/>
                  </a:lnTo>
                  <a:cubicBezTo>
                    <a:pt x="26254" y="27915"/>
                    <a:pt x="26600" y="23205"/>
                    <a:pt x="30603" y="22728"/>
                  </a:cubicBezTo>
                  <a:lnTo>
                    <a:pt x="21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272650" y="2465025"/>
              <a:ext cx="206650" cy="67575"/>
            </a:xfrm>
            <a:custGeom>
              <a:avLst/>
              <a:gdLst/>
              <a:ahLst/>
              <a:cxnLst/>
              <a:rect l="l" t="t" r="r" b="b"/>
              <a:pathLst>
                <a:path w="8266" h="2703" extrusionOk="0">
                  <a:moveTo>
                    <a:pt x="8265" y="0"/>
                  </a:moveTo>
                  <a:lnTo>
                    <a:pt x="2529" y="1677"/>
                  </a:lnTo>
                  <a:cubicBezTo>
                    <a:pt x="2529" y="1677"/>
                    <a:pt x="1214" y="1850"/>
                    <a:pt x="1" y="2702"/>
                  </a:cubicBezTo>
                  <a:cubicBezTo>
                    <a:pt x="1749" y="2442"/>
                    <a:pt x="3396" y="1821"/>
                    <a:pt x="5058" y="1214"/>
                  </a:cubicBezTo>
                  <a:cubicBezTo>
                    <a:pt x="6127" y="810"/>
                    <a:pt x="7196" y="405"/>
                    <a:pt x="8265" y="0"/>
                  </a:cubicBezTo>
                  <a:close/>
                </a:path>
              </a:pathLst>
            </a:custGeom>
            <a:solidFill>
              <a:srgbClr val="29B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224250" y="2409750"/>
              <a:ext cx="765075" cy="762200"/>
            </a:xfrm>
            <a:custGeom>
              <a:avLst/>
              <a:gdLst/>
              <a:ahLst/>
              <a:cxnLst/>
              <a:rect l="l" t="t" r="r" b="b"/>
              <a:pathLst>
                <a:path w="30603" h="30488" extrusionOk="0">
                  <a:moveTo>
                    <a:pt x="22237" y="1"/>
                  </a:moveTo>
                  <a:cubicBezTo>
                    <a:pt x="19275" y="1258"/>
                    <a:pt x="16313" y="2486"/>
                    <a:pt x="13322" y="3685"/>
                  </a:cubicBezTo>
                  <a:cubicBezTo>
                    <a:pt x="11444" y="4422"/>
                    <a:pt x="9551" y="5145"/>
                    <a:pt x="7658" y="5853"/>
                  </a:cubicBezTo>
                  <a:cubicBezTo>
                    <a:pt x="5968" y="6474"/>
                    <a:pt x="4277" y="7110"/>
                    <a:pt x="2486" y="7370"/>
                  </a:cubicBezTo>
                  <a:cubicBezTo>
                    <a:pt x="2399" y="7381"/>
                    <a:pt x="2313" y="7386"/>
                    <a:pt x="2228" y="7386"/>
                  </a:cubicBezTo>
                  <a:cubicBezTo>
                    <a:pt x="1642" y="7386"/>
                    <a:pt x="1102" y="7119"/>
                    <a:pt x="925" y="6488"/>
                  </a:cubicBezTo>
                  <a:cubicBezTo>
                    <a:pt x="882" y="6300"/>
                    <a:pt x="882" y="6084"/>
                    <a:pt x="925" y="5867"/>
                  </a:cubicBezTo>
                  <a:lnTo>
                    <a:pt x="925" y="5867"/>
                  </a:lnTo>
                  <a:cubicBezTo>
                    <a:pt x="405" y="6532"/>
                    <a:pt x="29" y="7427"/>
                    <a:pt x="0" y="8598"/>
                  </a:cubicBezTo>
                  <a:lnTo>
                    <a:pt x="8352" y="30488"/>
                  </a:lnTo>
                  <a:lnTo>
                    <a:pt x="26254" y="26731"/>
                  </a:lnTo>
                  <a:cubicBezTo>
                    <a:pt x="26254" y="26731"/>
                    <a:pt x="26600" y="22021"/>
                    <a:pt x="30603" y="21544"/>
                  </a:cubicBezTo>
                  <a:lnTo>
                    <a:pt x="2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748375" y="2397825"/>
              <a:ext cx="240950" cy="562825"/>
            </a:xfrm>
            <a:custGeom>
              <a:avLst/>
              <a:gdLst/>
              <a:ahLst/>
              <a:cxnLst/>
              <a:rect l="l" t="t" r="r" b="b"/>
              <a:pathLst>
                <a:path w="9638" h="22513" extrusionOk="0">
                  <a:moveTo>
                    <a:pt x="781" y="1"/>
                  </a:moveTo>
                  <a:lnTo>
                    <a:pt x="0" y="839"/>
                  </a:lnTo>
                  <a:cubicBezTo>
                    <a:pt x="29" y="911"/>
                    <a:pt x="58" y="998"/>
                    <a:pt x="87" y="1085"/>
                  </a:cubicBezTo>
                  <a:cubicBezTo>
                    <a:pt x="535" y="3021"/>
                    <a:pt x="1460" y="4769"/>
                    <a:pt x="2139" y="6619"/>
                  </a:cubicBezTo>
                  <a:cubicBezTo>
                    <a:pt x="2803" y="8425"/>
                    <a:pt x="3454" y="10245"/>
                    <a:pt x="4104" y="12066"/>
                  </a:cubicBezTo>
                  <a:cubicBezTo>
                    <a:pt x="5361" y="15562"/>
                    <a:pt x="6618" y="19073"/>
                    <a:pt x="8034" y="22512"/>
                  </a:cubicBezTo>
                  <a:cubicBezTo>
                    <a:pt x="8496" y="22266"/>
                    <a:pt x="9031" y="22093"/>
                    <a:pt x="9638" y="22021"/>
                  </a:cubicBezTo>
                  <a:lnTo>
                    <a:pt x="2962" y="4827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674325" y="2472250"/>
              <a:ext cx="230475" cy="609750"/>
            </a:xfrm>
            <a:custGeom>
              <a:avLst/>
              <a:gdLst/>
              <a:ahLst/>
              <a:cxnLst/>
              <a:rect l="l" t="t" r="r" b="b"/>
              <a:pathLst>
                <a:path w="9219" h="24390" extrusionOk="0">
                  <a:moveTo>
                    <a:pt x="968" y="0"/>
                  </a:moveTo>
                  <a:lnTo>
                    <a:pt x="0" y="1026"/>
                  </a:lnTo>
                  <a:lnTo>
                    <a:pt x="7441" y="24390"/>
                  </a:lnTo>
                  <a:lnTo>
                    <a:pt x="8251" y="24231"/>
                  </a:lnTo>
                  <a:cubicBezTo>
                    <a:pt x="8251" y="24231"/>
                    <a:pt x="8366" y="22685"/>
                    <a:pt x="9219" y="21269"/>
                  </a:cubicBezTo>
                  <a:cubicBezTo>
                    <a:pt x="9016" y="21110"/>
                    <a:pt x="8857" y="20879"/>
                    <a:pt x="8742" y="20619"/>
                  </a:cubicBezTo>
                  <a:cubicBezTo>
                    <a:pt x="7210" y="16934"/>
                    <a:pt x="5867" y="13192"/>
                    <a:pt x="4523" y="9435"/>
                  </a:cubicBezTo>
                  <a:cubicBezTo>
                    <a:pt x="3887" y="7629"/>
                    <a:pt x="3280" y="5780"/>
                    <a:pt x="2558" y="4003"/>
                  </a:cubicBezTo>
                  <a:cubicBezTo>
                    <a:pt x="2023" y="2673"/>
                    <a:pt x="1416" y="1373"/>
                    <a:pt x="9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224250" y="2380150"/>
              <a:ext cx="765075" cy="791800"/>
            </a:xfrm>
            <a:custGeom>
              <a:avLst/>
              <a:gdLst/>
              <a:ahLst/>
              <a:cxnLst/>
              <a:rect l="l" t="t" r="r" b="b"/>
              <a:pathLst>
                <a:path w="30603" h="31672" extrusionOk="0">
                  <a:moveTo>
                    <a:pt x="21775" y="0"/>
                  </a:moveTo>
                  <a:lnTo>
                    <a:pt x="4465" y="5072"/>
                  </a:lnTo>
                  <a:cubicBezTo>
                    <a:pt x="4465" y="5072"/>
                    <a:pt x="116" y="5664"/>
                    <a:pt x="0" y="9782"/>
                  </a:cubicBezTo>
                  <a:lnTo>
                    <a:pt x="8352" y="31672"/>
                  </a:lnTo>
                  <a:lnTo>
                    <a:pt x="8597" y="31628"/>
                  </a:lnTo>
                  <a:lnTo>
                    <a:pt x="824" y="10244"/>
                  </a:lnTo>
                  <a:cubicBezTo>
                    <a:pt x="940" y="6126"/>
                    <a:pt x="4711" y="5779"/>
                    <a:pt x="4711" y="5779"/>
                  </a:cubicBezTo>
                  <a:lnTo>
                    <a:pt x="21312" y="1069"/>
                  </a:lnTo>
                  <a:lnTo>
                    <a:pt x="29794" y="22901"/>
                  </a:lnTo>
                  <a:cubicBezTo>
                    <a:pt x="30039" y="22829"/>
                    <a:pt x="30314" y="22757"/>
                    <a:pt x="30603" y="22728"/>
                  </a:cubicBezTo>
                  <a:lnTo>
                    <a:pt x="21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878775" y="3065000"/>
              <a:ext cx="3625" cy="13400"/>
            </a:xfrm>
            <a:custGeom>
              <a:avLst/>
              <a:gdLst/>
              <a:ahLst/>
              <a:cxnLst/>
              <a:rect l="l" t="t" r="r" b="b"/>
              <a:pathLst>
                <a:path w="145" h="536" extrusionOk="0">
                  <a:moveTo>
                    <a:pt x="145" y="1"/>
                  </a:moveTo>
                  <a:cubicBezTo>
                    <a:pt x="87" y="189"/>
                    <a:pt x="29" y="362"/>
                    <a:pt x="0" y="535"/>
                  </a:cubicBezTo>
                  <a:lnTo>
                    <a:pt x="73" y="521"/>
                  </a:lnTo>
                  <a:cubicBezTo>
                    <a:pt x="73" y="521"/>
                    <a:pt x="87" y="319"/>
                    <a:pt x="145" y="1"/>
                  </a:cubicBezTo>
                  <a:close/>
                </a:path>
              </a:pathLst>
            </a:custGeom>
            <a:solidFill>
              <a:srgbClr val="BF1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224975" y="2483450"/>
              <a:ext cx="656350" cy="688500"/>
            </a:xfrm>
            <a:custGeom>
              <a:avLst/>
              <a:gdLst/>
              <a:ahLst/>
              <a:cxnLst/>
              <a:rect l="l" t="t" r="r" b="b"/>
              <a:pathLst>
                <a:path w="26254" h="27540" extrusionOk="0">
                  <a:moveTo>
                    <a:pt x="18336" y="0"/>
                  </a:moveTo>
                  <a:cubicBezTo>
                    <a:pt x="18336" y="0"/>
                    <a:pt x="5881" y="5462"/>
                    <a:pt x="0" y="5751"/>
                  </a:cubicBezTo>
                  <a:lnTo>
                    <a:pt x="8323" y="27540"/>
                  </a:lnTo>
                  <a:lnTo>
                    <a:pt x="26225" y="23783"/>
                  </a:lnTo>
                  <a:cubicBezTo>
                    <a:pt x="26225" y="23783"/>
                    <a:pt x="26225" y="23667"/>
                    <a:pt x="26254" y="23494"/>
                  </a:cubicBezTo>
                  <a:lnTo>
                    <a:pt x="18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224975" y="2497900"/>
              <a:ext cx="655625" cy="674050"/>
            </a:xfrm>
            <a:custGeom>
              <a:avLst/>
              <a:gdLst/>
              <a:ahLst/>
              <a:cxnLst/>
              <a:rect l="l" t="t" r="r" b="b"/>
              <a:pathLst>
                <a:path w="26225" h="26962" extrusionOk="0">
                  <a:moveTo>
                    <a:pt x="17974" y="0"/>
                  </a:moveTo>
                  <a:cubicBezTo>
                    <a:pt x="17974" y="0"/>
                    <a:pt x="7326" y="4927"/>
                    <a:pt x="0" y="5173"/>
                  </a:cubicBezTo>
                  <a:lnTo>
                    <a:pt x="8323" y="26962"/>
                  </a:lnTo>
                  <a:lnTo>
                    <a:pt x="26225" y="23205"/>
                  </a:lnTo>
                  <a:cubicBezTo>
                    <a:pt x="26225" y="23205"/>
                    <a:pt x="25834" y="22858"/>
                    <a:pt x="25863" y="22670"/>
                  </a:cubicBezTo>
                  <a:lnTo>
                    <a:pt x="17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2333700" y="2735950"/>
              <a:ext cx="546900" cy="436000"/>
            </a:xfrm>
            <a:custGeom>
              <a:avLst/>
              <a:gdLst/>
              <a:ahLst/>
              <a:cxnLst/>
              <a:rect l="l" t="t" r="r" b="b"/>
              <a:pathLst>
                <a:path w="21876" h="17440" extrusionOk="0">
                  <a:moveTo>
                    <a:pt x="16949" y="0"/>
                  </a:moveTo>
                  <a:cubicBezTo>
                    <a:pt x="16385" y="1849"/>
                    <a:pt x="15374" y="3569"/>
                    <a:pt x="13987" y="4956"/>
                  </a:cubicBezTo>
                  <a:cubicBezTo>
                    <a:pt x="11762" y="7167"/>
                    <a:pt x="8713" y="8424"/>
                    <a:pt x="5578" y="8424"/>
                  </a:cubicBezTo>
                  <a:cubicBezTo>
                    <a:pt x="3627" y="8424"/>
                    <a:pt x="1705" y="7947"/>
                    <a:pt x="0" y="7037"/>
                  </a:cubicBezTo>
                  <a:lnTo>
                    <a:pt x="0" y="7037"/>
                  </a:lnTo>
                  <a:lnTo>
                    <a:pt x="3974" y="17440"/>
                  </a:lnTo>
                  <a:lnTo>
                    <a:pt x="21876" y="13683"/>
                  </a:lnTo>
                  <a:cubicBezTo>
                    <a:pt x="21876" y="13683"/>
                    <a:pt x="21485" y="13336"/>
                    <a:pt x="21514" y="13148"/>
                  </a:cubicBezTo>
                  <a:lnTo>
                    <a:pt x="16949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699600" y="2440425"/>
              <a:ext cx="177025" cy="465325"/>
            </a:xfrm>
            <a:custGeom>
              <a:avLst/>
              <a:gdLst/>
              <a:ahLst/>
              <a:cxnLst/>
              <a:rect l="l" t="t" r="r" b="b"/>
              <a:pathLst>
                <a:path w="7081" h="18613" extrusionOk="0">
                  <a:moveTo>
                    <a:pt x="18" y="1"/>
                  </a:moveTo>
                  <a:cubicBezTo>
                    <a:pt x="17" y="1"/>
                    <a:pt x="16" y="1"/>
                    <a:pt x="15" y="2"/>
                  </a:cubicBezTo>
                  <a:cubicBezTo>
                    <a:pt x="1" y="2"/>
                    <a:pt x="30" y="161"/>
                    <a:pt x="116" y="421"/>
                  </a:cubicBezTo>
                  <a:cubicBezTo>
                    <a:pt x="189" y="667"/>
                    <a:pt x="319" y="1042"/>
                    <a:pt x="463" y="1490"/>
                  </a:cubicBezTo>
                  <a:cubicBezTo>
                    <a:pt x="767" y="2372"/>
                    <a:pt x="1171" y="3542"/>
                    <a:pt x="1576" y="4712"/>
                  </a:cubicBezTo>
                  <a:cubicBezTo>
                    <a:pt x="2399" y="7053"/>
                    <a:pt x="3208" y="9394"/>
                    <a:pt x="3208" y="9394"/>
                  </a:cubicBezTo>
                  <a:lnTo>
                    <a:pt x="5101" y="14032"/>
                  </a:lnTo>
                  <a:cubicBezTo>
                    <a:pt x="5578" y="15173"/>
                    <a:pt x="6055" y="16329"/>
                    <a:pt x="6416" y="17196"/>
                  </a:cubicBezTo>
                  <a:cubicBezTo>
                    <a:pt x="6604" y="17629"/>
                    <a:pt x="6748" y="17991"/>
                    <a:pt x="6864" y="18236"/>
                  </a:cubicBezTo>
                  <a:cubicBezTo>
                    <a:pt x="6974" y="18471"/>
                    <a:pt x="7045" y="18613"/>
                    <a:pt x="7064" y="18613"/>
                  </a:cubicBezTo>
                  <a:cubicBezTo>
                    <a:pt x="7065" y="18613"/>
                    <a:pt x="7066" y="18613"/>
                    <a:pt x="7066" y="18612"/>
                  </a:cubicBezTo>
                  <a:cubicBezTo>
                    <a:pt x="7081" y="18612"/>
                    <a:pt x="7037" y="18453"/>
                    <a:pt x="6951" y="18193"/>
                  </a:cubicBezTo>
                  <a:cubicBezTo>
                    <a:pt x="6864" y="17947"/>
                    <a:pt x="6734" y="17572"/>
                    <a:pt x="6575" y="17138"/>
                  </a:cubicBezTo>
                  <a:cubicBezTo>
                    <a:pt x="6257" y="16257"/>
                    <a:pt x="5824" y="15086"/>
                    <a:pt x="5390" y="13916"/>
                  </a:cubicBezTo>
                  <a:lnTo>
                    <a:pt x="3627" y="9249"/>
                  </a:lnTo>
                  <a:cubicBezTo>
                    <a:pt x="3627" y="9249"/>
                    <a:pt x="2746" y="6923"/>
                    <a:pt x="1865" y="4611"/>
                  </a:cubicBezTo>
                  <a:cubicBezTo>
                    <a:pt x="1417" y="3455"/>
                    <a:pt x="954" y="2299"/>
                    <a:pt x="622" y="1432"/>
                  </a:cubicBezTo>
                  <a:cubicBezTo>
                    <a:pt x="449" y="999"/>
                    <a:pt x="304" y="638"/>
                    <a:pt x="203" y="378"/>
                  </a:cubicBezTo>
                  <a:cubicBezTo>
                    <a:pt x="93" y="143"/>
                    <a:pt x="3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723800" y="2435400"/>
              <a:ext cx="45175" cy="105525"/>
            </a:xfrm>
            <a:custGeom>
              <a:avLst/>
              <a:gdLst/>
              <a:ahLst/>
              <a:cxnLst/>
              <a:rect l="l" t="t" r="r" b="b"/>
              <a:pathLst>
                <a:path w="1807" h="4221" extrusionOk="0">
                  <a:moveTo>
                    <a:pt x="119" y="0"/>
                  </a:moveTo>
                  <a:cubicBezTo>
                    <a:pt x="118" y="0"/>
                    <a:pt x="117" y="0"/>
                    <a:pt x="116" y="1"/>
                  </a:cubicBezTo>
                  <a:cubicBezTo>
                    <a:pt x="1" y="44"/>
                    <a:pt x="680" y="2182"/>
                    <a:pt x="680" y="2182"/>
                  </a:cubicBezTo>
                  <a:cubicBezTo>
                    <a:pt x="680" y="2182"/>
                    <a:pt x="1557" y="4220"/>
                    <a:pt x="1688" y="4220"/>
                  </a:cubicBezTo>
                  <a:cubicBezTo>
                    <a:pt x="1689" y="4220"/>
                    <a:pt x="1690" y="4220"/>
                    <a:pt x="1691" y="4220"/>
                  </a:cubicBezTo>
                  <a:cubicBezTo>
                    <a:pt x="1807" y="4176"/>
                    <a:pt x="1099" y="2023"/>
                    <a:pt x="1099" y="2023"/>
                  </a:cubicBezTo>
                  <a:cubicBezTo>
                    <a:pt x="1099" y="2023"/>
                    <a:pt x="244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809425" y="2604450"/>
              <a:ext cx="136200" cy="333075"/>
            </a:xfrm>
            <a:custGeom>
              <a:avLst/>
              <a:gdLst/>
              <a:ahLst/>
              <a:cxnLst/>
              <a:rect l="l" t="t" r="r" b="b"/>
              <a:pathLst>
                <a:path w="5448" h="13323" extrusionOk="0">
                  <a:moveTo>
                    <a:pt x="31" y="0"/>
                  </a:moveTo>
                  <a:cubicBezTo>
                    <a:pt x="30" y="0"/>
                    <a:pt x="30" y="0"/>
                    <a:pt x="29" y="1"/>
                  </a:cubicBezTo>
                  <a:cubicBezTo>
                    <a:pt x="0" y="15"/>
                    <a:pt x="145" y="434"/>
                    <a:pt x="361" y="1070"/>
                  </a:cubicBezTo>
                  <a:cubicBezTo>
                    <a:pt x="593" y="1706"/>
                    <a:pt x="896" y="2544"/>
                    <a:pt x="1214" y="3382"/>
                  </a:cubicBezTo>
                  <a:cubicBezTo>
                    <a:pt x="1821" y="5072"/>
                    <a:pt x="2442" y="6763"/>
                    <a:pt x="2442" y="6763"/>
                  </a:cubicBezTo>
                  <a:cubicBezTo>
                    <a:pt x="2442" y="6763"/>
                    <a:pt x="3121" y="8424"/>
                    <a:pt x="3815" y="10086"/>
                  </a:cubicBezTo>
                  <a:cubicBezTo>
                    <a:pt x="4205" y="10909"/>
                    <a:pt x="4580" y="11733"/>
                    <a:pt x="4884" y="12340"/>
                  </a:cubicBezTo>
                  <a:cubicBezTo>
                    <a:pt x="5182" y="12936"/>
                    <a:pt x="5382" y="13323"/>
                    <a:pt x="5417" y="13323"/>
                  </a:cubicBezTo>
                  <a:cubicBezTo>
                    <a:pt x="5417" y="13323"/>
                    <a:pt x="5418" y="13323"/>
                    <a:pt x="5418" y="13322"/>
                  </a:cubicBezTo>
                  <a:cubicBezTo>
                    <a:pt x="5447" y="13322"/>
                    <a:pt x="5288" y="12889"/>
                    <a:pt x="5043" y="12268"/>
                  </a:cubicBezTo>
                  <a:cubicBezTo>
                    <a:pt x="4797" y="11632"/>
                    <a:pt x="4450" y="10808"/>
                    <a:pt x="4104" y="9970"/>
                  </a:cubicBezTo>
                  <a:lnTo>
                    <a:pt x="2847" y="6604"/>
                  </a:lnTo>
                  <a:cubicBezTo>
                    <a:pt x="2847" y="6604"/>
                    <a:pt x="2182" y="4942"/>
                    <a:pt x="1503" y="3281"/>
                  </a:cubicBezTo>
                  <a:cubicBezTo>
                    <a:pt x="1156" y="2443"/>
                    <a:pt x="795" y="1619"/>
                    <a:pt x="520" y="1012"/>
                  </a:cubicBezTo>
                  <a:cubicBezTo>
                    <a:pt x="251" y="402"/>
                    <a:pt x="65" y="0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819525" y="2849350"/>
              <a:ext cx="66850" cy="149600"/>
            </a:xfrm>
            <a:custGeom>
              <a:avLst/>
              <a:gdLst/>
              <a:ahLst/>
              <a:cxnLst/>
              <a:rect l="l" t="t" r="r" b="b"/>
              <a:pathLst>
                <a:path w="2674" h="5984" extrusionOk="0">
                  <a:moveTo>
                    <a:pt x="119" y="0"/>
                  </a:moveTo>
                  <a:cubicBezTo>
                    <a:pt x="118" y="0"/>
                    <a:pt x="117" y="1"/>
                    <a:pt x="116" y="1"/>
                  </a:cubicBezTo>
                  <a:cubicBezTo>
                    <a:pt x="1" y="59"/>
                    <a:pt x="1128" y="3064"/>
                    <a:pt x="1128" y="3064"/>
                  </a:cubicBezTo>
                  <a:cubicBezTo>
                    <a:pt x="1128" y="3064"/>
                    <a:pt x="2432" y="5984"/>
                    <a:pt x="2555" y="5984"/>
                  </a:cubicBezTo>
                  <a:cubicBezTo>
                    <a:pt x="2556" y="5984"/>
                    <a:pt x="2557" y="5983"/>
                    <a:pt x="2558" y="5983"/>
                  </a:cubicBezTo>
                  <a:cubicBezTo>
                    <a:pt x="2674" y="5925"/>
                    <a:pt x="1532" y="2905"/>
                    <a:pt x="1532" y="2905"/>
                  </a:cubicBezTo>
                  <a:cubicBezTo>
                    <a:pt x="1532" y="2905"/>
                    <a:pt x="2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275900" y="2479350"/>
              <a:ext cx="367750" cy="106350"/>
            </a:xfrm>
            <a:custGeom>
              <a:avLst/>
              <a:gdLst/>
              <a:ahLst/>
              <a:cxnLst/>
              <a:rect l="l" t="t" r="r" b="b"/>
              <a:pathLst>
                <a:path w="14710" h="4254" extrusionOk="0">
                  <a:moveTo>
                    <a:pt x="14691" y="1"/>
                  </a:moveTo>
                  <a:cubicBezTo>
                    <a:pt x="14597" y="1"/>
                    <a:pt x="14160" y="111"/>
                    <a:pt x="13524" y="280"/>
                  </a:cubicBezTo>
                  <a:cubicBezTo>
                    <a:pt x="12831" y="468"/>
                    <a:pt x="11906" y="728"/>
                    <a:pt x="10982" y="988"/>
                  </a:cubicBezTo>
                  <a:cubicBezTo>
                    <a:pt x="9147" y="1523"/>
                    <a:pt x="7297" y="2057"/>
                    <a:pt x="7297" y="2057"/>
                  </a:cubicBezTo>
                  <a:cubicBezTo>
                    <a:pt x="7297" y="2057"/>
                    <a:pt x="6835" y="2202"/>
                    <a:pt x="6156" y="2433"/>
                  </a:cubicBezTo>
                  <a:cubicBezTo>
                    <a:pt x="5809" y="2534"/>
                    <a:pt x="5419" y="2678"/>
                    <a:pt x="5000" y="2852"/>
                  </a:cubicBezTo>
                  <a:cubicBezTo>
                    <a:pt x="4581" y="3011"/>
                    <a:pt x="4133" y="3184"/>
                    <a:pt x="3685" y="3343"/>
                  </a:cubicBezTo>
                  <a:cubicBezTo>
                    <a:pt x="2804" y="3661"/>
                    <a:pt x="1879" y="3921"/>
                    <a:pt x="1185" y="4037"/>
                  </a:cubicBezTo>
                  <a:cubicBezTo>
                    <a:pt x="1012" y="4065"/>
                    <a:pt x="853" y="4094"/>
                    <a:pt x="709" y="4123"/>
                  </a:cubicBezTo>
                  <a:cubicBezTo>
                    <a:pt x="564" y="4138"/>
                    <a:pt x="434" y="4152"/>
                    <a:pt x="333" y="4167"/>
                  </a:cubicBezTo>
                  <a:cubicBezTo>
                    <a:pt x="131" y="4181"/>
                    <a:pt x="1" y="4210"/>
                    <a:pt x="1" y="4224"/>
                  </a:cubicBezTo>
                  <a:cubicBezTo>
                    <a:pt x="1" y="4239"/>
                    <a:pt x="131" y="4253"/>
                    <a:pt x="333" y="4253"/>
                  </a:cubicBezTo>
                  <a:lnTo>
                    <a:pt x="723" y="4253"/>
                  </a:lnTo>
                  <a:cubicBezTo>
                    <a:pt x="867" y="4239"/>
                    <a:pt x="1026" y="4224"/>
                    <a:pt x="1214" y="4210"/>
                  </a:cubicBezTo>
                  <a:cubicBezTo>
                    <a:pt x="1922" y="4138"/>
                    <a:pt x="2876" y="3921"/>
                    <a:pt x="3786" y="3632"/>
                  </a:cubicBezTo>
                  <a:cubicBezTo>
                    <a:pt x="4248" y="3488"/>
                    <a:pt x="4696" y="3343"/>
                    <a:pt x="5130" y="3184"/>
                  </a:cubicBezTo>
                  <a:cubicBezTo>
                    <a:pt x="5549" y="3040"/>
                    <a:pt x="5939" y="2895"/>
                    <a:pt x="6286" y="2808"/>
                  </a:cubicBezTo>
                  <a:cubicBezTo>
                    <a:pt x="6979" y="2606"/>
                    <a:pt x="7427" y="2476"/>
                    <a:pt x="7427" y="2476"/>
                  </a:cubicBezTo>
                  <a:cubicBezTo>
                    <a:pt x="7427" y="2476"/>
                    <a:pt x="9248" y="1884"/>
                    <a:pt x="11083" y="1291"/>
                  </a:cubicBezTo>
                  <a:cubicBezTo>
                    <a:pt x="11993" y="988"/>
                    <a:pt x="12903" y="684"/>
                    <a:pt x="13582" y="439"/>
                  </a:cubicBezTo>
                  <a:cubicBezTo>
                    <a:pt x="14261" y="208"/>
                    <a:pt x="14709" y="34"/>
                    <a:pt x="14709" y="5"/>
                  </a:cubicBezTo>
                  <a:cubicBezTo>
                    <a:pt x="14708" y="2"/>
                    <a:pt x="14702" y="1"/>
                    <a:pt x="14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344525" y="2456200"/>
              <a:ext cx="285750" cy="83400"/>
            </a:xfrm>
            <a:custGeom>
              <a:avLst/>
              <a:gdLst/>
              <a:ahLst/>
              <a:cxnLst/>
              <a:rect l="l" t="t" r="r" b="b"/>
              <a:pathLst>
                <a:path w="11430" h="3336" extrusionOk="0">
                  <a:moveTo>
                    <a:pt x="11392" y="0"/>
                  </a:moveTo>
                  <a:cubicBezTo>
                    <a:pt x="11305" y="0"/>
                    <a:pt x="10973" y="69"/>
                    <a:pt x="10505" y="180"/>
                  </a:cubicBezTo>
                  <a:cubicBezTo>
                    <a:pt x="10230" y="252"/>
                    <a:pt x="9913" y="325"/>
                    <a:pt x="9566" y="411"/>
                  </a:cubicBezTo>
                  <a:cubicBezTo>
                    <a:pt x="9233" y="512"/>
                    <a:pt x="8872" y="614"/>
                    <a:pt x="8511" y="715"/>
                  </a:cubicBezTo>
                  <a:cubicBezTo>
                    <a:pt x="7803" y="931"/>
                    <a:pt x="7095" y="1148"/>
                    <a:pt x="6560" y="1307"/>
                  </a:cubicBezTo>
                  <a:cubicBezTo>
                    <a:pt x="6026" y="1480"/>
                    <a:pt x="5665" y="1582"/>
                    <a:pt x="5665" y="1582"/>
                  </a:cubicBezTo>
                  <a:cubicBezTo>
                    <a:pt x="5665" y="1582"/>
                    <a:pt x="5303" y="1683"/>
                    <a:pt x="4783" y="1856"/>
                  </a:cubicBezTo>
                  <a:cubicBezTo>
                    <a:pt x="4523" y="1943"/>
                    <a:pt x="4205" y="2044"/>
                    <a:pt x="3887" y="2160"/>
                  </a:cubicBezTo>
                  <a:cubicBezTo>
                    <a:pt x="3555" y="2246"/>
                    <a:pt x="3194" y="2347"/>
                    <a:pt x="2833" y="2449"/>
                  </a:cubicBezTo>
                  <a:cubicBezTo>
                    <a:pt x="2125" y="2636"/>
                    <a:pt x="1402" y="2810"/>
                    <a:pt x="868" y="2969"/>
                  </a:cubicBezTo>
                  <a:cubicBezTo>
                    <a:pt x="593" y="3055"/>
                    <a:pt x="376" y="3142"/>
                    <a:pt x="232" y="3200"/>
                  </a:cubicBezTo>
                  <a:cubicBezTo>
                    <a:pt x="73" y="3272"/>
                    <a:pt x="1" y="3330"/>
                    <a:pt x="1" y="3330"/>
                  </a:cubicBezTo>
                  <a:cubicBezTo>
                    <a:pt x="4" y="3334"/>
                    <a:pt x="13" y="3335"/>
                    <a:pt x="25" y="3335"/>
                  </a:cubicBezTo>
                  <a:cubicBezTo>
                    <a:pt x="63" y="3335"/>
                    <a:pt x="142" y="3319"/>
                    <a:pt x="261" y="3287"/>
                  </a:cubicBezTo>
                  <a:cubicBezTo>
                    <a:pt x="420" y="3243"/>
                    <a:pt x="637" y="3185"/>
                    <a:pt x="911" y="3142"/>
                  </a:cubicBezTo>
                  <a:cubicBezTo>
                    <a:pt x="1460" y="3026"/>
                    <a:pt x="2183" y="2882"/>
                    <a:pt x="2905" y="2737"/>
                  </a:cubicBezTo>
                  <a:cubicBezTo>
                    <a:pt x="3281" y="2665"/>
                    <a:pt x="3642" y="2579"/>
                    <a:pt x="3974" y="2506"/>
                  </a:cubicBezTo>
                  <a:cubicBezTo>
                    <a:pt x="4321" y="2405"/>
                    <a:pt x="4624" y="2318"/>
                    <a:pt x="4899" y="2246"/>
                  </a:cubicBezTo>
                  <a:cubicBezTo>
                    <a:pt x="5433" y="2087"/>
                    <a:pt x="5795" y="2001"/>
                    <a:pt x="5795" y="2001"/>
                  </a:cubicBezTo>
                  <a:cubicBezTo>
                    <a:pt x="5795" y="2001"/>
                    <a:pt x="6156" y="1885"/>
                    <a:pt x="6676" y="1697"/>
                  </a:cubicBezTo>
                  <a:cubicBezTo>
                    <a:pt x="7211" y="1509"/>
                    <a:pt x="7904" y="1264"/>
                    <a:pt x="8612" y="1018"/>
                  </a:cubicBezTo>
                  <a:cubicBezTo>
                    <a:pt x="8959" y="888"/>
                    <a:pt x="9320" y="758"/>
                    <a:pt x="9638" y="642"/>
                  </a:cubicBezTo>
                  <a:cubicBezTo>
                    <a:pt x="9970" y="527"/>
                    <a:pt x="10288" y="426"/>
                    <a:pt x="10548" y="339"/>
                  </a:cubicBezTo>
                  <a:cubicBezTo>
                    <a:pt x="11083" y="166"/>
                    <a:pt x="11430" y="36"/>
                    <a:pt x="11415" y="7"/>
                  </a:cubicBezTo>
                  <a:cubicBezTo>
                    <a:pt x="11415" y="2"/>
                    <a:pt x="11407" y="0"/>
                    <a:pt x="1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366200" y="2538200"/>
              <a:ext cx="138375" cy="47050"/>
            </a:xfrm>
            <a:custGeom>
              <a:avLst/>
              <a:gdLst/>
              <a:ahLst/>
              <a:cxnLst/>
              <a:rect l="l" t="t" r="r" b="b"/>
              <a:pathLst>
                <a:path w="5535" h="1882" extrusionOk="0">
                  <a:moveTo>
                    <a:pt x="5486" y="0"/>
                  </a:moveTo>
                  <a:cubicBezTo>
                    <a:pt x="5366" y="0"/>
                    <a:pt x="4776" y="312"/>
                    <a:pt x="4147" y="512"/>
                  </a:cubicBezTo>
                  <a:cubicBezTo>
                    <a:pt x="3468" y="729"/>
                    <a:pt x="2760" y="873"/>
                    <a:pt x="2760" y="873"/>
                  </a:cubicBezTo>
                  <a:cubicBezTo>
                    <a:pt x="2760" y="873"/>
                    <a:pt x="2067" y="1090"/>
                    <a:pt x="1373" y="1292"/>
                  </a:cubicBezTo>
                  <a:cubicBezTo>
                    <a:pt x="665" y="1509"/>
                    <a:pt x="1" y="1813"/>
                    <a:pt x="15" y="1870"/>
                  </a:cubicBezTo>
                  <a:cubicBezTo>
                    <a:pt x="19" y="1878"/>
                    <a:pt x="33" y="1881"/>
                    <a:pt x="57" y="1881"/>
                  </a:cubicBezTo>
                  <a:cubicBezTo>
                    <a:pt x="221" y="1881"/>
                    <a:pt x="828" y="1722"/>
                    <a:pt x="1446" y="1596"/>
                  </a:cubicBezTo>
                  <a:cubicBezTo>
                    <a:pt x="2154" y="1451"/>
                    <a:pt x="2876" y="1307"/>
                    <a:pt x="2876" y="1307"/>
                  </a:cubicBezTo>
                  <a:cubicBezTo>
                    <a:pt x="2876" y="1307"/>
                    <a:pt x="3584" y="1090"/>
                    <a:pt x="4263" y="801"/>
                  </a:cubicBezTo>
                  <a:cubicBezTo>
                    <a:pt x="4942" y="498"/>
                    <a:pt x="5535" y="50"/>
                    <a:pt x="5506" y="7"/>
                  </a:cubicBezTo>
                  <a:cubicBezTo>
                    <a:pt x="5502" y="2"/>
                    <a:pt x="5496" y="0"/>
                    <a:pt x="5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 idx="2"/>
          </p:nvPr>
        </p:nvSpPr>
        <p:spPr>
          <a:xfrm>
            <a:off x="1726925" y="2822175"/>
            <a:ext cx="25713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title" idx="3"/>
          </p:nvPr>
        </p:nvSpPr>
        <p:spPr>
          <a:xfrm>
            <a:off x="4845778" y="2822175"/>
            <a:ext cx="25713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1"/>
          </p:nvPr>
        </p:nvSpPr>
        <p:spPr>
          <a:xfrm>
            <a:off x="4845775" y="3239375"/>
            <a:ext cx="2571300" cy="10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subTitle" idx="4"/>
          </p:nvPr>
        </p:nvSpPr>
        <p:spPr>
          <a:xfrm>
            <a:off x="1726925" y="3239375"/>
            <a:ext cx="2571300" cy="10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 rot="10800000" flipH="1">
            <a:off x="6882040" y="-1163360"/>
            <a:ext cx="3412169" cy="5431025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"/>
          <p:cNvSpPr/>
          <p:nvPr/>
        </p:nvSpPr>
        <p:spPr>
          <a:xfrm rot="10800000" flipH="1">
            <a:off x="-646400" y="-1288464"/>
            <a:ext cx="4229888" cy="4187157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rgbClr val="0047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"/>
          <p:cNvSpPr/>
          <p:nvPr/>
        </p:nvSpPr>
        <p:spPr>
          <a:xfrm rot="10645935" flipH="1">
            <a:off x="-1512660" y="1527098"/>
            <a:ext cx="2046940" cy="3500575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"/>
          <p:cNvSpPr/>
          <p:nvPr/>
        </p:nvSpPr>
        <p:spPr>
          <a:xfrm rot="-963190" flipH="1">
            <a:off x="7671129" y="-1748007"/>
            <a:ext cx="2229615" cy="5291179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6"/>
          <p:cNvGrpSpPr/>
          <p:nvPr/>
        </p:nvGrpSpPr>
        <p:grpSpPr>
          <a:xfrm>
            <a:off x="83313" y="161600"/>
            <a:ext cx="813475" cy="679125"/>
            <a:chOff x="191638" y="280100"/>
            <a:chExt cx="813475" cy="679125"/>
          </a:xfrm>
        </p:grpSpPr>
        <p:sp>
          <p:nvSpPr>
            <p:cNvPr id="168" name="Google Shape;168;p6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6"/>
          <p:cNvGrpSpPr/>
          <p:nvPr/>
        </p:nvGrpSpPr>
        <p:grpSpPr>
          <a:xfrm>
            <a:off x="7813306" y="4001927"/>
            <a:ext cx="1330692" cy="1284767"/>
            <a:chOff x="7826524" y="3967862"/>
            <a:chExt cx="1422439" cy="1373348"/>
          </a:xfrm>
        </p:grpSpPr>
        <p:sp>
          <p:nvSpPr>
            <p:cNvPr id="188" name="Google Shape;188;p6"/>
            <p:cNvSpPr/>
            <p:nvPr/>
          </p:nvSpPr>
          <p:spPr>
            <a:xfrm rot="4135454">
              <a:off x="8018460" y="4092451"/>
              <a:ext cx="1038569" cy="1124168"/>
            </a:xfrm>
            <a:custGeom>
              <a:avLst/>
              <a:gdLst/>
              <a:ahLst/>
              <a:cxnLst/>
              <a:rect l="l" t="t" r="r" b="b"/>
              <a:pathLst>
                <a:path w="41543" h="44967" extrusionOk="0">
                  <a:moveTo>
                    <a:pt x="19242" y="18557"/>
                  </a:moveTo>
                  <a:lnTo>
                    <a:pt x="28007" y="23031"/>
                  </a:lnTo>
                  <a:cubicBezTo>
                    <a:pt x="27939" y="23122"/>
                    <a:pt x="26455" y="25177"/>
                    <a:pt x="25770" y="26135"/>
                  </a:cubicBezTo>
                  <a:lnTo>
                    <a:pt x="24264" y="28235"/>
                  </a:lnTo>
                  <a:lnTo>
                    <a:pt x="19242" y="18557"/>
                  </a:lnTo>
                  <a:close/>
                  <a:moveTo>
                    <a:pt x="2443" y="0"/>
                  </a:moveTo>
                  <a:cubicBezTo>
                    <a:pt x="1849" y="0"/>
                    <a:pt x="1279" y="229"/>
                    <a:pt x="845" y="662"/>
                  </a:cubicBezTo>
                  <a:cubicBezTo>
                    <a:pt x="183" y="1347"/>
                    <a:pt x="0" y="2397"/>
                    <a:pt x="457" y="3242"/>
                  </a:cubicBezTo>
                  <a:lnTo>
                    <a:pt x="21022" y="43756"/>
                  </a:lnTo>
                  <a:cubicBezTo>
                    <a:pt x="21388" y="44441"/>
                    <a:pt x="22072" y="44898"/>
                    <a:pt x="22849" y="44966"/>
                  </a:cubicBezTo>
                  <a:lnTo>
                    <a:pt x="23008" y="44966"/>
                  </a:lnTo>
                  <a:cubicBezTo>
                    <a:pt x="23739" y="44966"/>
                    <a:pt x="24401" y="44624"/>
                    <a:pt x="24834" y="44030"/>
                  </a:cubicBezTo>
                  <a:cubicBezTo>
                    <a:pt x="26432" y="41793"/>
                    <a:pt x="40629" y="22095"/>
                    <a:pt x="41063" y="21433"/>
                  </a:cubicBezTo>
                  <a:cubicBezTo>
                    <a:pt x="41428" y="20886"/>
                    <a:pt x="41542" y="20224"/>
                    <a:pt x="41360" y="19607"/>
                  </a:cubicBezTo>
                  <a:cubicBezTo>
                    <a:pt x="41200" y="18991"/>
                    <a:pt x="40766" y="18466"/>
                    <a:pt x="40196" y="18169"/>
                  </a:cubicBezTo>
                  <a:lnTo>
                    <a:pt x="3424" y="229"/>
                  </a:lnTo>
                  <a:cubicBezTo>
                    <a:pt x="3105" y="69"/>
                    <a:pt x="2762" y="0"/>
                    <a:pt x="2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1596" y="11139"/>
                  </a:moveTo>
                  <a:lnTo>
                    <a:pt x="28898" y="19995"/>
                  </a:lnTo>
                  <a:cubicBezTo>
                    <a:pt x="28669" y="20315"/>
                    <a:pt x="21502" y="30221"/>
                    <a:pt x="21502" y="30221"/>
                  </a:cubicBezTo>
                  <a:lnTo>
                    <a:pt x="11596" y="11139"/>
                  </a:lnTo>
                  <a:close/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 rot="4135454">
              <a:off x="8451218" y="4528834"/>
              <a:ext cx="461672" cy="254523"/>
            </a:xfrm>
            <a:custGeom>
              <a:avLst/>
              <a:gdLst/>
              <a:ahLst/>
              <a:cxnLst/>
              <a:rect l="l" t="t" r="r" b="b"/>
              <a:pathLst>
                <a:path w="18467" h="10181" extrusionOk="0">
                  <a:moveTo>
                    <a:pt x="1" y="0"/>
                  </a:moveTo>
                  <a:lnTo>
                    <a:pt x="526" y="1438"/>
                  </a:lnTo>
                  <a:lnTo>
                    <a:pt x="17668" y="10180"/>
                  </a:lnTo>
                  <a:cubicBezTo>
                    <a:pt x="18033" y="9655"/>
                    <a:pt x="18421" y="9336"/>
                    <a:pt x="18466" y="92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 rot="4135454">
              <a:off x="8078596" y="4149706"/>
              <a:ext cx="919319" cy="1012319"/>
            </a:xfrm>
            <a:custGeom>
              <a:avLst/>
              <a:gdLst/>
              <a:ahLst/>
              <a:cxnLst/>
              <a:rect l="l" t="t" r="r" b="b"/>
              <a:pathLst>
                <a:path w="36773" h="40493" extrusionOk="0">
                  <a:moveTo>
                    <a:pt x="1" y="0"/>
                  </a:moveTo>
                  <a:lnTo>
                    <a:pt x="20566" y="40492"/>
                  </a:lnTo>
                  <a:cubicBezTo>
                    <a:pt x="20566" y="40492"/>
                    <a:pt x="36339" y="18603"/>
                    <a:pt x="36772" y="17941"/>
                  </a:cubicBezTo>
                  <a:lnTo>
                    <a:pt x="36293" y="17713"/>
                  </a:lnTo>
                  <a:cubicBezTo>
                    <a:pt x="33234" y="21981"/>
                    <a:pt x="20749" y="39351"/>
                    <a:pt x="20749" y="39351"/>
                  </a:cubicBezTo>
                  <a:lnTo>
                    <a:pt x="1005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 rot="4135454">
              <a:off x="8117307" y="4579700"/>
              <a:ext cx="585496" cy="608896"/>
            </a:xfrm>
            <a:custGeom>
              <a:avLst/>
              <a:gdLst/>
              <a:ahLst/>
              <a:cxnLst/>
              <a:rect l="l" t="t" r="r" b="b"/>
              <a:pathLst>
                <a:path w="23420" h="24356" extrusionOk="0">
                  <a:moveTo>
                    <a:pt x="19722" y="1"/>
                  </a:moveTo>
                  <a:cubicBezTo>
                    <a:pt x="18923" y="1051"/>
                    <a:pt x="18124" y="2078"/>
                    <a:pt x="17325" y="3105"/>
                  </a:cubicBezTo>
                  <a:cubicBezTo>
                    <a:pt x="16321" y="4086"/>
                    <a:pt x="15293" y="4977"/>
                    <a:pt x="14198" y="5753"/>
                  </a:cubicBezTo>
                  <a:cubicBezTo>
                    <a:pt x="12052" y="8697"/>
                    <a:pt x="8149" y="14084"/>
                    <a:pt x="8149" y="14084"/>
                  </a:cubicBezTo>
                  <a:lnTo>
                    <a:pt x="5730" y="9428"/>
                  </a:lnTo>
                  <a:cubicBezTo>
                    <a:pt x="3926" y="9656"/>
                    <a:pt x="2123" y="9907"/>
                    <a:pt x="320" y="10158"/>
                  </a:cubicBezTo>
                  <a:cubicBezTo>
                    <a:pt x="206" y="10158"/>
                    <a:pt x="115" y="10135"/>
                    <a:pt x="0" y="10135"/>
                  </a:cubicBezTo>
                  <a:lnTo>
                    <a:pt x="7213" y="24355"/>
                  </a:lnTo>
                  <a:cubicBezTo>
                    <a:pt x="7213" y="24355"/>
                    <a:pt x="22986" y="2466"/>
                    <a:pt x="23419" y="1804"/>
                  </a:cubicBezTo>
                  <a:lnTo>
                    <a:pt x="19722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 rot="4135454">
              <a:off x="8618741" y="4141666"/>
              <a:ext cx="98174" cy="372648"/>
            </a:xfrm>
            <a:custGeom>
              <a:avLst/>
              <a:gdLst/>
              <a:ahLst/>
              <a:cxnLst/>
              <a:rect l="l" t="t" r="r" b="b"/>
              <a:pathLst>
                <a:path w="3927" h="14906" extrusionOk="0">
                  <a:moveTo>
                    <a:pt x="594" y="0"/>
                  </a:moveTo>
                  <a:lnTo>
                    <a:pt x="0" y="8674"/>
                  </a:lnTo>
                  <a:lnTo>
                    <a:pt x="3173" y="14905"/>
                  </a:lnTo>
                  <a:lnTo>
                    <a:pt x="3926" y="162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 rot="4135454">
              <a:off x="8675107" y="4407226"/>
              <a:ext cx="132999" cy="197449"/>
            </a:xfrm>
            <a:custGeom>
              <a:avLst/>
              <a:gdLst/>
              <a:ahLst/>
              <a:cxnLst/>
              <a:rect l="l" t="t" r="r" b="b"/>
              <a:pathLst>
                <a:path w="5320" h="7898" extrusionOk="0">
                  <a:moveTo>
                    <a:pt x="366" y="0"/>
                  </a:moveTo>
                  <a:lnTo>
                    <a:pt x="1" y="5341"/>
                  </a:lnTo>
                  <a:lnTo>
                    <a:pt x="5000" y="7898"/>
                  </a:lnTo>
                  <a:lnTo>
                    <a:pt x="5319" y="242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 rot="4135454">
              <a:off x="8362418" y="4357892"/>
              <a:ext cx="134674" cy="493047"/>
            </a:xfrm>
            <a:custGeom>
              <a:avLst/>
              <a:gdLst/>
              <a:ahLst/>
              <a:cxnLst/>
              <a:rect l="l" t="t" r="r" b="b"/>
              <a:pathLst>
                <a:path w="5387" h="19722" extrusionOk="0">
                  <a:moveTo>
                    <a:pt x="708" y="0"/>
                  </a:moveTo>
                  <a:lnTo>
                    <a:pt x="0" y="10340"/>
                  </a:lnTo>
                  <a:lnTo>
                    <a:pt x="4771" y="19721"/>
                  </a:lnTo>
                  <a:lnTo>
                    <a:pt x="5387" y="899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 rot="4135454">
              <a:off x="8497235" y="4705691"/>
              <a:ext cx="156949" cy="470797"/>
            </a:xfrm>
            <a:custGeom>
              <a:avLst/>
              <a:gdLst/>
              <a:ahLst/>
              <a:cxnLst/>
              <a:rect l="l" t="t" r="r" b="b"/>
              <a:pathLst>
                <a:path w="6278" h="18832" extrusionOk="0">
                  <a:moveTo>
                    <a:pt x="1301" y="1"/>
                  </a:moveTo>
                  <a:lnTo>
                    <a:pt x="913" y="5661"/>
                  </a:lnTo>
                  <a:lnTo>
                    <a:pt x="2466" y="6460"/>
                  </a:lnTo>
                  <a:cubicBezTo>
                    <a:pt x="2397" y="6574"/>
                    <a:pt x="1667" y="7579"/>
                    <a:pt x="685" y="8925"/>
                  </a:cubicBezTo>
                  <a:lnTo>
                    <a:pt x="0" y="18831"/>
                  </a:lnTo>
                  <a:cubicBezTo>
                    <a:pt x="1918" y="16161"/>
                    <a:pt x="3995" y="13262"/>
                    <a:pt x="5798" y="10751"/>
                  </a:cubicBezTo>
                  <a:lnTo>
                    <a:pt x="6277" y="2420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/>
          <p:nvPr/>
        </p:nvSpPr>
        <p:spPr>
          <a:xfrm rot="5400000" flipH="1">
            <a:off x="-1067701" y="-955562"/>
            <a:ext cx="2973563" cy="4732911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9"/>
          <p:cNvSpPr/>
          <p:nvPr/>
        </p:nvSpPr>
        <p:spPr>
          <a:xfrm flipH="1">
            <a:off x="6511892" y="2755700"/>
            <a:ext cx="2944997" cy="2915246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"/>
          <p:cNvSpPr/>
          <p:nvPr/>
        </p:nvSpPr>
        <p:spPr>
          <a:xfrm rot="3794426">
            <a:off x="-1317030" y="-990842"/>
            <a:ext cx="2046944" cy="4102194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9"/>
          <p:cNvSpPr/>
          <p:nvPr/>
        </p:nvSpPr>
        <p:spPr>
          <a:xfrm rot="6641708">
            <a:off x="6974440" y="-2640071"/>
            <a:ext cx="2229470" cy="5290835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"/>
          <p:cNvSpPr/>
          <p:nvPr/>
        </p:nvSpPr>
        <p:spPr>
          <a:xfrm rot="-5400000">
            <a:off x="5294803" y="3104995"/>
            <a:ext cx="2426351" cy="4862558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 txBox="1">
            <a:spLocks noGrp="1"/>
          </p:cNvSpPr>
          <p:nvPr>
            <p:ph type="title"/>
          </p:nvPr>
        </p:nvSpPr>
        <p:spPr>
          <a:xfrm>
            <a:off x="4607750" y="1561800"/>
            <a:ext cx="382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2" name="Google Shape;262;p9"/>
          <p:cNvSpPr txBox="1">
            <a:spLocks noGrp="1"/>
          </p:cNvSpPr>
          <p:nvPr>
            <p:ph type="subTitle" idx="1"/>
          </p:nvPr>
        </p:nvSpPr>
        <p:spPr>
          <a:xfrm>
            <a:off x="4607750" y="2403600"/>
            <a:ext cx="3823200" cy="11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>
            <a:spLocks noGrp="1"/>
          </p:cNvSpPr>
          <p:nvPr>
            <p:ph type="title"/>
          </p:nvPr>
        </p:nvSpPr>
        <p:spPr>
          <a:xfrm>
            <a:off x="2952000" y="2286000"/>
            <a:ext cx="4728300" cy="20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4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0"/>
          <p:cNvSpPr/>
          <p:nvPr/>
        </p:nvSpPr>
        <p:spPr>
          <a:xfrm rot="10145167">
            <a:off x="4437714" y="-1703206"/>
            <a:ext cx="4908668" cy="4859080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0"/>
          <p:cNvSpPr/>
          <p:nvPr/>
        </p:nvSpPr>
        <p:spPr>
          <a:xfrm>
            <a:off x="-425900" y="3009500"/>
            <a:ext cx="2944997" cy="2915246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10"/>
          <p:cNvGrpSpPr/>
          <p:nvPr/>
        </p:nvGrpSpPr>
        <p:grpSpPr>
          <a:xfrm rot="487674">
            <a:off x="60148" y="3939532"/>
            <a:ext cx="1257516" cy="940264"/>
            <a:chOff x="2475650" y="3688825"/>
            <a:chExt cx="1135325" cy="848900"/>
          </a:xfrm>
        </p:grpSpPr>
        <p:sp>
          <p:nvSpPr>
            <p:cNvPr id="268" name="Google Shape;268;p10"/>
            <p:cNvSpPr/>
            <p:nvPr/>
          </p:nvSpPr>
          <p:spPr>
            <a:xfrm>
              <a:off x="2475650" y="3688825"/>
              <a:ext cx="1135325" cy="848900"/>
            </a:xfrm>
            <a:custGeom>
              <a:avLst/>
              <a:gdLst/>
              <a:ahLst/>
              <a:cxnLst/>
              <a:rect l="l" t="t" r="r" b="b"/>
              <a:pathLst>
                <a:path w="45413" h="33956" extrusionOk="0">
                  <a:moveTo>
                    <a:pt x="28349" y="1"/>
                  </a:moveTo>
                  <a:lnTo>
                    <a:pt x="2399" y="1865"/>
                  </a:lnTo>
                  <a:cubicBezTo>
                    <a:pt x="1489" y="1922"/>
                    <a:pt x="694" y="2500"/>
                    <a:pt x="347" y="3353"/>
                  </a:cubicBezTo>
                  <a:cubicBezTo>
                    <a:pt x="1" y="4191"/>
                    <a:pt x="160" y="5173"/>
                    <a:pt x="766" y="5853"/>
                  </a:cubicBezTo>
                  <a:cubicBezTo>
                    <a:pt x="781" y="5867"/>
                    <a:pt x="795" y="5896"/>
                    <a:pt x="810" y="5910"/>
                  </a:cubicBezTo>
                  <a:cubicBezTo>
                    <a:pt x="810" y="5910"/>
                    <a:pt x="882" y="5997"/>
                    <a:pt x="882" y="5997"/>
                  </a:cubicBezTo>
                  <a:cubicBezTo>
                    <a:pt x="1027" y="6170"/>
                    <a:pt x="1142" y="6329"/>
                    <a:pt x="1229" y="6474"/>
                  </a:cubicBezTo>
                  <a:cubicBezTo>
                    <a:pt x="1272" y="6546"/>
                    <a:pt x="1315" y="6618"/>
                    <a:pt x="1359" y="6691"/>
                  </a:cubicBezTo>
                  <a:lnTo>
                    <a:pt x="1373" y="6748"/>
                  </a:lnTo>
                  <a:cubicBezTo>
                    <a:pt x="1402" y="6806"/>
                    <a:pt x="1431" y="6864"/>
                    <a:pt x="1460" y="6922"/>
                  </a:cubicBezTo>
                  <a:lnTo>
                    <a:pt x="1474" y="6965"/>
                  </a:lnTo>
                  <a:cubicBezTo>
                    <a:pt x="1489" y="7008"/>
                    <a:pt x="1518" y="7052"/>
                    <a:pt x="1518" y="7095"/>
                  </a:cubicBezTo>
                  <a:cubicBezTo>
                    <a:pt x="1518" y="7095"/>
                    <a:pt x="1547" y="7167"/>
                    <a:pt x="1547" y="7167"/>
                  </a:cubicBezTo>
                  <a:cubicBezTo>
                    <a:pt x="1561" y="7211"/>
                    <a:pt x="1576" y="7268"/>
                    <a:pt x="1590" y="7312"/>
                  </a:cubicBezTo>
                  <a:cubicBezTo>
                    <a:pt x="1590" y="7326"/>
                    <a:pt x="1604" y="7355"/>
                    <a:pt x="1604" y="7370"/>
                  </a:cubicBezTo>
                  <a:cubicBezTo>
                    <a:pt x="1619" y="7413"/>
                    <a:pt x="1619" y="7456"/>
                    <a:pt x="1633" y="7514"/>
                  </a:cubicBezTo>
                  <a:lnTo>
                    <a:pt x="1648" y="7572"/>
                  </a:lnTo>
                  <a:cubicBezTo>
                    <a:pt x="1648" y="7615"/>
                    <a:pt x="1662" y="7659"/>
                    <a:pt x="1662" y="7702"/>
                  </a:cubicBezTo>
                  <a:lnTo>
                    <a:pt x="1662" y="7760"/>
                  </a:lnTo>
                  <a:cubicBezTo>
                    <a:pt x="1662" y="7803"/>
                    <a:pt x="1677" y="7846"/>
                    <a:pt x="1677" y="7875"/>
                  </a:cubicBezTo>
                  <a:lnTo>
                    <a:pt x="1677" y="7933"/>
                  </a:lnTo>
                  <a:cubicBezTo>
                    <a:pt x="1677" y="7976"/>
                    <a:pt x="1677" y="8034"/>
                    <a:pt x="1677" y="8078"/>
                  </a:cubicBezTo>
                  <a:lnTo>
                    <a:pt x="1677" y="8121"/>
                  </a:lnTo>
                  <a:cubicBezTo>
                    <a:pt x="1662" y="8164"/>
                    <a:pt x="1662" y="8208"/>
                    <a:pt x="1662" y="8251"/>
                  </a:cubicBezTo>
                  <a:cubicBezTo>
                    <a:pt x="1662" y="8265"/>
                    <a:pt x="1662" y="8280"/>
                    <a:pt x="1662" y="8294"/>
                  </a:cubicBezTo>
                  <a:cubicBezTo>
                    <a:pt x="1648" y="8352"/>
                    <a:pt x="1648" y="8395"/>
                    <a:pt x="1633" y="8439"/>
                  </a:cubicBezTo>
                  <a:lnTo>
                    <a:pt x="1633" y="8482"/>
                  </a:lnTo>
                  <a:cubicBezTo>
                    <a:pt x="1619" y="8526"/>
                    <a:pt x="1619" y="8569"/>
                    <a:pt x="1604" y="8627"/>
                  </a:cubicBezTo>
                  <a:lnTo>
                    <a:pt x="1604" y="8656"/>
                  </a:lnTo>
                  <a:cubicBezTo>
                    <a:pt x="1590" y="8699"/>
                    <a:pt x="1576" y="8742"/>
                    <a:pt x="1561" y="8786"/>
                  </a:cubicBezTo>
                  <a:lnTo>
                    <a:pt x="1561" y="8814"/>
                  </a:lnTo>
                  <a:cubicBezTo>
                    <a:pt x="1532" y="8916"/>
                    <a:pt x="1503" y="9017"/>
                    <a:pt x="1460" y="9103"/>
                  </a:cubicBezTo>
                  <a:cubicBezTo>
                    <a:pt x="1460" y="9103"/>
                    <a:pt x="1460" y="9118"/>
                    <a:pt x="1460" y="9132"/>
                  </a:cubicBezTo>
                  <a:cubicBezTo>
                    <a:pt x="1446" y="9176"/>
                    <a:pt x="1431" y="9205"/>
                    <a:pt x="1402" y="9262"/>
                  </a:cubicBezTo>
                  <a:cubicBezTo>
                    <a:pt x="1388" y="9306"/>
                    <a:pt x="1373" y="9349"/>
                    <a:pt x="1344" y="9378"/>
                  </a:cubicBezTo>
                  <a:cubicBezTo>
                    <a:pt x="1258" y="9595"/>
                    <a:pt x="1171" y="9725"/>
                    <a:pt x="1142" y="9768"/>
                  </a:cubicBezTo>
                  <a:cubicBezTo>
                    <a:pt x="694" y="10361"/>
                    <a:pt x="564" y="11112"/>
                    <a:pt x="752" y="11820"/>
                  </a:cubicBezTo>
                  <a:cubicBezTo>
                    <a:pt x="954" y="12542"/>
                    <a:pt x="1489" y="13106"/>
                    <a:pt x="2182" y="13395"/>
                  </a:cubicBezTo>
                  <a:lnTo>
                    <a:pt x="2847" y="13669"/>
                  </a:lnTo>
                  <a:cubicBezTo>
                    <a:pt x="2804" y="13814"/>
                    <a:pt x="2775" y="13973"/>
                    <a:pt x="2746" y="14132"/>
                  </a:cubicBezTo>
                  <a:lnTo>
                    <a:pt x="2717" y="14276"/>
                  </a:lnTo>
                  <a:cubicBezTo>
                    <a:pt x="2703" y="14406"/>
                    <a:pt x="2688" y="14536"/>
                    <a:pt x="2674" y="14681"/>
                  </a:cubicBezTo>
                  <a:lnTo>
                    <a:pt x="2659" y="14825"/>
                  </a:lnTo>
                  <a:cubicBezTo>
                    <a:pt x="2645" y="14970"/>
                    <a:pt x="2630" y="15129"/>
                    <a:pt x="2630" y="15288"/>
                  </a:cubicBezTo>
                  <a:cubicBezTo>
                    <a:pt x="2616" y="15316"/>
                    <a:pt x="2616" y="15360"/>
                    <a:pt x="2616" y="15374"/>
                  </a:cubicBezTo>
                  <a:cubicBezTo>
                    <a:pt x="2616" y="15562"/>
                    <a:pt x="2616" y="15764"/>
                    <a:pt x="2630" y="15952"/>
                  </a:cubicBezTo>
                  <a:cubicBezTo>
                    <a:pt x="2630" y="15996"/>
                    <a:pt x="2630" y="16039"/>
                    <a:pt x="2630" y="16097"/>
                  </a:cubicBezTo>
                  <a:cubicBezTo>
                    <a:pt x="2645" y="16256"/>
                    <a:pt x="2659" y="16415"/>
                    <a:pt x="2674" y="16573"/>
                  </a:cubicBezTo>
                  <a:cubicBezTo>
                    <a:pt x="2674" y="16631"/>
                    <a:pt x="2688" y="16689"/>
                    <a:pt x="2688" y="16747"/>
                  </a:cubicBezTo>
                  <a:cubicBezTo>
                    <a:pt x="2717" y="16920"/>
                    <a:pt x="2731" y="17079"/>
                    <a:pt x="2775" y="17253"/>
                  </a:cubicBezTo>
                  <a:cubicBezTo>
                    <a:pt x="2775" y="17296"/>
                    <a:pt x="2789" y="17339"/>
                    <a:pt x="2789" y="17383"/>
                  </a:cubicBezTo>
                  <a:cubicBezTo>
                    <a:pt x="2833" y="17585"/>
                    <a:pt x="2890" y="17802"/>
                    <a:pt x="2934" y="18018"/>
                  </a:cubicBezTo>
                  <a:cubicBezTo>
                    <a:pt x="2948" y="18062"/>
                    <a:pt x="2963" y="18105"/>
                    <a:pt x="2977" y="18148"/>
                  </a:cubicBezTo>
                  <a:cubicBezTo>
                    <a:pt x="3020" y="18307"/>
                    <a:pt x="3078" y="18466"/>
                    <a:pt x="3122" y="18625"/>
                  </a:cubicBezTo>
                  <a:cubicBezTo>
                    <a:pt x="2341" y="18799"/>
                    <a:pt x="1677" y="19362"/>
                    <a:pt x="1388" y="20128"/>
                  </a:cubicBezTo>
                  <a:cubicBezTo>
                    <a:pt x="1070" y="20966"/>
                    <a:pt x="1258" y="21934"/>
                    <a:pt x="1865" y="22599"/>
                  </a:cubicBezTo>
                  <a:cubicBezTo>
                    <a:pt x="2038" y="22801"/>
                    <a:pt x="2197" y="22989"/>
                    <a:pt x="2312" y="23191"/>
                  </a:cubicBezTo>
                  <a:cubicBezTo>
                    <a:pt x="2356" y="23249"/>
                    <a:pt x="2385" y="23321"/>
                    <a:pt x="2428" y="23408"/>
                  </a:cubicBezTo>
                  <a:cubicBezTo>
                    <a:pt x="2428" y="23408"/>
                    <a:pt x="2457" y="23451"/>
                    <a:pt x="2457" y="23466"/>
                  </a:cubicBezTo>
                  <a:cubicBezTo>
                    <a:pt x="2486" y="23509"/>
                    <a:pt x="2515" y="23552"/>
                    <a:pt x="2529" y="23610"/>
                  </a:cubicBezTo>
                  <a:lnTo>
                    <a:pt x="2558" y="23653"/>
                  </a:lnTo>
                  <a:cubicBezTo>
                    <a:pt x="2573" y="23697"/>
                    <a:pt x="2587" y="23740"/>
                    <a:pt x="2601" y="23783"/>
                  </a:cubicBezTo>
                  <a:cubicBezTo>
                    <a:pt x="2601" y="23783"/>
                    <a:pt x="2616" y="23841"/>
                    <a:pt x="2630" y="23856"/>
                  </a:cubicBezTo>
                  <a:cubicBezTo>
                    <a:pt x="2645" y="23899"/>
                    <a:pt x="2659" y="23942"/>
                    <a:pt x="2659" y="24000"/>
                  </a:cubicBezTo>
                  <a:cubicBezTo>
                    <a:pt x="2674" y="24015"/>
                    <a:pt x="2674" y="24029"/>
                    <a:pt x="2688" y="24058"/>
                  </a:cubicBezTo>
                  <a:cubicBezTo>
                    <a:pt x="2688" y="24101"/>
                    <a:pt x="2703" y="24145"/>
                    <a:pt x="2703" y="24188"/>
                  </a:cubicBezTo>
                  <a:lnTo>
                    <a:pt x="2717" y="24246"/>
                  </a:lnTo>
                  <a:cubicBezTo>
                    <a:pt x="2717" y="24289"/>
                    <a:pt x="2731" y="24332"/>
                    <a:pt x="2731" y="24376"/>
                  </a:cubicBezTo>
                  <a:lnTo>
                    <a:pt x="2746" y="24434"/>
                  </a:lnTo>
                  <a:cubicBezTo>
                    <a:pt x="2746" y="24477"/>
                    <a:pt x="2746" y="24520"/>
                    <a:pt x="2746" y="24549"/>
                  </a:cubicBezTo>
                  <a:cubicBezTo>
                    <a:pt x="2746" y="24549"/>
                    <a:pt x="2746" y="24607"/>
                    <a:pt x="2746" y="24607"/>
                  </a:cubicBezTo>
                  <a:cubicBezTo>
                    <a:pt x="2746" y="24665"/>
                    <a:pt x="2746" y="24708"/>
                    <a:pt x="2746" y="24737"/>
                  </a:cubicBezTo>
                  <a:lnTo>
                    <a:pt x="2746" y="24795"/>
                  </a:lnTo>
                  <a:cubicBezTo>
                    <a:pt x="2746" y="24838"/>
                    <a:pt x="2746" y="24881"/>
                    <a:pt x="2731" y="24939"/>
                  </a:cubicBezTo>
                  <a:cubicBezTo>
                    <a:pt x="2731" y="24954"/>
                    <a:pt x="2731" y="24968"/>
                    <a:pt x="2731" y="24983"/>
                  </a:cubicBezTo>
                  <a:cubicBezTo>
                    <a:pt x="2731" y="25026"/>
                    <a:pt x="2717" y="25084"/>
                    <a:pt x="2717" y="25127"/>
                  </a:cubicBezTo>
                  <a:cubicBezTo>
                    <a:pt x="2717" y="25127"/>
                    <a:pt x="2688" y="25257"/>
                    <a:pt x="2688" y="25286"/>
                  </a:cubicBezTo>
                  <a:cubicBezTo>
                    <a:pt x="2688" y="25286"/>
                    <a:pt x="2674" y="25344"/>
                    <a:pt x="2674" y="25344"/>
                  </a:cubicBezTo>
                  <a:cubicBezTo>
                    <a:pt x="2659" y="25387"/>
                    <a:pt x="2659" y="25431"/>
                    <a:pt x="2645" y="25459"/>
                  </a:cubicBezTo>
                  <a:lnTo>
                    <a:pt x="2630" y="25503"/>
                  </a:lnTo>
                  <a:cubicBezTo>
                    <a:pt x="2601" y="25604"/>
                    <a:pt x="2573" y="25705"/>
                    <a:pt x="2544" y="25806"/>
                  </a:cubicBezTo>
                  <a:cubicBezTo>
                    <a:pt x="2544" y="25806"/>
                    <a:pt x="2500" y="25907"/>
                    <a:pt x="2486" y="25951"/>
                  </a:cubicBezTo>
                  <a:cubicBezTo>
                    <a:pt x="2486" y="25951"/>
                    <a:pt x="2442" y="26052"/>
                    <a:pt x="2428" y="26095"/>
                  </a:cubicBezTo>
                  <a:cubicBezTo>
                    <a:pt x="2327" y="26312"/>
                    <a:pt x="2240" y="26471"/>
                    <a:pt x="2211" y="26514"/>
                  </a:cubicBezTo>
                  <a:cubicBezTo>
                    <a:pt x="1763" y="27107"/>
                    <a:pt x="1648" y="27858"/>
                    <a:pt x="1865" y="28580"/>
                  </a:cubicBezTo>
                  <a:cubicBezTo>
                    <a:pt x="2067" y="29303"/>
                    <a:pt x="2630" y="29866"/>
                    <a:pt x="3338" y="30126"/>
                  </a:cubicBezTo>
                  <a:lnTo>
                    <a:pt x="13019" y="33796"/>
                  </a:lnTo>
                  <a:cubicBezTo>
                    <a:pt x="13293" y="33912"/>
                    <a:pt x="13582" y="33955"/>
                    <a:pt x="13871" y="33955"/>
                  </a:cubicBezTo>
                  <a:cubicBezTo>
                    <a:pt x="13958" y="33955"/>
                    <a:pt x="14045" y="33955"/>
                    <a:pt x="14131" y="33941"/>
                  </a:cubicBezTo>
                  <a:lnTo>
                    <a:pt x="39951" y="31109"/>
                  </a:lnTo>
                  <a:cubicBezTo>
                    <a:pt x="40616" y="31037"/>
                    <a:pt x="41237" y="30675"/>
                    <a:pt x="41627" y="30126"/>
                  </a:cubicBezTo>
                  <a:cubicBezTo>
                    <a:pt x="42335" y="29158"/>
                    <a:pt x="42884" y="28147"/>
                    <a:pt x="43260" y="27135"/>
                  </a:cubicBezTo>
                  <a:cubicBezTo>
                    <a:pt x="43274" y="27092"/>
                    <a:pt x="43289" y="27049"/>
                    <a:pt x="43303" y="27005"/>
                  </a:cubicBezTo>
                  <a:cubicBezTo>
                    <a:pt x="43332" y="26962"/>
                    <a:pt x="43332" y="26919"/>
                    <a:pt x="43347" y="26875"/>
                  </a:cubicBezTo>
                  <a:cubicBezTo>
                    <a:pt x="43404" y="26716"/>
                    <a:pt x="43462" y="26558"/>
                    <a:pt x="43506" y="26384"/>
                  </a:cubicBezTo>
                  <a:cubicBezTo>
                    <a:pt x="43520" y="26341"/>
                    <a:pt x="43534" y="26297"/>
                    <a:pt x="43549" y="26254"/>
                  </a:cubicBezTo>
                  <a:cubicBezTo>
                    <a:pt x="43607" y="26037"/>
                    <a:pt x="43650" y="25821"/>
                    <a:pt x="43693" y="25618"/>
                  </a:cubicBezTo>
                  <a:cubicBezTo>
                    <a:pt x="43693" y="25575"/>
                    <a:pt x="43708" y="25532"/>
                    <a:pt x="43708" y="25488"/>
                  </a:cubicBezTo>
                  <a:cubicBezTo>
                    <a:pt x="43751" y="25315"/>
                    <a:pt x="43766" y="25156"/>
                    <a:pt x="43795" y="24997"/>
                  </a:cubicBezTo>
                  <a:cubicBezTo>
                    <a:pt x="43795" y="24925"/>
                    <a:pt x="43809" y="24867"/>
                    <a:pt x="43809" y="24809"/>
                  </a:cubicBezTo>
                  <a:cubicBezTo>
                    <a:pt x="43823" y="24650"/>
                    <a:pt x="43838" y="24506"/>
                    <a:pt x="43852" y="24332"/>
                  </a:cubicBezTo>
                  <a:cubicBezTo>
                    <a:pt x="43852" y="24289"/>
                    <a:pt x="43852" y="24246"/>
                    <a:pt x="43852" y="24202"/>
                  </a:cubicBezTo>
                  <a:cubicBezTo>
                    <a:pt x="43867" y="24000"/>
                    <a:pt x="43867" y="23798"/>
                    <a:pt x="43867" y="23610"/>
                  </a:cubicBezTo>
                  <a:cubicBezTo>
                    <a:pt x="43867" y="23581"/>
                    <a:pt x="43867" y="23552"/>
                    <a:pt x="43852" y="23523"/>
                  </a:cubicBezTo>
                  <a:cubicBezTo>
                    <a:pt x="43852" y="23364"/>
                    <a:pt x="43838" y="23220"/>
                    <a:pt x="43823" y="23061"/>
                  </a:cubicBezTo>
                  <a:cubicBezTo>
                    <a:pt x="43823" y="23018"/>
                    <a:pt x="43823" y="22960"/>
                    <a:pt x="43809" y="22902"/>
                  </a:cubicBezTo>
                  <a:cubicBezTo>
                    <a:pt x="43795" y="22772"/>
                    <a:pt x="43780" y="22642"/>
                    <a:pt x="43766" y="22526"/>
                  </a:cubicBezTo>
                  <a:cubicBezTo>
                    <a:pt x="43766" y="22526"/>
                    <a:pt x="43751" y="22411"/>
                    <a:pt x="43737" y="22367"/>
                  </a:cubicBezTo>
                  <a:cubicBezTo>
                    <a:pt x="43708" y="22208"/>
                    <a:pt x="43679" y="22064"/>
                    <a:pt x="43650" y="21934"/>
                  </a:cubicBezTo>
                  <a:cubicBezTo>
                    <a:pt x="43650" y="21920"/>
                    <a:pt x="43636" y="21905"/>
                    <a:pt x="43636" y="21891"/>
                  </a:cubicBezTo>
                  <a:cubicBezTo>
                    <a:pt x="43621" y="21818"/>
                    <a:pt x="43607" y="21746"/>
                    <a:pt x="43592" y="21674"/>
                  </a:cubicBezTo>
                  <a:cubicBezTo>
                    <a:pt x="44084" y="21370"/>
                    <a:pt x="44459" y="20908"/>
                    <a:pt x="44618" y="20345"/>
                  </a:cubicBezTo>
                  <a:cubicBezTo>
                    <a:pt x="44835" y="19622"/>
                    <a:pt x="44719" y="18871"/>
                    <a:pt x="44271" y="18264"/>
                  </a:cubicBezTo>
                  <a:cubicBezTo>
                    <a:pt x="44242" y="18221"/>
                    <a:pt x="44156" y="18076"/>
                    <a:pt x="44055" y="17859"/>
                  </a:cubicBezTo>
                  <a:cubicBezTo>
                    <a:pt x="44040" y="17816"/>
                    <a:pt x="44026" y="17773"/>
                    <a:pt x="43997" y="17715"/>
                  </a:cubicBezTo>
                  <a:cubicBezTo>
                    <a:pt x="43982" y="17672"/>
                    <a:pt x="43968" y="17628"/>
                    <a:pt x="43939" y="17570"/>
                  </a:cubicBezTo>
                  <a:cubicBezTo>
                    <a:pt x="43910" y="17469"/>
                    <a:pt x="43881" y="17368"/>
                    <a:pt x="43852" y="17267"/>
                  </a:cubicBezTo>
                  <a:cubicBezTo>
                    <a:pt x="43852" y="17267"/>
                    <a:pt x="43838" y="17238"/>
                    <a:pt x="43838" y="17238"/>
                  </a:cubicBezTo>
                  <a:cubicBezTo>
                    <a:pt x="43823" y="17195"/>
                    <a:pt x="43823" y="17151"/>
                    <a:pt x="43809" y="17094"/>
                  </a:cubicBezTo>
                  <a:lnTo>
                    <a:pt x="43795" y="17050"/>
                  </a:lnTo>
                  <a:cubicBezTo>
                    <a:pt x="43795" y="17007"/>
                    <a:pt x="43780" y="16978"/>
                    <a:pt x="43780" y="16935"/>
                  </a:cubicBezTo>
                  <a:cubicBezTo>
                    <a:pt x="43780" y="16935"/>
                    <a:pt x="43766" y="16891"/>
                    <a:pt x="43766" y="16891"/>
                  </a:cubicBezTo>
                  <a:cubicBezTo>
                    <a:pt x="43766" y="16834"/>
                    <a:pt x="43751" y="16790"/>
                    <a:pt x="43751" y="16747"/>
                  </a:cubicBezTo>
                  <a:lnTo>
                    <a:pt x="43751" y="16704"/>
                  </a:lnTo>
                  <a:cubicBezTo>
                    <a:pt x="43737" y="16660"/>
                    <a:pt x="43737" y="16602"/>
                    <a:pt x="43737" y="16559"/>
                  </a:cubicBezTo>
                  <a:lnTo>
                    <a:pt x="43737" y="16516"/>
                  </a:lnTo>
                  <a:cubicBezTo>
                    <a:pt x="43737" y="16458"/>
                    <a:pt x="43737" y="16415"/>
                    <a:pt x="43737" y="16371"/>
                  </a:cubicBezTo>
                  <a:lnTo>
                    <a:pt x="43737" y="16313"/>
                  </a:lnTo>
                  <a:cubicBezTo>
                    <a:pt x="43737" y="16270"/>
                    <a:pt x="43737" y="16227"/>
                    <a:pt x="43751" y="16183"/>
                  </a:cubicBezTo>
                  <a:lnTo>
                    <a:pt x="43751" y="16140"/>
                  </a:lnTo>
                  <a:cubicBezTo>
                    <a:pt x="43751" y="16097"/>
                    <a:pt x="43766" y="16053"/>
                    <a:pt x="43766" y="16010"/>
                  </a:cubicBezTo>
                  <a:lnTo>
                    <a:pt x="43780" y="15952"/>
                  </a:lnTo>
                  <a:cubicBezTo>
                    <a:pt x="43780" y="15894"/>
                    <a:pt x="43795" y="15851"/>
                    <a:pt x="43795" y="15822"/>
                  </a:cubicBezTo>
                  <a:cubicBezTo>
                    <a:pt x="43809" y="15793"/>
                    <a:pt x="43809" y="15779"/>
                    <a:pt x="43823" y="15764"/>
                  </a:cubicBezTo>
                  <a:cubicBezTo>
                    <a:pt x="43823" y="15707"/>
                    <a:pt x="43838" y="15663"/>
                    <a:pt x="43852" y="15620"/>
                  </a:cubicBezTo>
                  <a:lnTo>
                    <a:pt x="43881" y="15548"/>
                  </a:lnTo>
                  <a:cubicBezTo>
                    <a:pt x="43896" y="15504"/>
                    <a:pt x="43910" y="15461"/>
                    <a:pt x="43925" y="15418"/>
                  </a:cubicBezTo>
                  <a:lnTo>
                    <a:pt x="43953" y="15360"/>
                  </a:lnTo>
                  <a:cubicBezTo>
                    <a:pt x="43968" y="15316"/>
                    <a:pt x="43997" y="15273"/>
                    <a:pt x="44011" y="15230"/>
                  </a:cubicBezTo>
                  <a:cubicBezTo>
                    <a:pt x="44026" y="15215"/>
                    <a:pt x="44055" y="15157"/>
                    <a:pt x="44055" y="15157"/>
                  </a:cubicBezTo>
                  <a:cubicBezTo>
                    <a:pt x="44084" y="15085"/>
                    <a:pt x="44127" y="15013"/>
                    <a:pt x="44170" y="14955"/>
                  </a:cubicBezTo>
                  <a:cubicBezTo>
                    <a:pt x="44286" y="14753"/>
                    <a:pt x="44445" y="14551"/>
                    <a:pt x="44618" y="14363"/>
                  </a:cubicBezTo>
                  <a:cubicBezTo>
                    <a:pt x="45239" y="13698"/>
                    <a:pt x="45413" y="12730"/>
                    <a:pt x="45095" y="11878"/>
                  </a:cubicBezTo>
                  <a:cubicBezTo>
                    <a:pt x="44777" y="11025"/>
                    <a:pt x="43997" y="10433"/>
                    <a:pt x="43087" y="10346"/>
                  </a:cubicBezTo>
                  <a:lnTo>
                    <a:pt x="42581" y="10288"/>
                  </a:lnTo>
                  <a:cubicBezTo>
                    <a:pt x="42595" y="10230"/>
                    <a:pt x="42595" y="10187"/>
                    <a:pt x="42610" y="10144"/>
                  </a:cubicBezTo>
                  <a:cubicBezTo>
                    <a:pt x="42624" y="10100"/>
                    <a:pt x="42624" y="10057"/>
                    <a:pt x="42639" y="10014"/>
                  </a:cubicBezTo>
                  <a:cubicBezTo>
                    <a:pt x="42668" y="9840"/>
                    <a:pt x="42696" y="9681"/>
                    <a:pt x="42711" y="9508"/>
                  </a:cubicBezTo>
                  <a:cubicBezTo>
                    <a:pt x="42725" y="9450"/>
                    <a:pt x="42725" y="9392"/>
                    <a:pt x="42740" y="9335"/>
                  </a:cubicBezTo>
                  <a:cubicBezTo>
                    <a:pt x="42754" y="9176"/>
                    <a:pt x="42769" y="9017"/>
                    <a:pt x="42769" y="8858"/>
                  </a:cubicBezTo>
                  <a:cubicBezTo>
                    <a:pt x="42783" y="8814"/>
                    <a:pt x="42783" y="8771"/>
                    <a:pt x="42783" y="8728"/>
                  </a:cubicBezTo>
                  <a:cubicBezTo>
                    <a:pt x="42798" y="8526"/>
                    <a:pt x="42798" y="8323"/>
                    <a:pt x="42783" y="8150"/>
                  </a:cubicBezTo>
                  <a:cubicBezTo>
                    <a:pt x="42783" y="8107"/>
                    <a:pt x="42783" y="8078"/>
                    <a:pt x="42783" y="8049"/>
                  </a:cubicBezTo>
                  <a:cubicBezTo>
                    <a:pt x="42783" y="7890"/>
                    <a:pt x="42769" y="7745"/>
                    <a:pt x="42754" y="7601"/>
                  </a:cubicBezTo>
                  <a:cubicBezTo>
                    <a:pt x="42754" y="7543"/>
                    <a:pt x="42740" y="7485"/>
                    <a:pt x="42740" y="7427"/>
                  </a:cubicBezTo>
                  <a:cubicBezTo>
                    <a:pt x="42725" y="7297"/>
                    <a:pt x="42711" y="7182"/>
                    <a:pt x="42696" y="7052"/>
                  </a:cubicBezTo>
                  <a:cubicBezTo>
                    <a:pt x="42696" y="7052"/>
                    <a:pt x="42668" y="6936"/>
                    <a:pt x="42668" y="6893"/>
                  </a:cubicBezTo>
                  <a:cubicBezTo>
                    <a:pt x="42639" y="6748"/>
                    <a:pt x="42610" y="6604"/>
                    <a:pt x="42581" y="6459"/>
                  </a:cubicBezTo>
                  <a:cubicBezTo>
                    <a:pt x="42581" y="6445"/>
                    <a:pt x="42566" y="6416"/>
                    <a:pt x="42566" y="6416"/>
                  </a:cubicBezTo>
                  <a:cubicBezTo>
                    <a:pt x="42133" y="4538"/>
                    <a:pt x="41194" y="3310"/>
                    <a:pt x="40919" y="2963"/>
                  </a:cubicBezTo>
                  <a:cubicBezTo>
                    <a:pt x="40919" y="2963"/>
                    <a:pt x="40847" y="2891"/>
                    <a:pt x="40833" y="2876"/>
                  </a:cubicBezTo>
                  <a:cubicBezTo>
                    <a:pt x="40486" y="2486"/>
                    <a:pt x="40023" y="2226"/>
                    <a:pt x="39518" y="2125"/>
                  </a:cubicBezTo>
                  <a:lnTo>
                    <a:pt x="28985" y="44"/>
                  </a:lnTo>
                  <a:cubicBezTo>
                    <a:pt x="28826" y="15"/>
                    <a:pt x="28681" y="1"/>
                    <a:pt x="2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" y="2717"/>
                  </a:lnTo>
                  <a:cubicBezTo>
                    <a:pt x="3064" y="6055"/>
                    <a:pt x="550" y="9624"/>
                    <a:pt x="550" y="9624"/>
                  </a:cubicBezTo>
                  <a:lnTo>
                    <a:pt x="10230" y="13294"/>
                  </a:ln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15475" y="7688"/>
                    <a:pt x="10230" y="13294"/>
                  </a:cubicBez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2566675" y="4145400"/>
              <a:ext cx="913550" cy="119600"/>
            </a:xfrm>
            <a:custGeom>
              <a:avLst/>
              <a:gdLst/>
              <a:ahLst/>
              <a:cxnLst/>
              <a:rect l="l" t="t" r="r" b="b"/>
              <a:pathLst>
                <a:path w="36542" h="478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9522" y="4726"/>
                    <a:pt x="9609" y="4784"/>
                  </a:cubicBezTo>
                  <a:lnTo>
                    <a:pt x="36541" y="1822"/>
                  </a:lnTo>
                  <a:cubicBezTo>
                    <a:pt x="36498" y="1764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2566675" y="4188750"/>
              <a:ext cx="913550" cy="76250"/>
            </a:xfrm>
            <a:custGeom>
              <a:avLst/>
              <a:gdLst/>
              <a:ahLst/>
              <a:cxnLst/>
              <a:rect l="l" t="t" r="r" b="b"/>
              <a:pathLst>
                <a:path w="36542" h="3050" extrusionOk="0">
                  <a:moveTo>
                    <a:pt x="36469" y="1"/>
                  </a:moveTo>
                  <a:lnTo>
                    <a:pt x="1" y="983"/>
                  </a:lnTo>
                  <a:cubicBezTo>
                    <a:pt x="44" y="1041"/>
                    <a:pt x="87" y="1084"/>
                    <a:pt x="145" y="1142"/>
                  </a:cubicBezTo>
                  <a:lnTo>
                    <a:pt x="9465" y="2963"/>
                  </a:lnTo>
                  <a:cubicBezTo>
                    <a:pt x="9465" y="2963"/>
                    <a:pt x="9522" y="2992"/>
                    <a:pt x="9609" y="3050"/>
                  </a:cubicBezTo>
                  <a:lnTo>
                    <a:pt x="36541" y="88"/>
                  </a:lnTo>
                  <a:cubicBezTo>
                    <a:pt x="36498" y="30"/>
                    <a:pt x="36469" y="1"/>
                    <a:pt x="364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2863600" y="4249800"/>
              <a:ext cx="651300" cy="163650"/>
            </a:xfrm>
            <a:custGeom>
              <a:avLst/>
              <a:gdLst/>
              <a:ahLst/>
              <a:cxnLst/>
              <a:rect l="l" t="t" r="r" b="b"/>
              <a:pathLst>
                <a:path w="26052" h="6546" extrusionOk="0">
                  <a:moveTo>
                    <a:pt x="25777" y="1"/>
                  </a:moveTo>
                  <a:lnTo>
                    <a:pt x="1" y="2818"/>
                  </a:lnTo>
                  <a:cubicBezTo>
                    <a:pt x="521" y="3772"/>
                    <a:pt x="752" y="5029"/>
                    <a:pt x="102" y="6546"/>
                  </a:cubicBezTo>
                  <a:lnTo>
                    <a:pt x="25517" y="3772"/>
                  </a:lnTo>
                  <a:cubicBezTo>
                    <a:pt x="26051" y="2284"/>
                    <a:pt x="26008" y="998"/>
                    <a:pt x="25777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2584750" y="423680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0" y="1"/>
                  </a:moveTo>
                  <a:lnTo>
                    <a:pt x="0" y="1"/>
                  </a:lnTo>
                  <a:cubicBezTo>
                    <a:pt x="1286" y="2067"/>
                    <a:pt x="737" y="4089"/>
                    <a:pt x="260" y="5159"/>
                  </a:cubicBezTo>
                  <a:lnTo>
                    <a:pt x="8958" y="8381"/>
                  </a:lnTo>
                  <a:cubicBezTo>
                    <a:pt x="8958" y="8381"/>
                    <a:pt x="9897" y="8207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2584750" y="4236800"/>
              <a:ext cx="268400" cy="204125"/>
            </a:xfrm>
            <a:custGeom>
              <a:avLst/>
              <a:gdLst/>
              <a:ahLst/>
              <a:cxnLst/>
              <a:rect l="l" t="t" r="r" b="b"/>
              <a:pathLst>
                <a:path w="10736" h="8165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61"/>
                    <a:pt x="289" y="521"/>
                    <a:pt x="405" y="781"/>
                  </a:cubicBezTo>
                  <a:lnTo>
                    <a:pt x="8698" y="3020"/>
                  </a:lnTo>
                  <a:cubicBezTo>
                    <a:pt x="8698" y="3020"/>
                    <a:pt x="10403" y="5939"/>
                    <a:pt x="9320" y="8164"/>
                  </a:cubicBezTo>
                  <a:cubicBezTo>
                    <a:pt x="9637" y="7875"/>
                    <a:pt x="10071" y="7239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2597375" y="4263175"/>
              <a:ext cx="169800" cy="44875"/>
            </a:xfrm>
            <a:custGeom>
              <a:avLst/>
              <a:gdLst/>
              <a:ahLst/>
              <a:cxnLst/>
              <a:rect l="l" t="t" r="r" b="b"/>
              <a:pathLst>
                <a:path w="6792" h="1795" extrusionOk="0">
                  <a:moveTo>
                    <a:pt x="1" y="0"/>
                  </a:moveTo>
                  <a:cubicBezTo>
                    <a:pt x="30" y="58"/>
                    <a:pt x="44" y="130"/>
                    <a:pt x="73" y="203"/>
                  </a:cubicBezTo>
                  <a:cubicBezTo>
                    <a:pt x="218" y="246"/>
                    <a:pt x="362" y="289"/>
                    <a:pt x="507" y="333"/>
                  </a:cubicBezTo>
                  <a:cubicBezTo>
                    <a:pt x="1547" y="622"/>
                    <a:pt x="2573" y="925"/>
                    <a:pt x="2573" y="925"/>
                  </a:cubicBezTo>
                  <a:cubicBezTo>
                    <a:pt x="2573" y="925"/>
                    <a:pt x="3627" y="1156"/>
                    <a:pt x="4668" y="1387"/>
                  </a:cubicBezTo>
                  <a:cubicBezTo>
                    <a:pt x="5202" y="1503"/>
                    <a:pt x="5723" y="1604"/>
                    <a:pt x="6127" y="1691"/>
                  </a:cubicBezTo>
                  <a:cubicBezTo>
                    <a:pt x="6467" y="1754"/>
                    <a:pt x="6708" y="1795"/>
                    <a:pt x="6765" y="1795"/>
                  </a:cubicBezTo>
                  <a:cubicBezTo>
                    <a:pt x="6773" y="1795"/>
                    <a:pt x="6777" y="1794"/>
                    <a:pt x="6777" y="1792"/>
                  </a:cubicBezTo>
                  <a:cubicBezTo>
                    <a:pt x="6792" y="1763"/>
                    <a:pt x="6532" y="1691"/>
                    <a:pt x="6142" y="1575"/>
                  </a:cubicBezTo>
                  <a:cubicBezTo>
                    <a:pt x="5751" y="1460"/>
                    <a:pt x="5231" y="1315"/>
                    <a:pt x="4711" y="1185"/>
                  </a:cubicBezTo>
                  <a:cubicBezTo>
                    <a:pt x="3671" y="911"/>
                    <a:pt x="2631" y="636"/>
                    <a:pt x="2631" y="636"/>
                  </a:cubicBezTo>
                  <a:cubicBezTo>
                    <a:pt x="2631" y="636"/>
                    <a:pt x="1590" y="376"/>
                    <a:pt x="550" y="130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2711525" y="4317200"/>
              <a:ext cx="132600" cy="51825"/>
            </a:xfrm>
            <a:custGeom>
              <a:avLst/>
              <a:gdLst/>
              <a:ahLst/>
              <a:cxnLst/>
              <a:rect l="l" t="t" r="r" b="b"/>
              <a:pathLst>
                <a:path w="5304" h="2073" extrusionOk="0">
                  <a:moveTo>
                    <a:pt x="29" y="0"/>
                  </a:moveTo>
                  <a:cubicBezTo>
                    <a:pt x="20" y="0"/>
                    <a:pt x="15" y="2"/>
                    <a:pt x="15" y="7"/>
                  </a:cubicBezTo>
                  <a:cubicBezTo>
                    <a:pt x="1" y="21"/>
                    <a:pt x="203" y="122"/>
                    <a:pt x="506" y="267"/>
                  </a:cubicBezTo>
                  <a:cubicBezTo>
                    <a:pt x="810" y="426"/>
                    <a:pt x="1214" y="613"/>
                    <a:pt x="1619" y="787"/>
                  </a:cubicBezTo>
                  <a:cubicBezTo>
                    <a:pt x="2442" y="1162"/>
                    <a:pt x="3266" y="1480"/>
                    <a:pt x="3266" y="1480"/>
                  </a:cubicBezTo>
                  <a:cubicBezTo>
                    <a:pt x="3266" y="1480"/>
                    <a:pt x="3483" y="1553"/>
                    <a:pt x="3801" y="1654"/>
                  </a:cubicBezTo>
                  <a:cubicBezTo>
                    <a:pt x="4104" y="1755"/>
                    <a:pt x="4538" y="1870"/>
                    <a:pt x="4957" y="1986"/>
                  </a:cubicBezTo>
                  <a:cubicBezTo>
                    <a:pt x="5072" y="2015"/>
                    <a:pt x="5188" y="2044"/>
                    <a:pt x="5303" y="2073"/>
                  </a:cubicBezTo>
                  <a:cubicBezTo>
                    <a:pt x="5303" y="2000"/>
                    <a:pt x="5303" y="1943"/>
                    <a:pt x="5303" y="1885"/>
                  </a:cubicBezTo>
                  <a:cubicBezTo>
                    <a:pt x="5202" y="1856"/>
                    <a:pt x="5101" y="1827"/>
                    <a:pt x="5000" y="1784"/>
                  </a:cubicBezTo>
                  <a:cubicBezTo>
                    <a:pt x="4581" y="1654"/>
                    <a:pt x="4162" y="1509"/>
                    <a:pt x="3858" y="1394"/>
                  </a:cubicBezTo>
                  <a:cubicBezTo>
                    <a:pt x="3555" y="1278"/>
                    <a:pt x="3338" y="1206"/>
                    <a:pt x="3338" y="1206"/>
                  </a:cubicBezTo>
                  <a:cubicBezTo>
                    <a:pt x="3338" y="1206"/>
                    <a:pt x="2515" y="917"/>
                    <a:pt x="1677" y="599"/>
                  </a:cubicBezTo>
                  <a:cubicBezTo>
                    <a:pt x="1272" y="440"/>
                    <a:pt x="853" y="281"/>
                    <a:pt x="535" y="166"/>
                  </a:cubicBezTo>
                  <a:cubicBezTo>
                    <a:pt x="277" y="67"/>
                    <a:pt x="82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2604600" y="4301825"/>
              <a:ext cx="169450" cy="57975"/>
            </a:xfrm>
            <a:custGeom>
              <a:avLst/>
              <a:gdLst/>
              <a:ahLst/>
              <a:cxnLst/>
              <a:rect l="l" t="t" r="r" b="b"/>
              <a:pathLst>
                <a:path w="6778" h="2319" extrusionOk="0">
                  <a:moveTo>
                    <a:pt x="1" y="0"/>
                  </a:moveTo>
                  <a:cubicBezTo>
                    <a:pt x="1" y="58"/>
                    <a:pt x="1" y="130"/>
                    <a:pt x="1" y="203"/>
                  </a:cubicBezTo>
                  <a:cubicBezTo>
                    <a:pt x="73" y="231"/>
                    <a:pt x="160" y="275"/>
                    <a:pt x="232" y="304"/>
                  </a:cubicBezTo>
                  <a:cubicBezTo>
                    <a:pt x="1301" y="708"/>
                    <a:pt x="2370" y="1113"/>
                    <a:pt x="2370" y="1113"/>
                  </a:cubicBezTo>
                  <a:cubicBezTo>
                    <a:pt x="2370" y="1113"/>
                    <a:pt x="3469" y="1445"/>
                    <a:pt x="4567" y="1777"/>
                  </a:cubicBezTo>
                  <a:cubicBezTo>
                    <a:pt x="5116" y="1922"/>
                    <a:pt x="5665" y="2066"/>
                    <a:pt x="6069" y="2168"/>
                  </a:cubicBezTo>
                  <a:cubicBezTo>
                    <a:pt x="6425" y="2253"/>
                    <a:pt x="6677" y="2318"/>
                    <a:pt x="6753" y="2318"/>
                  </a:cubicBezTo>
                  <a:cubicBezTo>
                    <a:pt x="6767" y="2318"/>
                    <a:pt x="6775" y="2316"/>
                    <a:pt x="6777" y="2312"/>
                  </a:cubicBezTo>
                  <a:cubicBezTo>
                    <a:pt x="6777" y="2298"/>
                    <a:pt x="6503" y="2196"/>
                    <a:pt x="6098" y="2052"/>
                  </a:cubicBezTo>
                  <a:cubicBezTo>
                    <a:pt x="5694" y="1922"/>
                    <a:pt x="5145" y="1749"/>
                    <a:pt x="4610" y="1575"/>
                  </a:cubicBezTo>
                  <a:cubicBezTo>
                    <a:pt x="3526" y="1200"/>
                    <a:pt x="2443" y="838"/>
                    <a:pt x="2443" y="838"/>
                  </a:cubicBezTo>
                  <a:cubicBezTo>
                    <a:pt x="2443" y="838"/>
                    <a:pt x="1359" y="477"/>
                    <a:pt x="290" y="101"/>
                  </a:cubicBezTo>
                  <a:cubicBezTo>
                    <a:pt x="189" y="73"/>
                    <a:pt x="102" y="2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2653375" y="4356300"/>
              <a:ext cx="138000" cy="44400"/>
            </a:xfrm>
            <a:custGeom>
              <a:avLst/>
              <a:gdLst/>
              <a:ahLst/>
              <a:cxnLst/>
              <a:rect l="l" t="t" r="r" b="b"/>
              <a:pathLst>
                <a:path w="5520" h="1776" extrusionOk="0">
                  <a:moveTo>
                    <a:pt x="13" y="0"/>
                  </a:moveTo>
                  <a:cubicBezTo>
                    <a:pt x="6" y="0"/>
                    <a:pt x="1" y="1"/>
                    <a:pt x="0" y="3"/>
                  </a:cubicBezTo>
                  <a:cubicBezTo>
                    <a:pt x="0" y="46"/>
                    <a:pt x="679" y="306"/>
                    <a:pt x="1344" y="581"/>
                  </a:cubicBezTo>
                  <a:cubicBezTo>
                    <a:pt x="2023" y="856"/>
                    <a:pt x="2702" y="1116"/>
                    <a:pt x="2702" y="1116"/>
                  </a:cubicBezTo>
                  <a:cubicBezTo>
                    <a:pt x="2702" y="1116"/>
                    <a:pt x="3396" y="1347"/>
                    <a:pt x="4089" y="1535"/>
                  </a:cubicBezTo>
                  <a:cubicBezTo>
                    <a:pt x="4687" y="1681"/>
                    <a:pt x="5284" y="1776"/>
                    <a:pt x="5456" y="1776"/>
                  </a:cubicBezTo>
                  <a:cubicBezTo>
                    <a:pt x="5488" y="1776"/>
                    <a:pt x="5505" y="1773"/>
                    <a:pt x="5505" y="1766"/>
                  </a:cubicBezTo>
                  <a:cubicBezTo>
                    <a:pt x="5520" y="1722"/>
                    <a:pt x="4812" y="1563"/>
                    <a:pt x="4133" y="1332"/>
                  </a:cubicBezTo>
                  <a:cubicBezTo>
                    <a:pt x="3454" y="1101"/>
                    <a:pt x="2775" y="841"/>
                    <a:pt x="2775" y="841"/>
                  </a:cubicBezTo>
                  <a:cubicBezTo>
                    <a:pt x="2775" y="841"/>
                    <a:pt x="2095" y="610"/>
                    <a:pt x="1402" y="379"/>
                  </a:cubicBezTo>
                  <a:cubicBezTo>
                    <a:pt x="756" y="177"/>
                    <a:pt x="110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3335000" y="4202475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40" y="73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5"/>
                  </a:lnTo>
                  <a:cubicBezTo>
                    <a:pt x="3294" y="4624"/>
                    <a:pt x="2037" y="1027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3377975" y="4197800"/>
              <a:ext cx="82375" cy="218900"/>
            </a:xfrm>
            <a:custGeom>
              <a:avLst/>
              <a:gdLst/>
              <a:ahLst/>
              <a:cxnLst/>
              <a:rect l="l" t="t" r="r" b="b"/>
              <a:pathLst>
                <a:path w="3295" h="8756" extrusionOk="0">
                  <a:moveTo>
                    <a:pt x="1590" y="0"/>
                  </a:moveTo>
                  <a:lnTo>
                    <a:pt x="1041" y="72"/>
                  </a:lnTo>
                  <a:cubicBezTo>
                    <a:pt x="1243" y="419"/>
                    <a:pt x="3179" y="4262"/>
                    <a:pt x="0" y="8756"/>
                  </a:cubicBezTo>
                  <a:lnTo>
                    <a:pt x="694" y="8684"/>
                  </a:lnTo>
                  <a:cubicBezTo>
                    <a:pt x="3295" y="4624"/>
                    <a:pt x="2038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2933325" y="42465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55" y="58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4"/>
                  </a:lnTo>
                  <a:cubicBezTo>
                    <a:pt x="3294" y="4624"/>
                    <a:pt x="2037" y="1026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890325" y="425125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590" y="0"/>
                  </a:moveTo>
                  <a:lnTo>
                    <a:pt x="1055" y="73"/>
                  </a:lnTo>
                  <a:cubicBezTo>
                    <a:pt x="1243" y="419"/>
                    <a:pt x="3179" y="4263"/>
                    <a:pt x="1" y="8756"/>
                  </a:cubicBezTo>
                  <a:lnTo>
                    <a:pt x="694" y="8684"/>
                  </a:lnTo>
                  <a:cubicBezTo>
                    <a:pt x="3295" y="4624"/>
                    <a:pt x="2052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lnTo>
                    <a:pt x="39214" y="9609"/>
                  </a:lnTo>
                  <a:cubicBezTo>
                    <a:pt x="39214" y="9609"/>
                    <a:pt x="36700" y="6054"/>
                    <a:pt x="39763" y="2702"/>
                  </a:cubicBezTo>
                  <a:lnTo>
                    <a:pt x="138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cubicBezTo>
                    <a:pt x="24288" y="7687"/>
                    <a:pt x="30299" y="4696"/>
                    <a:pt x="30299" y="4696"/>
                  </a:cubicBezTo>
                  <a:lnTo>
                    <a:pt x="39618" y="2875"/>
                  </a:lnTo>
                  <a:cubicBezTo>
                    <a:pt x="39676" y="2818"/>
                    <a:pt x="39720" y="2760"/>
                    <a:pt x="39763" y="2702"/>
                  </a:cubicBezTo>
                  <a:lnTo>
                    <a:pt x="26976" y="1373"/>
                  </a:lnTo>
                  <a:lnTo>
                    <a:pt x="138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2633150" y="3939525"/>
              <a:ext cx="913525" cy="119225"/>
            </a:xfrm>
            <a:custGeom>
              <a:avLst/>
              <a:gdLst/>
              <a:ahLst/>
              <a:cxnLst/>
              <a:rect l="l" t="t" r="r" b="b"/>
              <a:pathLst>
                <a:path w="36541" h="4769" extrusionOk="0">
                  <a:moveTo>
                    <a:pt x="10606" y="0"/>
                  </a:moveTo>
                  <a:lnTo>
                    <a:pt x="73" y="1734"/>
                  </a:lnTo>
                  <a:cubicBezTo>
                    <a:pt x="73" y="1734"/>
                    <a:pt x="44" y="1763"/>
                    <a:pt x="0" y="1821"/>
                  </a:cubicBezTo>
                  <a:lnTo>
                    <a:pt x="26933" y="4768"/>
                  </a:lnTo>
                  <a:cubicBezTo>
                    <a:pt x="27019" y="4725"/>
                    <a:pt x="27077" y="4696"/>
                    <a:pt x="27077" y="4696"/>
                  </a:cubicBezTo>
                  <a:lnTo>
                    <a:pt x="36396" y="2875"/>
                  </a:lnTo>
                  <a:cubicBezTo>
                    <a:pt x="36454" y="2818"/>
                    <a:pt x="36498" y="2760"/>
                    <a:pt x="36541" y="2702"/>
                  </a:cubicBezTo>
                  <a:lnTo>
                    <a:pt x="23754" y="1373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2633150" y="3982875"/>
              <a:ext cx="913525" cy="75875"/>
            </a:xfrm>
            <a:custGeom>
              <a:avLst/>
              <a:gdLst/>
              <a:ahLst/>
              <a:cxnLst/>
              <a:rect l="l" t="t" r="r" b="b"/>
              <a:pathLst>
                <a:path w="36541" h="3035" extrusionOk="0">
                  <a:moveTo>
                    <a:pt x="73" y="0"/>
                  </a:moveTo>
                  <a:cubicBezTo>
                    <a:pt x="73" y="0"/>
                    <a:pt x="44" y="29"/>
                    <a:pt x="0" y="87"/>
                  </a:cubicBezTo>
                  <a:lnTo>
                    <a:pt x="26933" y="3034"/>
                  </a:lnTo>
                  <a:cubicBezTo>
                    <a:pt x="27019" y="2991"/>
                    <a:pt x="27077" y="2962"/>
                    <a:pt x="27077" y="2962"/>
                  </a:cubicBezTo>
                  <a:lnTo>
                    <a:pt x="36396" y="1141"/>
                  </a:lnTo>
                  <a:cubicBezTo>
                    <a:pt x="36454" y="1084"/>
                    <a:pt x="36498" y="1026"/>
                    <a:pt x="36541" y="968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2598475" y="4043550"/>
              <a:ext cx="651300" cy="164025"/>
            </a:xfrm>
            <a:custGeom>
              <a:avLst/>
              <a:gdLst/>
              <a:ahLst/>
              <a:cxnLst/>
              <a:rect l="l" t="t" r="r" b="b"/>
              <a:pathLst>
                <a:path w="26052" h="656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44" y="1012"/>
                    <a:pt x="0" y="2298"/>
                    <a:pt x="535" y="3772"/>
                  </a:cubicBezTo>
                  <a:lnTo>
                    <a:pt x="25950" y="6560"/>
                  </a:lnTo>
                  <a:cubicBezTo>
                    <a:pt x="25300" y="5029"/>
                    <a:pt x="25531" y="3786"/>
                    <a:pt x="26051" y="283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3260225" y="403055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10736" y="0"/>
                  </a:moveTo>
                  <a:lnTo>
                    <a:pt x="10736" y="0"/>
                  </a:ln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838" y="8222"/>
                    <a:pt x="1777" y="8381"/>
                    <a:pt x="1777" y="8381"/>
                  </a:cubicBezTo>
                  <a:lnTo>
                    <a:pt x="10475" y="5173"/>
                  </a:lnTo>
                  <a:cubicBezTo>
                    <a:pt x="9999" y="4089"/>
                    <a:pt x="9450" y="2081"/>
                    <a:pt x="10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260225" y="4030550"/>
              <a:ext cx="268400" cy="204100"/>
            </a:xfrm>
            <a:custGeom>
              <a:avLst/>
              <a:gdLst/>
              <a:ahLst/>
              <a:cxnLst/>
              <a:rect l="l" t="t" r="r" b="b"/>
              <a:pathLst>
                <a:path w="10736" h="8164" extrusionOk="0">
                  <a:moveTo>
                    <a:pt x="10736" y="0"/>
                  </a:move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665" y="7239"/>
                    <a:pt x="1113" y="7889"/>
                    <a:pt x="1416" y="8164"/>
                  </a:cubicBezTo>
                  <a:cubicBezTo>
                    <a:pt x="332" y="5953"/>
                    <a:pt x="2037" y="3035"/>
                    <a:pt x="2037" y="3035"/>
                  </a:cubicBezTo>
                  <a:lnTo>
                    <a:pt x="10331" y="795"/>
                  </a:lnTo>
                  <a:cubicBezTo>
                    <a:pt x="10447" y="535"/>
                    <a:pt x="10577" y="275"/>
                    <a:pt x="1073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3346175" y="4056925"/>
              <a:ext cx="169800" cy="45025"/>
            </a:xfrm>
            <a:custGeom>
              <a:avLst/>
              <a:gdLst/>
              <a:ahLst/>
              <a:cxnLst/>
              <a:rect l="l" t="t" r="r" b="b"/>
              <a:pathLst>
                <a:path w="6792" h="1801" extrusionOk="0">
                  <a:moveTo>
                    <a:pt x="6792" y="0"/>
                  </a:moveTo>
                  <a:lnTo>
                    <a:pt x="6792" y="0"/>
                  </a:lnTo>
                  <a:cubicBezTo>
                    <a:pt x="6618" y="43"/>
                    <a:pt x="6431" y="87"/>
                    <a:pt x="6243" y="145"/>
                  </a:cubicBezTo>
                  <a:cubicBezTo>
                    <a:pt x="5202" y="390"/>
                    <a:pt x="4162" y="650"/>
                    <a:pt x="4162" y="650"/>
                  </a:cubicBezTo>
                  <a:cubicBezTo>
                    <a:pt x="4162" y="650"/>
                    <a:pt x="3122" y="925"/>
                    <a:pt x="2082" y="1185"/>
                  </a:cubicBezTo>
                  <a:cubicBezTo>
                    <a:pt x="1561" y="1329"/>
                    <a:pt x="1041" y="1474"/>
                    <a:pt x="651" y="1589"/>
                  </a:cubicBezTo>
                  <a:cubicBezTo>
                    <a:pt x="261" y="1691"/>
                    <a:pt x="1" y="1777"/>
                    <a:pt x="15" y="1792"/>
                  </a:cubicBezTo>
                  <a:cubicBezTo>
                    <a:pt x="15" y="1798"/>
                    <a:pt x="27" y="1801"/>
                    <a:pt x="48" y="1801"/>
                  </a:cubicBezTo>
                  <a:cubicBezTo>
                    <a:pt x="130" y="1801"/>
                    <a:pt x="357" y="1759"/>
                    <a:pt x="666" y="1691"/>
                  </a:cubicBezTo>
                  <a:cubicBezTo>
                    <a:pt x="1070" y="1618"/>
                    <a:pt x="1590" y="1503"/>
                    <a:pt x="2125" y="1387"/>
                  </a:cubicBezTo>
                  <a:cubicBezTo>
                    <a:pt x="3165" y="1156"/>
                    <a:pt x="4220" y="925"/>
                    <a:pt x="4220" y="925"/>
                  </a:cubicBezTo>
                  <a:cubicBezTo>
                    <a:pt x="4220" y="925"/>
                    <a:pt x="5246" y="636"/>
                    <a:pt x="6286" y="332"/>
                  </a:cubicBezTo>
                  <a:cubicBezTo>
                    <a:pt x="6431" y="289"/>
                    <a:pt x="6575" y="246"/>
                    <a:pt x="6720" y="202"/>
                  </a:cubicBezTo>
                  <a:cubicBezTo>
                    <a:pt x="6748" y="145"/>
                    <a:pt x="6763" y="72"/>
                    <a:pt x="6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269250" y="4111050"/>
              <a:ext cx="132600" cy="52075"/>
            </a:xfrm>
            <a:custGeom>
              <a:avLst/>
              <a:gdLst/>
              <a:ahLst/>
              <a:cxnLst/>
              <a:rect l="l" t="t" r="r" b="b"/>
              <a:pathLst>
                <a:path w="5304" h="2083" extrusionOk="0">
                  <a:moveTo>
                    <a:pt x="5284" y="1"/>
                  </a:moveTo>
                  <a:cubicBezTo>
                    <a:pt x="5251" y="1"/>
                    <a:pt x="5046" y="70"/>
                    <a:pt x="4768" y="176"/>
                  </a:cubicBezTo>
                  <a:cubicBezTo>
                    <a:pt x="4451" y="291"/>
                    <a:pt x="4032" y="450"/>
                    <a:pt x="3627" y="609"/>
                  </a:cubicBezTo>
                  <a:cubicBezTo>
                    <a:pt x="2789" y="913"/>
                    <a:pt x="1965" y="1202"/>
                    <a:pt x="1965" y="1202"/>
                  </a:cubicBezTo>
                  <a:cubicBezTo>
                    <a:pt x="1965" y="1202"/>
                    <a:pt x="1749" y="1288"/>
                    <a:pt x="1445" y="1404"/>
                  </a:cubicBezTo>
                  <a:cubicBezTo>
                    <a:pt x="1142" y="1519"/>
                    <a:pt x="723" y="1649"/>
                    <a:pt x="304" y="1794"/>
                  </a:cubicBezTo>
                  <a:cubicBezTo>
                    <a:pt x="203" y="1823"/>
                    <a:pt x="102" y="1866"/>
                    <a:pt x="0" y="1895"/>
                  </a:cubicBezTo>
                  <a:cubicBezTo>
                    <a:pt x="0" y="1953"/>
                    <a:pt x="0" y="2011"/>
                    <a:pt x="0" y="2083"/>
                  </a:cubicBezTo>
                  <a:cubicBezTo>
                    <a:pt x="116" y="2054"/>
                    <a:pt x="232" y="2025"/>
                    <a:pt x="347" y="1996"/>
                  </a:cubicBezTo>
                  <a:cubicBezTo>
                    <a:pt x="766" y="1881"/>
                    <a:pt x="1200" y="1765"/>
                    <a:pt x="1503" y="1664"/>
                  </a:cubicBezTo>
                  <a:cubicBezTo>
                    <a:pt x="1821" y="1563"/>
                    <a:pt x="2038" y="1491"/>
                    <a:pt x="2038" y="1491"/>
                  </a:cubicBezTo>
                  <a:cubicBezTo>
                    <a:pt x="2038" y="1491"/>
                    <a:pt x="2861" y="1158"/>
                    <a:pt x="3685" y="797"/>
                  </a:cubicBezTo>
                  <a:cubicBezTo>
                    <a:pt x="4089" y="609"/>
                    <a:pt x="4494" y="421"/>
                    <a:pt x="4797" y="277"/>
                  </a:cubicBezTo>
                  <a:cubicBezTo>
                    <a:pt x="5101" y="132"/>
                    <a:pt x="5303" y="31"/>
                    <a:pt x="5289" y="2"/>
                  </a:cubicBezTo>
                  <a:cubicBezTo>
                    <a:pt x="5289" y="1"/>
                    <a:pt x="5287" y="1"/>
                    <a:pt x="5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339325" y="4095575"/>
              <a:ext cx="169425" cy="58225"/>
            </a:xfrm>
            <a:custGeom>
              <a:avLst/>
              <a:gdLst/>
              <a:ahLst/>
              <a:cxnLst/>
              <a:rect l="l" t="t" r="r" b="b"/>
              <a:pathLst>
                <a:path w="6777" h="2329" extrusionOk="0">
                  <a:moveTo>
                    <a:pt x="6777" y="0"/>
                  </a:moveTo>
                  <a:cubicBezTo>
                    <a:pt x="6676" y="43"/>
                    <a:pt x="6589" y="87"/>
                    <a:pt x="6488" y="116"/>
                  </a:cubicBezTo>
                  <a:cubicBezTo>
                    <a:pt x="5419" y="477"/>
                    <a:pt x="4335" y="853"/>
                    <a:pt x="4335" y="853"/>
                  </a:cubicBezTo>
                  <a:cubicBezTo>
                    <a:pt x="4335" y="853"/>
                    <a:pt x="3251" y="1214"/>
                    <a:pt x="2168" y="1575"/>
                  </a:cubicBezTo>
                  <a:cubicBezTo>
                    <a:pt x="1633" y="1748"/>
                    <a:pt x="1084" y="1936"/>
                    <a:pt x="679" y="2066"/>
                  </a:cubicBezTo>
                  <a:cubicBezTo>
                    <a:pt x="275" y="2211"/>
                    <a:pt x="0" y="2312"/>
                    <a:pt x="0" y="2326"/>
                  </a:cubicBezTo>
                  <a:cubicBezTo>
                    <a:pt x="2" y="2328"/>
                    <a:pt x="6" y="2328"/>
                    <a:pt x="13" y="2328"/>
                  </a:cubicBezTo>
                  <a:cubicBezTo>
                    <a:pt x="72" y="2328"/>
                    <a:pt x="332" y="2273"/>
                    <a:pt x="708" y="2182"/>
                  </a:cubicBezTo>
                  <a:cubicBezTo>
                    <a:pt x="1113" y="2081"/>
                    <a:pt x="1662" y="1922"/>
                    <a:pt x="2211" y="1777"/>
                  </a:cubicBezTo>
                  <a:cubicBezTo>
                    <a:pt x="3309" y="1459"/>
                    <a:pt x="4407" y="1127"/>
                    <a:pt x="4407" y="1127"/>
                  </a:cubicBezTo>
                  <a:cubicBezTo>
                    <a:pt x="4407" y="1127"/>
                    <a:pt x="5476" y="722"/>
                    <a:pt x="6546" y="318"/>
                  </a:cubicBezTo>
                  <a:cubicBezTo>
                    <a:pt x="6618" y="275"/>
                    <a:pt x="6705" y="246"/>
                    <a:pt x="6777" y="202"/>
                  </a:cubicBezTo>
                  <a:cubicBezTo>
                    <a:pt x="6777" y="145"/>
                    <a:pt x="6777" y="72"/>
                    <a:pt x="6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321975" y="4150300"/>
              <a:ext cx="138025" cy="44400"/>
            </a:xfrm>
            <a:custGeom>
              <a:avLst/>
              <a:gdLst/>
              <a:ahLst/>
              <a:cxnLst/>
              <a:rect l="l" t="t" r="r" b="b"/>
              <a:pathLst>
                <a:path w="5521" h="1776" extrusionOk="0">
                  <a:moveTo>
                    <a:pt x="5497" y="1"/>
                  </a:moveTo>
                  <a:cubicBezTo>
                    <a:pt x="5370" y="1"/>
                    <a:pt x="4745" y="174"/>
                    <a:pt x="4119" y="383"/>
                  </a:cubicBezTo>
                  <a:cubicBezTo>
                    <a:pt x="3425" y="614"/>
                    <a:pt x="2746" y="845"/>
                    <a:pt x="2746" y="845"/>
                  </a:cubicBezTo>
                  <a:cubicBezTo>
                    <a:pt x="2746" y="845"/>
                    <a:pt x="2067" y="1091"/>
                    <a:pt x="1388" y="1322"/>
                  </a:cubicBezTo>
                  <a:cubicBezTo>
                    <a:pt x="709" y="1553"/>
                    <a:pt x="1" y="1727"/>
                    <a:pt x="15" y="1770"/>
                  </a:cubicBezTo>
                  <a:cubicBezTo>
                    <a:pt x="15" y="1774"/>
                    <a:pt x="27" y="1775"/>
                    <a:pt x="48" y="1775"/>
                  </a:cubicBezTo>
                  <a:cubicBezTo>
                    <a:pt x="194" y="1775"/>
                    <a:pt x="813" y="1689"/>
                    <a:pt x="1431" y="1524"/>
                  </a:cubicBezTo>
                  <a:cubicBezTo>
                    <a:pt x="2125" y="1351"/>
                    <a:pt x="2818" y="1120"/>
                    <a:pt x="2818" y="1120"/>
                  </a:cubicBezTo>
                  <a:cubicBezTo>
                    <a:pt x="2818" y="1120"/>
                    <a:pt x="3497" y="860"/>
                    <a:pt x="4177" y="585"/>
                  </a:cubicBezTo>
                  <a:cubicBezTo>
                    <a:pt x="4841" y="311"/>
                    <a:pt x="5520" y="51"/>
                    <a:pt x="5520" y="7"/>
                  </a:cubicBezTo>
                  <a:cubicBezTo>
                    <a:pt x="5519" y="3"/>
                    <a:pt x="5511" y="1"/>
                    <a:pt x="5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2696000" y="399660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5" y="0"/>
                  </a:moveTo>
                  <a:lnTo>
                    <a:pt x="1705" y="0"/>
                  </a:lnTo>
                  <a:cubicBezTo>
                    <a:pt x="1257" y="1026"/>
                    <a:pt x="0" y="4609"/>
                    <a:pt x="2601" y="8669"/>
                  </a:cubicBezTo>
                  <a:lnTo>
                    <a:pt x="3295" y="8756"/>
                  </a:lnTo>
                  <a:cubicBezTo>
                    <a:pt x="116" y="4262"/>
                    <a:pt x="2052" y="419"/>
                    <a:pt x="2254" y="58"/>
                  </a:cubicBezTo>
                  <a:lnTo>
                    <a:pt x="17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2653000" y="399190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706" y="0"/>
                  </a:moveTo>
                  <a:lnTo>
                    <a:pt x="1706" y="0"/>
                  </a:lnTo>
                  <a:cubicBezTo>
                    <a:pt x="1258" y="1026"/>
                    <a:pt x="1" y="4609"/>
                    <a:pt x="2602" y="8670"/>
                  </a:cubicBezTo>
                  <a:lnTo>
                    <a:pt x="3295" y="8756"/>
                  </a:lnTo>
                  <a:cubicBezTo>
                    <a:pt x="117" y="4263"/>
                    <a:pt x="2053" y="419"/>
                    <a:pt x="2255" y="58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3097675" y="4040650"/>
              <a:ext cx="82375" cy="218575"/>
            </a:xfrm>
            <a:custGeom>
              <a:avLst/>
              <a:gdLst/>
              <a:ahLst/>
              <a:cxnLst/>
              <a:rect l="l" t="t" r="r" b="b"/>
              <a:pathLst>
                <a:path w="3295" h="8743" extrusionOk="0">
                  <a:moveTo>
                    <a:pt x="1705" y="1"/>
                  </a:moveTo>
                  <a:lnTo>
                    <a:pt x="1705" y="1"/>
                  </a:lnTo>
                  <a:cubicBezTo>
                    <a:pt x="1257" y="1027"/>
                    <a:pt x="0" y="4610"/>
                    <a:pt x="2601" y="8670"/>
                  </a:cubicBezTo>
                  <a:lnTo>
                    <a:pt x="3295" y="8742"/>
                  </a:lnTo>
                  <a:cubicBezTo>
                    <a:pt x="116" y="4263"/>
                    <a:pt x="2052" y="420"/>
                    <a:pt x="2240" y="59"/>
                  </a:cubicBezTo>
                  <a:lnTo>
                    <a:pt x="1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3140650" y="40453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6" y="1"/>
                  </a:moveTo>
                  <a:cubicBezTo>
                    <a:pt x="1243" y="1027"/>
                    <a:pt x="1" y="4610"/>
                    <a:pt x="2601" y="8670"/>
                  </a:cubicBezTo>
                  <a:lnTo>
                    <a:pt x="3295" y="8757"/>
                  </a:lnTo>
                  <a:cubicBezTo>
                    <a:pt x="116" y="4263"/>
                    <a:pt x="2052" y="420"/>
                    <a:pt x="2240" y="58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" y="1850"/>
                  </a:lnTo>
                  <a:cubicBezTo>
                    <a:pt x="3049" y="5289"/>
                    <a:pt x="535" y="8757"/>
                    <a:pt x="535" y="8757"/>
                  </a:cubicBezTo>
                  <a:lnTo>
                    <a:pt x="10201" y="12730"/>
                  </a:ln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15475" y="7312"/>
                    <a:pt x="10201" y="12730"/>
                  </a:cubicBez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2539950" y="3749150"/>
              <a:ext cx="913900" cy="105875"/>
            </a:xfrm>
            <a:custGeom>
              <a:avLst/>
              <a:gdLst/>
              <a:ahLst/>
              <a:cxnLst/>
              <a:rect l="l" t="t" r="r" b="b"/>
              <a:pathLst>
                <a:path w="36556" h="4235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9508" y="4176"/>
                    <a:pt x="9609" y="4234"/>
                  </a:cubicBezTo>
                  <a:lnTo>
                    <a:pt x="36556" y="2168"/>
                  </a:lnTo>
                  <a:cubicBezTo>
                    <a:pt x="36498" y="2096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2539950" y="3795400"/>
              <a:ext cx="913900" cy="59625"/>
            </a:xfrm>
            <a:custGeom>
              <a:avLst/>
              <a:gdLst/>
              <a:ahLst/>
              <a:cxnLst/>
              <a:rect l="l" t="t" r="r" b="b"/>
              <a:pathLst>
                <a:path w="36556" h="2385" extrusionOk="0">
                  <a:moveTo>
                    <a:pt x="1" y="0"/>
                  </a:moveTo>
                  <a:lnTo>
                    <a:pt x="1" y="0"/>
                  </a:lnTo>
                  <a:cubicBezTo>
                    <a:pt x="58" y="58"/>
                    <a:pt x="102" y="116"/>
                    <a:pt x="145" y="174"/>
                  </a:cubicBezTo>
                  <a:lnTo>
                    <a:pt x="9464" y="2297"/>
                  </a:lnTo>
                  <a:cubicBezTo>
                    <a:pt x="9464" y="2297"/>
                    <a:pt x="9508" y="2326"/>
                    <a:pt x="9609" y="2384"/>
                  </a:cubicBezTo>
                  <a:lnTo>
                    <a:pt x="36556" y="318"/>
                  </a:lnTo>
                  <a:cubicBezTo>
                    <a:pt x="36498" y="246"/>
                    <a:pt x="36469" y="217"/>
                    <a:pt x="36469" y="2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2836500" y="3862575"/>
              <a:ext cx="651300" cy="142700"/>
            </a:xfrm>
            <a:custGeom>
              <a:avLst/>
              <a:gdLst/>
              <a:ahLst/>
              <a:cxnLst/>
              <a:rect l="l" t="t" r="r" b="b"/>
              <a:pathLst>
                <a:path w="26052" h="5708" extrusionOk="0">
                  <a:moveTo>
                    <a:pt x="25792" y="1"/>
                  </a:moveTo>
                  <a:lnTo>
                    <a:pt x="1" y="1980"/>
                  </a:lnTo>
                  <a:cubicBezTo>
                    <a:pt x="521" y="2948"/>
                    <a:pt x="752" y="4205"/>
                    <a:pt x="102" y="5708"/>
                  </a:cubicBezTo>
                  <a:lnTo>
                    <a:pt x="25532" y="3757"/>
                  </a:lnTo>
                  <a:cubicBezTo>
                    <a:pt x="26052" y="2284"/>
                    <a:pt x="26023" y="1012"/>
                    <a:pt x="25792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2558000" y="3819600"/>
              <a:ext cx="268425" cy="216375"/>
            </a:xfrm>
            <a:custGeom>
              <a:avLst/>
              <a:gdLst/>
              <a:ahLst/>
              <a:cxnLst/>
              <a:rect l="l" t="t" r="r" b="b"/>
              <a:pathLst>
                <a:path w="10737" h="8655" extrusionOk="0">
                  <a:moveTo>
                    <a:pt x="1" y="0"/>
                  </a:moveTo>
                  <a:cubicBezTo>
                    <a:pt x="1287" y="2095"/>
                    <a:pt x="723" y="4104"/>
                    <a:pt x="247" y="5158"/>
                  </a:cubicBezTo>
                  <a:lnTo>
                    <a:pt x="8930" y="8655"/>
                  </a:lnTo>
                  <a:cubicBezTo>
                    <a:pt x="8930" y="8655"/>
                    <a:pt x="9869" y="8511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2558000" y="3819600"/>
              <a:ext cx="268425" cy="210975"/>
            </a:xfrm>
            <a:custGeom>
              <a:avLst/>
              <a:gdLst/>
              <a:ahLst/>
              <a:cxnLst/>
              <a:rect l="l" t="t" r="r" b="b"/>
              <a:pathLst>
                <a:path w="10737" h="8439" extrusionOk="0">
                  <a:moveTo>
                    <a:pt x="1" y="0"/>
                  </a:moveTo>
                  <a:cubicBezTo>
                    <a:pt x="160" y="260"/>
                    <a:pt x="290" y="535"/>
                    <a:pt x="406" y="795"/>
                  </a:cubicBezTo>
                  <a:lnTo>
                    <a:pt x="8699" y="3295"/>
                  </a:lnTo>
                  <a:cubicBezTo>
                    <a:pt x="8699" y="3295"/>
                    <a:pt x="10390" y="6257"/>
                    <a:pt x="9306" y="8438"/>
                  </a:cubicBezTo>
                  <a:cubicBezTo>
                    <a:pt x="9609" y="8164"/>
                    <a:pt x="10043" y="7542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2570650" y="3846325"/>
              <a:ext cx="169450" cy="50275"/>
            </a:xfrm>
            <a:custGeom>
              <a:avLst/>
              <a:gdLst/>
              <a:ahLst/>
              <a:cxnLst/>
              <a:rect l="l" t="t" r="r" b="b"/>
              <a:pathLst>
                <a:path w="6778" h="2011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58"/>
                    <a:pt x="44" y="130"/>
                    <a:pt x="58" y="203"/>
                  </a:cubicBezTo>
                  <a:cubicBezTo>
                    <a:pt x="203" y="246"/>
                    <a:pt x="362" y="289"/>
                    <a:pt x="506" y="347"/>
                  </a:cubicBezTo>
                  <a:cubicBezTo>
                    <a:pt x="1532" y="665"/>
                    <a:pt x="2573" y="997"/>
                    <a:pt x="2573" y="997"/>
                  </a:cubicBezTo>
                  <a:cubicBezTo>
                    <a:pt x="2573" y="997"/>
                    <a:pt x="3613" y="1272"/>
                    <a:pt x="4668" y="1532"/>
                  </a:cubicBezTo>
                  <a:cubicBezTo>
                    <a:pt x="5188" y="1662"/>
                    <a:pt x="5722" y="1792"/>
                    <a:pt x="6112" y="1879"/>
                  </a:cubicBezTo>
                  <a:cubicBezTo>
                    <a:pt x="6462" y="1957"/>
                    <a:pt x="6719" y="2011"/>
                    <a:pt x="6768" y="2011"/>
                  </a:cubicBezTo>
                  <a:cubicBezTo>
                    <a:pt x="6774" y="2011"/>
                    <a:pt x="6777" y="2010"/>
                    <a:pt x="6777" y="2009"/>
                  </a:cubicBezTo>
                  <a:cubicBezTo>
                    <a:pt x="6777" y="1980"/>
                    <a:pt x="6517" y="1893"/>
                    <a:pt x="6127" y="1763"/>
                  </a:cubicBezTo>
                  <a:cubicBezTo>
                    <a:pt x="5751" y="1648"/>
                    <a:pt x="5231" y="1489"/>
                    <a:pt x="4711" y="1330"/>
                  </a:cubicBezTo>
                  <a:cubicBezTo>
                    <a:pt x="3671" y="1026"/>
                    <a:pt x="2630" y="723"/>
                    <a:pt x="2630" y="723"/>
                  </a:cubicBezTo>
                  <a:cubicBezTo>
                    <a:pt x="2630" y="723"/>
                    <a:pt x="1590" y="434"/>
                    <a:pt x="550" y="145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2684800" y="3903700"/>
              <a:ext cx="132225" cy="56075"/>
            </a:xfrm>
            <a:custGeom>
              <a:avLst/>
              <a:gdLst/>
              <a:ahLst/>
              <a:cxnLst/>
              <a:rect l="l" t="t" r="r" b="b"/>
              <a:pathLst>
                <a:path w="5289" h="2243" extrusionOk="0">
                  <a:moveTo>
                    <a:pt x="8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32"/>
                    <a:pt x="203" y="147"/>
                    <a:pt x="492" y="292"/>
                  </a:cubicBezTo>
                  <a:cubicBezTo>
                    <a:pt x="795" y="451"/>
                    <a:pt x="1200" y="653"/>
                    <a:pt x="1619" y="855"/>
                  </a:cubicBezTo>
                  <a:cubicBezTo>
                    <a:pt x="2428" y="1245"/>
                    <a:pt x="3251" y="1592"/>
                    <a:pt x="3251" y="1592"/>
                  </a:cubicBezTo>
                  <a:cubicBezTo>
                    <a:pt x="3251" y="1592"/>
                    <a:pt x="3468" y="1664"/>
                    <a:pt x="3786" y="1780"/>
                  </a:cubicBezTo>
                  <a:cubicBezTo>
                    <a:pt x="4089" y="1896"/>
                    <a:pt x="4523" y="2026"/>
                    <a:pt x="4942" y="2156"/>
                  </a:cubicBezTo>
                  <a:cubicBezTo>
                    <a:pt x="5057" y="2185"/>
                    <a:pt x="5173" y="2213"/>
                    <a:pt x="5289" y="2242"/>
                  </a:cubicBezTo>
                  <a:cubicBezTo>
                    <a:pt x="5289" y="2185"/>
                    <a:pt x="5289" y="2127"/>
                    <a:pt x="5289" y="2069"/>
                  </a:cubicBezTo>
                  <a:cubicBezTo>
                    <a:pt x="5187" y="2026"/>
                    <a:pt x="5086" y="1997"/>
                    <a:pt x="4985" y="1953"/>
                  </a:cubicBezTo>
                  <a:cubicBezTo>
                    <a:pt x="4566" y="1794"/>
                    <a:pt x="4147" y="1650"/>
                    <a:pt x="3844" y="1520"/>
                  </a:cubicBezTo>
                  <a:cubicBezTo>
                    <a:pt x="3540" y="1404"/>
                    <a:pt x="3338" y="1318"/>
                    <a:pt x="3338" y="1318"/>
                  </a:cubicBezTo>
                  <a:cubicBezTo>
                    <a:pt x="3338" y="1318"/>
                    <a:pt x="2500" y="1000"/>
                    <a:pt x="1676" y="653"/>
                  </a:cubicBezTo>
                  <a:cubicBezTo>
                    <a:pt x="1257" y="494"/>
                    <a:pt x="838" y="321"/>
                    <a:pt x="535" y="191"/>
                  </a:cubicBezTo>
                  <a:cubicBezTo>
                    <a:pt x="244" y="72"/>
                    <a:pt x="50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2577525" y="3884975"/>
              <a:ext cx="169425" cy="63400"/>
            </a:xfrm>
            <a:custGeom>
              <a:avLst/>
              <a:gdLst/>
              <a:ahLst/>
              <a:cxnLst/>
              <a:rect l="l" t="t" r="r" b="b"/>
              <a:pathLst>
                <a:path w="6777" h="253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73"/>
                    <a:pt x="15" y="130"/>
                    <a:pt x="0" y="203"/>
                  </a:cubicBezTo>
                  <a:cubicBezTo>
                    <a:pt x="87" y="246"/>
                    <a:pt x="159" y="275"/>
                    <a:pt x="246" y="318"/>
                  </a:cubicBezTo>
                  <a:cubicBezTo>
                    <a:pt x="1315" y="752"/>
                    <a:pt x="2384" y="1200"/>
                    <a:pt x="2384" y="1200"/>
                  </a:cubicBezTo>
                  <a:cubicBezTo>
                    <a:pt x="2384" y="1200"/>
                    <a:pt x="3468" y="1561"/>
                    <a:pt x="4566" y="1922"/>
                  </a:cubicBezTo>
                  <a:cubicBezTo>
                    <a:pt x="5115" y="2081"/>
                    <a:pt x="5664" y="2254"/>
                    <a:pt x="6083" y="2370"/>
                  </a:cubicBezTo>
                  <a:cubicBezTo>
                    <a:pt x="6427" y="2468"/>
                    <a:pt x="6677" y="2535"/>
                    <a:pt x="6753" y="2535"/>
                  </a:cubicBezTo>
                  <a:cubicBezTo>
                    <a:pt x="6766" y="2535"/>
                    <a:pt x="6774" y="2533"/>
                    <a:pt x="6777" y="2529"/>
                  </a:cubicBezTo>
                  <a:cubicBezTo>
                    <a:pt x="6777" y="2515"/>
                    <a:pt x="6502" y="2413"/>
                    <a:pt x="6098" y="2254"/>
                  </a:cubicBezTo>
                  <a:cubicBezTo>
                    <a:pt x="5693" y="2110"/>
                    <a:pt x="5158" y="1908"/>
                    <a:pt x="4609" y="1720"/>
                  </a:cubicBezTo>
                  <a:cubicBezTo>
                    <a:pt x="3526" y="1315"/>
                    <a:pt x="2442" y="925"/>
                    <a:pt x="2442" y="925"/>
                  </a:cubicBezTo>
                  <a:cubicBezTo>
                    <a:pt x="2442" y="925"/>
                    <a:pt x="1373" y="521"/>
                    <a:pt x="304" y="116"/>
                  </a:cubicBezTo>
                  <a:cubicBezTo>
                    <a:pt x="202" y="73"/>
                    <a:pt x="101" y="4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2626275" y="3941175"/>
              <a:ext cx="137650" cy="48675"/>
            </a:xfrm>
            <a:custGeom>
              <a:avLst/>
              <a:gdLst/>
              <a:ahLst/>
              <a:cxnLst/>
              <a:rect l="l" t="t" r="r" b="b"/>
              <a:pathLst>
                <a:path w="5506" h="1947" extrusionOk="0">
                  <a:moveTo>
                    <a:pt x="19" y="1"/>
                  </a:moveTo>
                  <a:cubicBezTo>
                    <a:pt x="8" y="1"/>
                    <a:pt x="2" y="3"/>
                    <a:pt x="1" y="6"/>
                  </a:cubicBezTo>
                  <a:cubicBezTo>
                    <a:pt x="1" y="35"/>
                    <a:pt x="680" y="324"/>
                    <a:pt x="1359" y="613"/>
                  </a:cubicBezTo>
                  <a:cubicBezTo>
                    <a:pt x="2024" y="917"/>
                    <a:pt x="2703" y="1191"/>
                    <a:pt x="2703" y="1191"/>
                  </a:cubicBezTo>
                  <a:cubicBezTo>
                    <a:pt x="2703" y="1191"/>
                    <a:pt x="3396" y="1451"/>
                    <a:pt x="4090" y="1654"/>
                  </a:cubicBezTo>
                  <a:cubicBezTo>
                    <a:pt x="4725" y="1835"/>
                    <a:pt x="5361" y="1947"/>
                    <a:pt x="5484" y="1947"/>
                  </a:cubicBezTo>
                  <a:cubicBezTo>
                    <a:pt x="5498" y="1947"/>
                    <a:pt x="5506" y="1946"/>
                    <a:pt x="5506" y="1943"/>
                  </a:cubicBezTo>
                  <a:cubicBezTo>
                    <a:pt x="5506" y="1899"/>
                    <a:pt x="4812" y="1711"/>
                    <a:pt x="4133" y="1451"/>
                  </a:cubicBezTo>
                  <a:cubicBezTo>
                    <a:pt x="3454" y="1206"/>
                    <a:pt x="2775" y="917"/>
                    <a:pt x="2775" y="917"/>
                  </a:cubicBezTo>
                  <a:cubicBezTo>
                    <a:pt x="2775" y="917"/>
                    <a:pt x="2096" y="671"/>
                    <a:pt x="1402" y="425"/>
                  </a:cubicBezTo>
                  <a:cubicBezTo>
                    <a:pt x="769" y="201"/>
                    <a:pt x="135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3307900" y="3811275"/>
              <a:ext cx="82375" cy="217125"/>
            </a:xfrm>
            <a:custGeom>
              <a:avLst/>
              <a:gdLst/>
              <a:ahLst/>
              <a:cxnLst/>
              <a:rect l="l" t="t" r="r" b="b"/>
              <a:pathLst>
                <a:path w="3295" h="8685" extrusionOk="0">
                  <a:moveTo>
                    <a:pt x="1604" y="1"/>
                  </a:moveTo>
                  <a:lnTo>
                    <a:pt x="1070" y="44"/>
                  </a:lnTo>
                  <a:cubicBezTo>
                    <a:pt x="1257" y="405"/>
                    <a:pt x="3194" y="4292"/>
                    <a:pt x="0" y="8685"/>
                  </a:cubicBezTo>
                  <a:lnTo>
                    <a:pt x="694" y="8627"/>
                  </a:lnTo>
                  <a:cubicBezTo>
                    <a:pt x="3295" y="4668"/>
                    <a:pt x="2052" y="104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3350875" y="3808025"/>
              <a:ext cx="82400" cy="216775"/>
            </a:xfrm>
            <a:custGeom>
              <a:avLst/>
              <a:gdLst/>
              <a:ahLst/>
              <a:cxnLst/>
              <a:rect l="l" t="t" r="r" b="b"/>
              <a:pathLst>
                <a:path w="3296" h="8671" extrusionOk="0">
                  <a:moveTo>
                    <a:pt x="1605" y="1"/>
                  </a:moveTo>
                  <a:lnTo>
                    <a:pt x="1070" y="44"/>
                  </a:lnTo>
                  <a:cubicBezTo>
                    <a:pt x="1258" y="405"/>
                    <a:pt x="3194" y="4292"/>
                    <a:pt x="1" y="8670"/>
                  </a:cubicBezTo>
                  <a:lnTo>
                    <a:pt x="694" y="8627"/>
                  </a:lnTo>
                  <a:cubicBezTo>
                    <a:pt x="3295" y="4653"/>
                    <a:pt x="2052" y="1027"/>
                    <a:pt x="1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2906225" y="384200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55" y="43"/>
                  </a:lnTo>
                  <a:cubicBezTo>
                    <a:pt x="1257" y="405"/>
                    <a:pt x="3194" y="4306"/>
                    <a:pt x="0" y="8684"/>
                  </a:cubicBezTo>
                  <a:lnTo>
                    <a:pt x="680" y="8626"/>
                  </a:lnTo>
                  <a:cubicBezTo>
                    <a:pt x="3295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2863250" y="384525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69" y="43"/>
                  </a:lnTo>
                  <a:cubicBezTo>
                    <a:pt x="1257" y="405"/>
                    <a:pt x="3193" y="4306"/>
                    <a:pt x="0" y="8684"/>
                  </a:cubicBezTo>
                  <a:lnTo>
                    <a:pt x="679" y="8626"/>
                  </a:lnTo>
                  <a:cubicBezTo>
                    <a:pt x="3294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10"/>
          <p:cNvGrpSpPr/>
          <p:nvPr/>
        </p:nvGrpSpPr>
        <p:grpSpPr>
          <a:xfrm>
            <a:off x="7502866" y="0"/>
            <a:ext cx="1449062" cy="1636438"/>
            <a:chOff x="1767986" y="2740907"/>
            <a:chExt cx="1357563" cy="1533107"/>
          </a:xfrm>
        </p:grpSpPr>
        <p:sp>
          <p:nvSpPr>
            <p:cNvPr id="315" name="Google Shape;315;p10"/>
            <p:cNvSpPr/>
            <p:nvPr/>
          </p:nvSpPr>
          <p:spPr>
            <a:xfrm rot="-1121456">
              <a:off x="1946732" y="2867394"/>
              <a:ext cx="1000069" cy="1280134"/>
            </a:xfrm>
            <a:custGeom>
              <a:avLst/>
              <a:gdLst/>
              <a:ahLst/>
              <a:cxnLst/>
              <a:rect l="l" t="t" r="r" b="b"/>
              <a:pathLst>
                <a:path w="26410" h="33806" extrusionOk="0">
                  <a:moveTo>
                    <a:pt x="9655" y="1"/>
                  </a:moveTo>
                  <a:cubicBezTo>
                    <a:pt x="8286" y="1"/>
                    <a:pt x="7053" y="960"/>
                    <a:pt x="6711" y="2329"/>
                  </a:cubicBezTo>
                  <a:lnTo>
                    <a:pt x="206" y="28647"/>
                  </a:lnTo>
                  <a:cubicBezTo>
                    <a:pt x="0" y="29514"/>
                    <a:pt x="183" y="30427"/>
                    <a:pt x="685" y="31135"/>
                  </a:cubicBezTo>
                  <a:cubicBezTo>
                    <a:pt x="1027" y="31591"/>
                    <a:pt x="1461" y="31934"/>
                    <a:pt x="1940" y="32162"/>
                  </a:cubicBezTo>
                  <a:cubicBezTo>
                    <a:pt x="1986" y="32162"/>
                    <a:pt x="3926" y="33052"/>
                    <a:pt x="3972" y="33075"/>
                  </a:cubicBezTo>
                  <a:cubicBezTo>
                    <a:pt x="4291" y="33235"/>
                    <a:pt x="4634" y="33326"/>
                    <a:pt x="4999" y="33349"/>
                  </a:cubicBezTo>
                  <a:lnTo>
                    <a:pt x="10089" y="33782"/>
                  </a:lnTo>
                  <a:cubicBezTo>
                    <a:pt x="10180" y="33805"/>
                    <a:pt x="10249" y="33805"/>
                    <a:pt x="10340" y="33805"/>
                  </a:cubicBezTo>
                  <a:cubicBezTo>
                    <a:pt x="11778" y="33805"/>
                    <a:pt x="13033" y="32801"/>
                    <a:pt x="13330" y="31363"/>
                  </a:cubicBezTo>
                  <a:lnTo>
                    <a:pt x="13627" y="29856"/>
                  </a:lnTo>
                  <a:cubicBezTo>
                    <a:pt x="13924" y="30176"/>
                    <a:pt x="14266" y="30427"/>
                    <a:pt x="14654" y="30587"/>
                  </a:cubicBezTo>
                  <a:cubicBezTo>
                    <a:pt x="14677" y="30610"/>
                    <a:pt x="16640" y="31500"/>
                    <a:pt x="16663" y="31523"/>
                  </a:cubicBezTo>
                  <a:cubicBezTo>
                    <a:pt x="16982" y="31660"/>
                    <a:pt x="17347" y="31774"/>
                    <a:pt x="17713" y="31797"/>
                  </a:cubicBezTo>
                  <a:lnTo>
                    <a:pt x="22985" y="32230"/>
                  </a:lnTo>
                  <a:lnTo>
                    <a:pt x="23236" y="32230"/>
                  </a:lnTo>
                  <a:cubicBezTo>
                    <a:pt x="24104" y="32230"/>
                    <a:pt x="24925" y="31865"/>
                    <a:pt x="25496" y="31226"/>
                  </a:cubicBezTo>
                  <a:cubicBezTo>
                    <a:pt x="26135" y="30518"/>
                    <a:pt x="26409" y="29560"/>
                    <a:pt x="26226" y="28624"/>
                  </a:cubicBezTo>
                  <a:lnTo>
                    <a:pt x="21456" y="3995"/>
                  </a:lnTo>
                  <a:cubicBezTo>
                    <a:pt x="21273" y="2991"/>
                    <a:pt x="20589" y="2192"/>
                    <a:pt x="19698" y="1781"/>
                  </a:cubicBezTo>
                  <a:cubicBezTo>
                    <a:pt x="19676" y="1781"/>
                    <a:pt x="17713" y="891"/>
                    <a:pt x="17667" y="868"/>
                  </a:cubicBezTo>
                  <a:cubicBezTo>
                    <a:pt x="17347" y="731"/>
                    <a:pt x="17005" y="640"/>
                    <a:pt x="16640" y="594"/>
                  </a:cubicBezTo>
                  <a:lnTo>
                    <a:pt x="9929" y="24"/>
                  </a:lnTo>
                  <a:cubicBezTo>
                    <a:pt x="9838" y="1"/>
                    <a:pt x="9747" y="1"/>
                    <a:pt x="9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0"/>
            <p:cNvSpPr/>
            <p:nvPr/>
          </p:nvSpPr>
          <p:spPr>
            <a:xfrm rot="-1121380">
              <a:off x="2048873" y="2958470"/>
              <a:ext cx="795701" cy="1097999"/>
            </a:xfrm>
            <a:custGeom>
              <a:avLst/>
              <a:gdLst/>
              <a:ahLst/>
              <a:cxnLst/>
              <a:rect l="l" t="t" r="r" b="b"/>
              <a:pathLst>
                <a:path w="20065" h="27688" extrusionOk="0">
                  <a:moveTo>
                    <a:pt x="9519" y="15955"/>
                  </a:moveTo>
                  <a:lnTo>
                    <a:pt x="10523" y="11048"/>
                  </a:lnTo>
                  <a:lnTo>
                    <a:pt x="11277" y="15887"/>
                  </a:lnTo>
                  <a:close/>
                  <a:moveTo>
                    <a:pt x="20064" y="26135"/>
                  </a:moveTo>
                  <a:lnTo>
                    <a:pt x="15294" y="1530"/>
                  </a:lnTo>
                  <a:lnTo>
                    <a:pt x="15225" y="1507"/>
                  </a:lnTo>
                  <a:lnTo>
                    <a:pt x="15225" y="1484"/>
                  </a:lnTo>
                  <a:lnTo>
                    <a:pt x="15157" y="1484"/>
                  </a:lnTo>
                  <a:lnTo>
                    <a:pt x="15134" y="1439"/>
                  </a:lnTo>
                  <a:lnTo>
                    <a:pt x="15066" y="1439"/>
                  </a:lnTo>
                  <a:lnTo>
                    <a:pt x="15066" y="1416"/>
                  </a:lnTo>
                  <a:lnTo>
                    <a:pt x="14997" y="1416"/>
                  </a:lnTo>
                  <a:lnTo>
                    <a:pt x="14974" y="1370"/>
                  </a:lnTo>
                  <a:lnTo>
                    <a:pt x="14906" y="1370"/>
                  </a:lnTo>
                  <a:lnTo>
                    <a:pt x="14906" y="1347"/>
                  </a:lnTo>
                  <a:lnTo>
                    <a:pt x="14837" y="1324"/>
                  </a:lnTo>
                  <a:lnTo>
                    <a:pt x="14815" y="1302"/>
                  </a:lnTo>
                  <a:lnTo>
                    <a:pt x="14746" y="1302"/>
                  </a:lnTo>
                  <a:lnTo>
                    <a:pt x="14746" y="1256"/>
                  </a:lnTo>
                  <a:lnTo>
                    <a:pt x="14655" y="1256"/>
                  </a:lnTo>
                  <a:lnTo>
                    <a:pt x="14655" y="1233"/>
                  </a:lnTo>
                  <a:lnTo>
                    <a:pt x="14586" y="1233"/>
                  </a:lnTo>
                  <a:lnTo>
                    <a:pt x="14586" y="1187"/>
                  </a:lnTo>
                  <a:lnTo>
                    <a:pt x="14495" y="1187"/>
                  </a:lnTo>
                  <a:lnTo>
                    <a:pt x="14495" y="1165"/>
                  </a:lnTo>
                  <a:lnTo>
                    <a:pt x="14427" y="1142"/>
                  </a:lnTo>
                  <a:lnTo>
                    <a:pt x="14427" y="1119"/>
                  </a:lnTo>
                  <a:lnTo>
                    <a:pt x="14335" y="1119"/>
                  </a:lnTo>
                  <a:lnTo>
                    <a:pt x="14335" y="1073"/>
                  </a:lnTo>
                  <a:lnTo>
                    <a:pt x="14267" y="1073"/>
                  </a:lnTo>
                  <a:lnTo>
                    <a:pt x="14267" y="1051"/>
                  </a:lnTo>
                  <a:lnTo>
                    <a:pt x="14175" y="1051"/>
                  </a:lnTo>
                  <a:lnTo>
                    <a:pt x="14175" y="1005"/>
                  </a:lnTo>
                  <a:lnTo>
                    <a:pt x="14107" y="1005"/>
                  </a:lnTo>
                  <a:lnTo>
                    <a:pt x="14107" y="982"/>
                  </a:lnTo>
                  <a:lnTo>
                    <a:pt x="14016" y="959"/>
                  </a:lnTo>
                  <a:lnTo>
                    <a:pt x="14016" y="936"/>
                  </a:lnTo>
                  <a:lnTo>
                    <a:pt x="13947" y="936"/>
                  </a:lnTo>
                  <a:lnTo>
                    <a:pt x="13947" y="891"/>
                  </a:lnTo>
                  <a:lnTo>
                    <a:pt x="13856" y="891"/>
                  </a:lnTo>
                  <a:lnTo>
                    <a:pt x="13856" y="868"/>
                  </a:lnTo>
                  <a:lnTo>
                    <a:pt x="13787" y="868"/>
                  </a:lnTo>
                  <a:lnTo>
                    <a:pt x="13765" y="822"/>
                  </a:lnTo>
                  <a:lnTo>
                    <a:pt x="13696" y="822"/>
                  </a:lnTo>
                  <a:lnTo>
                    <a:pt x="13696" y="799"/>
                  </a:lnTo>
                  <a:lnTo>
                    <a:pt x="13628" y="777"/>
                  </a:lnTo>
                  <a:lnTo>
                    <a:pt x="13605" y="754"/>
                  </a:lnTo>
                  <a:lnTo>
                    <a:pt x="13536" y="754"/>
                  </a:lnTo>
                  <a:lnTo>
                    <a:pt x="13536" y="708"/>
                  </a:lnTo>
                  <a:lnTo>
                    <a:pt x="13468" y="708"/>
                  </a:lnTo>
                  <a:lnTo>
                    <a:pt x="13445" y="685"/>
                  </a:lnTo>
                  <a:lnTo>
                    <a:pt x="13377" y="685"/>
                  </a:lnTo>
                  <a:lnTo>
                    <a:pt x="13377" y="640"/>
                  </a:lnTo>
                  <a:lnTo>
                    <a:pt x="13308" y="640"/>
                  </a:lnTo>
                  <a:lnTo>
                    <a:pt x="13285" y="617"/>
                  </a:lnTo>
                  <a:lnTo>
                    <a:pt x="13217" y="594"/>
                  </a:lnTo>
                  <a:lnTo>
                    <a:pt x="13217" y="571"/>
                  </a:lnTo>
                  <a:lnTo>
                    <a:pt x="6506" y="1"/>
                  </a:lnTo>
                  <a:lnTo>
                    <a:pt x="1" y="26318"/>
                  </a:lnTo>
                  <a:lnTo>
                    <a:pt x="92" y="26318"/>
                  </a:lnTo>
                  <a:lnTo>
                    <a:pt x="69" y="26341"/>
                  </a:lnTo>
                  <a:lnTo>
                    <a:pt x="161" y="26364"/>
                  </a:lnTo>
                  <a:lnTo>
                    <a:pt x="161" y="26387"/>
                  </a:lnTo>
                  <a:lnTo>
                    <a:pt x="252" y="26387"/>
                  </a:lnTo>
                  <a:lnTo>
                    <a:pt x="229" y="26432"/>
                  </a:lnTo>
                  <a:lnTo>
                    <a:pt x="320" y="26432"/>
                  </a:lnTo>
                  <a:lnTo>
                    <a:pt x="320" y="26455"/>
                  </a:lnTo>
                  <a:lnTo>
                    <a:pt x="412" y="26455"/>
                  </a:lnTo>
                  <a:lnTo>
                    <a:pt x="389" y="26501"/>
                  </a:lnTo>
                  <a:lnTo>
                    <a:pt x="480" y="26501"/>
                  </a:lnTo>
                  <a:lnTo>
                    <a:pt x="480" y="26524"/>
                  </a:lnTo>
                  <a:lnTo>
                    <a:pt x="572" y="26546"/>
                  </a:lnTo>
                  <a:lnTo>
                    <a:pt x="549" y="26569"/>
                  </a:lnTo>
                  <a:lnTo>
                    <a:pt x="640" y="26569"/>
                  </a:lnTo>
                  <a:lnTo>
                    <a:pt x="640" y="26615"/>
                  </a:lnTo>
                  <a:lnTo>
                    <a:pt x="731" y="26615"/>
                  </a:lnTo>
                  <a:lnTo>
                    <a:pt x="731" y="26638"/>
                  </a:lnTo>
                  <a:lnTo>
                    <a:pt x="800" y="26638"/>
                  </a:lnTo>
                  <a:lnTo>
                    <a:pt x="800" y="26683"/>
                  </a:lnTo>
                  <a:lnTo>
                    <a:pt x="891" y="26683"/>
                  </a:lnTo>
                  <a:lnTo>
                    <a:pt x="891" y="26706"/>
                  </a:lnTo>
                  <a:lnTo>
                    <a:pt x="960" y="26729"/>
                  </a:lnTo>
                  <a:lnTo>
                    <a:pt x="960" y="26752"/>
                  </a:lnTo>
                  <a:lnTo>
                    <a:pt x="1051" y="26752"/>
                  </a:lnTo>
                  <a:lnTo>
                    <a:pt x="1051" y="26797"/>
                  </a:lnTo>
                  <a:lnTo>
                    <a:pt x="1119" y="26797"/>
                  </a:lnTo>
                  <a:lnTo>
                    <a:pt x="1119" y="26820"/>
                  </a:lnTo>
                  <a:lnTo>
                    <a:pt x="1211" y="26820"/>
                  </a:lnTo>
                  <a:lnTo>
                    <a:pt x="1211" y="26866"/>
                  </a:lnTo>
                  <a:lnTo>
                    <a:pt x="1302" y="26866"/>
                  </a:lnTo>
                  <a:lnTo>
                    <a:pt x="1279" y="26889"/>
                  </a:lnTo>
                  <a:lnTo>
                    <a:pt x="1370" y="26912"/>
                  </a:lnTo>
                  <a:lnTo>
                    <a:pt x="1370" y="26934"/>
                  </a:lnTo>
                  <a:lnTo>
                    <a:pt x="1462" y="26934"/>
                  </a:lnTo>
                  <a:lnTo>
                    <a:pt x="1439" y="26980"/>
                  </a:lnTo>
                  <a:lnTo>
                    <a:pt x="1530" y="26980"/>
                  </a:lnTo>
                  <a:lnTo>
                    <a:pt x="1530" y="27003"/>
                  </a:lnTo>
                  <a:lnTo>
                    <a:pt x="1622" y="27003"/>
                  </a:lnTo>
                  <a:lnTo>
                    <a:pt x="1599" y="27049"/>
                  </a:lnTo>
                  <a:lnTo>
                    <a:pt x="1690" y="27049"/>
                  </a:lnTo>
                  <a:lnTo>
                    <a:pt x="1690" y="27071"/>
                  </a:lnTo>
                  <a:lnTo>
                    <a:pt x="1781" y="27094"/>
                  </a:lnTo>
                  <a:lnTo>
                    <a:pt x="1758" y="27117"/>
                  </a:lnTo>
                  <a:lnTo>
                    <a:pt x="1850" y="27117"/>
                  </a:lnTo>
                  <a:lnTo>
                    <a:pt x="1850" y="27163"/>
                  </a:lnTo>
                  <a:lnTo>
                    <a:pt x="1941" y="27163"/>
                  </a:lnTo>
                  <a:lnTo>
                    <a:pt x="1918" y="27185"/>
                  </a:lnTo>
                  <a:lnTo>
                    <a:pt x="2010" y="27208"/>
                  </a:lnTo>
                  <a:lnTo>
                    <a:pt x="2010" y="27231"/>
                  </a:lnTo>
                  <a:lnTo>
                    <a:pt x="2101" y="27231"/>
                  </a:lnTo>
                  <a:lnTo>
                    <a:pt x="2078" y="27254"/>
                  </a:lnTo>
                  <a:lnTo>
                    <a:pt x="7168" y="27688"/>
                  </a:lnTo>
                  <a:lnTo>
                    <a:pt x="8560" y="20863"/>
                  </a:lnTo>
                  <a:lnTo>
                    <a:pt x="12030" y="20726"/>
                  </a:lnTo>
                  <a:lnTo>
                    <a:pt x="12715" y="24743"/>
                  </a:lnTo>
                  <a:lnTo>
                    <a:pt x="12783" y="24766"/>
                  </a:lnTo>
                  <a:lnTo>
                    <a:pt x="12783" y="24789"/>
                  </a:lnTo>
                  <a:lnTo>
                    <a:pt x="12852" y="24789"/>
                  </a:lnTo>
                  <a:lnTo>
                    <a:pt x="12874" y="24834"/>
                  </a:lnTo>
                  <a:lnTo>
                    <a:pt x="12943" y="24834"/>
                  </a:lnTo>
                  <a:lnTo>
                    <a:pt x="12943" y="24857"/>
                  </a:lnTo>
                  <a:lnTo>
                    <a:pt x="13011" y="24857"/>
                  </a:lnTo>
                  <a:lnTo>
                    <a:pt x="13034" y="24903"/>
                  </a:lnTo>
                  <a:lnTo>
                    <a:pt x="13103" y="24903"/>
                  </a:lnTo>
                  <a:lnTo>
                    <a:pt x="13103" y="24926"/>
                  </a:lnTo>
                  <a:lnTo>
                    <a:pt x="13171" y="24949"/>
                  </a:lnTo>
                  <a:lnTo>
                    <a:pt x="13194" y="24971"/>
                  </a:lnTo>
                  <a:lnTo>
                    <a:pt x="13262" y="24971"/>
                  </a:lnTo>
                  <a:lnTo>
                    <a:pt x="13262" y="25017"/>
                  </a:lnTo>
                  <a:lnTo>
                    <a:pt x="13331" y="25017"/>
                  </a:lnTo>
                  <a:lnTo>
                    <a:pt x="13354" y="25040"/>
                  </a:lnTo>
                  <a:lnTo>
                    <a:pt x="13422" y="25040"/>
                  </a:lnTo>
                  <a:lnTo>
                    <a:pt x="13422" y="25086"/>
                  </a:lnTo>
                  <a:lnTo>
                    <a:pt x="13513" y="25086"/>
                  </a:lnTo>
                  <a:lnTo>
                    <a:pt x="13513" y="25108"/>
                  </a:lnTo>
                  <a:lnTo>
                    <a:pt x="13582" y="25131"/>
                  </a:lnTo>
                  <a:lnTo>
                    <a:pt x="13582" y="25154"/>
                  </a:lnTo>
                  <a:lnTo>
                    <a:pt x="13673" y="25154"/>
                  </a:lnTo>
                  <a:lnTo>
                    <a:pt x="13673" y="25200"/>
                  </a:lnTo>
                  <a:lnTo>
                    <a:pt x="13742" y="25200"/>
                  </a:lnTo>
                  <a:lnTo>
                    <a:pt x="13742" y="25222"/>
                  </a:lnTo>
                  <a:lnTo>
                    <a:pt x="13833" y="25222"/>
                  </a:lnTo>
                  <a:lnTo>
                    <a:pt x="13833" y="25268"/>
                  </a:lnTo>
                  <a:lnTo>
                    <a:pt x="13902" y="25268"/>
                  </a:lnTo>
                  <a:lnTo>
                    <a:pt x="13902" y="25291"/>
                  </a:lnTo>
                  <a:lnTo>
                    <a:pt x="13993" y="25314"/>
                  </a:lnTo>
                  <a:lnTo>
                    <a:pt x="13993" y="25337"/>
                  </a:lnTo>
                  <a:lnTo>
                    <a:pt x="14061" y="25337"/>
                  </a:lnTo>
                  <a:lnTo>
                    <a:pt x="14061" y="25382"/>
                  </a:lnTo>
                  <a:lnTo>
                    <a:pt x="14153" y="25382"/>
                  </a:lnTo>
                  <a:lnTo>
                    <a:pt x="14153" y="25405"/>
                  </a:lnTo>
                  <a:lnTo>
                    <a:pt x="14221" y="25405"/>
                  </a:lnTo>
                  <a:lnTo>
                    <a:pt x="14221" y="25451"/>
                  </a:lnTo>
                  <a:lnTo>
                    <a:pt x="14312" y="25451"/>
                  </a:lnTo>
                  <a:lnTo>
                    <a:pt x="14312" y="25474"/>
                  </a:lnTo>
                  <a:lnTo>
                    <a:pt x="14381" y="25496"/>
                  </a:lnTo>
                  <a:lnTo>
                    <a:pt x="14404" y="25519"/>
                  </a:lnTo>
                  <a:lnTo>
                    <a:pt x="14472" y="25519"/>
                  </a:lnTo>
                  <a:lnTo>
                    <a:pt x="14472" y="25565"/>
                  </a:lnTo>
                  <a:lnTo>
                    <a:pt x="14541" y="25565"/>
                  </a:lnTo>
                  <a:lnTo>
                    <a:pt x="14563" y="25588"/>
                  </a:lnTo>
                  <a:lnTo>
                    <a:pt x="14632" y="25588"/>
                  </a:lnTo>
                  <a:lnTo>
                    <a:pt x="14632" y="25633"/>
                  </a:lnTo>
                  <a:lnTo>
                    <a:pt x="14700" y="25633"/>
                  </a:lnTo>
                  <a:lnTo>
                    <a:pt x="14723" y="25656"/>
                  </a:lnTo>
                  <a:lnTo>
                    <a:pt x="14792" y="25679"/>
                  </a:lnTo>
                  <a:lnTo>
                    <a:pt x="14792" y="257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0"/>
            <p:cNvSpPr/>
            <p:nvPr/>
          </p:nvSpPr>
          <p:spPr>
            <a:xfrm rot="-1121380">
              <a:off x="2209139" y="3935199"/>
              <a:ext cx="244440" cy="182894"/>
            </a:xfrm>
            <a:custGeom>
              <a:avLst/>
              <a:gdLst/>
              <a:ahLst/>
              <a:cxnLst/>
              <a:rect l="l" t="t" r="r" b="b"/>
              <a:pathLst>
                <a:path w="6164" h="4612" extrusionOk="0">
                  <a:moveTo>
                    <a:pt x="6164" y="4611"/>
                  </a:moveTo>
                  <a:cubicBezTo>
                    <a:pt x="4383" y="3082"/>
                    <a:pt x="2580" y="1530"/>
                    <a:pt x="823" y="0"/>
                  </a:cubicBezTo>
                  <a:lnTo>
                    <a:pt x="1" y="3310"/>
                  </a:lnTo>
                  <a:lnTo>
                    <a:pt x="92" y="3310"/>
                  </a:lnTo>
                  <a:lnTo>
                    <a:pt x="69" y="3333"/>
                  </a:lnTo>
                  <a:lnTo>
                    <a:pt x="161" y="3356"/>
                  </a:lnTo>
                  <a:lnTo>
                    <a:pt x="161" y="3379"/>
                  </a:lnTo>
                  <a:lnTo>
                    <a:pt x="252" y="3379"/>
                  </a:lnTo>
                  <a:lnTo>
                    <a:pt x="229" y="3424"/>
                  </a:lnTo>
                  <a:lnTo>
                    <a:pt x="320" y="3424"/>
                  </a:lnTo>
                  <a:lnTo>
                    <a:pt x="320" y="3447"/>
                  </a:lnTo>
                  <a:lnTo>
                    <a:pt x="412" y="3447"/>
                  </a:lnTo>
                  <a:lnTo>
                    <a:pt x="389" y="3493"/>
                  </a:lnTo>
                  <a:lnTo>
                    <a:pt x="480" y="3493"/>
                  </a:lnTo>
                  <a:lnTo>
                    <a:pt x="480" y="3516"/>
                  </a:lnTo>
                  <a:lnTo>
                    <a:pt x="572" y="3538"/>
                  </a:lnTo>
                  <a:lnTo>
                    <a:pt x="549" y="3561"/>
                  </a:lnTo>
                  <a:lnTo>
                    <a:pt x="640" y="3561"/>
                  </a:lnTo>
                  <a:lnTo>
                    <a:pt x="640" y="3607"/>
                  </a:lnTo>
                  <a:lnTo>
                    <a:pt x="731" y="3607"/>
                  </a:lnTo>
                  <a:lnTo>
                    <a:pt x="731" y="3630"/>
                  </a:lnTo>
                  <a:lnTo>
                    <a:pt x="800" y="3630"/>
                  </a:lnTo>
                  <a:lnTo>
                    <a:pt x="800" y="3675"/>
                  </a:lnTo>
                  <a:lnTo>
                    <a:pt x="891" y="3675"/>
                  </a:lnTo>
                  <a:lnTo>
                    <a:pt x="891" y="3698"/>
                  </a:lnTo>
                  <a:lnTo>
                    <a:pt x="960" y="3721"/>
                  </a:lnTo>
                  <a:lnTo>
                    <a:pt x="960" y="3744"/>
                  </a:lnTo>
                  <a:lnTo>
                    <a:pt x="1051" y="3744"/>
                  </a:lnTo>
                  <a:lnTo>
                    <a:pt x="1051" y="3789"/>
                  </a:lnTo>
                  <a:lnTo>
                    <a:pt x="1119" y="3789"/>
                  </a:lnTo>
                  <a:lnTo>
                    <a:pt x="1119" y="3812"/>
                  </a:lnTo>
                  <a:lnTo>
                    <a:pt x="1211" y="3812"/>
                  </a:lnTo>
                  <a:lnTo>
                    <a:pt x="1211" y="3858"/>
                  </a:lnTo>
                  <a:lnTo>
                    <a:pt x="1302" y="3858"/>
                  </a:lnTo>
                  <a:lnTo>
                    <a:pt x="1279" y="3881"/>
                  </a:lnTo>
                  <a:lnTo>
                    <a:pt x="1370" y="3904"/>
                  </a:lnTo>
                  <a:lnTo>
                    <a:pt x="1370" y="3926"/>
                  </a:lnTo>
                  <a:lnTo>
                    <a:pt x="1462" y="3926"/>
                  </a:lnTo>
                  <a:lnTo>
                    <a:pt x="1439" y="3972"/>
                  </a:lnTo>
                  <a:lnTo>
                    <a:pt x="1530" y="3972"/>
                  </a:lnTo>
                  <a:lnTo>
                    <a:pt x="1530" y="3995"/>
                  </a:lnTo>
                  <a:lnTo>
                    <a:pt x="1622" y="3995"/>
                  </a:lnTo>
                  <a:lnTo>
                    <a:pt x="1599" y="4041"/>
                  </a:lnTo>
                  <a:lnTo>
                    <a:pt x="1690" y="4041"/>
                  </a:lnTo>
                  <a:lnTo>
                    <a:pt x="1690" y="4063"/>
                  </a:lnTo>
                  <a:lnTo>
                    <a:pt x="1781" y="4086"/>
                  </a:lnTo>
                  <a:lnTo>
                    <a:pt x="1758" y="4109"/>
                  </a:lnTo>
                  <a:lnTo>
                    <a:pt x="1850" y="4109"/>
                  </a:lnTo>
                  <a:lnTo>
                    <a:pt x="1850" y="4155"/>
                  </a:lnTo>
                  <a:lnTo>
                    <a:pt x="1941" y="4155"/>
                  </a:lnTo>
                  <a:lnTo>
                    <a:pt x="1918" y="4177"/>
                  </a:lnTo>
                  <a:lnTo>
                    <a:pt x="2010" y="4177"/>
                  </a:lnTo>
                  <a:lnTo>
                    <a:pt x="2010" y="4223"/>
                  </a:lnTo>
                  <a:lnTo>
                    <a:pt x="2101" y="4223"/>
                  </a:lnTo>
                  <a:lnTo>
                    <a:pt x="2078" y="42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0"/>
            <p:cNvSpPr/>
            <p:nvPr/>
          </p:nvSpPr>
          <p:spPr>
            <a:xfrm rot="-1121380">
              <a:off x="2220269" y="2961609"/>
              <a:ext cx="313204" cy="190112"/>
            </a:xfrm>
            <a:custGeom>
              <a:avLst/>
              <a:gdLst/>
              <a:ahLst/>
              <a:cxnLst/>
              <a:rect l="l" t="t" r="r" b="b"/>
              <a:pathLst>
                <a:path w="7898" h="4794" extrusionOk="0">
                  <a:moveTo>
                    <a:pt x="3561" y="1895"/>
                  </a:moveTo>
                  <a:cubicBezTo>
                    <a:pt x="5067" y="2763"/>
                    <a:pt x="6505" y="3744"/>
                    <a:pt x="7898" y="4794"/>
                  </a:cubicBezTo>
                  <a:lnTo>
                    <a:pt x="7236" y="1416"/>
                  </a:lnTo>
                  <a:lnTo>
                    <a:pt x="7167" y="1393"/>
                  </a:lnTo>
                  <a:lnTo>
                    <a:pt x="7167" y="1370"/>
                  </a:lnTo>
                  <a:lnTo>
                    <a:pt x="7099" y="1370"/>
                  </a:lnTo>
                  <a:lnTo>
                    <a:pt x="7076" y="1325"/>
                  </a:lnTo>
                  <a:lnTo>
                    <a:pt x="7008" y="1325"/>
                  </a:lnTo>
                  <a:lnTo>
                    <a:pt x="7008" y="1302"/>
                  </a:lnTo>
                  <a:lnTo>
                    <a:pt x="6939" y="1302"/>
                  </a:lnTo>
                  <a:lnTo>
                    <a:pt x="6916" y="1256"/>
                  </a:lnTo>
                  <a:lnTo>
                    <a:pt x="6848" y="1256"/>
                  </a:lnTo>
                  <a:lnTo>
                    <a:pt x="6848" y="1233"/>
                  </a:lnTo>
                  <a:lnTo>
                    <a:pt x="6779" y="1210"/>
                  </a:lnTo>
                  <a:lnTo>
                    <a:pt x="6757" y="1188"/>
                  </a:lnTo>
                  <a:lnTo>
                    <a:pt x="6688" y="1188"/>
                  </a:lnTo>
                  <a:lnTo>
                    <a:pt x="6688" y="1142"/>
                  </a:lnTo>
                  <a:lnTo>
                    <a:pt x="6597" y="1142"/>
                  </a:lnTo>
                  <a:lnTo>
                    <a:pt x="6597" y="1119"/>
                  </a:lnTo>
                  <a:lnTo>
                    <a:pt x="6528" y="1119"/>
                  </a:lnTo>
                  <a:lnTo>
                    <a:pt x="6528" y="1073"/>
                  </a:lnTo>
                  <a:lnTo>
                    <a:pt x="6437" y="1073"/>
                  </a:lnTo>
                  <a:lnTo>
                    <a:pt x="6437" y="1051"/>
                  </a:lnTo>
                  <a:lnTo>
                    <a:pt x="6369" y="1028"/>
                  </a:lnTo>
                  <a:lnTo>
                    <a:pt x="6369" y="1005"/>
                  </a:lnTo>
                  <a:lnTo>
                    <a:pt x="6277" y="1005"/>
                  </a:lnTo>
                  <a:lnTo>
                    <a:pt x="6277" y="959"/>
                  </a:lnTo>
                  <a:lnTo>
                    <a:pt x="6209" y="959"/>
                  </a:lnTo>
                  <a:lnTo>
                    <a:pt x="6209" y="937"/>
                  </a:lnTo>
                  <a:lnTo>
                    <a:pt x="6117" y="937"/>
                  </a:lnTo>
                  <a:lnTo>
                    <a:pt x="6117" y="891"/>
                  </a:lnTo>
                  <a:lnTo>
                    <a:pt x="6049" y="891"/>
                  </a:lnTo>
                  <a:lnTo>
                    <a:pt x="6049" y="868"/>
                  </a:lnTo>
                  <a:lnTo>
                    <a:pt x="5958" y="845"/>
                  </a:lnTo>
                  <a:lnTo>
                    <a:pt x="5958" y="822"/>
                  </a:lnTo>
                  <a:lnTo>
                    <a:pt x="5889" y="822"/>
                  </a:lnTo>
                  <a:lnTo>
                    <a:pt x="5889" y="777"/>
                  </a:lnTo>
                  <a:lnTo>
                    <a:pt x="5798" y="777"/>
                  </a:lnTo>
                  <a:lnTo>
                    <a:pt x="5798" y="754"/>
                  </a:lnTo>
                  <a:lnTo>
                    <a:pt x="5729" y="754"/>
                  </a:lnTo>
                  <a:lnTo>
                    <a:pt x="5707" y="708"/>
                  </a:lnTo>
                  <a:lnTo>
                    <a:pt x="5638" y="708"/>
                  </a:lnTo>
                  <a:lnTo>
                    <a:pt x="5638" y="685"/>
                  </a:lnTo>
                  <a:lnTo>
                    <a:pt x="5570" y="663"/>
                  </a:lnTo>
                  <a:lnTo>
                    <a:pt x="5547" y="640"/>
                  </a:lnTo>
                  <a:lnTo>
                    <a:pt x="5478" y="640"/>
                  </a:lnTo>
                  <a:lnTo>
                    <a:pt x="5478" y="594"/>
                  </a:lnTo>
                  <a:lnTo>
                    <a:pt x="5410" y="594"/>
                  </a:lnTo>
                  <a:lnTo>
                    <a:pt x="5387" y="571"/>
                  </a:lnTo>
                  <a:lnTo>
                    <a:pt x="5319" y="571"/>
                  </a:lnTo>
                  <a:lnTo>
                    <a:pt x="5319" y="526"/>
                  </a:lnTo>
                  <a:lnTo>
                    <a:pt x="5250" y="526"/>
                  </a:lnTo>
                  <a:lnTo>
                    <a:pt x="5227" y="503"/>
                  </a:lnTo>
                  <a:lnTo>
                    <a:pt x="5159" y="480"/>
                  </a:lnTo>
                  <a:lnTo>
                    <a:pt x="5159" y="457"/>
                  </a:lnTo>
                  <a:lnTo>
                    <a:pt x="0" y="1"/>
                  </a:lnTo>
                  <a:cubicBezTo>
                    <a:pt x="1187" y="640"/>
                    <a:pt x="2397" y="1233"/>
                    <a:pt x="3561" y="18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0"/>
            <p:cNvSpPr/>
            <p:nvPr/>
          </p:nvSpPr>
          <p:spPr>
            <a:xfrm rot="-1121380">
              <a:off x="2205239" y="3128324"/>
              <a:ext cx="595635" cy="676217"/>
            </a:xfrm>
            <a:custGeom>
              <a:avLst/>
              <a:gdLst/>
              <a:ahLst/>
              <a:cxnLst/>
              <a:rect l="l" t="t" r="r" b="b"/>
              <a:pathLst>
                <a:path w="15020" h="17052" extrusionOk="0">
                  <a:moveTo>
                    <a:pt x="11048" y="6529"/>
                  </a:moveTo>
                  <a:cubicBezTo>
                    <a:pt x="8697" y="4543"/>
                    <a:pt x="6278" y="2717"/>
                    <a:pt x="3539" y="1302"/>
                  </a:cubicBezTo>
                  <a:cubicBezTo>
                    <a:pt x="2717" y="868"/>
                    <a:pt x="1918" y="435"/>
                    <a:pt x="1119" y="1"/>
                  </a:cubicBezTo>
                  <a:lnTo>
                    <a:pt x="1" y="4520"/>
                  </a:lnTo>
                  <a:cubicBezTo>
                    <a:pt x="1918" y="6050"/>
                    <a:pt x="3835" y="7602"/>
                    <a:pt x="5730" y="9154"/>
                  </a:cubicBezTo>
                  <a:lnTo>
                    <a:pt x="6323" y="6255"/>
                  </a:lnTo>
                  <a:lnTo>
                    <a:pt x="6940" y="10158"/>
                  </a:lnTo>
                  <a:cubicBezTo>
                    <a:pt x="9656" y="12418"/>
                    <a:pt x="12349" y="14723"/>
                    <a:pt x="15020" y="17051"/>
                  </a:cubicBezTo>
                  <a:lnTo>
                    <a:pt x="13399" y="8629"/>
                  </a:lnTo>
                  <a:cubicBezTo>
                    <a:pt x="12623" y="7921"/>
                    <a:pt x="11847" y="7214"/>
                    <a:pt x="11048" y="6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0"/>
            <p:cNvSpPr/>
            <p:nvPr/>
          </p:nvSpPr>
          <p:spPr>
            <a:xfrm rot="-1121380">
              <a:off x="2197819" y="3599605"/>
              <a:ext cx="332239" cy="433600"/>
            </a:xfrm>
            <a:custGeom>
              <a:avLst/>
              <a:gdLst/>
              <a:ahLst/>
              <a:cxnLst/>
              <a:rect l="l" t="t" r="r" b="b"/>
              <a:pathLst>
                <a:path w="8378" h="10934" extrusionOk="0">
                  <a:moveTo>
                    <a:pt x="1393" y="0"/>
                  </a:moveTo>
                  <a:lnTo>
                    <a:pt x="0" y="5638"/>
                  </a:lnTo>
                  <a:cubicBezTo>
                    <a:pt x="2055" y="7395"/>
                    <a:pt x="4086" y="9176"/>
                    <a:pt x="6140" y="10933"/>
                  </a:cubicBezTo>
                  <a:lnTo>
                    <a:pt x="7190" y="5775"/>
                  </a:lnTo>
                  <a:lnTo>
                    <a:pt x="8377" y="5729"/>
                  </a:lnTo>
                  <a:cubicBezTo>
                    <a:pt x="6072" y="3789"/>
                    <a:pt x="3767" y="1872"/>
                    <a:pt x="1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0"/>
            <p:cNvSpPr/>
            <p:nvPr/>
          </p:nvSpPr>
          <p:spPr>
            <a:xfrm rot="-1121380">
              <a:off x="2668484" y="3802155"/>
              <a:ext cx="122260" cy="105961"/>
            </a:xfrm>
            <a:custGeom>
              <a:avLst/>
              <a:gdLst/>
              <a:ahLst/>
              <a:cxnLst/>
              <a:rect l="l" t="t" r="r" b="b"/>
              <a:pathLst>
                <a:path w="3083" h="2672" extrusionOk="0">
                  <a:moveTo>
                    <a:pt x="1" y="1"/>
                  </a:moveTo>
                  <a:lnTo>
                    <a:pt x="275" y="1644"/>
                  </a:lnTo>
                  <a:lnTo>
                    <a:pt x="343" y="1667"/>
                  </a:lnTo>
                  <a:lnTo>
                    <a:pt x="343" y="1690"/>
                  </a:lnTo>
                  <a:lnTo>
                    <a:pt x="412" y="1690"/>
                  </a:lnTo>
                  <a:lnTo>
                    <a:pt x="434" y="1735"/>
                  </a:lnTo>
                  <a:lnTo>
                    <a:pt x="503" y="1735"/>
                  </a:lnTo>
                  <a:lnTo>
                    <a:pt x="503" y="1758"/>
                  </a:lnTo>
                  <a:lnTo>
                    <a:pt x="571" y="1758"/>
                  </a:lnTo>
                  <a:lnTo>
                    <a:pt x="594" y="1804"/>
                  </a:lnTo>
                  <a:lnTo>
                    <a:pt x="663" y="1804"/>
                  </a:lnTo>
                  <a:lnTo>
                    <a:pt x="663" y="1827"/>
                  </a:lnTo>
                  <a:lnTo>
                    <a:pt x="731" y="1850"/>
                  </a:lnTo>
                  <a:lnTo>
                    <a:pt x="754" y="1872"/>
                  </a:lnTo>
                  <a:lnTo>
                    <a:pt x="822" y="1872"/>
                  </a:lnTo>
                  <a:lnTo>
                    <a:pt x="822" y="1918"/>
                  </a:lnTo>
                  <a:lnTo>
                    <a:pt x="891" y="1918"/>
                  </a:lnTo>
                  <a:lnTo>
                    <a:pt x="914" y="1941"/>
                  </a:lnTo>
                  <a:lnTo>
                    <a:pt x="982" y="1941"/>
                  </a:lnTo>
                  <a:lnTo>
                    <a:pt x="982" y="1987"/>
                  </a:lnTo>
                  <a:lnTo>
                    <a:pt x="1073" y="1987"/>
                  </a:lnTo>
                  <a:lnTo>
                    <a:pt x="1073" y="2009"/>
                  </a:lnTo>
                  <a:lnTo>
                    <a:pt x="1142" y="2032"/>
                  </a:lnTo>
                  <a:lnTo>
                    <a:pt x="1142" y="2055"/>
                  </a:lnTo>
                  <a:lnTo>
                    <a:pt x="1233" y="2055"/>
                  </a:lnTo>
                  <a:lnTo>
                    <a:pt x="1233" y="2101"/>
                  </a:lnTo>
                  <a:lnTo>
                    <a:pt x="1302" y="2101"/>
                  </a:lnTo>
                  <a:lnTo>
                    <a:pt x="1302" y="2123"/>
                  </a:lnTo>
                  <a:lnTo>
                    <a:pt x="1393" y="2123"/>
                  </a:lnTo>
                  <a:lnTo>
                    <a:pt x="1393" y="2169"/>
                  </a:lnTo>
                  <a:lnTo>
                    <a:pt x="1462" y="2169"/>
                  </a:lnTo>
                  <a:lnTo>
                    <a:pt x="1462" y="2192"/>
                  </a:lnTo>
                  <a:lnTo>
                    <a:pt x="1553" y="2215"/>
                  </a:lnTo>
                  <a:lnTo>
                    <a:pt x="1553" y="2238"/>
                  </a:lnTo>
                  <a:lnTo>
                    <a:pt x="1621" y="2238"/>
                  </a:lnTo>
                  <a:lnTo>
                    <a:pt x="1621" y="2283"/>
                  </a:lnTo>
                  <a:lnTo>
                    <a:pt x="1713" y="2283"/>
                  </a:lnTo>
                  <a:lnTo>
                    <a:pt x="1713" y="2306"/>
                  </a:lnTo>
                  <a:lnTo>
                    <a:pt x="1781" y="2306"/>
                  </a:lnTo>
                  <a:lnTo>
                    <a:pt x="1781" y="2352"/>
                  </a:lnTo>
                  <a:lnTo>
                    <a:pt x="1872" y="2352"/>
                  </a:lnTo>
                  <a:lnTo>
                    <a:pt x="1872" y="2375"/>
                  </a:lnTo>
                  <a:lnTo>
                    <a:pt x="1941" y="2397"/>
                  </a:lnTo>
                  <a:lnTo>
                    <a:pt x="1964" y="2420"/>
                  </a:lnTo>
                  <a:lnTo>
                    <a:pt x="2032" y="2420"/>
                  </a:lnTo>
                  <a:lnTo>
                    <a:pt x="2032" y="2466"/>
                  </a:lnTo>
                  <a:lnTo>
                    <a:pt x="2101" y="2466"/>
                  </a:lnTo>
                  <a:lnTo>
                    <a:pt x="2123" y="2489"/>
                  </a:lnTo>
                  <a:lnTo>
                    <a:pt x="2192" y="2489"/>
                  </a:lnTo>
                  <a:lnTo>
                    <a:pt x="2192" y="2534"/>
                  </a:lnTo>
                  <a:lnTo>
                    <a:pt x="2260" y="2534"/>
                  </a:lnTo>
                  <a:lnTo>
                    <a:pt x="2283" y="2557"/>
                  </a:lnTo>
                  <a:lnTo>
                    <a:pt x="2352" y="2580"/>
                  </a:lnTo>
                  <a:lnTo>
                    <a:pt x="2352" y="2603"/>
                  </a:lnTo>
                  <a:lnTo>
                    <a:pt x="3082" y="2671"/>
                  </a:lnTo>
                  <a:cubicBezTo>
                    <a:pt x="2055" y="1781"/>
                    <a:pt x="1028" y="89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0"/>
            <p:cNvSpPr/>
            <p:nvPr/>
          </p:nvSpPr>
          <p:spPr>
            <a:xfrm rot="-1121380">
              <a:off x="2045121" y="2972792"/>
              <a:ext cx="712423" cy="1060881"/>
            </a:xfrm>
            <a:custGeom>
              <a:avLst/>
              <a:gdLst/>
              <a:ahLst/>
              <a:cxnLst/>
              <a:rect l="l" t="t" r="r" b="b"/>
              <a:pathLst>
                <a:path w="17965" h="26752" extrusionOk="0">
                  <a:moveTo>
                    <a:pt x="9519" y="4748"/>
                  </a:moveTo>
                  <a:lnTo>
                    <a:pt x="7214" y="16047"/>
                  </a:lnTo>
                  <a:lnTo>
                    <a:pt x="11277" y="15887"/>
                  </a:lnTo>
                  <a:close/>
                  <a:moveTo>
                    <a:pt x="12692" y="24743"/>
                  </a:moveTo>
                  <a:lnTo>
                    <a:pt x="11870" y="19699"/>
                  </a:lnTo>
                  <a:lnTo>
                    <a:pt x="6460" y="19927"/>
                  </a:lnTo>
                  <a:lnTo>
                    <a:pt x="5068" y="26752"/>
                  </a:lnTo>
                  <a:lnTo>
                    <a:pt x="1" y="26318"/>
                  </a:lnTo>
                  <a:lnTo>
                    <a:pt x="6506" y="1"/>
                  </a:lnTo>
                  <a:lnTo>
                    <a:pt x="13217" y="571"/>
                  </a:lnTo>
                  <a:lnTo>
                    <a:pt x="17964" y="25177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0"/>
            <p:cNvSpPr/>
            <p:nvPr/>
          </p:nvSpPr>
          <p:spPr>
            <a:xfrm rot="-1121380">
              <a:off x="2352379" y="3002098"/>
              <a:ext cx="99616" cy="236311"/>
            </a:xfrm>
            <a:custGeom>
              <a:avLst/>
              <a:gdLst/>
              <a:ahLst/>
              <a:cxnLst/>
              <a:rect l="l" t="t" r="r" b="b"/>
              <a:pathLst>
                <a:path w="2512" h="5959" extrusionOk="0">
                  <a:moveTo>
                    <a:pt x="2443" y="4771"/>
                  </a:moveTo>
                  <a:cubicBezTo>
                    <a:pt x="2398" y="4155"/>
                    <a:pt x="2147" y="3676"/>
                    <a:pt x="1895" y="3699"/>
                  </a:cubicBezTo>
                  <a:cubicBezTo>
                    <a:pt x="1644" y="3721"/>
                    <a:pt x="1485" y="4246"/>
                    <a:pt x="1530" y="4863"/>
                  </a:cubicBezTo>
                  <a:cubicBezTo>
                    <a:pt x="1599" y="5479"/>
                    <a:pt x="1850" y="5958"/>
                    <a:pt x="2101" y="5936"/>
                  </a:cubicBezTo>
                  <a:cubicBezTo>
                    <a:pt x="2352" y="5913"/>
                    <a:pt x="2512" y="5388"/>
                    <a:pt x="2443" y="4771"/>
                  </a:cubicBezTo>
                  <a:close/>
                  <a:moveTo>
                    <a:pt x="1485" y="1279"/>
                  </a:moveTo>
                  <a:cubicBezTo>
                    <a:pt x="1827" y="2055"/>
                    <a:pt x="1850" y="2786"/>
                    <a:pt x="1530" y="2923"/>
                  </a:cubicBezTo>
                  <a:cubicBezTo>
                    <a:pt x="1211" y="3060"/>
                    <a:pt x="686" y="2535"/>
                    <a:pt x="366" y="1759"/>
                  </a:cubicBezTo>
                  <a:cubicBezTo>
                    <a:pt x="24" y="1005"/>
                    <a:pt x="1" y="252"/>
                    <a:pt x="320" y="138"/>
                  </a:cubicBezTo>
                  <a:cubicBezTo>
                    <a:pt x="640" y="1"/>
                    <a:pt x="1165" y="503"/>
                    <a:pt x="1485" y="1279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10"/>
          <p:cNvSpPr/>
          <p:nvPr/>
        </p:nvSpPr>
        <p:spPr>
          <a:xfrm rot="-6169178" flipH="1">
            <a:off x="155028" y="-3006808"/>
            <a:ext cx="2229671" cy="5291312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"/>
          <p:cNvSpPr/>
          <p:nvPr/>
        </p:nvSpPr>
        <p:spPr>
          <a:xfrm rot="-5835408">
            <a:off x="8242464" y="2358475"/>
            <a:ext cx="2046888" cy="4102371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4"/>
          <p:cNvSpPr/>
          <p:nvPr/>
        </p:nvSpPr>
        <p:spPr>
          <a:xfrm rot="-10021120">
            <a:off x="-1142978" y="-2158156"/>
            <a:ext cx="3959628" cy="6302395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4"/>
          <p:cNvSpPr/>
          <p:nvPr/>
        </p:nvSpPr>
        <p:spPr>
          <a:xfrm rot="10145167">
            <a:off x="4437714" y="-1703206"/>
            <a:ext cx="4908668" cy="4859080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4"/>
          <p:cNvSpPr/>
          <p:nvPr/>
        </p:nvSpPr>
        <p:spPr>
          <a:xfrm rot="7140305" flipH="1">
            <a:off x="-1080358" y="1989823"/>
            <a:ext cx="2047022" cy="3500714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4"/>
          <p:cNvSpPr/>
          <p:nvPr/>
        </p:nvSpPr>
        <p:spPr>
          <a:xfrm rot="-9417477">
            <a:off x="8498280" y="465001"/>
            <a:ext cx="2229549" cy="5291024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14"/>
          <p:cNvGrpSpPr/>
          <p:nvPr/>
        </p:nvGrpSpPr>
        <p:grpSpPr>
          <a:xfrm rot="2328594">
            <a:off x="7563842" y="98787"/>
            <a:ext cx="1048487" cy="1076640"/>
            <a:chOff x="2163925" y="2320175"/>
            <a:chExt cx="888250" cy="912100"/>
          </a:xfrm>
        </p:grpSpPr>
        <p:sp>
          <p:nvSpPr>
            <p:cNvPr id="498" name="Google Shape;498;p14"/>
            <p:cNvSpPr/>
            <p:nvPr/>
          </p:nvSpPr>
          <p:spPr>
            <a:xfrm>
              <a:off x="2163925" y="2320175"/>
              <a:ext cx="888250" cy="912100"/>
            </a:xfrm>
            <a:custGeom>
              <a:avLst/>
              <a:gdLst/>
              <a:ahLst/>
              <a:cxnLst/>
              <a:rect l="l" t="t" r="r" b="b"/>
              <a:pathLst>
                <a:path w="35530" h="36484" extrusionOk="0">
                  <a:moveTo>
                    <a:pt x="24188" y="1"/>
                  </a:moveTo>
                  <a:cubicBezTo>
                    <a:pt x="23971" y="1"/>
                    <a:pt x="23740" y="29"/>
                    <a:pt x="23508" y="87"/>
                  </a:cubicBezTo>
                  <a:lnTo>
                    <a:pt x="6343" y="5115"/>
                  </a:lnTo>
                  <a:cubicBezTo>
                    <a:pt x="5794" y="5217"/>
                    <a:pt x="4552" y="5520"/>
                    <a:pt x="3309" y="6300"/>
                  </a:cubicBezTo>
                  <a:cubicBezTo>
                    <a:pt x="3309" y="6300"/>
                    <a:pt x="3295" y="6315"/>
                    <a:pt x="3295" y="6315"/>
                  </a:cubicBezTo>
                  <a:cubicBezTo>
                    <a:pt x="3179" y="6387"/>
                    <a:pt x="3078" y="6445"/>
                    <a:pt x="2977" y="6517"/>
                  </a:cubicBezTo>
                  <a:lnTo>
                    <a:pt x="2962" y="6531"/>
                  </a:lnTo>
                  <a:cubicBezTo>
                    <a:pt x="2370" y="6950"/>
                    <a:pt x="1864" y="7427"/>
                    <a:pt x="1445" y="7962"/>
                  </a:cubicBezTo>
                  <a:cubicBezTo>
                    <a:pt x="1445" y="7962"/>
                    <a:pt x="1445" y="7976"/>
                    <a:pt x="1445" y="7976"/>
                  </a:cubicBezTo>
                  <a:cubicBezTo>
                    <a:pt x="1243" y="8236"/>
                    <a:pt x="1055" y="8511"/>
                    <a:pt x="896" y="8800"/>
                  </a:cubicBezTo>
                  <a:cubicBezTo>
                    <a:pt x="867" y="8829"/>
                    <a:pt x="853" y="8858"/>
                    <a:pt x="838" y="8901"/>
                  </a:cubicBezTo>
                  <a:cubicBezTo>
                    <a:pt x="781" y="9017"/>
                    <a:pt x="723" y="9132"/>
                    <a:pt x="665" y="9248"/>
                  </a:cubicBezTo>
                  <a:cubicBezTo>
                    <a:pt x="636" y="9291"/>
                    <a:pt x="622" y="9334"/>
                    <a:pt x="593" y="9392"/>
                  </a:cubicBezTo>
                  <a:cubicBezTo>
                    <a:pt x="550" y="9493"/>
                    <a:pt x="506" y="9609"/>
                    <a:pt x="463" y="9725"/>
                  </a:cubicBezTo>
                  <a:cubicBezTo>
                    <a:pt x="434" y="9782"/>
                    <a:pt x="419" y="9840"/>
                    <a:pt x="391" y="9898"/>
                  </a:cubicBezTo>
                  <a:cubicBezTo>
                    <a:pt x="362" y="10013"/>
                    <a:pt x="318" y="10115"/>
                    <a:pt x="289" y="10230"/>
                  </a:cubicBezTo>
                  <a:cubicBezTo>
                    <a:pt x="275" y="10302"/>
                    <a:pt x="261" y="10360"/>
                    <a:pt x="232" y="10432"/>
                  </a:cubicBezTo>
                  <a:cubicBezTo>
                    <a:pt x="203" y="10534"/>
                    <a:pt x="188" y="10649"/>
                    <a:pt x="159" y="10765"/>
                  </a:cubicBezTo>
                  <a:lnTo>
                    <a:pt x="159" y="10794"/>
                  </a:lnTo>
                  <a:cubicBezTo>
                    <a:pt x="145" y="10852"/>
                    <a:pt x="131" y="10909"/>
                    <a:pt x="116" y="10967"/>
                  </a:cubicBezTo>
                  <a:cubicBezTo>
                    <a:pt x="102" y="11097"/>
                    <a:pt x="73" y="11227"/>
                    <a:pt x="58" y="11357"/>
                  </a:cubicBezTo>
                  <a:cubicBezTo>
                    <a:pt x="58" y="11415"/>
                    <a:pt x="44" y="11473"/>
                    <a:pt x="44" y="11531"/>
                  </a:cubicBezTo>
                  <a:cubicBezTo>
                    <a:pt x="15" y="11733"/>
                    <a:pt x="15" y="11921"/>
                    <a:pt x="0" y="12109"/>
                  </a:cubicBezTo>
                  <a:cubicBezTo>
                    <a:pt x="0" y="12426"/>
                    <a:pt x="44" y="12744"/>
                    <a:pt x="159" y="13033"/>
                  </a:cubicBezTo>
                  <a:lnTo>
                    <a:pt x="8525" y="34938"/>
                  </a:lnTo>
                  <a:cubicBezTo>
                    <a:pt x="8886" y="35877"/>
                    <a:pt x="9782" y="36484"/>
                    <a:pt x="10765" y="36484"/>
                  </a:cubicBezTo>
                  <a:cubicBezTo>
                    <a:pt x="10938" y="36484"/>
                    <a:pt x="11097" y="36469"/>
                    <a:pt x="11270" y="36426"/>
                  </a:cubicBezTo>
                  <a:lnTo>
                    <a:pt x="29158" y="32669"/>
                  </a:lnTo>
                  <a:cubicBezTo>
                    <a:pt x="30198" y="32452"/>
                    <a:pt x="30964" y="31571"/>
                    <a:pt x="31065" y="30516"/>
                  </a:cubicBezTo>
                  <a:cubicBezTo>
                    <a:pt x="31065" y="30516"/>
                    <a:pt x="31065" y="30458"/>
                    <a:pt x="31080" y="30430"/>
                  </a:cubicBezTo>
                  <a:lnTo>
                    <a:pt x="31094" y="30271"/>
                  </a:lnTo>
                  <a:cubicBezTo>
                    <a:pt x="31166" y="29909"/>
                    <a:pt x="31325" y="29216"/>
                    <a:pt x="31686" y="28595"/>
                  </a:cubicBezTo>
                  <a:cubicBezTo>
                    <a:pt x="31932" y="28204"/>
                    <a:pt x="32221" y="27915"/>
                    <a:pt x="32553" y="27742"/>
                  </a:cubicBezTo>
                  <a:cubicBezTo>
                    <a:pt x="32597" y="27713"/>
                    <a:pt x="32640" y="27699"/>
                    <a:pt x="32683" y="27684"/>
                  </a:cubicBezTo>
                  <a:lnTo>
                    <a:pt x="32727" y="27655"/>
                  </a:lnTo>
                  <a:cubicBezTo>
                    <a:pt x="32770" y="27641"/>
                    <a:pt x="32799" y="27626"/>
                    <a:pt x="32842" y="27626"/>
                  </a:cubicBezTo>
                  <a:lnTo>
                    <a:pt x="32886" y="27612"/>
                  </a:lnTo>
                  <a:cubicBezTo>
                    <a:pt x="32958" y="27583"/>
                    <a:pt x="33016" y="27569"/>
                    <a:pt x="33073" y="27554"/>
                  </a:cubicBezTo>
                  <a:lnTo>
                    <a:pt x="33117" y="27554"/>
                  </a:lnTo>
                  <a:cubicBezTo>
                    <a:pt x="33189" y="27540"/>
                    <a:pt x="33247" y="27525"/>
                    <a:pt x="33290" y="27525"/>
                  </a:cubicBezTo>
                  <a:cubicBezTo>
                    <a:pt x="34042" y="27439"/>
                    <a:pt x="34692" y="27005"/>
                    <a:pt x="35082" y="26369"/>
                  </a:cubicBezTo>
                  <a:cubicBezTo>
                    <a:pt x="35472" y="25734"/>
                    <a:pt x="35530" y="24953"/>
                    <a:pt x="35270" y="24260"/>
                  </a:cubicBezTo>
                  <a:lnTo>
                    <a:pt x="26442" y="1532"/>
                  </a:lnTo>
                  <a:cubicBezTo>
                    <a:pt x="26066" y="593"/>
                    <a:pt x="25156" y="1"/>
                    <a:pt x="24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2489750" y="2621075"/>
              <a:ext cx="15175" cy="22425"/>
            </a:xfrm>
            <a:custGeom>
              <a:avLst/>
              <a:gdLst/>
              <a:ahLst/>
              <a:cxnLst/>
              <a:rect l="l" t="t" r="r" b="b"/>
              <a:pathLst>
                <a:path w="607" h="897" extrusionOk="0">
                  <a:moveTo>
                    <a:pt x="29" y="0"/>
                  </a:moveTo>
                  <a:cubicBezTo>
                    <a:pt x="15" y="289"/>
                    <a:pt x="0" y="593"/>
                    <a:pt x="0" y="896"/>
                  </a:cubicBezTo>
                  <a:lnTo>
                    <a:pt x="578" y="896"/>
                  </a:lnTo>
                  <a:cubicBezTo>
                    <a:pt x="593" y="607"/>
                    <a:pt x="593" y="318"/>
                    <a:pt x="607" y="44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29B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2224250" y="2380150"/>
              <a:ext cx="765075" cy="791800"/>
            </a:xfrm>
            <a:custGeom>
              <a:avLst/>
              <a:gdLst/>
              <a:ahLst/>
              <a:cxnLst/>
              <a:rect l="l" t="t" r="r" b="b"/>
              <a:pathLst>
                <a:path w="30603" h="31672" extrusionOk="0">
                  <a:moveTo>
                    <a:pt x="21775" y="0"/>
                  </a:moveTo>
                  <a:lnTo>
                    <a:pt x="4465" y="5072"/>
                  </a:lnTo>
                  <a:cubicBezTo>
                    <a:pt x="4465" y="5072"/>
                    <a:pt x="116" y="5664"/>
                    <a:pt x="0" y="9782"/>
                  </a:cubicBezTo>
                  <a:lnTo>
                    <a:pt x="8352" y="31672"/>
                  </a:lnTo>
                  <a:lnTo>
                    <a:pt x="26254" y="27915"/>
                  </a:lnTo>
                  <a:cubicBezTo>
                    <a:pt x="26254" y="27915"/>
                    <a:pt x="26600" y="23205"/>
                    <a:pt x="30603" y="22728"/>
                  </a:cubicBezTo>
                  <a:lnTo>
                    <a:pt x="21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2272650" y="2465025"/>
              <a:ext cx="206650" cy="67575"/>
            </a:xfrm>
            <a:custGeom>
              <a:avLst/>
              <a:gdLst/>
              <a:ahLst/>
              <a:cxnLst/>
              <a:rect l="l" t="t" r="r" b="b"/>
              <a:pathLst>
                <a:path w="8266" h="2703" extrusionOk="0">
                  <a:moveTo>
                    <a:pt x="8265" y="0"/>
                  </a:moveTo>
                  <a:lnTo>
                    <a:pt x="2529" y="1677"/>
                  </a:lnTo>
                  <a:cubicBezTo>
                    <a:pt x="2529" y="1677"/>
                    <a:pt x="1214" y="1850"/>
                    <a:pt x="1" y="2702"/>
                  </a:cubicBezTo>
                  <a:cubicBezTo>
                    <a:pt x="1749" y="2442"/>
                    <a:pt x="3396" y="1821"/>
                    <a:pt x="5058" y="1214"/>
                  </a:cubicBezTo>
                  <a:cubicBezTo>
                    <a:pt x="6127" y="810"/>
                    <a:pt x="7196" y="405"/>
                    <a:pt x="8265" y="0"/>
                  </a:cubicBezTo>
                  <a:close/>
                </a:path>
              </a:pathLst>
            </a:custGeom>
            <a:solidFill>
              <a:srgbClr val="29B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2224250" y="2409750"/>
              <a:ext cx="765075" cy="762200"/>
            </a:xfrm>
            <a:custGeom>
              <a:avLst/>
              <a:gdLst/>
              <a:ahLst/>
              <a:cxnLst/>
              <a:rect l="l" t="t" r="r" b="b"/>
              <a:pathLst>
                <a:path w="30603" h="30488" extrusionOk="0">
                  <a:moveTo>
                    <a:pt x="22237" y="1"/>
                  </a:moveTo>
                  <a:cubicBezTo>
                    <a:pt x="19275" y="1258"/>
                    <a:pt x="16313" y="2486"/>
                    <a:pt x="13322" y="3685"/>
                  </a:cubicBezTo>
                  <a:cubicBezTo>
                    <a:pt x="11444" y="4422"/>
                    <a:pt x="9551" y="5145"/>
                    <a:pt x="7658" y="5853"/>
                  </a:cubicBezTo>
                  <a:cubicBezTo>
                    <a:pt x="5968" y="6474"/>
                    <a:pt x="4277" y="7110"/>
                    <a:pt x="2486" y="7370"/>
                  </a:cubicBezTo>
                  <a:cubicBezTo>
                    <a:pt x="2399" y="7381"/>
                    <a:pt x="2313" y="7386"/>
                    <a:pt x="2228" y="7386"/>
                  </a:cubicBezTo>
                  <a:cubicBezTo>
                    <a:pt x="1642" y="7386"/>
                    <a:pt x="1102" y="7119"/>
                    <a:pt x="925" y="6488"/>
                  </a:cubicBezTo>
                  <a:cubicBezTo>
                    <a:pt x="882" y="6300"/>
                    <a:pt x="882" y="6084"/>
                    <a:pt x="925" y="5867"/>
                  </a:cubicBezTo>
                  <a:lnTo>
                    <a:pt x="925" y="5867"/>
                  </a:lnTo>
                  <a:cubicBezTo>
                    <a:pt x="405" y="6532"/>
                    <a:pt x="29" y="7427"/>
                    <a:pt x="0" y="8598"/>
                  </a:cubicBezTo>
                  <a:lnTo>
                    <a:pt x="8352" y="30488"/>
                  </a:lnTo>
                  <a:lnTo>
                    <a:pt x="26254" y="26731"/>
                  </a:lnTo>
                  <a:cubicBezTo>
                    <a:pt x="26254" y="26731"/>
                    <a:pt x="26600" y="22021"/>
                    <a:pt x="30603" y="21544"/>
                  </a:cubicBezTo>
                  <a:lnTo>
                    <a:pt x="2223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2748375" y="2397825"/>
              <a:ext cx="240950" cy="562825"/>
            </a:xfrm>
            <a:custGeom>
              <a:avLst/>
              <a:gdLst/>
              <a:ahLst/>
              <a:cxnLst/>
              <a:rect l="l" t="t" r="r" b="b"/>
              <a:pathLst>
                <a:path w="9638" h="22513" extrusionOk="0">
                  <a:moveTo>
                    <a:pt x="781" y="1"/>
                  </a:moveTo>
                  <a:lnTo>
                    <a:pt x="0" y="839"/>
                  </a:lnTo>
                  <a:cubicBezTo>
                    <a:pt x="29" y="911"/>
                    <a:pt x="58" y="998"/>
                    <a:pt x="87" y="1085"/>
                  </a:cubicBezTo>
                  <a:cubicBezTo>
                    <a:pt x="535" y="3021"/>
                    <a:pt x="1460" y="4769"/>
                    <a:pt x="2139" y="6619"/>
                  </a:cubicBezTo>
                  <a:cubicBezTo>
                    <a:pt x="2803" y="8425"/>
                    <a:pt x="3454" y="10245"/>
                    <a:pt x="4104" y="12066"/>
                  </a:cubicBezTo>
                  <a:cubicBezTo>
                    <a:pt x="5361" y="15562"/>
                    <a:pt x="6618" y="19073"/>
                    <a:pt x="8034" y="22512"/>
                  </a:cubicBezTo>
                  <a:cubicBezTo>
                    <a:pt x="8496" y="22266"/>
                    <a:pt x="9031" y="22093"/>
                    <a:pt x="9638" y="22021"/>
                  </a:cubicBezTo>
                  <a:lnTo>
                    <a:pt x="2962" y="4827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2674325" y="2472250"/>
              <a:ext cx="230475" cy="609750"/>
            </a:xfrm>
            <a:custGeom>
              <a:avLst/>
              <a:gdLst/>
              <a:ahLst/>
              <a:cxnLst/>
              <a:rect l="l" t="t" r="r" b="b"/>
              <a:pathLst>
                <a:path w="9219" h="24390" extrusionOk="0">
                  <a:moveTo>
                    <a:pt x="968" y="0"/>
                  </a:moveTo>
                  <a:lnTo>
                    <a:pt x="0" y="1026"/>
                  </a:lnTo>
                  <a:lnTo>
                    <a:pt x="7441" y="24390"/>
                  </a:lnTo>
                  <a:lnTo>
                    <a:pt x="8251" y="24231"/>
                  </a:lnTo>
                  <a:cubicBezTo>
                    <a:pt x="8251" y="24231"/>
                    <a:pt x="8366" y="22685"/>
                    <a:pt x="9219" y="21269"/>
                  </a:cubicBezTo>
                  <a:cubicBezTo>
                    <a:pt x="9016" y="21110"/>
                    <a:pt x="8857" y="20879"/>
                    <a:pt x="8742" y="20619"/>
                  </a:cubicBezTo>
                  <a:cubicBezTo>
                    <a:pt x="7210" y="16934"/>
                    <a:pt x="5867" y="13192"/>
                    <a:pt x="4523" y="9435"/>
                  </a:cubicBezTo>
                  <a:cubicBezTo>
                    <a:pt x="3887" y="7629"/>
                    <a:pt x="3280" y="5780"/>
                    <a:pt x="2558" y="4003"/>
                  </a:cubicBezTo>
                  <a:cubicBezTo>
                    <a:pt x="2023" y="2673"/>
                    <a:pt x="1416" y="1373"/>
                    <a:pt x="9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2224250" y="2380150"/>
              <a:ext cx="765075" cy="791800"/>
            </a:xfrm>
            <a:custGeom>
              <a:avLst/>
              <a:gdLst/>
              <a:ahLst/>
              <a:cxnLst/>
              <a:rect l="l" t="t" r="r" b="b"/>
              <a:pathLst>
                <a:path w="30603" h="31672" extrusionOk="0">
                  <a:moveTo>
                    <a:pt x="21775" y="0"/>
                  </a:moveTo>
                  <a:lnTo>
                    <a:pt x="4465" y="5072"/>
                  </a:lnTo>
                  <a:cubicBezTo>
                    <a:pt x="4465" y="5072"/>
                    <a:pt x="116" y="5664"/>
                    <a:pt x="0" y="9782"/>
                  </a:cubicBezTo>
                  <a:lnTo>
                    <a:pt x="8352" y="31672"/>
                  </a:lnTo>
                  <a:lnTo>
                    <a:pt x="8597" y="31628"/>
                  </a:lnTo>
                  <a:lnTo>
                    <a:pt x="824" y="10244"/>
                  </a:lnTo>
                  <a:cubicBezTo>
                    <a:pt x="940" y="6126"/>
                    <a:pt x="4711" y="5779"/>
                    <a:pt x="4711" y="5779"/>
                  </a:cubicBezTo>
                  <a:lnTo>
                    <a:pt x="21312" y="1069"/>
                  </a:lnTo>
                  <a:lnTo>
                    <a:pt x="29794" y="22901"/>
                  </a:lnTo>
                  <a:cubicBezTo>
                    <a:pt x="30039" y="22829"/>
                    <a:pt x="30314" y="22757"/>
                    <a:pt x="30603" y="22728"/>
                  </a:cubicBezTo>
                  <a:lnTo>
                    <a:pt x="217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2878775" y="3065000"/>
              <a:ext cx="3625" cy="13400"/>
            </a:xfrm>
            <a:custGeom>
              <a:avLst/>
              <a:gdLst/>
              <a:ahLst/>
              <a:cxnLst/>
              <a:rect l="l" t="t" r="r" b="b"/>
              <a:pathLst>
                <a:path w="145" h="536" extrusionOk="0">
                  <a:moveTo>
                    <a:pt x="145" y="1"/>
                  </a:moveTo>
                  <a:cubicBezTo>
                    <a:pt x="87" y="189"/>
                    <a:pt x="29" y="362"/>
                    <a:pt x="0" y="535"/>
                  </a:cubicBezTo>
                  <a:lnTo>
                    <a:pt x="73" y="521"/>
                  </a:lnTo>
                  <a:cubicBezTo>
                    <a:pt x="73" y="521"/>
                    <a:pt x="87" y="319"/>
                    <a:pt x="145" y="1"/>
                  </a:cubicBezTo>
                  <a:close/>
                </a:path>
              </a:pathLst>
            </a:custGeom>
            <a:solidFill>
              <a:srgbClr val="BF1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2224975" y="2483450"/>
              <a:ext cx="656350" cy="688500"/>
            </a:xfrm>
            <a:custGeom>
              <a:avLst/>
              <a:gdLst/>
              <a:ahLst/>
              <a:cxnLst/>
              <a:rect l="l" t="t" r="r" b="b"/>
              <a:pathLst>
                <a:path w="26254" h="27540" extrusionOk="0">
                  <a:moveTo>
                    <a:pt x="18336" y="0"/>
                  </a:moveTo>
                  <a:cubicBezTo>
                    <a:pt x="18336" y="0"/>
                    <a:pt x="5881" y="5462"/>
                    <a:pt x="0" y="5751"/>
                  </a:cubicBezTo>
                  <a:lnTo>
                    <a:pt x="8323" y="27540"/>
                  </a:lnTo>
                  <a:lnTo>
                    <a:pt x="26225" y="23783"/>
                  </a:lnTo>
                  <a:cubicBezTo>
                    <a:pt x="26225" y="23783"/>
                    <a:pt x="26225" y="23667"/>
                    <a:pt x="26254" y="23494"/>
                  </a:cubicBezTo>
                  <a:lnTo>
                    <a:pt x="18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2224975" y="2497900"/>
              <a:ext cx="655625" cy="674050"/>
            </a:xfrm>
            <a:custGeom>
              <a:avLst/>
              <a:gdLst/>
              <a:ahLst/>
              <a:cxnLst/>
              <a:rect l="l" t="t" r="r" b="b"/>
              <a:pathLst>
                <a:path w="26225" h="26962" extrusionOk="0">
                  <a:moveTo>
                    <a:pt x="17974" y="0"/>
                  </a:moveTo>
                  <a:cubicBezTo>
                    <a:pt x="17974" y="0"/>
                    <a:pt x="7326" y="4927"/>
                    <a:pt x="0" y="5173"/>
                  </a:cubicBezTo>
                  <a:lnTo>
                    <a:pt x="8323" y="26962"/>
                  </a:lnTo>
                  <a:lnTo>
                    <a:pt x="26225" y="23205"/>
                  </a:lnTo>
                  <a:cubicBezTo>
                    <a:pt x="26225" y="23205"/>
                    <a:pt x="25834" y="22858"/>
                    <a:pt x="25863" y="22670"/>
                  </a:cubicBezTo>
                  <a:lnTo>
                    <a:pt x="17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2333700" y="2735950"/>
              <a:ext cx="546900" cy="436000"/>
            </a:xfrm>
            <a:custGeom>
              <a:avLst/>
              <a:gdLst/>
              <a:ahLst/>
              <a:cxnLst/>
              <a:rect l="l" t="t" r="r" b="b"/>
              <a:pathLst>
                <a:path w="21876" h="17440" extrusionOk="0">
                  <a:moveTo>
                    <a:pt x="16949" y="0"/>
                  </a:moveTo>
                  <a:cubicBezTo>
                    <a:pt x="16385" y="1849"/>
                    <a:pt x="15374" y="3569"/>
                    <a:pt x="13987" y="4956"/>
                  </a:cubicBezTo>
                  <a:cubicBezTo>
                    <a:pt x="11762" y="7167"/>
                    <a:pt x="8713" y="8424"/>
                    <a:pt x="5578" y="8424"/>
                  </a:cubicBezTo>
                  <a:cubicBezTo>
                    <a:pt x="3627" y="8424"/>
                    <a:pt x="1705" y="7947"/>
                    <a:pt x="0" y="7037"/>
                  </a:cubicBezTo>
                  <a:lnTo>
                    <a:pt x="0" y="7037"/>
                  </a:lnTo>
                  <a:lnTo>
                    <a:pt x="3974" y="17440"/>
                  </a:lnTo>
                  <a:lnTo>
                    <a:pt x="21876" y="13683"/>
                  </a:lnTo>
                  <a:cubicBezTo>
                    <a:pt x="21876" y="13683"/>
                    <a:pt x="21485" y="13336"/>
                    <a:pt x="21514" y="13148"/>
                  </a:cubicBezTo>
                  <a:lnTo>
                    <a:pt x="16949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2699600" y="2440425"/>
              <a:ext cx="177025" cy="465325"/>
            </a:xfrm>
            <a:custGeom>
              <a:avLst/>
              <a:gdLst/>
              <a:ahLst/>
              <a:cxnLst/>
              <a:rect l="l" t="t" r="r" b="b"/>
              <a:pathLst>
                <a:path w="7081" h="18613" extrusionOk="0">
                  <a:moveTo>
                    <a:pt x="18" y="1"/>
                  </a:moveTo>
                  <a:cubicBezTo>
                    <a:pt x="17" y="1"/>
                    <a:pt x="16" y="1"/>
                    <a:pt x="15" y="2"/>
                  </a:cubicBezTo>
                  <a:cubicBezTo>
                    <a:pt x="1" y="2"/>
                    <a:pt x="30" y="161"/>
                    <a:pt x="116" y="421"/>
                  </a:cubicBezTo>
                  <a:cubicBezTo>
                    <a:pt x="189" y="667"/>
                    <a:pt x="319" y="1042"/>
                    <a:pt x="463" y="1490"/>
                  </a:cubicBezTo>
                  <a:cubicBezTo>
                    <a:pt x="767" y="2372"/>
                    <a:pt x="1171" y="3542"/>
                    <a:pt x="1576" y="4712"/>
                  </a:cubicBezTo>
                  <a:cubicBezTo>
                    <a:pt x="2399" y="7053"/>
                    <a:pt x="3208" y="9394"/>
                    <a:pt x="3208" y="9394"/>
                  </a:cubicBezTo>
                  <a:lnTo>
                    <a:pt x="5101" y="14032"/>
                  </a:lnTo>
                  <a:cubicBezTo>
                    <a:pt x="5578" y="15173"/>
                    <a:pt x="6055" y="16329"/>
                    <a:pt x="6416" y="17196"/>
                  </a:cubicBezTo>
                  <a:cubicBezTo>
                    <a:pt x="6604" y="17629"/>
                    <a:pt x="6748" y="17991"/>
                    <a:pt x="6864" y="18236"/>
                  </a:cubicBezTo>
                  <a:cubicBezTo>
                    <a:pt x="6974" y="18471"/>
                    <a:pt x="7045" y="18613"/>
                    <a:pt x="7064" y="18613"/>
                  </a:cubicBezTo>
                  <a:cubicBezTo>
                    <a:pt x="7065" y="18613"/>
                    <a:pt x="7066" y="18613"/>
                    <a:pt x="7066" y="18612"/>
                  </a:cubicBezTo>
                  <a:cubicBezTo>
                    <a:pt x="7081" y="18612"/>
                    <a:pt x="7037" y="18453"/>
                    <a:pt x="6951" y="18193"/>
                  </a:cubicBezTo>
                  <a:cubicBezTo>
                    <a:pt x="6864" y="17947"/>
                    <a:pt x="6734" y="17572"/>
                    <a:pt x="6575" y="17138"/>
                  </a:cubicBezTo>
                  <a:cubicBezTo>
                    <a:pt x="6257" y="16257"/>
                    <a:pt x="5824" y="15086"/>
                    <a:pt x="5390" y="13916"/>
                  </a:cubicBezTo>
                  <a:lnTo>
                    <a:pt x="3627" y="9249"/>
                  </a:lnTo>
                  <a:cubicBezTo>
                    <a:pt x="3627" y="9249"/>
                    <a:pt x="2746" y="6923"/>
                    <a:pt x="1865" y="4611"/>
                  </a:cubicBezTo>
                  <a:cubicBezTo>
                    <a:pt x="1417" y="3455"/>
                    <a:pt x="954" y="2299"/>
                    <a:pt x="622" y="1432"/>
                  </a:cubicBezTo>
                  <a:cubicBezTo>
                    <a:pt x="449" y="999"/>
                    <a:pt x="304" y="638"/>
                    <a:pt x="203" y="378"/>
                  </a:cubicBezTo>
                  <a:cubicBezTo>
                    <a:pt x="93" y="143"/>
                    <a:pt x="35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2723800" y="2435400"/>
              <a:ext cx="45175" cy="105525"/>
            </a:xfrm>
            <a:custGeom>
              <a:avLst/>
              <a:gdLst/>
              <a:ahLst/>
              <a:cxnLst/>
              <a:rect l="l" t="t" r="r" b="b"/>
              <a:pathLst>
                <a:path w="1807" h="4221" extrusionOk="0">
                  <a:moveTo>
                    <a:pt x="119" y="0"/>
                  </a:moveTo>
                  <a:cubicBezTo>
                    <a:pt x="118" y="0"/>
                    <a:pt x="117" y="0"/>
                    <a:pt x="116" y="1"/>
                  </a:cubicBezTo>
                  <a:cubicBezTo>
                    <a:pt x="1" y="44"/>
                    <a:pt x="680" y="2182"/>
                    <a:pt x="680" y="2182"/>
                  </a:cubicBezTo>
                  <a:cubicBezTo>
                    <a:pt x="680" y="2182"/>
                    <a:pt x="1557" y="4220"/>
                    <a:pt x="1688" y="4220"/>
                  </a:cubicBezTo>
                  <a:cubicBezTo>
                    <a:pt x="1689" y="4220"/>
                    <a:pt x="1690" y="4220"/>
                    <a:pt x="1691" y="4220"/>
                  </a:cubicBezTo>
                  <a:cubicBezTo>
                    <a:pt x="1807" y="4176"/>
                    <a:pt x="1099" y="2023"/>
                    <a:pt x="1099" y="2023"/>
                  </a:cubicBezTo>
                  <a:cubicBezTo>
                    <a:pt x="1099" y="2023"/>
                    <a:pt x="244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2809425" y="2604450"/>
              <a:ext cx="136200" cy="333075"/>
            </a:xfrm>
            <a:custGeom>
              <a:avLst/>
              <a:gdLst/>
              <a:ahLst/>
              <a:cxnLst/>
              <a:rect l="l" t="t" r="r" b="b"/>
              <a:pathLst>
                <a:path w="5448" h="13323" extrusionOk="0">
                  <a:moveTo>
                    <a:pt x="31" y="0"/>
                  </a:moveTo>
                  <a:cubicBezTo>
                    <a:pt x="30" y="0"/>
                    <a:pt x="30" y="0"/>
                    <a:pt x="29" y="1"/>
                  </a:cubicBezTo>
                  <a:cubicBezTo>
                    <a:pt x="0" y="15"/>
                    <a:pt x="145" y="434"/>
                    <a:pt x="361" y="1070"/>
                  </a:cubicBezTo>
                  <a:cubicBezTo>
                    <a:pt x="593" y="1706"/>
                    <a:pt x="896" y="2544"/>
                    <a:pt x="1214" y="3382"/>
                  </a:cubicBezTo>
                  <a:cubicBezTo>
                    <a:pt x="1821" y="5072"/>
                    <a:pt x="2442" y="6763"/>
                    <a:pt x="2442" y="6763"/>
                  </a:cubicBezTo>
                  <a:cubicBezTo>
                    <a:pt x="2442" y="6763"/>
                    <a:pt x="3121" y="8424"/>
                    <a:pt x="3815" y="10086"/>
                  </a:cubicBezTo>
                  <a:cubicBezTo>
                    <a:pt x="4205" y="10909"/>
                    <a:pt x="4580" y="11733"/>
                    <a:pt x="4884" y="12340"/>
                  </a:cubicBezTo>
                  <a:cubicBezTo>
                    <a:pt x="5182" y="12936"/>
                    <a:pt x="5382" y="13323"/>
                    <a:pt x="5417" y="13323"/>
                  </a:cubicBezTo>
                  <a:cubicBezTo>
                    <a:pt x="5417" y="13323"/>
                    <a:pt x="5418" y="13323"/>
                    <a:pt x="5418" y="13322"/>
                  </a:cubicBezTo>
                  <a:cubicBezTo>
                    <a:pt x="5447" y="13322"/>
                    <a:pt x="5288" y="12889"/>
                    <a:pt x="5043" y="12268"/>
                  </a:cubicBezTo>
                  <a:cubicBezTo>
                    <a:pt x="4797" y="11632"/>
                    <a:pt x="4450" y="10808"/>
                    <a:pt x="4104" y="9970"/>
                  </a:cubicBezTo>
                  <a:lnTo>
                    <a:pt x="2847" y="6604"/>
                  </a:lnTo>
                  <a:cubicBezTo>
                    <a:pt x="2847" y="6604"/>
                    <a:pt x="2182" y="4942"/>
                    <a:pt x="1503" y="3281"/>
                  </a:cubicBezTo>
                  <a:cubicBezTo>
                    <a:pt x="1156" y="2443"/>
                    <a:pt x="795" y="1619"/>
                    <a:pt x="520" y="1012"/>
                  </a:cubicBezTo>
                  <a:cubicBezTo>
                    <a:pt x="251" y="402"/>
                    <a:pt x="65" y="0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2819525" y="2849350"/>
              <a:ext cx="66850" cy="149600"/>
            </a:xfrm>
            <a:custGeom>
              <a:avLst/>
              <a:gdLst/>
              <a:ahLst/>
              <a:cxnLst/>
              <a:rect l="l" t="t" r="r" b="b"/>
              <a:pathLst>
                <a:path w="2674" h="5984" extrusionOk="0">
                  <a:moveTo>
                    <a:pt x="119" y="0"/>
                  </a:moveTo>
                  <a:cubicBezTo>
                    <a:pt x="118" y="0"/>
                    <a:pt x="117" y="1"/>
                    <a:pt x="116" y="1"/>
                  </a:cubicBezTo>
                  <a:cubicBezTo>
                    <a:pt x="1" y="59"/>
                    <a:pt x="1128" y="3064"/>
                    <a:pt x="1128" y="3064"/>
                  </a:cubicBezTo>
                  <a:cubicBezTo>
                    <a:pt x="1128" y="3064"/>
                    <a:pt x="2432" y="5984"/>
                    <a:pt x="2555" y="5984"/>
                  </a:cubicBezTo>
                  <a:cubicBezTo>
                    <a:pt x="2556" y="5984"/>
                    <a:pt x="2557" y="5983"/>
                    <a:pt x="2558" y="5983"/>
                  </a:cubicBezTo>
                  <a:cubicBezTo>
                    <a:pt x="2674" y="5925"/>
                    <a:pt x="1532" y="2905"/>
                    <a:pt x="1532" y="2905"/>
                  </a:cubicBezTo>
                  <a:cubicBezTo>
                    <a:pt x="1532" y="2905"/>
                    <a:pt x="2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2275900" y="2479350"/>
              <a:ext cx="367750" cy="106350"/>
            </a:xfrm>
            <a:custGeom>
              <a:avLst/>
              <a:gdLst/>
              <a:ahLst/>
              <a:cxnLst/>
              <a:rect l="l" t="t" r="r" b="b"/>
              <a:pathLst>
                <a:path w="14710" h="4254" extrusionOk="0">
                  <a:moveTo>
                    <a:pt x="14691" y="1"/>
                  </a:moveTo>
                  <a:cubicBezTo>
                    <a:pt x="14597" y="1"/>
                    <a:pt x="14160" y="111"/>
                    <a:pt x="13524" y="280"/>
                  </a:cubicBezTo>
                  <a:cubicBezTo>
                    <a:pt x="12831" y="468"/>
                    <a:pt x="11906" y="728"/>
                    <a:pt x="10982" y="988"/>
                  </a:cubicBezTo>
                  <a:cubicBezTo>
                    <a:pt x="9147" y="1523"/>
                    <a:pt x="7297" y="2057"/>
                    <a:pt x="7297" y="2057"/>
                  </a:cubicBezTo>
                  <a:cubicBezTo>
                    <a:pt x="7297" y="2057"/>
                    <a:pt x="6835" y="2202"/>
                    <a:pt x="6156" y="2433"/>
                  </a:cubicBezTo>
                  <a:cubicBezTo>
                    <a:pt x="5809" y="2534"/>
                    <a:pt x="5419" y="2678"/>
                    <a:pt x="5000" y="2852"/>
                  </a:cubicBezTo>
                  <a:cubicBezTo>
                    <a:pt x="4581" y="3011"/>
                    <a:pt x="4133" y="3184"/>
                    <a:pt x="3685" y="3343"/>
                  </a:cubicBezTo>
                  <a:cubicBezTo>
                    <a:pt x="2804" y="3661"/>
                    <a:pt x="1879" y="3921"/>
                    <a:pt x="1185" y="4037"/>
                  </a:cubicBezTo>
                  <a:cubicBezTo>
                    <a:pt x="1012" y="4065"/>
                    <a:pt x="853" y="4094"/>
                    <a:pt x="709" y="4123"/>
                  </a:cubicBezTo>
                  <a:cubicBezTo>
                    <a:pt x="564" y="4138"/>
                    <a:pt x="434" y="4152"/>
                    <a:pt x="333" y="4167"/>
                  </a:cubicBezTo>
                  <a:cubicBezTo>
                    <a:pt x="131" y="4181"/>
                    <a:pt x="1" y="4210"/>
                    <a:pt x="1" y="4224"/>
                  </a:cubicBezTo>
                  <a:cubicBezTo>
                    <a:pt x="1" y="4239"/>
                    <a:pt x="131" y="4253"/>
                    <a:pt x="333" y="4253"/>
                  </a:cubicBezTo>
                  <a:lnTo>
                    <a:pt x="723" y="4253"/>
                  </a:lnTo>
                  <a:cubicBezTo>
                    <a:pt x="867" y="4239"/>
                    <a:pt x="1026" y="4224"/>
                    <a:pt x="1214" y="4210"/>
                  </a:cubicBezTo>
                  <a:cubicBezTo>
                    <a:pt x="1922" y="4138"/>
                    <a:pt x="2876" y="3921"/>
                    <a:pt x="3786" y="3632"/>
                  </a:cubicBezTo>
                  <a:cubicBezTo>
                    <a:pt x="4248" y="3488"/>
                    <a:pt x="4696" y="3343"/>
                    <a:pt x="5130" y="3184"/>
                  </a:cubicBezTo>
                  <a:cubicBezTo>
                    <a:pt x="5549" y="3040"/>
                    <a:pt x="5939" y="2895"/>
                    <a:pt x="6286" y="2808"/>
                  </a:cubicBezTo>
                  <a:cubicBezTo>
                    <a:pt x="6979" y="2606"/>
                    <a:pt x="7427" y="2476"/>
                    <a:pt x="7427" y="2476"/>
                  </a:cubicBezTo>
                  <a:cubicBezTo>
                    <a:pt x="7427" y="2476"/>
                    <a:pt x="9248" y="1884"/>
                    <a:pt x="11083" y="1291"/>
                  </a:cubicBezTo>
                  <a:cubicBezTo>
                    <a:pt x="11993" y="988"/>
                    <a:pt x="12903" y="684"/>
                    <a:pt x="13582" y="439"/>
                  </a:cubicBezTo>
                  <a:cubicBezTo>
                    <a:pt x="14261" y="208"/>
                    <a:pt x="14709" y="34"/>
                    <a:pt x="14709" y="5"/>
                  </a:cubicBezTo>
                  <a:cubicBezTo>
                    <a:pt x="14708" y="2"/>
                    <a:pt x="14702" y="1"/>
                    <a:pt x="14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2344525" y="2456200"/>
              <a:ext cx="285750" cy="83400"/>
            </a:xfrm>
            <a:custGeom>
              <a:avLst/>
              <a:gdLst/>
              <a:ahLst/>
              <a:cxnLst/>
              <a:rect l="l" t="t" r="r" b="b"/>
              <a:pathLst>
                <a:path w="11430" h="3336" extrusionOk="0">
                  <a:moveTo>
                    <a:pt x="11392" y="0"/>
                  </a:moveTo>
                  <a:cubicBezTo>
                    <a:pt x="11305" y="0"/>
                    <a:pt x="10973" y="69"/>
                    <a:pt x="10505" y="180"/>
                  </a:cubicBezTo>
                  <a:cubicBezTo>
                    <a:pt x="10230" y="252"/>
                    <a:pt x="9913" y="325"/>
                    <a:pt x="9566" y="411"/>
                  </a:cubicBezTo>
                  <a:cubicBezTo>
                    <a:pt x="9233" y="512"/>
                    <a:pt x="8872" y="614"/>
                    <a:pt x="8511" y="715"/>
                  </a:cubicBezTo>
                  <a:cubicBezTo>
                    <a:pt x="7803" y="931"/>
                    <a:pt x="7095" y="1148"/>
                    <a:pt x="6560" y="1307"/>
                  </a:cubicBezTo>
                  <a:cubicBezTo>
                    <a:pt x="6026" y="1480"/>
                    <a:pt x="5665" y="1582"/>
                    <a:pt x="5665" y="1582"/>
                  </a:cubicBezTo>
                  <a:cubicBezTo>
                    <a:pt x="5665" y="1582"/>
                    <a:pt x="5303" y="1683"/>
                    <a:pt x="4783" y="1856"/>
                  </a:cubicBezTo>
                  <a:cubicBezTo>
                    <a:pt x="4523" y="1943"/>
                    <a:pt x="4205" y="2044"/>
                    <a:pt x="3887" y="2160"/>
                  </a:cubicBezTo>
                  <a:cubicBezTo>
                    <a:pt x="3555" y="2246"/>
                    <a:pt x="3194" y="2347"/>
                    <a:pt x="2833" y="2449"/>
                  </a:cubicBezTo>
                  <a:cubicBezTo>
                    <a:pt x="2125" y="2636"/>
                    <a:pt x="1402" y="2810"/>
                    <a:pt x="868" y="2969"/>
                  </a:cubicBezTo>
                  <a:cubicBezTo>
                    <a:pt x="593" y="3055"/>
                    <a:pt x="376" y="3142"/>
                    <a:pt x="232" y="3200"/>
                  </a:cubicBezTo>
                  <a:cubicBezTo>
                    <a:pt x="73" y="3272"/>
                    <a:pt x="1" y="3330"/>
                    <a:pt x="1" y="3330"/>
                  </a:cubicBezTo>
                  <a:cubicBezTo>
                    <a:pt x="4" y="3334"/>
                    <a:pt x="13" y="3335"/>
                    <a:pt x="25" y="3335"/>
                  </a:cubicBezTo>
                  <a:cubicBezTo>
                    <a:pt x="63" y="3335"/>
                    <a:pt x="142" y="3319"/>
                    <a:pt x="261" y="3287"/>
                  </a:cubicBezTo>
                  <a:cubicBezTo>
                    <a:pt x="420" y="3243"/>
                    <a:pt x="637" y="3185"/>
                    <a:pt x="911" y="3142"/>
                  </a:cubicBezTo>
                  <a:cubicBezTo>
                    <a:pt x="1460" y="3026"/>
                    <a:pt x="2183" y="2882"/>
                    <a:pt x="2905" y="2737"/>
                  </a:cubicBezTo>
                  <a:cubicBezTo>
                    <a:pt x="3281" y="2665"/>
                    <a:pt x="3642" y="2579"/>
                    <a:pt x="3974" y="2506"/>
                  </a:cubicBezTo>
                  <a:cubicBezTo>
                    <a:pt x="4321" y="2405"/>
                    <a:pt x="4624" y="2318"/>
                    <a:pt x="4899" y="2246"/>
                  </a:cubicBezTo>
                  <a:cubicBezTo>
                    <a:pt x="5433" y="2087"/>
                    <a:pt x="5795" y="2001"/>
                    <a:pt x="5795" y="2001"/>
                  </a:cubicBezTo>
                  <a:cubicBezTo>
                    <a:pt x="5795" y="2001"/>
                    <a:pt x="6156" y="1885"/>
                    <a:pt x="6676" y="1697"/>
                  </a:cubicBezTo>
                  <a:cubicBezTo>
                    <a:pt x="7211" y="1509"/>
                    <a:pt x="7904" y="1264"/>
                    <a:pt x="8612" y="1018"/>
                  </a:cubicBezTo>
                  <a:cubicBezTo>
                    <a:pt x="8959" y="888"/>
                    <a:pt x="9320" y="758"/>
                    <a:pt x="9638" y="642"/>
                  </a:cubicBezTo>
                  <a:cubicBezTo>
                    <a:pt x="9970" y="527"/>
                    <a:pt x="10288" y="426"/>
                    <a:pt x="10548" y="339"/>
                  </a:cubicBezTo>
                  <a:cubicBezTo>
                    <a:pt x="11083" y="166"/>
                    <a:pt x="11430" y="36"/>
                    <a:pt x="11415" y="7"/>
                  </a:cubicBezTo>
                  <a:cubicBezTo>
                    <a:pt x="11415" y="2"/>
                    <a:pt x="11407" y="0"/>
                    <a:pt x="1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2366200" y="2538200"/>
              <a:ext cx="138375" cy="47050"/>
            </a:xfrm>
            <a:custGeom>
              <a:avLst/>
              <a:gdLst/>
              <a:ahLst/>
              <a:cxnLst/>
              <a:rect l="l" t="t" r="r" b="b"/>
              <a:pathLst>
                <a:path w="5535" h="1882" extrusionOk="0">
                  <a:moveTo>
                    <a:pt x="5486" y="0"/>
                  </a:moveTo>
                  <a:cubicBezTo>
                    <a:pt x="5366" y="0"/>
                    <a:pt x="4776" y="312"/>
                    <a:pt x="4147" y="512"/>
                  </a:cubicBezTo>
                  <a:cubicBezTo>
                    <a:pt x="3468" y="729"/>
                    <a:pt x="2760" y="873"/>
                    <a:pt x="2760" y="873"/>
                  </a:cubicBezTo>
                  <a:cubicBezTo>
                    <a:pt x="2760" y="873"/>
                    <a:pt x="2067" y="1090"/>
                    <a:pt x="1373" y="1292"/>
                  </a:cubicBezTo>
                  <a:cubicBezTo>
                    <a:pt x="665" y="1509"/>
                    <a:pt x="1" y="1813"/>
                    <a:pt x="15" y="1870"/>
                  </a:cubicBezTo>
                  <a:cubicBezTo>
                    <a:pt x="19" y="1878"/>
                    <a:pt x="33" y="1881"/>
                    <a:pt x="57" y="1881"/>
                  </a:cubicBezTo>
                  <a:cubicBezTo>
                    <a:pt x="221" y="1881"/>
                    <a:pt x="828" y="1722"/>
                    <a:pt x="1446" y="1596"/>
                  </a:cubicBezTo>
                  <a:cubicBezTo>
                    <a:pt x="2154" y="1451"/>
                    <a:pt x="2876" y="1307"/>
                    <a:pt x="2876" y="1307"/>
                  </a:cubicBezTo>
                  <a:cubicBezTo>
                    <a:pt x="2876" y="1307"/>
                    <a:pt x="3584" y="1090"/>
                    <a:pt x="4263" y="801"/>
                  </a:cubicBezTo>
                  <a:cubicBezTo>
                    <a:pt x="4942" y="498"/>
                    <a:pt x="5535" y="50"/>
                    <a:pt x="5506" y="7"/>
                  </a:cubicBezTo>
                  <a:cubicBezTo>
                    <a:pt x="5502" y="2"/>
                    <a:pt x="5496" y="0"/>
                    <a:pt x="5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14"/>
          <p:cNvGrpSpPr/>
          <p:nvPr/>
        </p:nvGrpSpPr>
        <p:grpSpPr>
          <a:xfrm rot="4930068">
            <a:off x="8092721" y="3470018"/>
            <a:ext cx="1070924" cy="894055"/>
            <a:chOff x="191638" y="280100"/>
            <a:chExt cx="813475" cy="679125"/>
          </a:xfrm>
        </p:grpSpPr>
        <p:sp>
          <p:nvSpPr>
            <p:cNvPr id="518" name="Google Shape;518;p14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14"/>
          <p:cNvGrpSpPr/>
          <p:nvPr/>
        </p:nvGrpSpPr>
        <p:grpSpPr>
          <a:xfrm rot="-1580594" flipH="1">
            <a:off x="39885" y="175997"/>
            <a:ext cx="1593892" cy="530681"/>
            <a:chOff x="7252275" y="740300"/>
            <a:chExt cx="1379800" cy="459400"/>
          </a:xfrm>
        </p:grpSpPr>
        <p:sp>
          <p:nvSpPr>
            <p:cNvPr id="538" name="Google Shape;538;p14"/>
            <p:cNvSpPr/>
            <p:nvPr/>
          </p:nvSpPr>
          <p:spPr>
            <a:xfrm>
              <a:off x="7252275" y="740300"/>
              <a:ext cx="1379800" cy="459400"/>
            </a:xfrm>
            <a:custGeom>
              <a:avLst/>
              <a:gdLst/>
              <a:ahLst/>
              <a:cxnLst/>
              <a:rect l="l" t="t" r="r" b="b"/>
              <a:pathLst>
                <a:path w="55192" h="18376" extrusionOk="0">
                  <a:moveTo>
                    <a:pt x="24560" y="1"/>
                  </a:moveTo>
                  <a:cubicBezTo>
                    <a:pt x="24423" y="1"/>
                    <a:pt x="24286" y="24"/>
                    <a:pt x="24172" y="46"/>
                  </a:cubicBezTo>
                  <a:lnTo>
                    <a:pt x="17918" y="1165"/>
                  </a:lnTo>
                  <a:cubicBezTo>
                    <a:pt x="17096" y="1325"/>
                    <a:pt x="16434" y="1895"/>
                    <a:pt x="16206" y="2694"/>
                  </a:cubicBezTo>
                  <a:cubicBezTo>
                    <a:pt x="15978" y="3493"/>
                    <a:pt x="16206" y="4338"/>
                    <a:pt x="16799" y="4908"/>
                  </a:cubicBezTo>
                  <a:lnTo>
                    <a:pt x="19675" y="7579"/>
                  </a:lnTo>
                  <a:lnTo>
                    <a:pt x="7852" y="7602"/>
                  </a:lnTo>
                  <a:cubicBezTo>
                    <a:pt x="7510" y="7602"/>
                    <a:pt x="7167" y="7693"/>
                    <a:pt x="6870" y="7830"/>
                  </a:cubicBezTo>
                  <a:lnTo>
                    <a:pt x="1210" y="10729"/>
                  </a:lnTo>
                  <a:cubicBezTo>
                    <a:pt x="457" y="11117"/>
                    <a:pt x="0" y="11870"/>
                    <a:pt x="23" y="12692"/>
                  </a:cubicBezTo>
                  <a:cubicBezTo>
                    <a:pt x="23" y="13536"/>
                    <a:pt x="502" y="14266"/>
                    <a:pt x="1233" y="14632"/>
                  </a:cubicBezTo>
                  <a:lnTo>
                    <a:pt x="6985" y="17439"/>
                  </a:lnTo>
                  <a:cubicBezTo>
                    <a:pt x="7281" y="17599"/>
                    <a:pt x="7601" y="17667"/>
                    <a:pt x="7943" y="17667"/>
                  </a:cubicBezTo>
                  <a:lnTo>
                    <a:pt x="29856" y="17667"/>
                  </a:lnTo>
                  <a:cubicBezTo>
                    <a:pt x="30198" y="17919"/>
                    <a:pt x="30654" y="18124"/>
                    <a:pt x="31202" y="18261"/>
                  </a:cubicBezTo>
                  <a:lnTo>
                    <a:pt x="31248" y="18261"/>
                  </a:lnTo>
                  <a:cubicBezTo>
                    <a:pt x="31545" y="18329"/>
                    <a:pt x="31887" y="18375"/>
                    <a:pt x="32229" y="18375"/>
                  </a:cubicBezTo>
                  <a:cubicBezTo>
                    <a:pt x="32754" y="18375"/>
                    <a:pt x="33325" y="18284"/>
                    <a:pt x="33918" y="18124"/>
                  </a:cubicBezTo>
                  <a:cubicBezTo>
                    <a:pt x="34147" y="18055"/>
                    <a:pt x="34352" y="17987"/>
                    <a:pt x="34535" y="17919"/>
                  </a:cubicBezTo>
                  <a:cubicBezTo>
                    <a:pt x="35014" y="17896"/>
                    <a:pt x="35539" y="17827"/>
                    <a:pt x="36064" y="17736"/>
                  </a:cubicBezTo>
                  <a:cubicBezTo>
                    <a:pt x="38529" y="17302"/>
                    <a:pt x="39579" y="16298"/>
                    <a:pt x="40058" y="15157"/>
                  </a:cubicBezTo>
                  <a:lnTo>
                    <a:pt x="43505" y="16207"/>
                  </a:lnTo>
                  <a:cubicBezTo>
                    <a:pt x="43779" y="16572"/>
                    <a:pt x="44167" y="16937"/>
                    <a:pt x="44692" y="17257"/>
                  </a:cubicBezTo>
                  <a:cubicBezTo>
                    <a:pt x="45422" y="17667"/>
                    <a:pt x="46313" y="17873"/>
                    <a:pt x="47317" y="17896"/>
                  </a:cubicBezTo>
                  <a:lnTo>
                    <a:pt x="47431" y="17896"/>
                  </a:lnTo>
                  <a:cubicBezTo>
                    <a:pt x="47682" y="17896"/>
                    <a:pt x="47933" y="17873"/>
                    <a:pt x="48184" y="17850"/>
                  </a:cubicBezTo>
                  <a:cubicBezTo>
                    <a:pt x="48527" y="17919"/>
                    <a:pt x="48869" y="17987"/>
                    <a:pt x="49234" y="18033"/>
                  </a:cubicBezTo>
                  <a:cubicBezTo>
                    <a:pt x="49645" y="18078"/>
                    <a:pt x="50033" y="18101"/>
                    <a:pt x="50375" y="18101"/>
                  </a:cubicBezTo>
                  <a:cubicBezTo>
                    <a:pt x="53411" y="18101"/>
                    <a:pt x="54233" y="16184"/>
                    <a:pt x="54598" y="15385"/>
                  </a:cubicBezTo>
                  <a:cubicBezTo>
                    <a:pt x="54621" y="15316"/>
                    <a:pt x="54644" y="15248"/>
                    <a:pt x="54667" y="15202"/>
                  </a:cubicBezTo>
                  <a:cubicBezTo>
                    <a:pt x="54758" y="15020"/>
                    <a:pt x="54826" y="14814"/>
                    <a:pt x="54895" y="14609"/>
                  </a:cubicBezTo>
                  <a:cubicBezTo>
                    <a:pt x="54895" y="14586"/>
                    <a:pt x="54918" y="14495"/>
                    <a:pt x="54918" y="14495"/>
                  </a:cubicBezTo>
                  <a:cubicBezTo>
                    <a:pt x="54963" y="14335"/>
                    <a:pt x="54986" y="14152"/>
                    <a:pt x="55009" y="13970"/>
                  </a:cubicBezTo>
                  <a:cubicBezTo>
                    <a:pt x="55009" y="13947"/>
                    <a:pt x="55009" y="13947"/>
                    <a:pt x="55009" y="13924"/>
                  </a:cubicBezTo>
                  <a:cubicBezTo>
                    <a:pt x="55192" y="12052"/>
                    <a:pt x="54279" y="9656"/>
                    <a:pt x="51813" y="8560"/>
                  </a:cubicBezTo>
                  <a:cubicBezTo>
                    <a:pt x="51311" y="7807"/>
                    <a:pt x="50627" y="7236"/>
                    <a:pt x="49828" y="6917"/>
                  </a:cubicBezTo>
                  <a:cubicBezTo>
                    <a:pt x="49371" y="6734"/>
                    <a:pt x="48892" y="6620"/>
                    <a:pt x="48458" y="6552"/>
                  </a:cubicBezTo>
                  <a:lnTo>
                    <a:pt x="48413" y="6552"/>
                  </a:lnTo>
                  <a:cubicBezTo>
                    <a:pt x="48253" y="6529"/>
                    <a:pt x="48093" y="6529"/>
                    <a:pt x="47910" y="6506"/>
                  </a:cubicBezTo>
                  <a:lnTo>
                    <a:pt x="47751" y="6506"/>
                  </a:lnTo>
                  <a:cubicBezTo>
                    <a:pt x="47408" y="6506"/>
                    <a:pt x="47066" y="6552"/>
                    <a:pt x="46723" y="6620"/>
                  </a:cubicBezTo>
                  <a:lnTo>
                    <a:pt x="25176" y="115"/>
                  </a:lnTo>
                  <a:cubicBezTo>
                    <a:pt x="24971" y="46"/>
                    <a:pt x="24765" y="1"/>
                    <a:pt x="2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8055725" y="991750"/>
              <a:ext cx="157500" cy="141875"/>
            </a:xfrm>
            <a:custGeom>
              <a:avLst/>
              <a:gdLst/>
              <a:ahLst/>
              <a:cxnLst/>
              <a:rect l="l" t="t" r="r" b="b"/>
              <a:pathLst>
                <a:path w="6300" h="5675" extrusionOk="0">
                  <a:moveTo>
                    <a:pt x="0" y="579"/>
                  </a:moveTo>
                  <a:lnTo>
                    <a:pt x="137" y="625"/>
                  </a:lnTo>
                  <a:cubicBezTo>
                    <a:pt x="137" y="625"/>
                    <a:pt x="147" y="614"/>
                    <a:pt x="168" y="596"/>
                  </a:cubicBezTo>
                  <a:lnTo>
                    <a:pt x="168" y="596"/>
                  </a:lnTo>
                  <a:cubicBezTo>
                    <a:pt x="113" y="589"/>
                    <a:pt x="57" y="584"/>
                    <a:pt x="0" y="579"/>
                  </a:cubicBezTo>
                  <a:close/>
                  <a:moveTo>
                    <a:pt x="2684" y="1"/>
                  </a:moveTo>
                  <a:cubicBezTo>
                    <a:pt x="976" y="1"/>
                    <a:pt x="312" y="474"/>
                    <a:pt x="168" y="596"/>
                  </a:cubicBezTo>
                  <a:lnTo>
                    <a:pt x="168" y="596"/>
                  </a:lnTo>
                  <a:cubicBezTo>
                    <a:pt x="3201" y="969"/>
                    <a:pt x="3323" y="4762"/>
                    <a:pt x="274" y="5099"/>
                  </a:cubicBezTo>
                  <a:lnTo>
                    <a:pt x="274" y="5122"/>
                  </a:lnTo>
                  <a:cubicBezTo>
                    <a:pt x="274" y="5122"/>
                    <a:pt x="685" y="5674"/>
                    <a:pt x="2143" y="5674"/>
                  </a:cubicBezTo>
                  <a:cubicBezTo>
                    <a:pt x="2536" y="5674"/>
                    <a:pt x="3004" y="5634"/>
                    <a:pt x="3561" y="5532"/>
                  </a:cubicBezTo>
                  <a:cubicBezTo>
                    <a:pt x="6163" y="5076"/>
                    <a:pt x="6026" y="4072"/>
                    <a:pt x="6163" y="3090"/>
                  </a:cubicBezTo>
                  <a:cubicBezTo>
                    <a:pt x="6300" y="2086"/>
                    <a:pt x="5364" y="123"/>
                    <a:pt x="3081" y="9"/>
                  </a:cubicBezTo>
                  <a:cubicBezTo>
                    <a:pt x="2943" y="3"/>
                    <a:pt x="2811" y="1"/>
                    <a:pt x="26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8062550" y="1054150"/>
              <a:ext cx="147825" cy="79475"/>
            </a:xfrm>
            <a:custGeom>
              <a:avLst/>
              <a:gdLst/>
              <a:ahLst/>
              <a:cxnLst/>
              <a:rect l="l" t="t" r="r" b="b"/>
              <a:pathLst>
                <a:path w="5913" h="3179" extrusionOk="0">
                  <a:moveTo>
                    <a:pt x="5844" y="1"/>
                  </a:moveTo>
                  <a:cubicBezTo>
                    <a:pt x="5502" y="411"/>
                    <a:pt x="5091" y="754"/>
                    <a:pt x="4589" y="1051"/>
                  </a:cubicBezTo>
                  <a:cubicBezTo>
                    <a:pt x="3767" y="1507"/>
                    <a:pt x="2945" y="1735"/>
                    <a:pt x="2010" y="1758"/>
                  </a:cubicBezTo>
                  <a:lnTo>
                    <a:pt x="1736" y="1758"/>
                  </a:lnTo>
                  <a:cubicBezTo>
                    <a:pt x="1370" y="2192"/>
                    <a:pt x="800" y="2511"/>
                    <a:pt x="1" y="2603"/>
                  </a:cubicBezTo>
                  <a:lnTo>
                    <a:pt x="1" y="2626"/>
                  </a:lnTo>
                  <a:cubicBezTo>
                    <a:pt x="1" y="2626"/>
                    <a:pt x="412" y="3178"/>
                    <a:pt x="1870" y="3178"/>
                  </a:cubicBezTo>
                  <a:cubicBezTo>
                    <a:pt x="2263" y="3178"/>
                    <a:pt x="2731" y="3138"/>
                    <a:pt x="3288" y="3036"/>
                  </a:cubicBezTo>
                  <a:cubicBezTo>
                    <a:pt x="5890" y="2580"/>
                    <a:pt x="5753" y="1576"/>
                    <a:pt x="5890" y="594"/>
                  </a:cubicBezTo>
                  <a:cubicBezTo>
                    <a:pt x="5913" y="411"/>
                    <a:pt x="5890" y="206"/>
                    <a:pt x="5844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7307050" y="983975"/>
              <a:ext cx="886200" cy="143250"/>
            </a:xfrm>
            <a:custGeom>
              <a:avLst/>
              <a:gdLst/>
              <a:ahLst/>
              <a:cxnLst/>
              <a:rect l="l" t="t" r="r" b="b"/>
              <a:pathLst>
                <a:path w="35448" h="5730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5752" y="5729"/>
                  </a:lnTo>
                  <a:lnTo>
                    <a:pt x="31568" y="5729"/>
                  </a:lnTo>
                  <a:cubicBezTo>
                    <a:pt x="31568" y="5729"/>
                    <a:pt x="35448" y="2671"/>
                    <a:pt x="3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7307050" y="983975"/>
              <a:ext cx="820025" cy="84475"/>
            </a:xfrm>
            <a:custGeom>
              <a:avLst/>
              <a:gdLst/>
              <a:ahLst/>
              <a:cxnLst/>
              <a:rect l="l" t="t" r="r" b="b"/>
              <a:pathLst>
                <a:path w="32801" h="3379" extrusionOk="0">
                  <a:moveTo>
                    <a:pt x="31568" y="0"/>
                  </a:moveTo>
                  <a:lnTo>
                    <a:pt x="5661" y="46"/>
                  </a:lnTo>
                  <a:lnTo>
                    <a:pt x="0" y="2922"/>
                  </a:lnTo>
                  <a:lnTo>
                    <a:pt x="890" y="3378"/>
                  </a:lnTo>
                  <a:lnTo>
                    <a:pt x="6209" y="662"/>
                  </a:lnTo>
                  <a:lnTo>
                    <a:pt x="32093" y="616"/>
                  </a:lnTo>
                  <a:cubicBezTo>
                    <a:pt x="32367" y="799"/>
                    <a:pt x="32595" y="1004"/>
                    <a:pt x="32800" y="1187"/>
                  </a:cubicBezTo>
                  <a:cubicBezTo>
                    <a:pt x="32526" y="776"/>
                    <a:pt x="32138" y="388"/>
                    <a:pt x="315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7313900" y="1060425"/>
              <a:ext cx="824575" cy="66800"/>
            </a:xfrm>
            <a:custGeom>
              <a:avLst/>
              <a:gdLst/>
              <a:ahLst/>
              <a:cxnLst/>
              <a:rect l="l" t="t" r="r" b="b"/>
              <a:pathLst>
                <a:path w="32983" h="2672" extrusionOk="0">
                  <a:moveTo>
                    <a:pt x="0" y="1"/>
                  </a:moveTo>
                  <a:lnTo>
                    <a:pt x="5478" y="2671"/>
                  </a:lnTo>
                  <a:lnTo>
                    <a:pt x="31294" y="2671"/>
                  </a:lnTo>
                  <a:cubicBezTo>
                    <a:pt x="31294" y="2671"/>
                    <a:pt x="32754" y="1530"/>
                    <a:pt x="3298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7307050" y="985100"/>
              <a:ext cx="194600" cy="142125"/>
            </a:xfrm>
            <a:custGeom>
              <a:avLst/>
              <a:gdLst/>
              <a:ahLst/>
              <a:cxnLst/>
              <a:rect l="l" t="t" r="r" b="b"/>
              <a:pathLst>
                <a:path w="7784" h="5685" extrusionOk="0">
                  <a:moveTo>
                    <a:pt x="5661" y="1"/>
                  </a:moveTo>
                  <a:lnTo>
                    <a:pt x="0" y="2877"/>
                  </a:lnTo>
                  <a:lnTo>
                    <a:pt x="5729" y="5684"/>
                  </a:lnTo>
                  <a:cubicBezTo>
                    <a:pt x="7784" y="4474"/>
                    <a:pt x="6026" y="2831"/>
                    <a:pt x="6026" y="2831"/>
                  </a:cubicBezTo>
                  <a:cubicBezTo>
                    <a:pt x="7670" y="1462"/>
                    <a:pt x="6551" y="457"/>
                    <a:pt x="5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7307050" y="1022200"/>
              <a:ext cx="89050" cy="63350"/>
            </a:xfrm>
            <a:custGeom>
              <a:avLst/>
              <a:gdLst/>
              <a:ahLst/>
              <a:cxnLst/>
              <a:rect l="l" t="t" r="r" b="b"/>
              <a:pathLst>
                <a:path w="3562" h="2534" extrusionOk="0">
                  <a:moveTo>
                    <a:pt x="2716" y="0"/>
                  </a:moveTo>
                  <a:lnTo>
                    <a:pt x="0" y="1393"/>
                  </a:lnTo>
                  <a:lnTo>
                    <a:pt x="2328" y="2534"/>
                  </a:lnTo>
                  <a:cubicBezTo>
                    <a:pt x="2922" y="2214"/>
                    <a:pt x="3561" y="1712"/>
                    <a:pt x="3470" y="1142"/>
                  </a:cubicBezTo>
                  <a:cubicBezTo>
                    <a:pt x="3447" y="891"/>
                    <a:pt x="3082" y="434"/>
                    <a:pt x="2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7662550" y="1029625"/>
              <a:ext cx="224275" cy="73625"/>
            </a:xfrm>
            <a:custGeom>
              <a:avLst/>
              <a:gdLst/>
              <a:ahLst/>
              <a:cxnLst/>
              <a:rect l="l" t="t" r="r" b="b"/>
              <a:pathLst>
                <a:path w="8971" h="2945" extrusionOk="0">
                  <a:moveTo>
                    <a:pt x="4474" y="0"/>
                  </a:moveTo>
                  <a:cubicBezTo>
                    <a:pt x="2009" y="0"/>
                    <a:pt x="0" y="639"/>
                    <a:pt x="0" y="1461"/>
                  </a:cubicBezTo>
                  <a:cubicBezTo>
                    <a:pt x="0" y="2283"/>
                    <a:pt x="2009" y="2945"/>
                    <a:pt x="4474" y="2945"/>
                  </a:cubicBezTo>
                  <a:cubicBezTo>
                    <a:pt x="6962" y="2945"/>
                    <a:pt x="8971" y="2283"/>
                    <a:pt x="8971" y="1461"/>
                  </a:cubicBezTo>
                  <a:cubicBezTo>
                    <a:pt x="8971" y="639"/>
                    <a:pt x="6962" y="0"/>
                    <a:pt x="447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7651125" y="1020475"/>
              <a:ext cx="224300" cy="73650"/>
            </a:xfrm>
            <a:custGeom>
              <a:avLst/>
              <a:gdLst/>
              <a:ahLst/>
              <a:cxnLst/>
              <a:rect l="l" t="t" r="r" b="b"/>
              <a:pathLst>
                <a:path w="8972" h="2946" extrusionOk="0">
                  <a:moveTo>
                    <a:pt x="4498" y="1"/>
                  </a:moveTo>
                  <a:cubicBezTo>
                    <a:pt x="2010" y="1"/>
                    <a:pt x="1" y="663"/>
                    <a:pt x="1" y="1462"/>
                  </a:cubicBezTo>
                  <a:cubicBezTo>
                    <a:pt x="1" y="2283"/>
                    <a:pt x="2010" y="2945"/>
                    <a:pt x="4498" y="2945"/>
                  </a:cubicBezTo>
                  <a:cubicBezTo>
                    <a:pt x="6963" y="2945"/>
                    <a:pt x="8971" y="2283"/>
                    <a:pt x="8971" y="1462"/>
                  </a:cubicBezTo>
                  <a:cubicBezTo>
                    <a:pt x="8971" y="663"/>
                    <a:pt x="6963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8015775" y="966600"/>
              <a:ext cx="123275" cy="178650"/>
            </a:xfrm>
            <a:custGeom>
              <a:avLst/>
              <a:gdLst/>
              <a:ahLst/>
              <a:cxnLst/>
              <a:rect l="l" t="t" r="r" b="b"/>
              <a:pathLst>
                <a:path w="4931" h="7146" extrusionOk="0">
                  <a:moveTo>
                    <a:pt x="0" y="741"/>
                  </a:moveTo>
                  <a:lnTo>
                    <a:pt x="114" y="809"/>
                  </a:lnTo>
                  <a:cubicBezTo>
                    <a:pt x="114" y="809"/>
                    <a:pt x="124" y="792"/>
                    <a:pt x="145" y="764"/>
                  </a:cubicBezTo>
                  <a:lnTo>
                    <a:pt x="145" y="764"/>
                  </a:lnTo>
                  <a:cubicBezTo>
                    <a:pt x="98" y="754"/>
                    <a:pt x="50" y="747"/>
                    <a:pt x="0" y="741"/>
                  </a:cubicBezTo>
                  <a:close/>
                  <a:moveTo>
                    <a:pt x="2118" y="0"/>
                  </a:moveTo>
                  <a:cubicBezTo>
                    <a:pt x="801" y="0"/>
                    <a:pt x="271" y="593"/>
                    <a:pt x="145" y="764"/>
                  </a:cubicBezTo>
                  <a:lnTo>
                    <a:pt x="145" y="764"/>
                  </a:lnTo>
                  <a:cubicBezTo>
                    <a:pt x="2494" y="1232"/>
                    <a:pt x="2600" y="5999"/>
                    <a:pt x="206" y="6424"/>
                  </a:cubicBezTo>
                  <a:lnTo>
                    <a:pt x="206" y="6447"/>
                  </a:lnTo>
                  <a:cubicBezTo>
                    <a:pt x="206" y="6447"/>
                    <a:pt x="534" y="7146"/>
                    <a:pt x="1685" y="7146"/>
                  </a:cubicBezTo>
                  <a:cubicBezTo>
                    <a:pt x="1991" y="7146"/>
                    <a:pt x="2354" y="7096"/>
                    <a:pt x="2785" y="6972"/>
                  </a:cubicBezTo>
                  <a:cubicBezTo>
                    <a:pt x="4816" y="6379"/>
                    <a:pt x="4702" y="5146"/>
                    <a:pt x="4816" y="3891"/>
                  </a:cubicBezTo>
                  <a:cubicBezTo>
                    <a:pt x="4931" y="2635"/>
                    <a:pt x="4200" y="147"/>
                    <a:pt x="2420" y="10"/>
                  </a:cubicBezTo>
                  <a:cubicBezTo>
                    <a:pt x="2315" y="4"/>
                    <a:pt x="2215" y="0"/>
                    <a:pt x="2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015775" y="98510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0" y="1"/>
                  </a:moveTo>
                  <a:lnTo>
                    <a:pt x="114" y="69"/>
                  </a:lnTo>
                  <a:cubicBezTo>
                    <a:pt x="114" y="69"/>
                    <a:pt x="114" y="46"/>
                    <a:pt x="137" y="24"/>
                  </a:cubicBezTo>
                  <a:cubicBezTo>
                    <a:pt x="92" y="24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8019200" y="967975"/>
              <a:ext cx="91900" cy="175800"/>
            </a:xfrm>
            <a:custGeom>
              <a:avLst/>
              <a:gdLst/>
              <a:ahLst/>
              <a:cxnLst/>
              <a:rect l="l" t="t" r="r" b="b"/>
              <a:pathLst>
                <a:path w="3676" h="7032" extrusionOk="0">
                  <a:moveTo>
                    <a:pt x="1347" y="1"/>
                  </a:moveTo>
                  <a:cubicBezTo>
                    <a:pt x="480" y="138"/>
                    <a:pt x="92" y="572"/>
                    <a:pt x="0" y="709"/>
                  </a:cubicBezTo>
                  <a:cubicBezTo>
                    <a:pt x="2374" y="1165"/>
                    <a:pt x="2465" y="5958"/>
                    <a:pt x="69" y="6369"/>
                  </a:cubicBezTo>
                  <a:lnTo>
                    <a:pt x="69" y="6392"/>
                  </a:lnTo>
                  <a:cubicBezTo>
                    <a:pt x="69" y="6392"/>
                    <a:pt x="297" y="6871"/>
                    <a:pt x="1027" y="7031"/>
                  </a:cubicBezTo>
                  <a:cubicBezTo>
                    <a:pt x="1187" y="7008"/>
                    <a:pt x="1347" y="6963"/>
                    <a:pt x="1530" y="6917"/>
                  </a:cubicBezTo>
                  <a:cubicBezTo>
                    <a:pt x="3561" y="6324"/>
                    <a:pt x="3470" y="5091"/>
                    <a:pt x="3561" y="3836"/>
                  </a:cubicBezTo>
                  <a:cubicBezTo>
                    <a:pt x="3675" y="2626"/>
                    <a:pt x="2990" y="298"/>
                    <a:pt x="13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8020900" y="1046175"/>
              <a:ext cx="115875" cy="99075"/>
            </a:xfrm>
            <a:custGeom>
              <a:avLst/>
              <a:gdLst/>
              <a:ahLst/>
              <a:cxnLst/>
              <a:rect l="l" t="t" r="r" b="b"/>
              <a:pathLst>
                <a:path w="4635" h="3963" extrusionOk="0">
                  <a:moveTo>
                    <a:pt x="4589" y="0"/>
                  </a:moveTo>
                  <a:cubicBezTo>
                    <a:pt x="3767" y="1096"/>
                    <a:pt x="2717" y="1803"/>
                    <a:pt x="1530" y="1826"/>
                  </a:cubicBezTo>
                  <a:cubicBezTo>
                    <a:pt x="1256" y="2534"/>
                    <a:pt x="754" y="3104"/>
                    <a:pt x="1" y="3241"/>
                  </a:cubicBezTo>
                  <a:lnTo>
                    <a:pt x="1" y="3264"/>
                  </a:lnTo>
                  <a:cubicBezTo>
                    <a:pt x="1" y="3264"/>
                    <a:pt x="329" y="3963"/>
                    <a:pt x="1480" y="3963"/>
                  </a:cubicBezTo>
                  <a:cubicBezTo>
                    <a:pt x="1786" y="3963"/>
                    <a:pt x="2149" y="3913"/>
                    <a:pt x="2580" y="3789"/>
                  </a:cubicBezTo>
                  <a:cubicBezTo>
                    <a:pt x="4611" y="3196"/>
                    <a:pt x="4497" y="1963"/>
                    <a:pt x="4611" y="708"/>
                  </a:cubicBezTo>
                  <a:cubicBezTo>
                    <a:pt x="4634" y="502"/>
                    <a:pt x="4611" y="274"/>
                    <a:pt x="458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414075" y="990700"/>
              <a:ext cx="166075" cy="147725"/>
            </a:xfrm>
            <a:custGeom>
              <a:avLst/>
              <a:gdLst/>
              <a:ahLst/>
              <a:cxnLst/>
              <a:rect l="l" t="t" r="r" b="b"/>
              <a:pathLst>
                <a:path w="6643" h="5909" extrusionOk="0">
                  <a:moveTo>
                    <a:pt x="1073" y="73"/>
                  </a:moveTo>
                  <a:lnTo>
                    <a:pt x="1187" y="165"/>
                  </a:lnTo>
                  <a:cubicBezTo>
                    <a:pt x="1187" y="165"/>
                    <a:pt x="1203" y="156"/>
                    <a:pt x="1235" y="141"/>
                  </a:cubicBezTo>
                  <a:lnTo>
                    <a:pt x="1235" y="141"/>
                  </a:lnTo>
                  <a:cubicBezTo>
                    <a:pt x="1183" y="118"/>
                    <a:pt x="1129" y="95"/>
                    <a:pt x="1073" y="73"/>
                  </a:cubicBezTo>
                  <a:close/>
                  <a:moveTo>
                    <a:pt x="2100" y="1"/>
                  </a:moveTo>
                  <a:cubicBezTo>
                    <a:pt x="1614" y="1"/>
                    <a:pt x="1339" y="96"/>
                    <a:pt x="1235" y="141"/>
                  </a:cubicBezTo>
                  <a:lnTo>
                    <a:pt x="1235" y="141"/>
                  </a:lnTo>
                  <a:cubicBezTo>
                    <a:pt x="3809" y="1291"/>
                    <a:pt x="3143" y="4537"/>
                    <a:pt x="607" y="4537"/>
                  </a:cubicBezTo>
                  <a:cubicBezTo>
                    <a:pt x="415" y="4537"/>
                    <a:pt x="213" y="4518"/>
                    <a:pt x="0" y="4479"/>
                  </a:cubicBezTo>
                  <a:lnTo>
                    <a:pt x="0" y="4502"/>
                  </a:lnTo>
                  <a:cubicBezTo>
                    <a:pt x="0" y="4502"/>
                    <a:pt x="388" y="5529"/>
                    <a:pt x="3013" y="5848"/>
                  </a:cubicBezTo>
                  <a:cubicBezTo>
                    <a:pt x="3354" y="5890"/>
                    <a:pt x="3653" y="5909"/>
                    <a:pt x="3917" y="5909"/>
                  </a:cubicBezTo>
                  <a:cubicBezTo>
                    <a:pt x="5684" y="5909"/>
                    <a:pt x="5854" y="5048"/>
                    <a:pt x="6232" y="4273"/>
                  </a:cubicBezTo>
                  <a:cubicBezTo>
                    <a:pt x="6643" y="3360"/>
                    <a:pt x="6323" y="1192"/>
                    <a:pt x="4177" y="416"/>
                  </a:cubicBezTo>
                  <a:cubicBezTo>
                    <a:pt x="3258" y="93"/>
                    <a:pt x="2577" y="1"/>
                    <a:pt x="2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414075" y="1083250"/>
              <a:ext cx="159225" cy="55175"/>
            </a:xfrm>
            <a:custGeom>
              <a:avLst/>
              <a:gdLst/>
              <a:ahLst/>
              <a:cxnLst/>
              <a:rect l="l" t="t" r="r" b="b"/>
              <a:pathLst>
                <a:path w="6369" h="2207" extrusionOk="0">
                  <a:moveTo>
                    <a:pt x="6369" y="1"/>
                  </a:moveTo>
                  <a:lnTo>
                    <a:pt x="6369" y="1"/>
                  </a:lnTo>
                  <a:cubicBezTo>
                    <a:pt x="5912" y="275"/>
                    <a:pt x="5410" y="503"/>
                    <a:pt x="4862" y="617"/>
                  </a:cubicBezTo>
                  <a:cubicBezTo>
                    <a:pt x="4451" y="709"/>
                    <a:pt x="4050" y="756"/>
                    <a:pt x="3649" y="756"/>
                  </a:cubicBezTo>
                  <a:cubicBezTo>
                    <a:pt x="3159" y="756"/>
                    <a:pt x="2671" y="687"/>
                    <a:pt x="2169" y="548"/>
                  </a:cubicBezTo>
                  <a:cubicBezTo>
                    <a:pt x="2100" y="526"/>
                    <a:pt x="2009" y="503"/>
                    <a:pt x="1918" y="457"/>
                  </a:cubicBezTo>
                  <a:cubicBezTo>
                    <a:pt x="1564" y="693"/>
                    <a:pt x="1122" y="830"/>
                    <a:pt x="594" y="830"/>
                  </a:cubicBezTo>
                  <a:cubicBezTo>
                    <a:pt x="407" y="830"/>
                    <a:pt x="209" y="813"/>
                    <a:pt x="0" y="777"/>
                  </a:cubicBezTo>
                  <a:lnTo>
                    <a:pt x="0" y="800"/>
                  </a:lnTo>
                  <a:cubicBezTo>
                    <a:pt x="0" y="800"/>
                    <a:pt x="388" y="1827"/>
                    <a:pt x="3013" y="2146"/>
                  </a:cubicBezTo>
                  <a:cubicBezTo>
                    <a:pt x="3354" y="2188"/>
                    <a:pt x="3653" y="2207"/>
                    <a:pt x="3917" y="2207"/>
                  </a:cubicBezTo>
                  <a:cubicBezTo>
                    <a:pt x="5684" y="2207"/>
                    <a:pt x="5854" y="1346"/>
                    <a:pt x="6232" y="571"/>
                  </a:cubicBezTo>
                  <a:cubicBezTo>
                    <a:pt x="6300" y="412"/>
                    <a:pt x="6346" y="206"/>
                    <a:pt x="63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7709900" y="795075"/>
              <a:ext cx="849125" cy="325300"/>
            </a:xfrm>
            <a:custGeom>
              <a:avLst/>
              <a:gdLst/>
              <a:ahLst/>
              <a:cxnLst/>
              <a:rect l="l" t="t" r="r" b="b"/>
              <a:pathLst>
                <a:path w="33965" h="13012" extrusionOk="0">
                  <a:moveTo>
                    <a:pt x="6255" y="1"/>
                  </a:moveTo>
                  <a:lnTo>
                    <a:pt x="1" y="1119"/>
                  </a:lnTo>
                  <a:lnTo>
                    <a:pt x="4680" y="5479"/>
                  </a:lnTo>
                  <a:lnTo>
                    <a:pt x="29354" y="13011"/>
                  </a:lnTo>
                  <a:cubicBezTo>
                    <a:pt x="29354" y="13011"/>
                    <a:pt x="33965" y="11185"/>
                    <a:pt x="31043" y="7510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7709350" y="795075"/>
              <a:ext cx="797200" cy="225425"/>
            </a:xfrm>
            <a:custGeom>
              <a:avLst/>
              <a:gdLst/>
              <a:ahLst/>
              <a:cxnLst/>
              <a:rect l="l" t="t" r="r" b="b"/>
              <a:pathLst>
                <a:path w="31888" h="9017" extrusionOk="0">
                  <a:moveTo>
                    <a:pt x="6277" y="1"/>
                  </a:moveTo>
                  <a:lnTo>
                    <a:pt x="0" y="1119"/>
                  </a:lnTo>
                  <a:lnTo>
                    <a:pt x="753" y="1804"/>
                  </a:lnTo>
                  <a:lnTo>
                    <a:pt x="6597" y="754"/>
                  </a:lnTo>
                  <a:lnTo>
                    <a:pt x="31385" y="8264"/>
                  </a:lnTo>
                  <a:cubicBezTo>
                    <a:pt x="31590" y="8515"/>
                    <a:pt x="31750" y="8766"/>
                    <a:pt x="31887" y="9017"/>
                  </a:cubicBezTo>
                  <a:cubicBezTo>
                    <a:pt x="31750" y="8560"/>
                    <a:pt x="31499" y="8058"/>
                    <a:pt x="31065" y="7510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7715050" y="828175"/>
              <a:ext cx="788625" cy="292200"/>
            </a:xfrm>
            <a:custGeom>
              <a:avLst/>
              <a:gdLst/>
              <a:ahLst/>
              <a:cxnLst/>
              <a:rect l="l" t="t" r="r" b="b"/>
              <a:pathLst>
                <a:path w="31545" h="11688" extrusionOk="0">
                  <a:moveTo>
                    <a:pt x="0" y="1"/>
                  </a:moveTo>
                  <a:lnTo>
                    <a:pt x="4474" y="4155"/>
                  </a:lnTo>
                  <a:lnTo>
                    <a:pt x="29148" y="11687"/>
                  </a:lnTo>
                  <a:cubicBezTo>
                    <a:pt x="29148" y="11687"/>
                    <a:pt x="30883" y="11003"/>
                    <a:pt x="31545" y="96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7709350" y="795075"/>
              <a:ext cx="194025" cy="136975"/>
            </a:xfrm>
            <a:custGeom>
              <a:avLst/>
              <a:gdLst/>
              <a:ahLst/>
              <a:cxnLst/>
              <a:rect l="l" t="t" r="r" b="b"/>
              <a:pathLst>
                <a:path w="7761" h="5479" extrusionOk="0">
                  <a:moveTo>
                    <a:pt x="6277" y="1"/>
                  </a:moveTo>
                  <a:lnTo>
                    <a:pt x="0" y="1119"/>
                  </a:lnTo>
                  <a:lnTo>
                    <a:pt x="4679" y="5479"/>
                  </a:lnTo>
                  <a:cubicBezTo>
                    <a:pt x="7007" y="4908"/>
                    <a:pt x="5798" y="2808"/>
                    <a:pt x="5798" y="2808"/>
                  </a:cubicBezTo>
                  <a:cubicBezTo>
                    <a:pt x="7761" y="1987"/>
                    <a:pt x="6962" y="709"/>
                    <a:pt x="6323" y="24"/>
                  </a:cubicBezTo>
                  <a:lnTo>
                    <a:pt x="6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7709350" y="809925"/>
              <a:ext cx="86175" cy="57650"/>
            </a:xfrm>
            <a:custGeom>
              <a:avLst/>
              <a:gdLst/>
              <a:ahLst/>
              <a:cxnLst/>
              <a:rect l="l" t="t" r="r" b="b"/>
              <a:pathLst>
                <a:path w="3447" h="2306" extrusionOk="0">
                  <a:moveTo>
                    <a:pt x="3013" y="0"/>
                  </a:moveTo>
                  <a:lnTo>
                    <a:pt x="0" y="525"/>
                  </a:lnTo>
                  <a:lnTo>
                    <a:pt x="1917" y="2306"/>
                  </a:lnTo>
                  <a:cubicBezTo>
                    <a:pt x="2579" y="2146"/>
                    <a:pt x="3310" y="1849"/>
                    <a:pt x="3424" y="1279"/>
                  </a:cubicBezTo>
                  <a:cubicBezTo>
                    <a:pt x="3447" y="1050"/>
                    <a:pt x="3241" y="503"/>
                    <a:pt x="3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040875" y="920075"/>
              <a:ext cx="226575" cy="95750"/>
            </a:xfrm>
            <a:custGeom>
              <a:avLst/>
              <a:gdLst/>
              <a:ahLst/>
              <a:cxnLst/>
              <a:rect l="l" t="t" r="r" b="b"/>
              <a:pathLst>
                <a:path w="9063" h="3830" extrusionOk="0">
                  <a:moveTo>
                    <a:pt x="1947" y="1"/>
                  </a:moveTo>
                  <a:cubicBezTo>
                    <a:pt x="1018" y="1"/>
                    <a:pt x="372" y="207"/>
                    <a:pt x="252" y="616"/>
                  </a:cubicBezTo>
                  <a:cubicBezTo>
                    <a:pt x="1" y="1392"/>
                    <a:pt x="1735" y="2602"/>
                    <a:pt x="4109" y="3309"/>
                  </a:cubicBezTo>
                  <a:cubicBezTo>
                    <a:pt x="5231" y="3658"/>
                    <a:pt x="6301" y="3830"/>
                    <a:pt x="7138" y="3830"/>
                  </a:cubicBezTo>
                  <a:cubicBezTo>
                    <a:pt x="8055" y="3830"/>
                    <a:pt x="8692" y="3624"/>
                    <a:pt x="8811" y="3218"/>
                  </a:cubicBezTo>
                  <a:cubicBezTo>
                    <a:pt x="9062" y="2442"/>
                    <a:pt x="7328" y="1232"/>
                    <a:pt x="4954" y="502"/>
                  </a:cubicBezTo>
                  <a:cubicBezTo>
                    <a:pt x="3841" y="167"/>
                    <a:pt x="2780" y="1"/>
                    <a:pt x="194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8032900" y="908175"/>
              <a:ext cx="226550" cy="95750"/>
            </a:xfrm>
            <a:custGeom>
              <a:avLst/>
              <a:gdLst/>
              <a:ahLst/>
              <a:cxnLst/>
              <a:rect l="l" t="t" r="r" b="b"/>
              <a:pathLst>
                <a:path w="9062" h="3830" extrusionOk="0">
                  <a:moveTo>
                    <a:pt x="1924" y="1"/>
                  </a:moveTo>
                  <a:cubicBezTo>
                    <a:pt x="1007" y="1"/>
                    <a:pt x="370" y="207"/>
                    <a:pt x="251" y="613"/>
                  </a:cubicBezTo>
                  <a:cubicBezTo>
                    <a:pt x="0" y="1389"/>
                    <a:pt x="1735" y="2598"/>
                    <a:pt x="4109" y="3329"/>
                  </a:cubicBezTo>
                  <a:cubicBezTo>
                    <a:pt x="5221" y="3664"/>
                    <a:pt x="6282" y="3830"/>
                    <a:pt x="7116" y="3830"/>
                  </a:cubicBezTo>
                  <a:cubicBezTo>
                    <a:pt x="8044" y="3830"/>
                    <a:pt x="8690" y="3624"/>
                    <a:pt x="8811" y="3215"/>
                  </a:cubicBezTo>
                  <a:cubicBezTo>
                    <a:pt x="9062" y="2439"/>
                    <a:pt x="7327" y="1229"/>
                    <a:pt x="4953" y="521"/>
                  </a:cubicBezTo>
                  <a:cubicBezTo>
                    <a:pt x="3831" y="173"/>
                    <a:pt x="2761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8378700" y="957450"/>
              <a:ext cx="140975" cy="175500"/>
            </a:xfrm>
            <a:custGeom>
              <a:avLst/>
              <a:gdLst/>
              <a:ahLst/>
              <a:cxnLst/>
              <a:rect l="l" t="t" r="r" b="b"/>
              <a:pathLst>
                <a:path w="5639" h="7020" extrusionOk="0">
                  <a:moveTo>
                    <a:pt x="1461" y="262"/>
                  </a:moveTo>
                  <a:lnTo>
                    <a:pt x="1552" y="354"/>
                  </a:lnTo>
                  <a:cubicBezTo>
                    <a:pt x="1552" y="354"/>
                    <a:pt x="1564" y="342"/>
                    <a:pt x="1588" y="323"/>
                  </a:cubicBezTo>
                  <a:lnTo>
                    <a:pt x="1588" y="323"/>
                  </a:lnTo>
                  <a:cubicBezTo>
                    <a:pt x="1547" y="302"/>
                    <a:pt x="1505" y="281"/>
                    <a:pt x="1461" y="262"/>
                  </a:cubicBezTo>
                  <a:close/>
                  <a:moveTo>
                    <a:pt x="2700" y="0"/>
                  </a:moveTo>
                  <a:cubicBezTo>
                    <a:pt x="2058" y="0"/>
                    <a:pt x="1697" y="238"/>
                    <a:pt x="1588" y="323"/>
                  </a:cubicBezTo>
                  <a:lnTo>
                    <a:pt x="1588" y="323"/>
                  </a:lnTo>
                  <a:cubicBezTo>
                    <a:pt x="3647" y="1409"/>
                    <a:pt x="2500" y="5756"/>
                    <a:pt x="234" y="5756"/>
                  </a:cubicBezTo>
                  <a:cubicBezTo>
                    <a:pt x="157" y="5756"/>
                    <a:pt x="79" y="5751"/>
                    <a:pt x="0" y="5740"/>
                  </a:cubicBezTo>
                  <a:lnTo>
                    <a:pt x="0" y="5786"/>
                  </a:lnTo>
                  <a:cubicBezTo>
                    <a:pt x="0" y="5786"/>
                    <a:pt x="183" y="6996"/>
                    <a:pt x="2306" y="7018"/>
                  </a:cubicBezTo>
                  <a:cubicBezTo>
                    <a:pt x="2344" y="7019"/>
                    <a:pt x="2381" y="7020"/>
                    <a:pt x="2419" y="7020"/>
                  </a:cubicBezTo>
                  <a:cubicBezTo>
                    <a:pt x="4437" y="7020"/>
                    <a:pt x="4688" y="5811"/>
                    <a:pt x="5159" y="4667"/>
                  </a:cubicBezTo>
                  <a:cubicBezTo>
                    <a:pt x="5615" y="3503"/>
                    <a:pt x="5638" y="924"/>
                    <a:pt x="3972" y="262"/>
                  </a:cubicBezTo>
                  <a:cubicBezTo>
                    <a:pt x="3465" y="68"/>
                    <a:pt x="3042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8415225" y="96400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0" y="0"/>
                  </a:moveTo>
                  <a:lnTo>
                    <a:pt x="91" y="92"/>
                  </a:lnTo>
                  <a:cubicBezTo>
                    <a:pt x="91" y="92"/>
                    <a:pt x="91" y="69"/>
                    <a:pt x="114" y="69"/>
                  </a:cubicBezTo>
                  <a:cubicBezTo>
                    <a:pt x="91" y="46"/>
                    <a:pt x="46" y="23"/>
                    <a:pt x="0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8378700" y="957650"/>
              <a:ext cx="114150" cy="167325"/>
            </a:xfrm>
            <a:custGeom>
              <a:avLst/>
              <a:gdLst/>
              <a:ahLst/>
              <a:cxnLst/>
              <a:rect l="l" t="t" r="r" b="b"/>
              <a:pathLst>
                <a:path w="4566" h="6693" extrusionOk="0">
                  <a:moveTo>
                    <a:pt x="2701" y="0"/>
                  </a:moveTo>
                  <a:cubicBezTo>
                    <a:pt x="2066" y="0"/>
                    <a:pt x="1691" y="226"/>
                    <a:pt x="1575" y="323"/>
                  </a:cubicBezTo>
                  <a:cubicBezTo>
                    <a:pt x="3649" y="1404"/>
                    <a:pt x="2503" y="5748"/>
                    <a:pt x="239" y="5748"/>
                  </a:cubicBezTo>
                  <a:cubicBezTo>
                    <a:pt x="160" y="5748"/>
                    <a:pt x="81" y="5743"/>
                    <a:pt x="0" y="5732"/>
                  </a:cubicBezTo>
                  <a:lnTo>
                    <a:pt x="0" y="5778"/>
                  </a:lnTo>
                  <a:cubicBezTo>
                    <a:pt x="0" y="5778"/>
                    <a:pt x="91" y="6280"/>
                    <a:pt x="731" y="6668"/>
                  </a:cubicBezTo>
                  <a:cubicBezTo>
                    <a:pt x="890" y="6668"/>
                    <a:pt x="1050" y="6691"/>
                    <a:pt x="1233" y="6691"/>
                  </a:cubicBezTo>
                  <a:cubicBezTo>
                    <a:pt x="1271" y="6692"/>
                    <a:pt x="1309" y="6692"/>
                    <a:pt x="1346" y="6692"/>
                  </a:cubicBezTo>
                  <a:cubicBezTo>
                    <a:pt x="3365" y="6692"/>
                    <a:pt x="3638" y="5483"/>
                    <a:pt x="4086" y="4340"/>
                  </a:cubicBezTo>
                  <a:cubicBezTo>
                    <a:pt x="4520" y="3221"/>
                    <a:pt x="4565" y="779"/>
                    <a:pt x="3082" y="26"/>
                  </a:cubicBezTo>
                  <a:cubicBezTo>
                    <a:pt x="2946" y="8"/>
                    <a:pt x="2819" y="0"/>
                    <a:pt x="270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8378700" y="1057575"/>
              <a:ext cx="133550" cy="75375"/>
            </a:xfrm>
            <a:custGeom>
              <a:avLst/>
              <a:gdLst/>
              <a:ahLst/>
              <a:cxnLst/>
              <a:rect l="l" t="t" r="r" b="b"/>
              <a:pathLst>
                <a:path w="5342" h="3015" extrusionOk="0">
                  <a:moveTo>
                    <a:pt x="5341" y="1"/>
                  </a:moveTo>
                  <a:cubicBezTo>
                    <a:pt x="4496" y="604"/>
                    <a:pt x="3599" y="960"/>
                    <a:pt x="2718" y="960"/>
                  </a:cubicBezTo>
                  <a:cubicBezTo>
                    <a:pt x="2434" y="960"/>
                    <a:pt x="2151" y="923"/>
                    <a:pt x="1872" y="845"/>
                  </a:cubicBezTo>
                  <a:cubicBezTo>
                    <a:pt x="1469" y="1389"/>
                    <a:pt x="906" y="1755"/>
                    <a:pt x="262" y="1755"/>
                  </a:cubicBezTo>
                  <a:cubicBezTo>
                    <a:pt x="176" y="1755"/>
                    <a:pt x="89" y="1749"/>
                    <a:pt x="0" y="1735"/>
                  </a:cubicBezTo>
                  <a:lnTo>
                    <a:pt x="0" y="1781"/>
                  </a:lnTo>
                  <a:cubicBezTo>
                    <a:pt x="0" y="1781"/>
                    <a:pt x="183" y="2991"/>
                    <a:pt x="2306" y="3013"/>
                  </a:cubicBezTo>
                  <a:cubicBezTo>
                    <a:pt x="2344" y="3014"/>
                    <a:pt x="2381" y="3015"/>
                    <a:pt x="2419" y="3015"/>
                  </a:cubicBezTo>
                  <a:cubicBezTo>
                    <a:pt x="4437" y="3015"/>
                    <a:pt x="4688" y="1806"/>
                    <a:pt x="5159" y="662"/>
                  </a:cubicBezTo>
                  <a:cubicBezTo>
                    <a:pt x="5227" y="480"/>
                    <a:pt x="5296" y="252"/>
                    <a:pt x="534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5" name="Google Shape;565;p14"/>
          <p:cNvSpPr txBox="1">
            <a:spLocks noGrp="1"/>
          </p:cNvSpPr>
          <p:nvPr>
            <p:ph type="title"/>
          </p:nvPr>
        </p:nvSpPr>
        <p:spPr>
          <a:xfrm>
            <a:off x="2770950" y="1759100"/>
            <a:ext cx="3602100" cy="12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4"/>
          <p:cNvSpPr txBox="1">
            <a:spLocks noGrp="1"/>
          </p:cNvSpPr>
          <p:nvPr>
            <p:ph type="subTitle" idx="1"/>
          </p:nvPr>
        </p:nvSpPr>
        <p:spPr>
          <a:xfrm>
            <a:off x="2770950" y="3116100"/>
            <a:ext cx="3602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1_1_1"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27"/>
          <p:cNvSpPr txBox="1">
            <a:spLocks noGrp="1"/>
          </p:cNvSpPr>
          <p:nvPr>
            <p:ph type="title"/>
          </p:nvPr>
        </p:nvSpPr>
        <p:spPr>
          <a:xfrm>
            <a:off x="4683000" y="2570838"/>
            <a:ext cx="374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6" name="Google Shape;1206;p27"/>
          <p:cNvSpPr txBox="1">
            <a:spLocks noGrp="1"/>
          </p:cNvSpPr>
          <p:nvPr>
            <p:ph type="title" idx="2" hasCustomPrompt="1"/>
          </p:nvPr>
        </p:nvSpPr>
        <p:spPr>
          <a:xfrm>
            <a:off x="5931000" y="1665913"/>
            <a:ext cx="1251900" cy="5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07" name="Google Shape;1207;p27"/>
          <p:cNvSpPr txBox="1">
            <a:spLocks noGrp="1"/>
          </p:cNvSpPr>
          <p:nvPr>
            <p:ph type="subTitle" idx="1"/>
          </p:nvPr>
        </p:nvSpPr>
        <p:spPr>
          <a:xfrm>
            <a:off x="4683000" y="3412638"/>
            <a:ext cx="3747900" cy="3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8" name="Google Shape;1208;p27"/>
          <p:cNvSpPr/>
          <p:nvPr/>
        </p:nvSpPr>
        <p:spPr>
          <a:xfrm rot="5400000" flipH="1">
            <a:off x="563257" y="-1195437"/>
            <a:ext cx="2973563" cy="4732911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7"/>
          <p:cNvSpPr/>
          <p:nvPr/>
        </p:nvSpPr>
        <p:spPr>
          <a:xfrm flipH="1">
            <a:off x="6240099" y="2704700"/>
            <a:ext cx="2944997" cy="2915246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7"/>
          <p:cNvSpPr/>
          <p:nvPr/>
        </p:nvSpPr>
        <p:spPr>
          <a:xfrm rot="9705403" flipH="1">
            <a:off x="-1171821" y="823931"/>
            <a:ext cx="2046896" cy="4102237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7"/>
          <p:cNvSpPr/>
          <p:nvPr/>
        </p:nvSpPr>
        <p:spPr>
          <a:xfrm rot="-1191528" flipH="1">
            <a:off x="7414031" y="-1558000"/>
            <a:ext cx="2229455" cy="5290800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7"/>
          <p:cNvSpPr/>
          <p:nvPr/>
        </p:nvSpPr>
        <p:spPr>
          <a:xfrm rot="-7683222" flipH="1">
            <a:off x="-106794" y="-4020508"/>
            <a:ext cx="2229643" cy="5291247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4"/>
          <p:cNvSpPr/>
          <p:nvPr/>
        </p:nvSpPr>
        <p:spPr>
          <a:xfrm rot="-10021120">
            <a:off x="-1142978" y="-1784206"/>
            <a:ext cx="3959628" cy="6302395"/>
          </a:xfrm>
          <a:custGeom>
            <a:avLst/>
            <a:gdLst/>
            <a:ahLst/>
            <a:cxnLst/>
            <a:rect l="l" t="t" r="r" b="b"/>
            <a:pathLst>
              <a:path w="76579" h="121888" extrusionOk="0">
                <a:moveTo>
                  <a:pt x="76579" y="1"/>
                </a:moveTo>
                <a:cubicBezTo>
                  <a:pt x="61514" y="982"/>
                  <a:pt x="48435" y="15864"/>
                  <a:pt x="45331" y="29788"/>
                </a:cubicBezTo>
                <a:cubicBezTo>
                  <a:pt x="43094" y="39694"/>
                  <a:pt x="45126" y="48642"/>
                  <a:pt x="46518" y="58365"/>
                </a:cubicBezTo>
                <a:cubicBezTo>
                  <a:pt x="47340" y="63912"/>
                  <a:pt x="48070" y="68865"/>
                  <a:pt x="43574" y="73019"/>
                </a:cubicBezTo>
                <a:cubicBezTo>
                  <a:pt x="32070" y="83633"/>
                  <a:pt x="13992" y="82514"/>
                  <a:pt x="4268" y="96529"/>
                </a:cubicBezTo>
                <a:cubicBezTo>
                  <a:pt x="183" y="102441"/>
                  <a:pt x="0" y="108855"/>
                  <a:pt x="2009" y="115565"/>
                </a:cubicBezTo>
                <a:cubicBezTo>
                  <a:pt x="2579" y="117528"/>
                  <a:pt x="3538" y="119697"/>
                  <a:pt x="4291" y="121888"/>
                </a:cubicBezTo>
                <a:lnTo>
                  <a:pt x="72927" y="121888"/>
                </a:lnTo>
                <a:cubicBezTo>
                  <a:pt x="74936" y="121888"/>
                  <a:pt x="76579" y="120244"/>
                  <a:pt x="76579" y="118259"/>
                </a:cubicBezTo>
                <a:lnTo>
                  <a:pt x="76579" y="47340"/>
                </a:lnTo>
                <a:lnTo>
                  <a:pt x="76579" y="24675"/>
                </a:lnTo>
                <a:lnTo>
                  <a:pt x="76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4"/>
          <p:cNvSpPr/>
          <p:nvPr/>
        </p:nvSpPr>
        <p:spPr>
          <a:xfrm rot="10145167">
            <a:off x="4437714" y="-1329256"/>
            <a:ext cx="4908668" cy="4859080"/>
          </a:xfrm>
          <a:custGeom>
            <a:avLst/>
            <a:gdLst/>
            <a:ahLst/>
            <a:cxnLst/>
            <a:rect l="l" t="t" r="r" b="b"/>
            <a:pathLst>
              <a:path w="94931" h="93972" extrusionOk="0">
                <a:moveTo>
                  <a:pt x="0" y="0"/>
                </a:moveTo>
                <a:lnTo>
                  <a:pt x="0" y="90343"/>
                </a:lnTo>
                <a:cubicBezTo>
                  <a:pt x="0" y="92328"/>
                  <a:pt x="1644" y="93972"/>
                  <a:pt x="3652" y="93972"/>
                </a:cubicBezTo>
                <a:lnTo>
                  <a:pt x="93356" y="93972"/>
                </a:lnTo>
                <a:cubicBezTo>
                  <a:pt x="93333" y="93903"/>
                  <a:pt x="93310" y="93835"/>
                  <a:pt x="93287" y="93766"/>
                </a:cubicBezTo>
                <a:cubicBezTo>
                  <a:pt x="91667" y="88151"/>
                  <a:pt x="94931" y="82148"/>
                  <a:pt x="93926" y="76625"/>
                </a:cubicBezTo>
                <a:cubicBezTo>
                  <a:pt x="92808" y="70599"/>
                  <a:pt x="88015" y="66079"/>
                  <a:pt x="83062" y="62907"/>
                </a:cubicBezTo>
                <a:cubicBezTo>
                  <a:pt x="77529" y="59358"/>
                  <a:pt x="71634" y="58439"/>
                  <a:pt x="65587" y="58439"/>
                </a:cubicBezTo>
                <a:cubicBezTo>
                  <a:pt x="59099" y="58439"/>
                  <a:pt x="52437" y="59497"/>
                  <a:pt x="45859" y="59497"/>
                </a:cubicBezTo>
                <a:cubicBezTo>
                  <a:pt x="41851" y="59497"/>
                  <a:pt x="37874" y="59104"/>
                  <a:pt x="33987" y="57839"/>
                </a:cubicBezTo>
                <a:cubicBezTo>
                  <a:pt x="15362" y="51768"/>
                  <a:pt x="16937" y="34832"/>
                  <a:pt x="12189" y="18991"/>
                </a:cubicBezTo>
                <a:cubicBezTo>
                  <a:pt x="10021" y="11732"/>
                  <a:pt x="5729" y="4953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4"/>
          <p:cNvSpPr/>
          <p:nvPr/>
        </p:nvSpPr>
        <p:spPr>
          <a:xfrm rot="7140305" flipH="1">
            <a:off x="-847508" y="2363773"/>
            <a:ext cx="2047022" cy="3500714"/>
          </a:xfrm>
          <a:custGeom>
            <a:avLst/>
            <a:gdLst/>
            <a:ahLst/>
            <a:cxnLst/>
            <a:rect l="l" t="t" r="r" b="b"/>
            <a:pathLst>
              <a:path w="50947" h="87127" extrusionOk="0">
                <a:moveTo>
                  <a:pt x="579" y="1"/>
                </a:moveTo>
                <a:lnTo>
                  <a:pt x="1" y="59"/>
                </a:lnTo>
                <a:cubicBezTo>
                  <a:pt x="59" y="622"/>
                  <a:pt x="145" y="1229"/>
                  <a:pt x="261" y="1822"/>
                </a:cubicBezTo>
                <a:lnTo>
                  <a:pt x="839" y="1706"/>
                </a:lnTo>
                <a:cubicBezTo>
                  <a:pt x="723" y="1128"/>
                  <a:pt x="637" y="550"/>
                  <a:pt x="579" y="1"/>
                </a:cubicBezTo>
                <a:close/>
                <a:moveTo>
                  <a:pt x="1243" y="3396"/>
                </a:moveTo>
                <a:lnTo>
                  <a:pt x="680" y="3555"/>
                </a:lnTo>
                <a:cubicBezTo>
                  <a:pt x="839" y="4104"/>
                  <a:pt x="1027" y="4682"/>
                  <a:pt x="1229" y="5246"/>
                </a:cubicBezTo>
                <a:lnTo>
                  <a:pt x="1778" y="5044"/>
                </a:lnTo>
                <a:cubicBezTo>
                  <a:pt x="1576" y="4495"/>
                  <a:pt x="1402" y="3931"/>
                  <a:pt x="1243" y="3396"/>
                </a:cubicBezTo>
                <a:close/>
                <a:moveTo>
                  <a:pt x="2428" y="6662"/>
                </a:moveTo>
                <a:lnTo>
                  <a:pt x="1879" y="6893"/>
                </a:lnTo>
                <a:cubicBezTo>
                  <a:pt x="2110" y="7428"/>
                  <a:pt x="2370" y="7962"/>
                  <a:pt x="2645" y="8497"/>
                </a:cubicBezTo>
                <a:lnTo>
                  <a:pt x="3165" y="8237"/>
                </a:lnTo>
                <a:cubicBezTo>
                  <a:pt x="2905" y="7702"/>
                  <a:pt x="2645" y="7182"/>
                  <a:pt x="2428" y="6662"/>
                </a:cubicBezTo>
                <a:close/>
                <a:moveTo>
                  <a:pt x="30216" y="8717"/>
                </a:moveTo>
                <a:cubicBezTo>
                  <a:pt x="29886" y="8717"/>
                  <a:pt x="29549" y="8746"/>
                  <a:pt x="29216" y="8800"/>
                </a:cubicBezTo>
                <a:lnTo>
                  <a:pt x="29303" y="9378"/>
                </a:lnTo>
                <a:cubicBezTo>
                  <a:pt x="29603" y="9326"/>
                  <a:pt x="29899" y="9300"/>
                  <a:pt x="30187" y="9300"/>
                </a:cubicBezTo>
                <a:cubicBezTo>
                  <a:pt x="30454" y="9300"/>
                  <a:pt x="30714" y="9322"/>
                  <a:pt x="30964" y="9364"/>
                </a:cubicBezTo>
                <a:lnTo>
                  <a:pt x="31051" y="8786"/>
                </a:lnTo>
                <a:cubicBezTo>
                  <a:pt x="30783" y="8739"/>
                  <a:pt x="30502" y="8717"/>
                  <a:pt x="30216" y="8717"/>
                </a:cubicBezTo>
                <a:close/>
                <a:moveTo>
                  <a:pt x="27468" y="9349"/>
                </a:moveTo>
                <a:cubicBezTo>
                  <a:pt x="26933" y="9580"/>
                  <a:pt x="26413" y="9884"/>
                  <a:pt x="25893" y="10260"/>
                </a:cubicBezTo>
                <a:lnTo>
                  <a:pt x="26240" y="10736"/>
                </a:lnTo>
                <a:cubicBezTo>
                  <a:pt x="26716" y="10390"/>
                  <a:pt x="27208" y="10101"/>
                  <a:pt x="27713" y="9884"/>
                </a:cubicBezTo>
                <a:lnTo>
                  <a:pt x="27468" y="9349"/>
                </a:lnTo>
                <a:close/>
                <a:moveTo>
                  <a:pt x="32799" y="9450"/>
                </a:moveTo>
                <a:lnTo>
                  <a:pt x="32467" y="9942"/>
                </a:lnTo>
                <a:cubicBezTo>
                  <a:pt x="32929" y="10245"/>
                  <a:pt x="33291" y="10650"/>
                  <a:pt x="33536" y="11127"/>
                </a:cubicBezTo>
                <a:lnTo>
                  <a:pt x="34056" y="10852"/>
                </a:lnTo>
                <a:cubicBezTo>
                  <a:pt x="33767" y="10288"/>
                  <a:pt x="33334" y="9812"/>
                  <a:pt x="32799" y="9450"/>
                </a:cubicBezTo>
                <a:close/>
                <a:moveTo>
                  <a:pt x="4003" y="9754"/>
                </a:moveTo>
                <a:lnTo>
                  <a:pt x="3497" y="10057"/>
                </a:lnTo>
                <a:cubicBezTo>
                  <a:pt x="3786" y="10563"/>
                  <a:pt x="4104" y="11069"/>
                  <a:pt x="4437" y="11560"/>
                </a:cubicBezTo>
                <a:lnTo>
                  <a:pt x="4928" y="11228"/>
                </a:lnTo>
                <a:cubicBezTo>
                  <a:pt x="4596" y="10751"/>
                  <a:pt x="4292" y="10245"/>
                  <a:pt x="4003" y="9754"/>
                </a:cubicBezTo>
                <a:close/>
                <a:moveTo>
                  <a:pt x="24535" y="11430"/>
                </a:moveTo>
                <a:cubicBezTo>
                  <a:pt x="24289" y="11676"/>
                  <a:pt x="24058" y="11921"/>
                  <a:pt x="23827" y="12196"/>
                </a:cubicBezTo>
                <a:cubicBezTo>
                  <a:pt x="23668" y="12384"/>
                  <a:pt x="23509" y="12586"/>
                  <a:pt x="23350" y="12774"/>
                </a:cubicBezTo>
                <a:lnTo>
                  <a:pt x="23812" y="13149"/>
                </a:lnTo>
                <a:cubicBezTo>
                  <a:pt x="23971" y="12947"/>
                  <a:pt x="24116" y="12759"/>
                  <a:pt x="24275" y="12571"/>
                </a:cubicBezTo>
                <a:cubicBezTo>
                  <a:pt x="24491" y="12311"/>
                  <a:pt x="24723" y="12066"/>
                  <a:pt x="24954" y="11849"/>
                </a:cubicBezTo>
                <a:lnTo>
                  <a:pt x="24535" y="11430"/>
                </a:lnTo>
                <a:close/>
                <a:moveTo>
                  <a:pt x="5925" y="12658"/>
                </a:moveTo>
                <a:lnTo>
                  <a:pt x="5448" y="13005"/>
                </a:lnTo>
                <a:cubicBezTo>
                  <a:pt x="5809" y="13482"/>
                  <a:pt x="6170" y="13944"/>
                  <a:pt x="6546" y="14406"/>
                </a:cubicBezTo>
                <a:lnTo>
                  <a:pt x="7008" y="14031"/>
                </a:lnTo>
                <a:cubicBezTo>
                  <a:pt x="6633" y="13583"/>
                  <a:pt x="6272" y="13120"/>
                  <a:pt x="5925" y="12658"/>
                </a:cubicBezTo>
                <a:close/>
                <a:moveTo>
                  <a:pt x="33897" y="12687"/>
                </a:moveTo>
                <a:lnTo>
                  <a:pt x="33897" y="12745"/>
                </a:lnTo>
                <a:cubicBezTo>
                  <a:pt x="33897" y="13236"/>
                  <a:pt x="33811" y="13771"/>
                  <a:pt x="33637" y="14320"/>
                </a:cubicBezTo>
                <a:lnTo>
                  <a:pt x="34186" y="14508"/>
                </a:lnTo>
                <a:cubicBezTo>
                  <a:pt x="34389" y="13901"/>
                  <a:pt x="34490" y="13308"/>
                  <a:pt x="34490" y="12745"/>
                </a:cubicBezTo>
                <a:lnTo>
                  <a:pt x="34490" y="12687"/>
                </a:lnTo>
                <a:close/>
                <a:moveTo>
                  <a:pt x="22310" y="14219"/>
                </a:moveTo>
                <a:cubicBezTo>
                  <a:pt x="21977" y="14724"/>
                  <a:pt x="21659" y="15244"/>
                  <a:pt x="21399" y="15750"/>
                </a:cubicBezTo>
                <a:lnTo>
                  <a:pt x="21905" y="16025"/>
                </a:lnTo>
                <a:cubicBezTo>
                  <a:pt x="22180" y="15533"/>
                  <a:pt x="22469" y="15028"/>
                  <a:pt x="22801" y="14551"/>
                </a:cubicBezTo>
                <a:lnTo>
                  <a:pt x="22310" y="14219"/>
                </a:lnTo>
                <a:close/>
                <a:moveTo>
                  <a:pt x="8150" y="15331"/>
                </a:moveTo>
                <a:lnTo>
                  <a:pt x="7731" y="15736"/>
                </a:lnTo>
                <a:cubicBezTo>
                  <a:pt x="8135" y="16169"/>
                  <a:pt x="8554" y="16588"/>
                  <a:pt x="8973" y="16993"/>
                </a:cubicBezTo>
                <a:lnTo>
                  <a:pt x="9378" y="16574"/>
                </a:lnTo>
                <a:cubicBezTo>
                  <a:pt x="8959" y="16169"/>
                  <a:pt x="8554" y="15765"/>
                  <a:pt x="8150" y="15331"/>
                </a:cubicBezTo>
                <a:close/>
                <a:moveTo>
                  <a:pt x="32929" y="15851"/>
                </a:moveTo>
                <a:cubicBezTo>
                  <a:pt x="32655" y="16328"/>
                  <a:pt x="32337" y="16790"/>
                  <a:pt x="31961" y="17267"/>
                </a:cubicBezTo>
                <a:lnTo>
                  <a:pt x="32409" y="17628"/>
                </a:lnTo>
                <a:cubicBezTo>
                  <a:pt x="32814" y="17137"/>
                  <a:pt x="33161" y="16646"/>
                  <a:pt x="33435" y="16155"/>
                </a:cubicBezTo>
                <a:lnTo>
                  <a:pt x="32929" y="15851"/>
                </a:lnTo>
                <a:close/>
                <a:moveTo>
                  <a:pt x="20634" y="17368"/>
                </a:moveTo>
                <a:cubicBezTo>
                  <a:pt x="20402" y="17932"/>
                  <a:pt x="20215" y="18495"/>
                  <a:pt x="20056" y="19059"/>
                </a:cubicBezTo>
                <a:lnTo>
                  <a:pt x="20634" y="19218"/>
                </a:lnTo>
                <a:cubicBezTo>
                  <a:pt x="20778" y="18683"/>
                  <a:pt x="20966" y="18134"/>
                  <a:pt x="21183" y="17585"/>
                </a:cubicBezTo>
                <a:lnTo>
                  <a:pt x="20634" y="17368"/>
                </a:lnTo>
                <a:close/>
                <a:moveTo>
                  <a:pt x="10678" y="17730"/>
                </a:moveTo>
                <a:lnTo>
                  <a:pt x="10303" y="18177"/>
                </a:lnTo>
                <a:cubicBezTo>
                  <a:pt x="10751" y="18568"/>
                  <a:pt x="11227" y="18929"/>
                  <a:pt x="11704" y="19276"/>
                </a:cubicBezTo>
                <a:lnTo>
                  <a:pt x="12037" y="18799"/>
                </a:lnTo>
                <a:cubicBezTo>
                  <a:pt x="11589" y="18466"/>
                  <a:pt x="11126" y="18105"/>
                  <a:pt x="10678" y="17730"/>
                </a:cubicBezTo>
                <a:close/>
                <a:moveTo>
                  <a:pt x="30791" y="18539"/>
                </a:moveTo>
                <a:cubicBezTo>
                  <a:pt x="30386" y="18958"/>
                  <a:pt x="29953" y="19333"/>
                  <a:pt x="29505" y="19680"/>
                </a:cubicBezTo>
                <a:lnTo>
                  <a:pt x="29881" y="20143"/>
                </a:lnTo>
                <a:cubicBezTo>
                  <a:pt x="30329" y="19781"/>
                  <a:pt x="30776" y="19391"/>
                  <a:pt x="31210" y="18958"/>
                </a:cubicBezTo>
                <a:lnTo>
                  <a:pt x="30791" y="18539"/>
                </a:lnTo>
                <a:close/>
                <a:moveTo>
                  <a:pt x="13481" y="19767"/>
                </a:moveTo>
                <a:lnTo>
                  <a:pt x="13164" y="20273"/>
                </a:lnTo>
                <a:cubicBezTo>
                  <a:pt x="13684" y="20590"/>
                  <a:pt x="14204" y="20879"/>
                  <a:pt x="14724" y="21154"/>
                </a:cubicBezTo>
                <a:lnTo>
                  <a:pt x="14984" y="20634"/>
                </a:lnTo>
                <a:cubicBezTo>
                  <a:pt x="14478" y="20374"/>
                  <a:pt x="13973" y="20085"/>
                  <a:pt x="13481" y="19767"/>
                </a:cubicBezTo>
                <a:close/>
                <a:moveTo>
                  <a:pt x="28103" y="20677"/>
                </a:moveTo>
                <a:cubicBezTo>
                  <a:pt x="27612" y="20981"/>
                  <a:pt x="27092" y="21241"/>
                  <a:pt x="26586" y="21472"/>
                </a:cubicBezTo>
                <a:lnTo>
                  <a:pt x="26818" y="22006"/>
                </a:lnTo>
                <a:cubicBezTo>
                  <a:pt x="27352" y="21775"/>
                  <a:pt x="27901" y="21486"/>
                  <a:pt x="28407" y="21168"/>
                </a:cubicBezTo>
                <a:lnTo>
                  <a:pt x="28103" y="20677"/>
                </a:lnTo>
                <a:close/>
                <a:moveTo>
                  <a:pt x="16559" y="21342"/>
                </a:moveTo>
                <a:lnTo>
                  <a:pt x="16342" y="21891"/>
                </a:lnTo>
                <a:cubicBezTo>
                  <a:pt x="16906" y="22122"/>
                  <a:pt x="17469" y="22310"/>
                  <a:pt x="18033" y="22469"/>
                </a:cubicBezTo>
                <a:lnTo>
                  <a:pt x="18192" y="21905"/>
                </a:lnTo>
                <a:cubicBezTo>
                  <a:pt x="17657" y="21746"/>
                  <a:pt x="17108" y="21558"/>
                  <a:pt x="16559" y="21342"/>
                </a:cubicBezTo>
                <a:close/>
                <a:moveTo>
                  <a:pt x="24968" y="22035"/>
                </a:moveTo>
                <a:cubicBezTo>
                  <a:pt x="24419" y="22180"/>
                  <a:pt x="23856" y="22295"/>
                  <a:pt x="23292" y="22368"/>
                </a:cubicBezTo>
                <a:lnTo>
                  <a:pt x="23364" y="22946"/>
                </a:lnTo>
                <a:cubicBezTo>
                  <a:pt x="23957" y="22873"/>
                  <a:pt x="24549" y="22758"/>
                  <a:pt x="25127" y="22599"/>
                </a:cubicBezTo>
                <a:lnTo>
                  <a:pt x="24968" y="22035"/>
                </a:lnTo>
                <a:close/>
                <a:moveTo>
                  <a:pt x="19709" y="20822"/>
                </a:moveTo>
                <a:cubicBezTo>
                  <a:pt x="19637" y="21356"/>
                  <a:pt x="19593" y="21891"/>
                  <a:pt x="19593" y="22397"/>
                </a:cubicBezTo>
                <a:cubicBezTo>
                  <a:pt x="19593" y="22469"/>
                  <a:pt x="19608" y="22541"/>
                  <a:pt x="19608" y="22628"/>
                </a:cubicBezTo>
                <a:lnTo>
                  <a:pt x="19810" y="22613"/>
                </a:lnTo>
                <a:lnTo>
                  <a:pt x="19781" y="22859"/>
                </a:lnTo>
                <a:cubicBezTo>
                  <a:pt x="20373" y="22960"/>
                  <a:pt x="20980" y="23018"/>
                  <a:pt x="21558" y="23032"/>
                </a:cubicBezTo>
                <a:lnTo>
                  <a:pt x="21573" y="22440"/>
                </a:lnTo>
                <a:cubicBezTo>
                  <a:pt x="21125" y="22425"/>
                  <a:pt x="20648" y="22382"/>
                  <a:pt x="20186" y="22324"/>
                </a:cubicBezTo>
                <a:cubicBezTo>
                  <a:pt x="20186" y="21862"/>
                  <a:pt x="20229" y="21385"/>
                  <a:pt x="20287" y="20908"/>
                </a:cubicBezTo>
                <a:lnTo>
                  <a:pt x="19709" y="20822"/>
                </a:lnTo>
                <a:close/>
                <a:moveTo>
                  <a:pt x="20359" y="24304"/>
                </a:moveTo>
                <a:lnTo>
                  <a:pt x="19781" y="24419"/>
                </a:lnTo>
                <a:cubicBezTo>
                  <a:pt x="19897" y="25012"/>
                  <a:pt x="20056" y="25590"/>
                  <a:pt x="20258" y="26153"/>
                </a:cubicBezTo>
                <a:lnTo>
                  <a:pt x="20807" y="25951"/>
                </a:lnTo>
                <a:cubicBezTo>
                  <a:pt x="20619" y="25416"/>
                  <a:pt x="20460" y="24867"/>
                  <a:pt x="20359" y="24304"/>
                </a:cubicBezTo>
                <a:close/>
                <a:moveTo>
                  <a:pt x="21529" y="27497"/>
                </a:moveTo>
                <a:lnTo>
                  <a:pt x="21024" y="27786"/>
                </a:lnTo>
                <a:cubicBezTo>
                  <a:pt x="21313" y="28306"/>
                  <a:pt x="21659" y="28797"/>
                  <a:pt x="22050" y="29274"/>
                </a:cubicBezTo>
                <a:lnTo>
                  <a:pt x="22497" y="28898"/>
                </a:lnTo>
                <a:cubicBezTo>
                  <a:pt x="22136" y="28451"/>
                  <a:pt x="21804" y="27988"/>
                  <a:pt x="21529" y="27497"/>
                </a:cubicBezTo>
                <a:close/>
                <a:moveTo>
                  <a:pt x="23682" y="30141"/>
                </a:moveTo>
                <a:lnTo>
                  <a:pt x="23278" y="30575"/>
                </a:lnTo>
                <a:cubicBezTo>
                  <a:pt x="23711" y="30965"/>
                  <a:pt x="24173" y="31355"/>
                  <a:pt x="24679" y="31702"/>
                </a:cubicBezTo>
                <a:lnTo>
                  <a:pt x="25011" y="31210"/>
                </a:lnTo>
                <a:cubicBezTo>
                  <a:pt x="24535" y="30878"/>
                  <a:pt x="24087" y="30517"/>
                  <a:pt x="23682" y="30141"/>
                </a:cubicBezTo>
                <a:close/>
                <a:moveTo>
                  <a:pt x="26485" y="32121"/>
                </a:moveTo>
                <a:lnTo>
                  <a:pt x="26196" y="32641"/>
                </a:lnTo>
                <a:cubicBezTo>
                  <a:pt x="26601" y="32857"/>
                  <a:pt x="27020" y="33060"/>
                  <a:pt x="27453" y="33248"/>
                </a:cubicBezTo>
                <a:cubicBezTo>
                  <a:pt x="27569" y="33305"/>
                  <a:pt x="27684" y="33363"/>
                  <a:pt x="27815" y="33406"/>
                </a:cubicBezTo>
                <a:lnTo>
                  <a:pt x="28046" y="32872"/>
                </a:lnTo>
                <a:cubicBezTo>
                  <a:pt x="27930" y="32814"/>
                  <a:pt x="27815" y="32771"/>
                  <a:pt x="27684" y="32713"/>
                </a:cubicBezTo>
                <a:cubicBezTo>
                  <a:pt x="27280" y="32525"/>
                  <a:pt x="26861" y="32323"/>
                  <a:pt x="26485" y="32121"/>
                </a:cubicBezTo>
                <a:close/>
                <a:moveTo>
                  <a:pt x="29664" y="33536"/>
                </a:moveTo>
                <a:lnTo>
                  <a:pt x="29447" y="34086"/>
                </a:lnTo>
                <a:cubicBezTo>
                  <a:pt x="29953" y="34288"/>
                  <a:pt x="30488" y="34490"/>
                  <a:pt x="31094" y="34707"/>
                </a:cubicBezTo>
                <a:lnTo>
                  <a:pt x="31297" y="34158"/>
                </a:lnTo>
                <a:cubicBezTo>
                  <a:pt x="30690" y="33941"/>
                  <a:pt x="30155" y="33739"/>
                  <a:pt x="29664" y="33536"/>
                </a:cubicBezTo>
                <a:close/>
                <a:moveTo>
                  <a:pt x="32944" y="34750"/>
                </a:moveTo>
                <a:lnTo>
                  <a:pt x="32756" y="35299"/>
                </a:lnTo>
                <a:lnTo>
                  <a:pt x="33319" y="35502"/>
                </a:lnTo>
                <a:cubicBezTo>
                  <a:pt x="33681" y="35632"/>
                  <a:pt x="34042" y="35762"/>
                  <a:pt x="34403" y="35892"/>
                </a:cubicBezTo>
                <a:lnTo>
                  <a:pt x="34605" y="35328"/>
                </a:lnTo>
                <a:cubicBezTo>
                  <a:pt x="34244" y="35198"/>
                  <a:pt x="33883" y="35083"/>
                  <a:pt x="33522" y="34952"/>
                </a:cubicBezTo>
                <a:lnTo>
                  <a:pt x="32944" y="34750"/>
                </a:lnTo>
                <a:close/>
                <a:moveTo>
                  <a:pt x="36267" y="35935"/>
                </a:moveTo>
                <a:lnTo>
                  <a:pt x="36050" y="36484"/>
                </a:lnTo>
                <a:cubicBezTo>
                  <a:pt x="36657" y="36701"/>
                  <a:pt x="37192" y="36917"/>
                  <a:pt x="37683" y="37120"/>
                </a:cubicBezTo>
                <a:lnTo>
                  <a:pt x="37914" y="36571"/>
                </a:lnTo>
                <a:cubicBezTo>
                  <a:pt x="37408" y="36368"/>
                  <a:pt x="36859" y="36152"/>
                  <a:pt x="36267" y="35935"/>
                </a:cubicBezTo>
                <a:close/>
                <a:moveTo>
                  <a:pt x="39532" y="37279"/>
                </a:moveTo>
                <a:lnTo>
                  <a:pt x="39287" y="37813"/>
                </a:lnTo>
                <a:cubicBezTo>
                  <a:pt x="39836" y="38059"/>
                  <a:pt x="40356" y="38319"/>
                  <a:pt x="40833" y="38594"/>
                </a:cubicBezTo>
                <a:lnTo>
                  <a:pt x="41122" y="38073"/>
                </a:lnTo>
                <a:cubicBezTo>
                  <a:pt x="40630" y="37799"/>
                  <a:pt x="40096" y="37539"/>
                  <a:pt x="39532" y="37279"/>
                </a:cubicBezTo>
                <a:close/>
                <a:moveTo>
                  <a:pt x="42639" y="38984"/>
                </a:moveTo>
                <a:lnTo>
                  <a:pt x="42321" y="39475"/>
                </a:lnTo>
                <a:cubicBezTo>
                  <a:pt x="42812" y="39807"/>
                  <a:pt x="43275" y="40140"/>
                  <a:pt x="43722" y="40501"/>
                </a:cubicBezTo>
                <a:lnTo>
                  <a:pt x="44084" y="40038"/>
                </a:lnTo>
                <a:cubicBezTo>
                  <a:pt x="43636" y="39677"/>
                  <a:pt x="43145" y="39316"/>
                  <a:pt x="42639" y="38984"/>
                </a:cubicBezTo>
                <a:close/>
                <a:moveTo>
                  <a:pt x="45413" y="41238"/>
                </a:moveTo>
                <a:lnTo>
                  <a:pt x="44994" y="41657"/>
                </a:lnTo>
                <a:cubicBezTo>
                  <a:pt x="45399" y="42061"/>
                  <a:pt x="45789" y="42495"/>
                  <a:pt x="46135" y="42943"/>
                </a:cubicBezTo>
                <a:lnTo>
                  <a:pt x="46598" y="42567"/>
                </a:lnTo>
                <a:cubicBezTo>
                  <a:pt x="46237" y="42105"/>
                  <a:pt x="45832" y="41657"/>
                  <a:pt x="45413" y="41238"/>
                </a:cubicBezTo>
                <a:close/>
                <a:moveTo>
                  <a:pt x="47624" y="44026"/>
                </a:moveTo>
                <a:lnTo>
                  <a:pt x="47132" y="44344"/>
                </a:lnTo>
                <a:cubicBezTo>
                  <a:pt x="47291" y="44604"/>
                  <a:pt x="47450" y="44879"/>
                  <a:pt x="47609" y="45153"/>
                </a:cubicBezTo>
                <a:cubicBezTo>
                  <a:pt x="47739" y="45384"/>
                  <a:pt x="47855" y="45616"/>
                  <a:pt x="47970" y="45847"/>
                </a:cubicBezTo>
                <a:lnTo>
                  <a:pt x="48505" y="45587"/>
                </a:lnTo>
                <a:cubicBezTo>
                  <a:pt x="48375" y="45341"/>
                  <a:pt x="48259" y="45110"/>
                  <a:pt x="48129" y="44864"/>
                </a:cubicBezTo>
                <a:cubicBezTo>
                  <a:pt x="47970" y="44590"/>
                  <a:pt x="47797" y="44301"/>
                  <a:pt x="47624" y="44026"/>
                </a:cubicBezTo>
                <a:close/>
                <a:moveTo>
                  <a:pt x="49242" y="47205"/>
                </a:moveTo>
                <a:lnTo>
                  <a:pt x="48693" y="47436"/>
                </a:lnTo>
                <a:cubicBezTo>
                  <a:pt x="48910" y="47956"/>
                  <a:pt x="49097" y="48505"/>
                  <a:pt x="49271" y="49054"/>
                </a:cubicBezTo>
                <a:lnTo>
                  <a:pt x="49834" y="48881"/>
                </a:lnTo>
                <a:cubicBezTo>
                  <a:pt x="49661" y="48318"/>
                  <a:pt x="49459" y="47754"/>
                  <a:pt x="49242" y="47205"/>
                </a:cubicBezTo>
                <a:close/>
                <a:moveTo>
                  <a:pt x="50311" y="50600"/>
                </a:moveTo>
                <a:lnTo>
                  <a:pt x="49733" y="50730"/>
                </a:lnTo>
                <a:cubicBezTo>
                  <a:pt x="49878" y="51294"/>
                  <a:pt x="49979" y="51872"/>
                  <a:pt x="50080" y="52435"/>
                </a:cubicBezTo>
                <a:lnTo>
                  <a:pt x="50658" y="52349"/>
                </a:lnTo>
                <a:cubicBezTo>
                  <a:pt x="50557" y="51756"/>
                  <a:pt x="50441" y="51178"/>
                  <a:pt x="50311" y="50600"/>
                </a:cubicBezTo>
                <a:close/>
                <a:moveTo>
                  <a:pt x="50875" y="54111"/>
                </a:moveTo>
                <a:lnTo>
                  <a:pt x="50282" y="54155"/>
                </a:lnTo>
                <a:cubicBezTo>
                  <a:pt x="50340" y="54733"/>
                  <a:pt x="50354" y="55311"/>
                  <a:pt x="50369" y="55889"/>
                </a:cubicBezTo>
                <a:lnTo>
                  <a:pt x="50947" y="55889"/>
                </a:lnTo>
                <a:cubicBezTo>
                  <a:pt x="50947" y="55296"/>
                  <a:pt x="50918" y="54704"/>
                  <a:pt x="50875" y="54111"/>
                </a:cubicBezTo>
                <a:close/>
                <a:moveTo>
                  <a:pt x="50311" y="57623"/>
                </a:moveTo>
                <a:cubicBezTo>
                  <a:pt x="50268" y="58200"/>
                  <a:pt x="50210" y="58778"/>
                  <a:pt x="50109" y="59342"/>
                </a:cubicBezTo>
                <a:lnTo>
                  <a:pt x="50701" y="59429"/>
                </a:lnTo>
                <a:cubicBezTo>
                  <a:pt x="50788" y="58851"/>
                  <a:pt x="50860" y="58258"/>
                  <a:pt x="50889" y="57666"/>
                </a:cubicBezTo>
                <a:lnTo>
                  <a:pt x="50311" y="57623"/>
                </a:lnTo>
                <a:close/>
                <a:moveTo>
                  <a:pt x="49776" y="61032"/>
                </a:moveTo>
                <a:cubicBezTo>
                  <a:pt x="49632" y="61610"/>
                  <a:pt x="49473" y="62159"/>
                  <a:pt x="49285" y="62694"/>
                </a:cubicBezTo>
                <a:lnTo>
                  <a:pt x="49834" y="62896"/>
                </a:lnTo>
                <a:cubicBezTo>
                  <a:pt x="50022" y="62333"/>
                  <a:pt x="50195" y="61769"/>
                  <a:pt x="50340" y="61177"/>
                </a:cubicBezTo>
                <a:lnTo>
                  <a:pt x="49776" y="61032"/>
                </a:lnTo>
                <a:close/>
                <a:moveTo>
                  <a:pt x="48621" y="64298"/>
                </a:moveTo>
                <a:cubicBezTo>
                  <a:pt x="48375" y="64818"/>
                  <a:pt x="48100" y="65324"/>
                  <a:pt x="47811" y="65815"/>
                </a:cubicBezTo>
                <a:lnTo>
                  <a:pt x="48303" y="66118"/>
                </a:lnTo>
                <a:cubicBezTo>
                  <a:pt x="48621" y="65613"/>
                  <a:pt x="48895" y="65093"/>
                  <a:pt x="49155" y="64543"/>
                </a:cubicBezTo>
                <a:lnTo>
                  <a:pt x="48621" y="64298"/>
                </a:lnTo>
                <a:close/>
                <a:moveTo>
                  <a:pt x="46815" y="67216"/>
                </a:moveTo>
                <a:lnTo>
                  <a:pt x="46742" y="67318"/>
                </a:lnTo>
                <a:cubicBezTo>
                  <a:pt x="46424" y="67722"/>
                  <a:pt x="46063" y="68112"/>
                  <a:pt x="45673" y="68517"/>
                </a:cubicBezTo>
                <a:lnTo>
                  <a:pt x="46092" y="68921"/>
                </a:lnTo>
                <a:cubicBezTo>
                  <a:pt x="46511" y="68502"/>
                  <a:pt x="46872" y="68098"/>
                  <a:pt x="47205" y="67679"/>
                </a:cubicBezTo>
                <a:lnTo>
                  <a:pt x="47277" y="67578"/>
                </a:lnTo>
                <a:lnTo>
                  <a:pt x="46815" y="67216"/>
                </a:lnTo>
                <a:close/>
                <a:moveTo>
                  <a:pt x="44416" y="69702"/>
                </a:moveTo>
                <a:cubicBezTo>
                  <a:pt x="44026" y="70048"/>
                  <a:pt x="43607" y="70410"/>
                  <a:pt x="43087" y="70829"/>
                </a:cubicBezTo>
                <a:lnTo>
                  <a:pt x="43462" y="71291"/>
                </a:lnTo>
                <a:cubicBezTo>
                  <a:pt x="43983" y="70858"/>
                  <a:pt x="44402" y="70496"/>
                  <a:pt x="44806" y="70150"/>
                </a:cubicBezTo>
                <a:lnTo>
                  <a:pt x="44416" y="69702"/>
                </a:lnTo>
                <a:close/>
                <a:moveTo>
                  <a:pt x="41714" y="71927"/>
                </a:moveTo>
                <a:cubicBezTo>
                  <a:pt x="41252" y="72288"/>
                  <a:pt x="40789" y="72649"/>
                  <a:pt x="40342" y="73025"/>
                </a:cubicBezTo>
                <a:lnTo>
                  <a:pt x="40717" y="73487"/>
                </a:lnTo>
                <a:cubicBezTo>
                  <a:pt x="41165" y="73112"/>
                  <a:pt x="41627" y="72750"/>
                  <a:pt x="42075" y="72389"/>
                </a:cubicBezTo>
                <a:lnTo>
                  <a:pt x="41714" y="71927"/>
                </a:lnTo>
                <a:close/>
                <a:moveTo>
                  <a:pt x="38998" y="74181"/>
                </a:moveTo>
                <a:cubicBezTo>
                  <a:pt x="38521" y="74600"/>
                  <a:pt x="38102" y="75004"/>
                  <a:pt x="37712" y="75409"/>
                </a:cubicBezTo>
                <a:lnTo>
                  <a:pt x="38145" y="75813"/>
                </a:lnTo>
                <a:cubicBezTo>
                  <a:pt x="38521" y="75423"/>
                  <a:pt x="38926" y="75033"/>
                  <a:pt x="39388" y="74614"/>
                </a:cubicBezTo>
                <a:lnTo>
                  <a:pt x="38998" y="74181"/>
                </a:lnTo>
                <a:close/>
                <a:moveTo>
                  <a:pt x="36556" y="76767"/>
                </a:moveTo>
                <a:cubicBezTo>
                  <a:pt x="36209" y="77186"/>
                  <a:pt x="35877" y="77663"/>
                  <a:pt x="35501" y="78198"/>
                </a:cubicBezTo>
                <a:lnTo>
                  <a:pt x="35978" y="78530"/>
                </a:lnTo>
                <a:cubicBezTo>
                  <a:pt x="36339" y="78010"/>
                  <a:pt x="36686" y="77547"/>
                  <a:pt x="37018" y="77128"/>
                </a:cubicBezTo>
                <a:lnTo>
                  <a:pt x="36556" y="76767"/>
                </a:lnTo>
                <a:close/>
                <a:moveTo>
                  <a:pt x="34504" y="79657"/>
                </a:moveTo>
                <a:cubicBezTo>
                  <a:pt x="34230" y="80076"/>
                  <a:pt x="33955" y="80495"/>
                  <a:pt x="33681" y="80914"/>
                </a:cubicBezTo>
                <a:lnTo>
                  <a:pt x="33551" y="81131"/>
                </a:lnTo>
                <a:lnTo>
                  <a:pt x="34042" y="81448"/>
                </a:lnTo>
                <a:lnTo>
                  <a:pt x="34172" y="81232"/>
                </a:lnTo>
                <a:cubicBezTo>
                  <a:pt x="34446" y="80813"/>
                  <a:pt x="34721" y="80394"/>
                  <a:pt x="34996" y="79975"/>
                </a:cubicBezTo>
                <a:lnTo>
                  <a:pt x="34504" y="79657"/>
                </a:lnTo>
                <a:close/>
                <a:moveTo>
                  <a:pt x="32583" y="82590"/>
                </a:moveTo>
                <a:cubicBezTo>
                  <a:pt x="32221" y="83139"/>
                  <a:pt x="31889" y="83601"/>
                  <a:pt x="31586" y="84035"/>
                </a:cubicBezTo>
                <a:lnTo>
                  <a:pt x="32062" y="84367"/>
                </a:lnTo>
                <a:cubicBezTo>
                  <a:pt x="32380" y="83934"/>
                  <a:pt x="32698" y="83471"/>
                  <a:pt x="33074" y="82922"/>
                </a:cubicBezTo>
                <a:lnTo>
                  <a:pt x="32583" y="82590"/>
                </a:lnTo>
                <a:close/>
                <a:moveTo>
                  <a:pt x="30531" y="85422"/>
                </a:moveTo>
                <a:cubicBezTo>
                  <a:pt x="30141" y="85899"/>
                  <a:pt x="29765" y="86332"/>
                  <a:pt x="29389" y="86722"/>
                </a:cubicBezTo>
                <a:lnTo>
                  <a:pt x="29823" y="87127"/>
                </a:lnTo>
                <a:cubicBezTo>
                  <a:pt x="30213" y="86722"/>
                  <a:pt x="30589" y="86289"/>
                  <a:pt x="30993" y="85783"/>
                </a:cubicBezTo>
                <a:lnTo>
                  <a:pt x="30531" y="854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4"/>
          <p:cNvSpPr/>
          <p:nvPr/>
        </p:nvSpPr>
        <p:spPr>
          <a:xfrm rot="-10575427">
            <a:off x="7898571" y="916582"/>
            <a:ext cx="2229536" cy="5290992"/>
          </a:xfrm>
          <a:custGeom>
            <a:avLst/>
            <a:gdLst/>
            <a:ahLst/>
            <a:cxnLst/>
            <a:rect l="l" t="t" r="r" b="b"/>
            <a:pathLst>
              <a:path w="59284" h="140689" extrusionOk="0">
                <a:moveTo>
                  <a:pt x="593" y="1"/>
                </a:moveTo>
                <a:lnTo>
                  <a:pt x="1" y="59"/>
                </a:lnTo>
                <a:cubicBezTo>
                  <a:pt x="59" y="651"/>
                  <a:pt x="145" y="1258"/>
                  <a:pt x="247" y="1836"/>
                </a:cubicBezTo>
                <a:lnTo>
                  <a:pt x="825" y="1720"/>
                </a:lnTo>
                <a:cubicBezTo>
                  <a:pt x="723" y="1157"/>
                  <a:pt x="637" y="579"/>
                  <a:pt x="593" y="1"/>
                </a:cubicBezTo>
                <a:close/>
                <a:moveTo>
                  <a:pt x="1229" y="3411"/>
                </a:moveTo>
                <a:lnTo>
                  <a:pt x="666" y="3584"/>
                </a:lnTo>
                <a:cubicBezTo>
                  <a:pt x="839" y="4162"/>
                  <a:pt x="1041" y="4725"/>
                  <a:pt x="1272" y="5275"/>
                </a:cubicBezTo>
                <a:lnTo>
                  <a:pt x="1807" y="5043"/>
                </a:lnTo>
                <a:cubicBezTo>
                  <a:pt x="1590" y="4523"/>
                  <a:pt x="1403" y="3974"/>
                  <a:pt x="1229" y="3411"/>
                </a:cubicBezTo>
                <a:close/>
                <a:moveTo>
                  <a:pt x="2558" y="6618"/>
                </a:moveTo>
                <a:lnTo>
                  <a:pt x="2053" y="6893"/>
                </a:lnTo>
                <a:cubicBezTo>
                  <a:pt x="2342" y="7427"/>
                  <a:pt x="2660" y="7933"/>
                  <a:pt x="3006" y="8424"/>
                </a:cubicBezTo>
                <a:lnTo>
                  <a:pt x="3483" y="8092"/>
                </a:lnTo>
                <a:cubicBezTo>
                  <a:pt x="3151" y="7615"/>
                  <a:pt x="2847" y="7124"/>
                  <a:pt x="2558" y="6618"/>
                </a:cubicBezTo>
                <a:close/>
                <a:moveTo>
                  <a:pt x="4567" y="9436"/>
                </a:moveTo>
                <a:lnTo>
                  <a:pt x="4133" y="9826"/>
                </a:lnTo>
                <a:cubicBezTo>
                  <a:pt x="4523" y="10274"/>
                  <a:pt x="4957" y="10707"/>
                  <a:pt x="5405" y="11097"/>
                </a:cubicBezTo>
                <a:lnTo>
                  <a:pt x="5795" y="10664"/>
                </a:lnTo>
                <a:cubicBezTo>
                  <a:pt x="5361" y="10274"/>
                  <a:pt x="4942" y="9869"/>
                  <a:pt x="4567" y="9436"/>
                </a:cubicBezTo>
                <a:close/>
                <a:moveTo>
                  <a:pt x="7153" y="11733"/>
                </a:moveTo>
                <a:lnTo>
                  <a:pt x="6821" y="12210"/>
                </a:lnTo>
                <a:cubicBezTo>
                  <a:pt x="7312" y="12557"/>
                  <a:pt x="7818" y="12875"/>
                  <a:pt x="8352" y="13164"/>
                </a:cubicBezTo>
                <a:lnTo>
                  <a:pt x="8641" y="12643"/>
                </a:lnTo>
                <a:cubicBezTo>
                  <a:pt x="8121" y="12369"/>
                  <a:pt x="7630" y="12051"/>
                  <a:pt x="7153" y="11733"/>
                </a:cubicBezTo>
                <a:close/>
                <a:moveTo>
                  <a:pt x="10202" y="13409"/>
                </a:moveTo>
                <a:lnTo>
                  <a:pt x="9971" y="13944"/>
                </a:lnTo>
                <a:cubicBezTo>
                  <a:pt x="10520" y="14175"/>
                  <a:pt x="11083" y="14377"/>
                  <a:pt x="11661" y="14565"/>
                </a:cubicBezTo>
                <a:lnTo>
                  <a:pt x="11834" y="14002"/>
                </a:lnTo>
                <a:cubicBezTo>
                  <a:pt x="11271" y="13828"/>
                  <a:pt x="10722" y="13626"/>
                  <a:pt x="10202" y="13409"/>
                </a:cubicBezTo>
                <a:close/>
                <a:moveTo>
                  <a:pt x="36368" y="13973"/>
                </a:moveTo>
                <a:cubicBezTo>
                  <a:pt x="35805" y="13987"/>
                  <a:pt x="35198" y="14002"/>
                  <a:pt x="34591" y="14016"/>
                </a:cubicBezTo>
                <a:lnTo>
                  <a:pt x="34620" y="14608"/>
                </a:lnTo>
                <a:cubicBezTo>
                  <a:pt x="35227" y="14580"/>
                  <a:pt x="35819" y="14565"/>
                  <a:pt x="36368" y="14565"/>
                </a:cubicBezTo>
                <a:lnTo>
                  <a:pt x="36368" y="13973"/>
                </a:lnTo>
                <a:close/>
                <a:moveTo>
                  <a:pt x="38145" y="14002"/>
                </a:moveTo>
                <a:lnTo>
                  <a:pt x="38131" y="14594"/>
                </a:lnTo>
                <a:cubicBezTo>
                  <a:pt x="38723" y="14623"/>
                  <a:pt x="39316" y="14652"/>
                  <a:pt x="39879" y="14710"/>
                </a:cubicBezTo>
                <a:lnTo>
                  <a:pt x="39937" y="14117"/>
                </a:lnTo>
                <a:cubicBezTo>
                  <a:pt x="39359" y="14074"/>
                  <a:pt x="38752" y="14030"/>
                  <a:pt x="38145" y="14002"/>
                </a:cubicBezTo>
                <a:close/>
                <a:moveTo>
                  <a:pt x="32814" y="14117"/>
                </a:moveTo>
                <a:cubicBezTo>
                  <a:pt x="32221" y="14161"/>
                  <a:pt x="31644" y="14204"/>
                  <a:pt x="31051" y="14247"/>
                </a:cubicBezTo>
                <a:lnTo>
                  <a:pt x="31095" y="14840"/>
                </a:lnTo>
                <a:cubicBezTo>
                  <a:pt x="31687" y="14782"/>
                  <a:pt x="32265" y="14738"/>
                  <a:pt x="32857" y="14710"/>
                </a:cubicBezTo>
                <a:lnTo>
                  <a:pt x="32814" y="14117"/>
                </a:lnTo>
                <a:close/>
                <a:moveTo>
                  <a:pt x="29274" y="14406"/>
                </a:moveTo>
                <a:lnTo>
                  <a:pt x="27526" y="14580"/>
                </a:lnTo>
                <a:lnTo>
                  <a:pt x="27569" y="15157"/>
                </a:lnTo>
                <a:lnTo>
                  <a:pt x="29332" y="14999"/>
                </a:lnTo>
                <a:lnTo>
                  <a:pt x="29274" y="14406"/>
                </a:lnTo>
                <a:close/>
                <a:moveTo>
                  <a:pt x="41700" y="14334"/>
                </a:moveTo>
                <a:lnTo>
                  <a:pt x="41613" y="14912"/>
                </a:lnTo>
                <a:cubicBezTo>
                  <a:pt x="42206" y="14999"/>
                  <a:pt x="42783" y="15114"/>
                  <a:pt x="43333" y="15230"/>
                </a:cubicBezTo>
                <a:lnTo>
                  <a:pt x="43463" y="14652"/>
                </a:lnTo>
                <a:cubicBezTo>
                  <a:pt x="42885" y="14536"/>
                  <a:pt x="42307" y="14421"/>
                  <a:pt x="41700" y="14334"/>
                </a:cubicBezTo>
                <a:close/>
                <a:moveTo>
                  <a:pt x="13510" y="14449"/>
                </a:moveTo>
                <a:lnTo>
                  <a:pt x="13395" y="15027"/>
                </a:lnTo>
                <a:cubicBezTo>
                  <a:pt x="13958" y="15157"/>
                  <a:pt x="14551" y="15259"/>
                  <a:pt x="15158" y="15345"/>
                </a:cubicBezTo>
                <a:lnTo>
                  <a:pt x="15230" y="14767"/>
                </a:lnTo>
                <a:cubicBezTo>
                  <a:pt x="14652" y="14681"/>
                  <a:pt x="14074" y="14580"/>
                  <a:pt x="13510" y="14449"/>
                </a:cubicBezTo>
                <a:close/>
                <a:moveTo>
                  <a:pt x="25763" y="14738"/>
                </a:moveTo>
                <a:cubicBezTo>
                  <a:pt x="25171" y="14796"/>
                  <a:pt x="24593" y="14840"/>
                  <a:pt x="24000" y="14883"/>
                </a:cubicBezTo>
                <a:lnTo>
                  <a:pt x="24044" y="15475"/>
                </a:lnTo>
                <a:cubicBezTo>
                  <a:pt x="24636" y="15432"/>
                  <a:pt x="25228" y="15374"/>
                  <a:pt x="25806" y="15331"/>
                </a:cubicBezTo>
                <a:lnTo>
                  <a:pt x="25763" y="14738"/>
                </a:lnTo>
                <a:close/>
                <a:moveTo>
                  <a:pt x="16978" y="14941"/>
                </a:moveTo>
                <a:lnTo>
                  <a:pt x="16935" y="15533"/>
                </a:lnTo>
                <a:cubicBezTo>
                  <a:pt x="17498" y="15576"/>
                  <a:pt x="18105" y="15605"/>
                  <a:pt x="18712" y="15620"/>
                </a:cubicBezTo>
                <a:lnTo>
                  <a:pt x="18726" y="15027"/>
                </a:lnTo>
                <a:cubicBezTo>
                  <a:pt x="18134" y="15013"/>
                  <a:pt x="17542" y="14984"/>
                  <a:pt x="16978" y="14941"/>
                </a:cubicBezTo>
                <a:close/>
                <a:moveTo>
                  <a:pt x="22237" y="14984"/>
                </a:moveTo>
                <a:cubicBezTo>
                  <a:pt x="21631" y="15013"/>
                  <a:pt x="21053" y="15027"/>
                  <a:pt x="20489" y="15042"/>
                </a:cubicBezTo>
                <a:lnTo>
                  <a:pt x="20489" y="15634"/>
                </a:lnTo>
                <a:cubicBezTo>
                  <a:pt x="21067" y="15620"/>
                  <a:pt x="21645" y="15605"/>
                  <a:pt x="22266" y="15576"/>
                </a:cubicBezTo>
                <a:lnTo>
                  <a:pt x="22237" y="14984"/>
                </a:lnTo>
                <a:close/>
                <a:moveTo>
                  <a:pt x="45196" y="15100"/>
                </a:moveTo>
                <a:lnTo>
                  <a:pt x="45023" y="15663"/>
                </a:lnTo>
                <a:cubicBezTo>
                  <a:pt x="45587" y="15837"/>
                  <a:pt x="46150" y="16024"/>
                  <a:pt x="46685" y="16227"/>
                </a:cubicBezTo>
                <a:lnTo>
                  <a:pt x="46887" y="15678"/>
                </a:lnTo>
                <a:cubicBezTo>
                  <a:pt x="46338" y="15461"/>
                  <a:pt x="45774" y="15273"/>
                  <a:pt x="45196" y="15100"/>
                </a:cubicBezTo>
                <a:close/>
                <a:moveTo>
                  <a:pt x="48534" y="16415"/>
                </a:moveTo>
                <a:lnTo>
                  <a:pt x="48274" y="16935"/>
                </a:lnTo>
                <a:cubicBezTo>
                  <a:pt x="48794" y="17195"/>
                  <a:pt x="49314" y="17469"/>
                  <a:pt x="49791" y="17773"/>
                </a:cubicBezTo>
                <a:lnTo>
                  <a:pt x="50109" y="17281"/>
                </a:lnTo>
                <a:cubicBezTo>
                  <a:pt x="49603" y="16964"/>
                  <a:pt x="49069" y="16675"/>
                  <a:pt x="48534" y="16415"/>
                </a:cubicBezTo>
                <a:close/>
                <a:moveTo>
                  <a:pt x="51597" y="18278"/>
                </a:moveTo>
                <a:lnTo>
                  <a:pt x="51236" y="18755"/>
                </a:lnTo>
                <a:cubicBezTo>
                  <a:pt x="51698" y="19102"/>
                  <a:pt x="52161" y="19478"/>
                  <a:pt x="52580" y="19853"/>
                </a:cubicBezTo>
                <a:lnTo>
                  <a:pt x="52984" y="19420"/>
                </a:lnTo>
                <a:cubicBezTo>
                  <a:pt x="52536" y="19015"/>
                  <a:pt x="52074" y="18640"/>
                  <a:pt x="51597" y="18278"/>
                </a:cubicBezTo>
                <a:close/>
                <a:moveTo>
                  <a:pt x="54256" y="20677"/>
                </a:moveTo>
                <a:lnTo>
                  <a:pt x="53822" y="21081"/>
                </a:lnTo>
                <a:cubicBezTo>
                  <a:pt x="54212" y="21500"/>
                  <a:pt x="54588" y="21948"/>
                  <a:pt x="54949" y="22411"/>
                </a:cubicBezTo>
                <a:lnTo>
                  <a:pt x="55412" y="22064"/>
                </a:lnTo>
                <a:cubicBezTo>
                  <a:pt x="55050" y="21587"/>
                  <a:pt x="54660" y="21125"/>
                  <a:pt x="54256" y="20677"/>
                </a:cubicBezTo>
                <a:close/>
                <a:moveTo>
                  <a:pt x="56437" y="23538"/>
                </a:moveTo>
                <a:lnTo>
                  <a:pt x="55932" y="23841"/>
                </a:lnTo>
                <a:cubicBezTo>
                  <a:pt x="56235" y="24332"/>
                  <a:pt x="56524" y="24853"/>
                  <a:pt x="56784" y="25373"/>
                </a:cubicBezTo>
                <a:lnTo>
                  <a:pt x="57319" y="25098"/>
                </a:lnTo>
                <a:cubicBezTo>
                  <a:pt x="57044" y="24564"/>
                  <a:pt x="56755" y="24043"/>
                  <a:pt x="56437" y="23538"/>
                </a:cubicBezTo>
                <a:close/>
                <a:moveTo>
                  <a:pt x="58041" y="26745"/>
                </a:moveTo>
                <a:lnTo>
                  <a:pt x="57492" y="26962"/>
                </a:lnTo>
                <a:cubicBezTo>
                  <a:pt x="57694" y="27497"/>
                  <a:pt x="57882" y="28060"/>
                  <a:pt x="58041" y="28609"/>
                </a:cubicBezTo>
                <a:lnTo>
                  <a:pt x="58605" y="28450"/>
                </a:lnTo>
                <a:cubicBezTo>
                  <a:pt x="58446" y="27887"/>
                  <a:pt x="58258" y="27309"/>
                  <a:pt x="58041" y="26745"/>
                </a:cubicBezTo>
                <a:close/>
                <a:moveTo>
                  <a:pt x="59009" y="30199"/>
                </a:moveTo>
                <a:lnTo>
                  <a:pt x="58431" y="30314"/>
                </a:lnTo>
                <a:cubicBezTo>
                  <a:pt x="58533" y="30878"/>
                  <a:pt x="58605" y="31456"/>
                  <a:pt x="58648" y="32034"/>
                </a:cubicBezTo>
                <a:lnTo>
                  <a:pt x="59226" y="31990"/>
                </a:lnTo>
                <a:cubicBezTo>
                  <a:pt x="59183" y="31398"/>
                  <a:pt x="59110" y="30791"/>
                  <a:pt x="59009" y="30199"/>
                </a:cubicBezTo>
                <a:close/>
                <a:moveTo>
                  <a:pt x="58691" y="33767"/>
                </a:moveTo>
                <a:cubicBezTo>
                  <a:pt x="58677" y="34345"/>
                  <a:pt x="58634" y="34938"/>
                  <a:pt x="58561" y="35501"/>
                </a:cubicBezTo>
                <a:lnTo>
                  <a:pt x="59139" y="35574"/>
                </a:lnTo>
                <a:cubicBezTo>
                  <a:pt x="59212" y="34981"/>
                  <a:pt x="59269" y="34389"/>
                  <a:pt x="59284" y="33782"/>
                </a:cubicBezTo>
                <a:lnTo>
                  <a:pt x="58691" y="33767"/>
                </a:lnTo>
                <a:close/>
                <a:moveTo>
                  <a:pt x="58244" y="37206"/>
                </a:moveTo>
                <a:cubicBezTo>
                  <a:pt x="58113" y="37770"/>
                  <a:pt x="57940" y="38333"/>
                  <a:pt x="57752" y="38868"/>
                </a:cubicBezTo>
                <a:lnTo>
                  <a:pt x="58301" y="39070"/>
                </a:lnTo>
                <a:cubicBezTo>
                  <a:pt x="58504" y="38507"/>
                  <a:pt x="58677" y="37929"/>
                  <a:pt x="58807" y="37351"/>
                </a:cubicBezTo>
                <a:lnTo>
                  <a:pt x="58244" y="37206"/>
                </a:lnTo>
                <a:close/>
                <a:moveTo>
                  <a:pt x="57073" y="40472"/>
                </a:moveTo>
                <a:cubicBezTo>
                  <a:pt x="56828" y="40992"/>
                  <a:pt x="56539" y="41498"/>
                  <a:pt x="56235" y="41989"/>
                </a:cubicBezTo>
                <a:lnTo>
                  <a:pt x="56726" y="42307"/>
                </a:lnTo>
                <a:cubicBezTo>
                  <a:pt x="57044" y="41801"/>
                  <a:pt x="57348" y="41266"/>
                  <a:pt x="57608" y="40732"/>
                </a:cubicBezTo>
                <a:lnTo>
                  <a:pt x="57073" y="40472"/>
                </a:lnTo>
                <a:close/>
                <a:moveTo>
                  <a:pt x="55238" y="43419"/>
                </a:moveTo>
                <a:cubicBezTo>
                  <a:pt x="54877" y="43867"/>
                  <a:pt x="54501" y="44301"/>
                  <a:pt x="54097" y="44720"/>
                </a:cubicBezTo>
                <a:lnTo>
                  <a:pt x="54516" y="45139"/>
                </a:lnTo>
                <a:cubicBezTo>
                  <a:pt x="54935" y="44705"/>
                  <a:pt x="55325" y="44243"/>
                  <a:pt x="55701" y="43780"/>
                </a:cubicBezTo>
                <a:lnTo>
                  <a:pt x="55238" y="43419"/>
                </a:lnTo>
                <a:close/>
                <a:moveTo>
                  <a:pt x="52825" y="45904"/>
                </a:moveTo>
                <a:cubicBezTo>
                  <a:pt x="52392" y="46280"/>
                  <a:pt x="51929" y="46641"/>
                  <a:pt x="51438" y="46974"/>
                </a:cubicBezTo>
                <a:lnTo>
                  <a:pt x="51785" y="47450"/>
                </a:lnTo>
                <a:cubicBezTo>
                  <a:pt x="52276" y="47104"/>
                  <a:pt x="52753" y="46742"/>
                  <a:pt x="53201" y="46352"/>
                </a:cubicBezTo>
                <a:lnTo>
                  <a:pt x="52825" y="45904"/>
                </a:lnTo>
                <a:close/>
                <a:moveTo>
                  <a:pt x="49964" y="47927"/>
                </a:moveTo>
                <a:cubicBezTo>
                  <a:pt x="49459" y="48245"/>
                  <a:pt x="48953" y="48563"/>
                  <a:pt x="48476" y="48881"/>
                </a:cubicBezTo>
                <a:lnTo>
                  <a:pt x="48794" y="49372"/>
                </a:lnTo>
                <a:cubicBezTo>
                  <a:pt x="49271" y="49054"/>
                  <a:pt x="49762" y="48736"/>
                  <a:pt x="50282" y="48418"/>
                </a:cubicBezTo>
                <a:lnTo>
                  <a:pt x="49964" y="47927"/>
                </a:lnTo>
                <a:close/>
                <a:moveTo>
                  <a:pt x="47017" y="49907"/>
                </a:moveTo>
                <a:cubicBezTo>
                  <a:pt x="46526" y="50268"/>
                  <a:pt x="46049" y="50644"/>
                  <a:pt x="45601" y="51005"/>
                </a:cubicBezTo>
                <a:lnTo>
                  <a:pt x="45977" y="51467"/>
                </a:lnTo>
                <a:cubicBezTo>
                  <a:pt x="46410" y="51106"/>
                  <a:pt x="46887" y="50745"/>
                  <a:pt x="47364" y="50383"/>
                </a:cubicBezTo>
                <a:lnTo>
                  <a:pt x="47017" y="49907"/>
                </a:lnTo>
                <a:close/>
                <a:moveTo>
                  <a:pt x="44257" y="52190"/>
                </a:moveTo>
                <a:cubicBezTo>
                  <a:pt x="43809" y="52594"/>
                  <a:pt x="43390" y="53028"/>
                  <a:pt x="42986" y="53447"/>
                </a:cubicBezTo>
                <a:lnTo>
                  <a:pt x="43419" y="53851"/>
                </a:lnTo>
                <a:cubicBezTo>
                  <a:pt x="43809" y="53432"/>
                  <a:pt x="44228" y="53013"/>
                  <a:pt x="44662" y="52609"/>
                </a:cubicBezTo>
                <a:lnTo>
                  <a:pt x="44257" y="52190"/>
                </a:lnTo>
                <a:close/>
                <a:moveTo>
                  <a:pt x="41815" y="54805"/>
                </a:moveTo>
                <a:cubicBezTo>
                  <a:pt x="41440" y="55282"/>
                  <a:pt x="41093" y="55773"/>
                  <a:pt x="40775" y="56264"/>
                </a:cubicBezTo>
                <a:lnTo>
                  <a:pt x="41266" y="56582"/>
                </a:lnTo>
                <a:cubicBezTo>
                  <a:pt x="41570" y="56105"/>
                  <a:pt x="41917" y="55628"/>
                  <a:pt x="42278" y="55166"/>
                </a:cubicBezTo>
                <a:lnTo>
                  <a:pt x="41815" y="54805"/>
                </a:lnTo>
                <a:close/>
                <a:moveTo>
                  <a:pt x="39879" y="57825"/>
                </a:moveTo>
                <a:cubicBezTo>
                  <a:pt x="39605" y="58374"/>
                  <a:pt x="39359" y="58923"/>
                  <a:pt x="39157" y="59486"/>
                </a:cubicBezTo>
                <a:lnTo>
                  <a:pt x="39720" y="59674"/>
                </a:lnTo>
                <a:cubicBezTo>
                  <a:pt x="39908" y="59154"/>
                  <a:pt x="40139" y="58619"/>
                  <a:pt x="40399" y="58085"/>
                </a:cubicBezTo>
                <a:lnTo>
                  <a:pt x="39879" y="57825"/>
                </a:lnTo>
                <a:close/>
                <a:moveTo>
                  <a:pt x="38651" y="61206"/>
                </a:moveTo>
                <a:cubicBezTo>
                  <a:pt x="38550" y="61668"/>
                  <a:pt x="38478" y="62130"/>
                  <a:pt x="38420" y="62593"/>
                </a:cubicBezTo>
                <a:cubicBezTo>
                  <a:pt x="38406" y="62737"/>
                  <a:pt x="38391" y="62867"/>
                  <a:pt x="38377" y="62997"/>
                </a:cubicBezTo>
                <a:lnTo>
                  <a:pt x="38969" y="63041"/>
                </a:lnTo>
                <a:cubicBezTo>
                  <a:pt x="38969" y="62925"/>
                  <a:pt x="38983" y="62795"/>
                  <a:pt x="38998" y="62665"/>
                </a:cubicBezTo>
                <a:cubicBezTo>
                  <a:pt x="39056" y="62231"/>
                  <a:pt x="39128" y="61784"/>
                  <a:pt x="39229" y="61336"/>
                </a:cubicBezTo>
                <a:lnTo>
                  <a:pt x="38651" y="61206"/>
                </a:lnTo>
                <a:close/>
                <a:moveTo>
                  <a:pt x="38955" y="64774"/>
                </a:moveTo>
                <a:lnTo>
                  <a:pt x="38362" y="64803"/>
                </a:lnTo>
                <a:cubicBezTo>
                  <a:pt x="38406" y="65367"/>
                  <a:pt x="38492" y="65959"/>
                  <a:pt x="38608" y="66595"/>
                </a:cubicBezTo>
                <a:lnTo>
                  <a:pt x="39186" y="66494"/>
                </a:lnTo>
                <a:cubicBezTo>
                  <a:pt x="39070" y="65873"/>
                  <a:pt x="38998" y="65309"/>
                  <a:pt x="38955" y="64774"/>
                </a:cubicBezTo>
                <a:close/>
                <a:moveTo>
                  <a:pt x="39561" y="68199"/>
                </a:moveTo>
                <a:lnTo>
                  <a:pt x="38998" y="68343"/>
                </a:lnTo>
                <a:lnTo>
                  <a:pt x="39142" y="68921"/>
                </a:lnTo>
                <a:cubicBezTo>
                  <a:pt x="39229" y="69297"/>
                  <a:pt x="39330" y="69673"/>
                  <a:pt x="39417" y="70048"/>
                </a:cubicBezTo>
                <a:lnTo>
                  <a:pt x="39995" y="69918"/>
                </a:lnTo>
                <a:cubicBezTo>
                  <a:pt x="39894" y="69543"/>
                  <a:pt x="39807" y="69152"/>
                  <a:pt x="39706" y="68777"/>
                </a:cubicBezTo>
                <a:lnTo>
                  <a:pt x="39561" y="68199"/>
                </a:lnTo>
                <a:close/>
                <a:moveTo>
                  <a:pt x="40342" y="71681"/>
                </a:moveTo>
                <a:lnTo>
                  <a:pt x="39764" y="71768"/>
                </a:lnTo>
                <a:cubicBezTo>
                  <a:pt x="39836" y="72273"/>
                  <a:pt x="39894" y="72750"/>
                  <a:pt x="39908" y="73212"/>
                </a:cubicBezTo>
                <a:cubicBezTo>
                  <a:pt x="39908" y="73299"/>
                  <a:pt x="39908" y="73400"/>
                  <a:pt x="39923" y="73487"/>
                </a:cubicBezTo>
                <a:lnTo>
                  <a:pt x="40501" y="73473"/>
                </a:lnTo>
                <a:cubicBezTo>
                  <a:pt x="40501" y="73386"/>
                  <a:pt x="40501" y="73285"/>
                  <a:pt x="40501" y="73184"/>
                </a:cubicBezTo>
                <a:cubicBezTo>
                  <a:pt x="40472" y="72707"/>
                  <a:pt x="40428" y="72201"/>
                  <a:pt x="40342" y="71681"/>
                </a:cubicBezTo>
                <a:close/>
                <a:moveTo>
                  <a:pt x="39778" y="75192"/>
                </a:moveTo>
                <a:cubicBezTo>
                  <a:pt x="39677" y="75741"/>
                  <a:pt x="39547" y="76305"/>
                  <a:pt x="39359" y="76868"/>
                </a:cubicBezTo>
                <a:lnTo>
                  <a:pt x="39923" y="77041"/>
                </a:lnTo>
                <a:cubicBezTo>
                  <a:pt x="40110" y="76449"/>
                  <a:pt x="40255" y="75857"/>
                  <a:pt x="40356" y="75293"/>
                </a:cubicBezTo>
                <a:lnTo>
                  <a:pt x="39778" y="75192"/>
                </a:lnTo>
                <a:close/>
                <a:moveTo>
                  <a:pt x="38752" y="78501"/>
                </a:moveTo>
                <a:cubicBezTo>
                  <a:pt x="38536" y="79021"/>
                  <a:pt x="38275" y="79555"/>
                  <a:pt x="37987" y="80061"/>
                </a:cubicBezTo>
                <a:lnTo>
                  <a:pt x="38507" y="80350"/>
                </a:lnTo>
                <a:cubicBezTo>
                  <a:pt x="38796" y="79816"/>
                  <a:pt x="39056" y="79267"/>
                  <a:pt x="39301" y="78732"/>
                </a:cubicBezTo>
                <a:lnTo>
                  <a:pt x="38752" y="78501"/>
                </a:lnTo>
                <a:close/>
                <a:moveTo>
                  <a:pt x="37076" y="81549"/>
                </a:moveTo>
                <a:cubicBezTo>
                  <a:pt x="36744" y="82041"/>
                  <a:pt x="36397" y="82503"/>
                  <a:pt x="36036" y="82951"/>
                </a:cubicBezTo>
                <a:lnTo>
                  <a:pt x="36498" y="83327"/>
                </a:lnTo>
                <a:cubicBezTo>
                  <a:pt x="36860" y="82864"/>
                  <a:pt x="37221" y="82387"/>
                  <a:pt x="37568" y="81882"/>
                </a:cubicBezTo>
                <a:lnTo>
                  <a:pt x="37076" y="81549"/>
                </a:lnTo>
                <a:close/>
                <a:moveTo>
                  <a:pt x="34866" y="84222"/>
                </a:moveTo>
                <a:cubicBezTo>
                  <a:pt x="34692" y="84381"/>
                  <a:pt x="34533" y="84540"/>
                  <a:pt x="34360" y="84685"/>
                </a:cubicBezTo>
                <a:cubicBezTo>
                  <a:pt x="34100" y="84902"/>
                  <a:pt x="33825" y="85118"/>
                  <a:pt x="33536" y="85321"/>
                </a:cubicBezTo>
                <a:lnTo>
                  <a:pt x="33869" y="85797"/>
                </a:lnTo>
                <a:cubicBezTo>
                  <a:pt x="34172" y="85581"/>
                  <a:pt x="34475" y="85364"/>
                  <a:pt x="34736" y="85133"/>
                </a:cubicBezTo>
                <a:cubicBezTo>
                  <a:pt x="34923" y="84974"/>
                  <a:pt x="35097" y="84815"/>
                  <a:pt x="35270" y="84641"/>
                </a:cubicBezTo>
                <a:lnTo>
                  <a:pt x="34866" y="84222"/>
                </a:lnTo>
                <a:close/>
                <a:moveTo>
                  <a:pt x="32048" y="86216"/>
                </a:moveTo>
                <a:cubicBezTo>
                  <a:pt x="31600" y="86448"/>
                  <a:pt x="31095" y="86693"/>
                  <a:pt x="30473" y="86968"/>
                </a:cubicBezTo>
                <a:lnTo>
                  <a:pt x="30719" y="87502"/>
                </a:lnTo>
                <a:cubicBezTo>
                  <a:pt x="31340" y="87228"/>
                  <a:pt x="31860" y="86982"/>
                  <a:pt x="32323" y="86737"/>
                </a:cubicBezTo>
                <a:lnTo>
                  <a:pt x="32048" y="86216"/>
                </a:lnTo>
                <a:close/>
                <a:moveTo>
                  <a:pt x="28855" y="87661"/>
                </a:moveTo>
                <a:cubicBezTo>
                  <a:pt x="28335" y="87878"/>
                  <a:pt x="27771" y="88124"/>
                  <a:pt x="27222" y="88369"/>
                </a:cubicBezTo>
                <a:lnTo>
                  <a:pt x="27468" y="88904"/>
                </a:lnTo>
                <a:cubicBezTo>
                  <a:pt x="28017" y="88658"/>
                  <a:pt x="28566" y="88427"/>
                  <a:pt x="29086" y="88196"/>
                </a:cubicBezTo>
                <a:lnTo>
                  <a:pt x="28855" y="87661"/>
                </a:lnTo>
                <a:close/>
                <a:moveTo>
                  <a:pt x="25618" y="89178"/>
                </a:moveTo>
                <a:cubicBezTo>
                  <a:pt x="25055" y="89496"/>
                  <a:pt x="24564" y="89814"/>
                  <a:pt x="24101" y="90161"/>
                </a:cubicBezTo>
                <a:lnTo>
                  <a:pt x="24463" y="90638"/>
                </a:lnTo>
                <a:cubicBezTo>
                  <a:pt x="24896" y="90305"/>
                  <a:pt x="25373" y="90002"/>
                  <a:pt x="25907" y="89698"/>
                </a:cubicBezTo>
                <a:lnTo>
                  <a:pt x="25618" y="89178"/>
                </a:lnTo>
                <a:close/>
                <a:moveTo>
                  <a:pt x="22743" y="91331"/>
                </a:moveTo>
                <a:cubicBezTo>
                  <a:pt x="22295" y="91765"/>
                  <a:pt x="21876" y="92213"/>
                  <a:pt x="21515" y="92660"/>
                </a:cubicBezTo>
                <a:lnTo>
                  <a:pt x="21977" y="93036"/>
                </a:lnTo>
                <a:cubicBezTo>
                  <a:pt x="22324" y="92603"/>
                  <a:pt x="22714" y="92169"/>
                  <a:pt x="23148" y="91765"/>
                </a:cubicBezTo>
                <a:lnTo>
                  <a:pt x="22743" y="91331"/>
                </a:lnTo>
                <a:close/>
                <a:moveTo>
                  <a:pt x="20475" y="94134"/>
                </a:moveTo>
                <a:cubicBezTo>
                  <a:pt x="20157" y="94669"/>
                  <a:pt x="19882" y="95218"/>
                  <a:pt x="19666" y="95767"/>
                </a:cubicBezTo>
                <a:lnTo>
                  <a:pt x="20215" y="95984"/>
                </a:lnTo>
                <a:cubicBezTo>
                  <a:pt x="20417" y="95464"/>
                  <a:pt x="20677" y="94943"/>
                  <a:pt x="20980" y="94438"/>
                </a:cubicBezTo>
                <a:lnTo>
                  <a:pt x="20475" y="94134"/>
                </a:lnTo>
                <a:close/>
                <a:moveTo>
                  <a:pt x="19145" y="97515"/>
                </a:moveTo>
                <a:cubicBezTo>
                  <a:pt x="19030" y="98108"/>
                  <a:pt x="18972" y="98715"/>
                  <a:pt x="18972" y="99321"/>
                </a:cubicBezTo>
                <a:lnTo>
                  <a:pt x="19550" y="99321"/>
                </a:lnTo>
                <a:cubicBezTo>
                  <a:pt x="19550" y="98758"/>
                  <a:pt x="19608" y="98180"/>
                  <a:pt x="19723" y="97631"/>
                </a:cubicBezTo>
                <a:lnTo>
                  <a:pt x="19145" y="97515"/>
                </a:lnTo>
                <a:close/>
                <a:moveTo>
                  <a:pt x="19709" y="101041"/>
                </a:moveTo>
                <a:lnTo>
                  <a:pt x="19131" y="101127"/>
                </a:lnTo>
                <a:cubicBezTo>
                  <a:pt x="19232" y="101734"/>
                  <a:pt x="19362" y="102312"/>
                  <a:pt x="19507" y="102890"/>
                </a:cubicBezTo>
                <a:lnTo>
                  <a:pt x="20085" y="102731"/>
                </a:lnTo>
                <a:cubicBezTo>
                  <a:pt x="19926" y="102182"/>
                  <a:pt x="19810" y="101619"/>
                  <a:pt x="19709" y="101041"/>
                </a:cubicBezTo>
                <a:close/>
                <a:moveTo>
                  <a:pt x="20619" y="104378"/>
                </a:moveTo>
                <a:lnTo>
                  <a:pt x="20070" y="104595"/>
                </a:lnTo>
                <a:cubicBezTo>
                  <a:pt x="20287" y="105144"/>
                  <a:pt x="20518" y="105679"/>
                  <a:pt x="20793" y="106242"/>
                </a:cubicBezTo>
                <a:lnTo>
                  <a:pt x="21327" y="105982"/>
                </a:lnTo>
                <a:cubicBezTo>
                  <a:pt x="21053" y="105433"/>
                  <a:pt x="20822" y="104913"/>
                  <a:pt x="20619" y="104378"/>
                </a:cubicBezTo>
                <a:close/>
                <a:moveTo>
                  <a:pt x="22165" y="107514"/>
                </a:moveTo>
                <a:lnTo>
                  <a:pt x="21660" y="107803"/>
                </a:lnTo>
                <a:cubicBezTo>
                  <a:pt x="21934" y="108265"/>
                  <a:pt x="22237" y="108756"/>
                  <a:pt x="22613" y="109320"/>
                </a:cubicBezTo>
                <a:lnTo>
                  <a:pt x="23104" y="108988"/>
                </a:lnTo>
                <a:cubicBezTo>
                  <a:pt x="22743" y="108439"/>
                  <a:pt x="22425" y="107962"/>
                  <a:pt x="22165" y="107514"/>
                </a:cubicBezTo>
                <a:close/>
                <a:moveTo>
                  <a:pt x="24087" y="110461"/>
                </a:moveTo>
                <a:lnTo>
                  <a:pt x="23596" y="110794"/>
                </a:lnTo>
                <a:lnTo>
                  <a:pt x="23711" y="110967"/>
                </a:lnTo>
                <a:cubicBezTo>
                  <a:pt x="24000" y="111386"/>
                  <a:pt x="24289" y="111805"/>
                  <a:pt x="24593" y="112253"/>
                </a:cubicBezTo>
                <a:lnTo>
                  <a:pt x="25069" y="111921"/>
                </a:lnTo>
                <a:cubicBezTo>
                  <a:pt x="24780" y="111487"/>
                  <a:pt x="24491" y="111054"/>
                  <a:pt x="24202" y="110635"/>
                </a:cubicBezTo>
                <a:lnTo>
                  <a:pt x="24087" y="110461"/>
                </a:lnTo>
                <a:close/>
                <a:moveTo>
                  <a:pt x="26052" y="113394"/>
                </a:moveTo>
                <a:lnTo>
                  <a:pt x="25561" y="113727"/>
                </a:lnTo>
                <a:cubicBezTo>
                  <a:pt x="25864" y="114175"/>
                  <a:pt x="26196" y="114651"/>
                  <a:pt x="26601" y="115186"/>
                </a:cubicBezTo>
                <a:lnTo>
                  <a:pt x="27063" y="114825"/>
                </a:lnTo>
                <a:cubicBezTo>
                  <a:pt x="26673" y="114305"/>
                  <a:pt x="26341" y="113828"/>
                  <a:pt x="26052" y="113394"/>
                </a:cubicBezTo>
                <a:close/>
                <a:moveTo>
                  <a:pt x="28147" y="116226"/>
                </a:moveTo>
                <a:lnTo>
                  <a:pt x="27685" y="116588"/>
                </a:lnTo>
                <a:lnTo>
                  <a:pt x="28783" y="117975"/>
                </a:lnTo>
                <a:lnTo>
                  <a:pt x="29245" y="117613"/>
                </a:lnTo>
                <a:lnTo>
                  <a:pt x="28147" y="116226"/>
                </a:lnTo>
                <a:close/>
                <a:moveTo>
                  <a:pt x="30329" y="119015"/>
                </a:moveTo>
                <a:lnTo>
                  <a:pt x="29866" y="119376"/>
                </a:lnTo>
                <a:cubicBezTo>
                  <a:pt x="30256" y="119882"/>
                  <a:pt x="30589" y="120359"/>
                  <a:pt x="30892" y="120792"/>
                </a:cubicBezTo>
                <a:lnTo>
                  <a:pt x="31383" y="120460"/>
                </a:lnTo>
                <a:cubicBezTo>
                  <a:pt x="31066" y="120012"/>
                  <a:pt x="30719" y="119535"/>
                  <a:pt x="30329" y="119015"/>
                </a:cubicBezTo>
                <a:close/>
                <a:moveTo>
                  <a:pt x="32366" y="121948"/>
                </a:moveTo>
                <a:lnTo>
                  <a:pt x="31860" y="122252"/>
                </a:lnTo>
                <a:cubicBezTo>
                  <a:pt x="32178" y="122786"/>
                  <a:pt x="32467" y="123292"/>
                  <a:pt x="32698" y="123783"/>
                </a:cubicBezTo>
                <a:lnTo>
                  <a:pt x="33233" y="123523"/>
                </a:lnTo>
                <a:cubicBezTo>
                  <a:pt x="32987" y="123017"/>
                  <a:pt x="32698" y="122497"/>
                  <a:pt x="32366" y="121948"/>
                </a:cubicBezTo>
                <a:close/>
                <a:moveTo>
                  <a:pt x="33926" y="125185"/>
                </a:moveTo>
                <a:lnTo>
                  <a:pt x="33363" y="125372"/>
                </a:lnTo>
                <a:cubicBezTo>
                  <a:pt x="33565" y="125936"/>
                  <a:pt x="33724" y="126499"/>
                  <a:pt x="33840" y="127048"/>
                </a:cubicBezTo>
                <a:lnTo>
                  <a:pt x="34418" y="126918"/>
                </a:lnTo>
                <a:cubicBezTo>
                  <a:pt x="34288" y="126355"/>
                  <a:pt x="34129" y="125763"/>
                  <a:pt x="33926" y="125185"/>
                </a:cubicBezTo>
                <a:close/>
                <a:moveTo>
                  <a:pt x="34678" y="128710"/>
                </a:moveTo>
                <a:lnTo>
                  <a:pt x="34085" y="128753"/>
                </a:lnTo>
                <a:cubicBezTo>
                  <a:pt x="34114" y="129071"/>
                  <a:pt x="34129" y="129389"/>
                  <a:pt x="34129" y="129707"/>
                </a:cubicBezTo>
                <a:cubicBezTo>
                  <a:pt x="34129" y="129953"/>
                  <a:pt x="34114" y="130227"/>
                  <a:pt x="34100" y="130487"/>
                </a:cubicBezTo>
                <a:lnTo>
                  <a:pt x="34692" y="130516"/>
                </a:lnTo>
                <a:cubicBezTo>
                  <a:pt x="34707" y="130242"/>
                  <a:pt x="34707" y="129967"/>
                  <a:pt x="34707" y="129707"/>
                </a:cubicBezTo>
                <a:cubicBezTo>
                  <a:pt x="34707" y="129375"/>
                  <a:pt x="34692" y="129042"/>
                  <a:pt x="34678" y="128710"/>
                </a:cubicBezTo>
                <a:close/>
                <a:moveTo>
                  <a:pt x="33883" y="132207"/>
                </a:moveTo>
                <a:cubicBezTo>
                  <a:pt x="33782" y="132741"/>
                  <a:pt x="33652" y="133305"/>
                  <a:pt x="33493" y="133897"/>
                </a:cubicBezTo>
                <a:lnTo>
                  <a:pt x="34056" y="134056"/>
                </a:lnTo>
                <a:cubicBezTo>
                  <a:pt x="34230" y="133449"/>
                  <a:pt x="34360" y="132871"/>
                  <a:pt x="34461" y="132308"/>
                </a:cubicBezTo>
                <a:lnTo>
                  <a:pt x="33883" y="132207"/>
                </a:lnTo>
                <a:close/>
                <a:moveTo>
                  <a:pt x="32944" y="135559"/>
                </a:moveTo>
                <a:cubicBezTo>
                  <a:pt x="32771" y="136064"/>
                  <a:pt x="32568" y="136599"/>
                  <a:pt x="32323" y="137206"/>
                </a:cubicBezTo>
                <a:lnTo>
                  <a:pt x="32872" y="137423"/>
                </a:lnTo>
                <a:cubicBezTo>
                  <a:pt x="33117" y="136801"/>
                  <a:pt x="33320" y="136267"/>
                  <a:pt x="33507" y="135761"/>
                </a:cubicBezTo>
                <a:lnTo>
                  <a:pt x="32944" y="135559"/>
                </a:lnTo>
                <a:close/>
                <a:moveTo>
                  <a:pt x="31644" y="138824"/>
                </a:moveTo>
                <a:lnTo>
                  <a:pt x="30950" y="140457"/>
                </a:lnTo>
                <a:lnTo>
                  <a:pt x="31499" y="140688"/>
                </a:lnTo>
                <a:lnTo>
                  <a:pt x="32193" y="139055"/>
                </a:lnTo>
                <a:lnTo>
                  <a:pt x="31644" y="1388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3" name="Google Shape;1333;p34"/>
          <p:cNvGrpSpPr/>
          <p:nvPr/>
        </p:nvGrpSpPr>
        <p:grpSpPr>
          <a:xfrm>
            <a:off x="256955" y="286021"/>
            <a:ext cx="1334294" cy="1316328"/>
            <a:chOff x="5783000" y="2939850"/>
            <a:chExt cx="1655041" cy="1632756"/>
          </a:xfrm>
        </p:grpSpPr>
        <p:sp>
          <p:nvSpPr>
            <p:cNvPr id="1334" name="Google Shape;1334;p34"/>
            <p:cNvSpPr/>
            <p:nvPr/>
          </p:nvSpPr>
          <p:spPr>
            <a:xfrm>
              <a:off x="5793802" y="2939850"/>
              <a:ext cx="1643558" cy="1632756"/>
            </a:xfrm>
            <a:custGeom>
              <a:avLst/>
              <a:gdLst/>
              <a:ahLst/>
              <a:cxnLst/>
              <a:rect l="l" t="t" r="r" b="b"/>
              <a:pathLst>
                <a:path w="55535" h="55170" extrusionOk="0">
                  <a:moveTo>
                    <a:pt x="27574" y="1"/>
                  </a:moveTo>
                  <a:cubicBezTo>
                    <a:pt x="23556" y="1"/>
                    <a:pt x="19653" y="868"/>
                    <a:pt x="16001" y="2557"/>
                  </a:cubicBezTo>
                  <a:cubicBezTo>
                    <a:pt x="15499" y="2785"/>
                    <a:pt x="14997" y="3036"/>
                    <a:pt x="14403" y="3356"/>
                  </a:cubicBezTo>
                  <a:cubicBezTo>
                    <a:pt x="14403" y="3356"/>
                    <a:pt x="14381" y="3379"/>
                    <a:pt x="14358" y="3379"/>
                  </a:cubicBezTo>
                  <a:cubicBezTo>
                    <a:pt x="13947" y="3607"/>
                    <a:pt x="13513" y="3858"/>
                    <a:pt x="13080" y="4132"/>
                  </a:cubicBezTo>
                  <a:lnTo>
                    <a:pt x="13057" y="4132"/>
                  </a:lnTo>
                  <a:cubicBezTo>
                    <a:pt x="10135" y="5935"/>
                    <a:pt x="7624" y="8240"/>
                    <a:pt x="5570" y="10979"/>
                  </a:cubicBezTo>
                  <a:cubicBezTo>
                    <a:pt x="5570" y="10979"/>
                    <a:pt x="5547" y="11002"/>
                    <a:pt x="5547" y="11002"/>
                  </a:cubicBezTo>
                  <a:cubicBezTo>
                    <a:pt x="5456" y="11116"/>
                    <a:pt x="5365" y="11253"/>
                    <a:pt x="5273" y="11390"/>
                  </a:cubicBezTo>
                  <a:lnTo>
                    <a:pt x="5228" y="11436"/>
                  </a:lnTo>
                  <a:cubicBezTo>
                    <a:pt x="5114" y="11596"/>
                    <a:pt x="4999" y="11756"/>
                    <a:pt x="4908" y="11892"/>
                  </a:cubicBezTo>
                  <a:cubicBezTo>
                    <a:pt x="4794" y="12075"/>
                    <a:pt x="4680" y="12235"/>
                    <a:pt x="4566" y="12395"/>
                  </a:cubicBezTo>
                  <a:cubicBezTo>
                    <a:pt x="4452" y="12577"/>
                    <a:pt x="4337" y="12760"/>
                    <a:pt x="4223" y="12942"/>
                  </a:cubicBezTo>
                  <a:cubicBezTo>
                    <a:pt x="4064" y="13194"/>
                    <a:pt x="3904" y="13445"/>
                    <a:pt x="3767" y="13696"/>
                  </a:cubicBezTo>
                  <a:cubicBezTo>
                    <a:pt x="3676" y="13878"/>
                    <a:pt x="3561" y="14038"/>
                    <a:pt x="3470" y="14198"/>
                  </a:cubicBezTo>
                  <a:cubicBezTo>
                    <a:pt x="3379" y="14380"/>
                    <a:pt x="3287" y="14540"/>
                    <a:pt x="3196" y="14723"/>
                  </a:cubicBezTo>
                  <a:cubicBezTo>
                    <a:pt x="3105" y="14905"/>
                    <a:pt x="3014" y="15088"/>
                    <a:pt x="2922" y="15248"/>
                  </a:cubicBezTo>
                  <a:cubicBezTo>
                    <a:pt x="2808" y="15499"/>
                    <a:pt x="2671" y="15773"/>
                    <a:pt x="2557" y="16024"/>
                  </a:cubicBezTo>
                  <a:cubicBezTo>
                    <a:pt x="2466" y="16229"/>
                    <a:pt x="2374" y="16412"/>
                    <a:pt x="2283" y="16617"/>
                  </a:cubicBezTo>
                  <a:cubicBezTo>
                    <a:pt x="2215" y="16800"/>
                    <a:pt x="2146" y="16983"/>
                    <a:pt x="2078" y="17142"/>
                  </a:cubicBezTo>
                  <a:cubicBezTo>
                    <a:pt x="1986" y="17325"/>
                    <a:pt x="1918" y="17530"/>
                    <a:pt x="1849" y="17713"/>
                  </a:cubicBezTo>
                  <a:lnTo>
                    <a:pt x="1804" y="17827"/>
                  </a:lnTo>
                  <a:cubicBezTo>
                    <a:pt x="1758" y="17941"/>
                    <a:pt x="1713" y="18078"/>
                    <a:pt x="1644" y="18215"/>
                  </a:cubicBezTo>
                  <a:cubicBezTo>
                    <a:pt x="1553" y="18512"/>
                    <a:pt x="1439" y="18831"/>
                    <a:pt x="1347" y="19151"/>
                  </a:cubicBezTo>
                  <a:cubicBezTo>
                    <a:pt x="1279" y="19288"/>
                    <a:pt x="1256" y="19448"/>
                    <a:pt x="1210" y="19585"/>
                  </a:cubicBezTo>
                  <a:lnTo>
                    <a:pt x="1188" y="19653"/>
                  </a:lnTo>
                  <a:cubicBezTo>
                    <a:pt x="1119" y="19858"/>
                    <a:pt x="1051" y="20064"/>
                    <a:pt x="1005" y="20269"/>
                  </a:cubicBezTo>
                  <a:lnTo>
                    <a:pt x="982" y="20361"/>
                  </a:lnTo>
                  <a:cubicBezTo>
                    <a:pt x="936" y="20498"/>
                    <a:pt x="914" y="20612"/>
                    <a:pt x="868" y="20772"/>
                  </a:cubicBezTo>
                  <a:cubicBezTo>
                    <a:pt x="777" y="21091"/>
                    <a:pt x="708" y="21433"/>
                    <a:pt x="640" y="21753"/>
                  </a:cubicBezTo>
                  <a:cubicBezTo>
                    <a:pt x="617" y="21867"/>
                    <a:pt x="594" y="22004"/>
                    <a:pt x="571" y="22118"/>
                  </a:cubicBezTo>
                  <a:lnTo>
                    <a:pt x="548" y="22209"/>
                  </a:lnTo>
                  <a:cubicBezTo>
                    <a:pt x="503" y="22438"/>
                    <a:pt x="457" y="22689"/>
                    <a:pt x="411" y="22917"/>
                  </a:cubicBezTo>
                  <a:cubicBezTo>
                    <a:pt x="411" y="22917"/>
                    <a:pt x="366" y="23237"/>
                    <a:pt x="343" y="23374"/>
                  </a:cubicBezTo>
                  <a:cubicBezTo>
                    <a:pt x="275" y="23739"/>
                    <a:pt x="229" y="24081"/>
                    <a:pt x="183" y="24446"/>
                  </a:cubicBezTo>
                  <a:cubicBezTo>
                    <a:pt x="183" y="24515"/>
                    <a:pt x="160" y="24789"/>
                    <a:pt x="160" y="24789"/>
                  </a:cubicBezTo>
                  <a:cubicBezTo>
                    <a:pt x="115" y="25063"/>
                    <a:pt x="92" y="25337"/>
                    <a:pt x="92" y="25610"/>
                  </a:cubicBezTo>
                  <a:cubicBezTo>
                    <a:pt x="69" y="25747"/>
                    <a:pt x="69" y="25907"/>
                    <a:pt x="46" y="26044"/>
                  </a:cubicBezTo>
                  <a:cubicBezTo>
                    <a:pt x="46" y="26364"/>
                    <a:pt x="23" y="26683"/>
                    <a:pt x="23" y="27003"/>
                  </a:cubicBezTo>
                  <a:lnTo>
                    <a:pt x="1" y="27300"/>
                  </a:lnTo>
                  <a:cubicBezTo>
                    <a:pt x="1" y="27642"/>
                    <a:pt x="1" y="27984"/>
                    <a:pt x="23" y="28349"/>
                  </a:cubicBezTo>
                  <a:cubicBezTo>
                    <a:pt x="23" y="28464"/>
                    <a:pt x="23" y="28601"/>
                    <a:pt x="23" y="28738"/>
                  </a:cubicBezTo>
                  <a:cubicBezTo>
                    <a:pt x="46" y="29034"/>
                    <a:pt x="69" y="29354"/>
                    <a:pt x="92" y="29651"/>
                  </a:cubicBezTo>
                  <a:cubicBezTo>
                    <a:pt x="92" y="29651"/>
                    <a:pt x="92" y="29856"/>
                    <a:pt x="115" y="29924"/>
                  </a:cubicBezTo>
                  <a:cubicBezTo>
                    <a:pt x="138" y="30312"/>
                    <a:pt x="183" y="30700"/>
                    <a:pt x="229" y="31089"/>
                  </a:cubicBezTo>
                  <a:cubicBezTo>
                    <a:pt x="252" y="31180"/>
                    <a:pt x="275" y="31431"/>
                    <a:pt x="275" y="31431"/>
                  </a:cubicBezTo>
                  <a:cubicBezTo>
                    <a:pt x="320" y="31728"/>
                    <a:pt x="366" y="32047"/>
                    <a:pt x="434" y="32344"/>
                  </a:cubicBezTo>
                  <a:cubicBezTo>
                    <a:pt x="434" y="32344"/>
                    <a:pt x="457" y="32572"/>
                    <a:pt x="480" y="32641"/>
                  </a:cubicBezTo>
                  <a:cubicBezTo>
                    <a:pt x="548" y="33051"/>
                    <a:pt x="640" y="33440"/>
                    <a:pt x="731" y="33805"/>
                  </a:cubicBezTo>
                  <a:cubicBezTo>
                    <a:pt x="731" y="33896"/>
                    <a:pt x="800" y="34079"/>
                    <a:pt x="800" y="34079"/>
                  </a:cubicBezTo>
                  <a:cubicBezTo>
                    <a:pt x="868" y="34398"/>
                    <a:pt x="959" y="34718"/>
                    <a:pt x="1051" y="35037"/>
                  </a:cubicBezTo>
                  <a:lnTo>
                    <a:pt x="1119" y="35357"/>
                  </a:lnTo>
                  <a:cubicBezTo>
                    <a:pt x="1256" y="35768"/>
                    <a:pt x="1370" y="36156"/>
                    <a:pt x="1507" y="36521"/>
                  </a:cubicBezTo>
                  <a:lnTo>
                    <a:pt x="1553" y="36681"/>
                  </a:lnTo>
                  <a:cubicBezTo>
                    <a:pt x="1690" y="37023"/>
                    <a:pt x="1804" y="37365"/>
                    <a:pt x="1941" y="37708"/>
                  </a:cubicBezTo>
                  <a:lnTo>
                    <a:pt x="2055" y="38005"/>
                  </a:lnTo>
                  <a:cubicBezTo>
                    <a:pt x="2238" y="38461"/>
                    <a:pt x="2397" y="38826"/>
                    <a:pt x="2557" y="39169"/>
                  </a:cubicBezTo>
                  <a:cubicBezTo>
                    <a:pt x="7076" y="48892"/>
                    <a:pt x="16891" y="55169"/>
                    <a:pt x="27596" y="55169"/>
                  </a:cubicBezTo>
                  <a:cubicBezTo>
                    <a:pt x="31614" y="55169"/>
                    <a:pt x="35517" y="54302"/>
                    <a:pt x="39192" y="52613"/>
                  </a:cubicBezTo>
                  <a:cubicBezTo>
                    <a:pt x="42593" y="51015"/>
                    <a:pt x="45606" y="48801"/>
                    <a:pt x="48116" y="45993"/>
                  </a:cubicBezTo>
                  <a:cubicBezTo>
                    <a:pt x="48162" y="45948"/>
                    <a:pt x="48276" y="45834"/>
                    <a:pt x="48276" y="45834"/>
                  </a:cubicBezTo>
                  <a:cubicBezTo>
                    <a:pt x="50422" y="43391"/>
                    <a:pt x="52111" y="40629"/>
                    <a:pt x="53275" y="37594"/>
                  </a:cubicBezTo>
                  <a:cubicBezTo>
                    <a:pt x="53275" y="37594"/>
                    <a:pt x="53298" y="37571"/>
                    <a:pt x="53298" y="37548"/>
                  </a:cubicBezTo>
                  <a:cubicBezTo>
                    <a:pt x="53458" y="37137"/>
                    <a:pt x="53594" y="36726"/>
                    <a:pt x="53731" y="36316"/>
                  </a:cubicBezTo>
                  <a:lnTo>
                    <a:pt x="53754" y="36293"/>
                  </a:lnTo>
                  <a:cubicBezTo>
                    <a:pt x="55169" y="32070"/>
                    <a:pt x="55535" y="27505"/>
                    <a:pt x="54804" y="23123"/>
                  </a:cubicBezTo>
                  <a:lnTo>
                    <a:pt x="54804" y="23077"/>
                  </a:lnTo>
                  <a:cubicBezTo>
                    <a:pt x="54759" y="22803"/>
                    <a:pt x="54713" y="22552"/>
                    <a:pt x="54667" y="22301"/>
                  </a:cubicBezTo>
                  <a:cubicBezTo>
                    <a:pt x="54599" y="22004"/>
                    <a:pt x="54530" y="21707"/>
                    <a:pt x="54462" y="21411"/>
                  </a:cubicBezTo>
                  <a:cubicBezTo>
                    <a:pt x="54051" y="19539"/>
                    <a:pt x="53412" y="17713"/>
                    <a:pt x="52613" y="15978"/>
                  </a:cubicBezTo>
                  <a:cubicBezTo>
                    <a:pt x="52453" y="15659"/>
                    <a:pt x="52293" y="15316"/>
                    <a:pt x="52134" y="15020"/>
                  </a:cubicBezTo>
                  <a:cubicBezTo>
                    <a:pt x="52042" y="14814"/>
                    <a:pt x="51928" y="14632"/>
                    <a:pt x="51837" y="14449"/>
                  </a:cubicBezTo>
                  <a:cubicBezTo>
                    <a:pt x="51837" y="14426"/>
                    <a:pt x="51791" y="14380"/>
                    <a:pt x="51791" y="14358"/>
                  </a:cubicBezTo>
                  <a:cubicBezTo>
                    <a:pt x="50399" y="11824"/>
                    <a:pt x="48664" y="9541"/>
                    <a:pt x="46564" y="7579"/>
                  </a:cubicBezTo>
                  <a:cubicBezTo>
                    <a:pt x="46564" y="7556"/>
                    <a:pt x="46564" y="7556"/>
                    <a:pt x="46541" y="7556"/>
                  </a:cubicBezTo>
                  <a:cubicBezTo>
                    <a:pt x="41406" y="2671"/>
                    <a:pt x="34649" y="1"/>
                    <a:pt x="27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5783000" y="3029668"/>
              <a:ext cx="1655041" cy="1452789"/>
            </a:xfrm>
            <a:custGeom>
              <a:avLst/>
              <a:gdLst/>
              <a:ahLst/>
              <a:cxnLst/>
              <a:rect l="l" t="t" r="r" b="b"/>
              <a:pathLst>
                <a:path w="55923" h="49089" extrusionOk="0">
                  <a:moveTo>
                    <a:pt x="27949" y="1"/>
                  </a:moveTo>
                  <a:cubicBezTo>
                    <a:pt x="24495" y="1"/>
                    <a:pt x="20985" y="734"/>
                    <a:pt x="17644" y="2284"/>
                  </a:cubicBezTo>
                  <a:cubicBezTo>
                    <a:pt x="5342" y="7967"/>
                    <a:pt x="0" y="22553"/>
                    <a:pt x="5684" y="34855"/>
                  </a:cubicBezTo>
                  <a:cubicBezTo>
                    <a:pt x="9842" y="43820"/>
                    <a:pt x="18714" y="49088"/>
                    <a:pt x="27983" y="49088"/>
                  </a:cubicBezTo>
                  <a:cubicBezTo>
                    <a:pt x="31434" y="49088"/>
                    <a:pt x="34940" y="48358"/>
                    <a:pt x="38278" y="46816"/>
                  </a:cubicBezTo>
                  <a:cubicBezTo>
                    <a:pt x="50558" y="41110"/>
                    <a:pt x="55922" y="26524"/>
                    <a:pt x="50216" y="14221"/>
                  </a:cubicBezTo>
                  <a:cubicBezTo>
                    <a:pt x="46076" y="5276"/>
                    <a:pt x="37213" y="1"/>
                    <a:pt x="27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5887703" y="3125611"/>
              <a:ext cx="1409817" cy="1344974"/>
            </a:xfrm>
            <a:custGeom>
              <a:avLst/>
              <a:gdLst/>
              <a:ahLst/>
              <a:cxnLst/>
              <a:rect l="l" t="t" r="r" b="b"/>
              <a:pathLst>
                <a:path w="47637" h="45446" extrusionOk="0">
                  <a:moveTo>
                    <a:pt x="15727" y="0"/>
                  </a:moveTo>
                  <a:cubicBezTo>
                    <a:pt x="14951" y="274"/>
                    <a:pt x="14175" y="594"/>
                    <a:pt x="13399" y="936"/>
                  </a:cubicBezTo>
                  <a:cubicBezTo>
                    <a:pt x="13330" y="982"/>
                    <a:pt x="13262" y="1005"/>
                    <a:pt x="13171" y="1050"/>
                  </a:cubicBezTo>
                  <a:cubicBezTo>
                    <a:pt x="13701" y="1003"/>
                    <a:pt x="14229" y="978"/>
                    <a:pt x="14753" y="978"/>
                  </a:cubicBezTo>
                  <a:cubicBezTo>
                    <a:pt x="18490" y="978"/>
                    <a:pt x="22018" y="2247"/>
                    <a:pt x="24720" y="5570"/>
                  </a:cubicBezTo>
                  <a:cubicBezTo>
                    <a:pt x="26135" y="7305"/>
                    <a:pt x="26957" y="9519"/>
                    <a:pt x="26409" y="11641"/>
                  </a:cubicBezTo>
                  <a:cubicBezTo>
                    <a:pt x="23510" y="10660"/>
                    <a:pt x="20475" y="9952"/>
                    <a:pt x="17553" y="9290"/>
                  </a:cubicBezTo>
                  <a:cubicBezTo>
                    <a:pt x="14229" y="8538"/>
                    <a:pt x="10824" y="8054"/>
                    <a:pt x="7421" y="8054"/>
                  </a:cubicBezTo>
                  <a:cubicBezTo>
                    <a:pt x="6385" y="8054"/>
                    <a:pt x="5348" y="8099"/>
                    <a:pt x="4314" y="8195"/>
                  </a:cubicBezTo>
                  <a:cubicBezTo>
                    <a:pt x="4063" y="8537"/>
                    <a:pt x="3789" y="8879"/>
                    <a:pt x="3538" y="9245"/>
                  </a:cubicBezTo>
                  <a:cubicBezTo>
                    <a:pt x="4816" y="9088"/>
                    <a:pt x="6097" y="9017"/>
                    <a:pt x="7376" y="9017"/>
                  </a:cubicBezTo>
                  <a:cubicBezTo>
                    <a:pt x="10576" y="9017"/>
                    <a:pt x="13774" y="9460"/>
                    <a:pt x="16937" y="10112"/>
                  </a:cubicBezTo>
                  <a:cubicBezTo>
                    <a:pt x="19972" y="10751"/>
                    <a:pt x="23077" y="11504"/>
                    <a:pt x="26067" y="12554"/>
                  </a:cubicBezTo>
                  <a:cubicBezTo>
                    <a:pt x="26021" y="12668"/>
                    <a:pt x="25953" y="12783"/>
                    <a:pt x="25884" y="12897"/>
                  </a:cubicBezTo>
                  <a:cubicBezTo>
                    <a:pt x="24606" y="15134"/>
                    <a:pt x="22187" y="15978"/>
                    <a:pt x="19790" y="16252"/>
                  </a:cubicBezTo>
                  <a:cubicBezTo>
                    <a:pt x="18939" y="16352"/>
                    <a:pt x="18042" y="16389"/>
                    <a:pt x="17113" y="16389"/>
                  </a:cubicBezTo>
                  <a:cubicBezTo>
                    <a:pt x="14220" y="16389"/>
                    <a:pt x="11025" y="16024"/>
                    <a:pt x="8000" y="16024"/>
                  </a:cubicBezTo>
                  <a:cubicBezTo>
                    <a:pt x="5088" y="16024"/>
                    <a:pt x="2334" y="16362"/>
                    <a:pt x="160" y="17690"/>
                  </a:cubicBezTo>
                  <a:cubicBezTo>
                    <a:pt x="92" y="18101"/>
                    <a:pt x="46" y="18512"/>
                    <a:pt x="0" y="18923"/>
                  </a:cubicBezTo>
                  <a:cubicBezTo>
                    <a:pt x="1976" y="17331"/>
                    <a:pt x="4612" y="16918"/>
                    <a:pt x="7493" y="16918"/>
                  </a:cubicBezTo>
                  <a:cubicBezTo>
                    <a:pt x="10609" y="16918"/>
                    <a:pt x="14011" y="17401"/>
                    <a:pt x="17179" y="17401"/>
                  </a:cubicBezTo>
                  <a:cubicBezTo>
                    <a:pt x="19781" y="17401"/>
                    <a:pt x="22224" y="17075"/>
                    <a:pt x="24218" y="15887"/>
                  </a:cubicBezTo>
                  <a:cubicBezTo>
                    <a:pt x="25610" y="15065"/>
                    <a:pt x="26501" y="14015"/>
                    <a:pt x="26980" y="12874"/>
                  </a:cubicBezTo>
                  <a:cubicBezTo>
                    <a:pt x="28372" y="13376"/>
                    <a:pt x="29719" y="13970"/>
                    <a:pt x="30997" y="14631"/>
                  </a:cubicBezTo>
                  <a:cubicBezTo>
                    <a:pt x="29536" y="16868"/>
                    <a:pt x="28190" y="19128"/>
                    <a:pt x="26911" y="21365"/>
                  </a:cubicBezTo>
                  <a:cubicBezTo>
                    <a:pt x="22666" y="28806"/>
                    <a:pt x="19767" y="36795"/>
                    <a:pt x="19174" y="45263"/>
                  </a:cubicBezTo>
                  <a:cubicBezTo>
                    <a:pt x="19470" y="45331"/>
                    <a:pt x="19790" y="45400"/>
                    <a:pt x="20109" y="45446"/>
                  </a:cubicBezTo>
                  <a:cubicBezTo>
                    <a:pt x="20680" y="37114"/>
                    <a:pt x="23556" y="29240"/>
                    <a:pt x="27710" y="21913"/>
                  </a:cubicBezTo>
                  <a:cubicBezTo>
                    <a:pt x="28988" y="19653"/>
                    <a:pt x="30358" y="17325"/>
                    <a:pt x="31842" y="15065"/>
                  </a:cubicBezTo>
                  <a:cubicBezTo>
                    <a:pt x="31956" y="15134"/>
                    <a:pt x="32070" y="15179"/>
                    <a:pt x="32184" y="15248"/>
                  </a:cubicBezTo>
                  <a:cubicBezTo>
                    <a:pt x="32800" y="15590"/>
                    <a:pt x="33417" y="15978"/>
                    <a:pt x="34010" y="16389"/>
                  </a:cubicBezTo>
                  <a:cubicBezTo>
                    <a:pt x="32846" y="17644"/>
                    <a:pt x="32207" y="19402"/>
                    <a:pt x="32389" y="21639"/>
                  </a:cubicBezTo>
                  <a:cubicBezTo>
                    <a:pt x="32777" y="26295"/>
                    <a:pt x="37228" y="30267"/>
                    <a:pt x="39945" y="33713"/>
                  </a:cubicBezTo>
                  <a:cubicBezTo>
                    <a:pt x="40949" y="34969"/>
                    <a:pt x="41908" y="36270"/>
                    <a:pt x="42684" y="37708"/>
                  </a:cubicBezTo>
                  <a:cubicBezTo>
                    <a:pt x="42866" y="37480"/>
                    <a:pt x="43072" y="37251"/>
                    <a:pt x="43254" y="37023"/>
                  </a:cubicBezTo>
                  <a:cubicBezTo>
                    <a:pt x="41154" y="33188"/>
                    <a:pt x="37525" y="29559"/>
                    <a:pt x="35265" y="26181"/>
                  </a:cubicBezTo>
                  <a:cubicBezTo>
                    <a:pt x="34033" y="24332"/>
                    <a:pt x="33143" y="22278"/>
                    <a:pt x="33371" y="20018"/>
                  </a:cubicBezTo>
                  <a:cubicBezTo>
                    <a:pt x="33485" y="18717"/>
                    <a:pt x="34010" y="17690"/>
                    <a:pt x="34763" y="16891"/>
                  </a:cubicBezTo>
                  <a:cubicBezTo>
                    <a:pt x="38027" y="19219"/>
                    <a:pt x="40926" y="22187"/>
                    <a:pt x="43277" y="25359"/>
                  </a:cubicBezTo>
                  <a:cubicBezTo>
                    <a:pt x="44624" y="27163"/>
                    <a:pt x="45765" y="29103"/>
                    <a:pt x="46815" y="31111"/>
                  </a:cubicBezTo>
                  <a:cubicBezTo>
                    <a:pt x="46975" y="30723"/>
                    <a:pt x="47112" y="30335"/>
                    <a:pt x="47226" y="29947"/>
                  </a:cubicBezTo>
                  <a:cubicBezTo>
                    <a:pt x="46267" y="28167"/>
                    <a:pt x="45217" y="26409"/>
                    <a:pt x="44008" y="24743"/>
                  </a:cubicBezTo>
                  <a:cubicBezTo>
                    <a:pt x="41702" y="21548"/>
                    <a:pt x="38758" y="18603"/>
                    <a:pt x="35494" y="16252"/>
                  </a:cubicBezTo>
                  <a:cubicBezTo>
                    <a:pt x="36658" y="15408"/>
                    <a:pt x="38187" y="14974"/>
                    <a:pt x="39762" y="14928"/>
                  </a:cubicBezTo>
                  <a:cubicBezTo>
                    <a:pt x="39885" y="14925"/>
                    <a:pt x="40006" y="14923"/>
                    <a:pt x="40127" y="14923"/>
                  </a:cubicBezTo>
                  <a:cubicBezTo>
                    <a:pt x="43178" y="14923"/>
                    <a:pt x="45661" y="16024"/>
                    <a:pt x="47637" y="17759"/>
                  </a:cubicBezTo>
                  <a:cubicBezTo>
                    <a:pt x="47523" y="17234"/>
                    <a:pt x="47386" y="16731"/>
                    <a:pt x="47249" y="16229"/>
                  </a:cubicBezTo>
                  <a:cubicBezTo>
                    <a:pt x="45902" y="15316"/>
                    <a:pt x="44373" y="14631"/>
                    <a:pt x="42592" y="14243"/>
                  </a:cubicBezTo>
                  <a:cubicBezTo>
                    <a:pt x="41794" y="14066"/>
                    <a:pt x="40987" y="13978"/>
                    <a:pt x="40195" y="13978"/>
                  </a:cubicBezTo>
                  <a:cubicBezTo>
                    <a:pt x="38132" y="13978"/>
                    <a:pt x="36169" y="14573"/>
                    <a:pt x="34718" y="15727"/>
                  </a:cubicBezTo>
                  <a:cubicBezTo>
                    <a:pt x="33964" y="15202"/>
                    <a:pt x="33188" y="14723"/>
                    <a:pt x="32389" y="14266"/>
                  </a:cubicBezTo>
                  <a:cubicBezTo>
                    <a:pt x="34649" y="10911"/>
                    <a:pt x="37228" y="7693"/>
                    <a:pt x="40173" y="4999"/>
                  </a:cubicBezTo>
                  <a:cubicBezTo>
                    <a:pt x="39945" y="4794"/>
                    <a:pt x="39694" y="4566"/>
                    <a:pt x="39442" y="4383"/>
                  </a:cubicBezTo>
                  <a:cubicBezTo>
                    <a:pt x="36452" y="7122"/>
                    <a:pt x="33850" y="10386"/>
                    <a:pt x="31545" y="13810"/>
                  </a:cubicBezTo>
                  <a:cubicBezTo>
                    <a:pt x="30175" y="13102"/>
                    <a:pt x="28760" y="12486"/>
                    <a:pt x="27299" y="11961"/>
                  </a:cubicBezTo>
                  <a:cubicBezTo>
                    <a:pt x="27961" y="9131"/>
                    <a:pt x="26523" y="5867"/>
                    <a:pt x="24218" y="3584"/>
                  </a:cubicBezTo>
                  <a:cubicBezTo>
                    <a:pt x="21776" y="1187"/>
                    <a:pt x="18808" y="160"/>
                    <a:pt x="1572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5889715" y="3098326"/>
              <a:ext cx="1437548" cy="1374303"/>
            </a:xfrm>
            <a:custGeom>
              <a:avLst/>
              <a:gdLst/>
              <a:ahLst/>
              <a:cxnLst/>
              <a:rect l="l" t="t" r="r" b="b"/>
              <a:pathLst>
                <a:path w="48574" h="46437" extrusionOk="0">
                  <a:moveTo>
                    <a:pt x="15265" y="0"/>
                  </a:moveTo>
                  <a:cubicBezTo>
                    <a:pt x="14797" y="0"/>
                    <a:pt x="14327" y="19"/>
                    <a:pt x="13856" y="55"/>
                  </a:cubicBezTo>
                  <a:cubicBezTo>
                    <a:pt x="13011" y="466"/>
                    <a:pt x="12190" y="900"/>
                    <a:pt x="11436" y="1379"/>
                  </a:cubicBezTo>
                  <a:cubicBezTo>
                    <a:pt x="12676" y="1137"/>
                    <a:pt x="13916" y="1002"/>
                    <a:pt x="15136" y="1002"/>
                  </a:cubicBezTo>
                  <a:cubicBezTo>
                    <a:pt x="18860" y="1002"/>
                    <a:pt x="22392" y="2261"/>
                    <a:pt x="25109" y="5579"/>
                  </a:cubicBezTo>
                  <a:cubicBezTo>
                    <a:pt x="26501" y="7314"/>
                    <a:pt x="27346" y="9550"/>
                    <a:pt x="26798" y="11673"/>
                  </a:cubicBezTo>
                  <a:cubicBezTo>
                    <a:pt x="23876" y="10669"/>
                    <a:pt x="20863" y="9961"/>
                    <a:pt x="17942" y="9299"/>
                  </a:cubicBezTo>
                  <a:cubicBezTo>
                    <a:pt x="14606" y="8541"/>
                    <a:pt x="11196" y="8057"/>
                    <a:pt x="7794" y="8057"/>
                  </a:cubicBezTo>
                  <a:cubicBezTo>
                    <a:pt x="6586" y="8057"/>
                    <a:pt x="5380" y="8118"/>
                    <a:pt x="4178" y="8249"/>
                  </a:cubicBezTo>
                  <a:cubicBezTo>
                    <a:pt x="3950" y="8615"/>
                    <a:pt x="3699" y="8957"/>
                    <a:pt x="3493" y="9322"/>
                  </a:cubicBezTo>
                  <a:cubicBezTo>
                    <a:pt x="4916" y="9125"/>
                    <a:pt x="6343" y="9036"/>
                    <a:pt x="7770" y="9036"/>
                  </a:cubicBezTo>
                  <a:cubicBezTo>
                    <a:pt x="10967" y="9036"/>
                    <a:pt x="14162" y="9481"/>
                    <a:pt x="17302" y="10144"/>
                  </a:cubicBezTo>
                  <a:cubicBezTo>
                    <a:pt x="20338" y="10783"/>
                    <a:pt x="23465" y="11536"/>
                    <a:pt x="26455" y="12563"/>
                  </a:cubicBezTo>
                  <a:cubicBezTo>
                    <a:pt x="26387" y="12677"/>
                    <a:pt x="26341" y="12814"/>
                    <a:pt x="26273" y="12929"/>
                  </a:cubicBezTo>
                  <a:cubicBezTo>
                    <a:pt x="24995" y="15143"/>
                    <a:pt x="22552" y="15987"/>
                    <a:pt x="20178" y="16284"/>
                  </a:cubicBezTo>
                  <a:cubicBezTo>
                    <a:pt x="19349" y="16379"/>
                    <a:pt x="18476" y="16415"/>
                    <a:pt x="17572" y="16415"/>
                  </a:cubicBezTo>
                  <a:cubicBezTo>
                    <a:pt x="14652" y="16415"/>
                    <a:pt x="11418" y="16037"/>
                    <a:pt x="8360" y="16037"/>
                  </a:cubicBezTo>
                  <a:cubicBezTo>
                    <a:pt x="5302" y="16037"/>
                    <a:pt x="2420" y="16415"/>
                    <a:pt x="206" y="17927"/>
                  </a:cubicBezTo>
                  <a:cubicBezTo>
                    <a:pt x="115" y="18384"/>
                    <a:pt x="46" y="18817"/>
                    <a:pt x="1" y="19251"/>
                  </a:cubicBezTo>
                  <a:cubicBezTo>
                    <a:pt x="2001" y="17402"/>
                    <a:pt x="4772" y="16934"/>
                    <a:pt x="7822" y="16934"/>
                  </a:cubicBezTo>
                  <a:cubicBezTo>
                    <a:pt x="10961" y="16934"/>
                    <a:pt x="14396" y="17430"/>
                    <a:pt x="17590" y="17430"/>
                  </a:cubicBezTo>
                  <a:cubicBezTo>
                    <a:pt x="20183" y="17430"/>
                    <a:pt x="22617" y="17103"/>
                    <a:pt x="24607" y="15919"/>
                  </a:cubicBezTo>
                  <a:cubicBezTo>
                    <a:pt x="25999" y="15097"/>
                    <a:pt x="26889" y="14047"/>
                    <a:pt x="27368" y="12906"/>
                  </a:cubicBezTo>
                  <a:cubicBezTo>
                    <a:pt x="28761" y="13408"/>
                    <a:pt x="30107" y="13979"/>
                    <a:pt x="31386" y="14640"/>
                  </a:cubicBezTo>
                  <a:cubicBezTo>
                    <a:pt x="29925" y="16877"/>
                    <a:pt x="28578" y="19160"/>
                    <a:pt x="27300" y="21374"/>
                  </a:cubicBezTo>
                  <a:cubicBezTo>
                    <a:pt x="22872" y="29112"/>
                    <a:pt x="19927" y="37443"/>
                    <a:pt x="19494" y="46276"/>
                  </a:cubicBezTo>
                  <a:cubicBezTo>
                    <a:pt x="19790" y="46345"/>
                    <a:pt x="20110" y="46390"/>
                    <a:pt x="20429" y="46436"/>
                  </a:cubicBezTo>
                  <a:cubicBezTo>
                    <a:pt x="20840" y="37740"/>
                    <a:pt x="23762" y="29545"/>
                    <a:pt x="28076" y="21922"/>
                  </a:cubicBezTo>
                  <a:cubicBezTo>
                    <a:pt x="29354" y="19685"/>
                    <a:pt x="30747" y="17357"/>
                    <a:pt x="32230" y="15097"/>
                  </a:cubicBezTo>
                  <a:cubicBezTo>
                    <a:pt x="32344" y="15143"/>
                    <a:pt x="32458" y="15211"/>
                    <a:pt x="32550" y="15257"/>
                  </a:cubicBezTo>
                  <a:cubicBezTo>
                    <a:pt x="33189" y="15622"/>
                    <a:pt x="33805" y="16010"/>
                    <a:pt x="34399" y="16398"/>
                  </a:cubicBezTo>
                  <a:cubicBezTo>
                    <a:pt x="33234" y="17653"/>
                    <a:pt x="32595" y="19411"/>
                    <a:pt x="32778" y="21648"/>
                  </a:cubicBezTo>
                  <a:cubicBezTo>
                    <a:pt x="33166" y="26327"/>
                    <a:pt x="37594" y="30276"/>
                    <a:pt x="40333" y="33722"/>
                  </a:cubicBezTo>
                  <a:cubicBezTo>
                    <a:pt x="41383" y="35046"/>
                    <a:pt x="42410" y="36439"/>
                    <a:pt x="43186" y="37945"/>
                  </a:cubicBezTo>
                  <a:cubicBezTo>
                    <a:pt x="43392" y="37717"/>
                    <a:pt x="43574" y="37466"/>
                    <a:pt x="43757" y="37237"/>
                  </a:cubicBezTo>
                  <a:cubicBezTo>
                    <a:pt x="41680" y="33312"/>
                    <a:pt x="37936" y="29637"/>
                    <a:pt x="35654" y="26190"/>
                  </a:cubicBezTo>
                  <a:cubicBezTo>
                    <a:pt x="34421" y="24341"/>
                    <a:pt x="33531" y="22287"/>
                    <a:pt x="33759" y="20050"/>
                  </a:cubicBezTo>
                  <a:cubicBezTo>
                    <a:pt x="33874" y="18749"/>
                    <a:pt x="34376" y="17699"/>
                    <a:pt x="35152" y="16900"/>
                  </a:cubicBezTo>
                  <a:cubicBezTo>
                    <a:pt x="38416" y="19228"/>
                    <a:pt x="41292" y="22218"/>
                    <a:pt x="43666" y="25368"/>
                  </a:cubicBezTo>
                  <a:cubicBezTo>
                    <a:pt x="45012" y="27194"/>
                    <a:pt x="46154" y="29134"/>
                    <a:pt x="47204" y="31120"/>
                  </a:cubicBezTo>
                  <a:cubicBezTo>
                    <a:pt x="47363" y="30755"/>
                    <a:pt x="47500" y="30367"/>
                    <a:pt x="47614" y="29979"/>
                  </a:cubicBezTo>
                  <a:cubicBezTo>
                    <a:pt x="46656" y="28176"/>
                    <a:pt x="45606" y="26418"/>
                    <a:pt x="44396" y="24752"/>
                  </a:cubicBezTo>
                  <a:cubicBezTo>
                    <a:pt x="42091" y="21557"/>
                    <a:pt x="39146" y="18612"/>
                    <a:pt x="35859" y="16261"/>
                  </a:cubicBezTo>
                  <a:cubicBezTo>
                    <a:pt x="37046" y="15417"/>
                    <a:pt x="38576" y="14983"/>
                    <a:pt x="40151" y="14937"/>
                  </a:cubicBezTo>
                  <a:cubicBezTo>
                    <a:pt x="40264" y="14934"/>
                    <a:pt x="40377" y="14933"/>
                    <a:pt x="40489" y="14933"/>
                  </a:cubicBezTo>
                  <a:cubicBezTo>
                    <a:pt x="43822" y="14933"/>
                    <a:pt x="46475" y="16237"/>
                    <a:pt x="48573" y="18247"/>
                  </a:cubicBezTo>
                  <a:cubicBezTo>
                    <a:pt x="48482" y="17745"/>
                    <a:pt x="48390" y="17220"/>
                    <a:pt x="48254" y="16718"/>
                  </a:cubicBezTo>
                  <a:cubicBezTo>
                    <a:pt x="46793" y="15576"/>
                    <a:pt x="45035" y="14709"/>
                    <a:pt x="42981" y="14252"/>
                  </a:cubicBezTo>
                  <a:cubicBezTo>
                    <a:pt x="42186" y="14082"/>
                    <a:pt x="41383" y="13997"/>
                    <a:pt x="40594" y="13997"/>
                  </a:cubicBezTo>
                  <a:cubicBezTo>
                    <a:pt x="38528" y="13997"/>
                    <a:pt x="36560" y="14580"/>
                    <a:pt x="35106" y="15736"/>
                  </a:cubicBezTo>
                  <a:cubicBezTo>
                    <a:pt x="34353" y="15211"/>
                    <a:pt x="33554" y="14732"/>
                    <a:pt x="32778" y="14275"/>
                  </a:cubicBezTo>
                  <a:cubicBezTo>
                    <a:pt x="35220" y="10669"/>
                    <a:pt x="37982" y="7222"/>
                    <a:pt x="41223" y="4415"/>
                  </a:cubicBezTo>
                  <a:cubicBezTo>
                    <a:pt x="40995" y="4186"/>
                    <a:pt x="40767" y="3981"/>
                    <a:pt x="40516" y="3776"/>
                  </a:cubicBezTo>
                  <a:cubicBezTo>
                    <a:pt x="37229" y="6652"/>
                    <a:pt x="34421" y="10144"/>
                    <a:pt x="31933" y="13819"/>
                  </a:cubicBezTo>
                  <a:cubicBezTo>
                    <a:pt x="30564" y="13111"/>
                    <a:pt x="29149" y="12518"/>
                    <a:pt x="27665" y="11970"/>
                  </a:cubicBezTo>
                  <a:cubicBezTo>
                    <a:pt x="28350" y="9140"/>
                    <a:pt x="26912" y="5876"/>
                    <a:pt x="24607" y="3616"/>
                  </a:cubicBezTo>
                  <a:cubicBezTo>
                    <a:pt x="21919" y="989"/>
                    <a:pt x="18650" y="0"/>
                    <a:pt x="15265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6634118" y="3080362"/>
              <a:ext cx="156054" cy="70259"/>
            </a:xfrm>
            <a:custGeom>
              <a:avLst/>
              <a:gdLst/>
              <a:ahLst/>
              <a:cxnLst/>
              <a:rect l="l" t="t" r="r" b="b"/>
              <a:pathLst>
                <a:path w="5273" h="2374" extrusionOk="0">
                  <a:moveTo>
                    <a:pt x="69" y="936"/>
                  </a:moveTo>
                  <a:cubicBezTo>
                    <a:pt x="0" y="1529"/>
                    <a:pt x="1119" y="2100"/>
                    <a:pt x="2534" y="2237"/>
                  </a:cubicBezTo>
                  <a:cubicBezTo>
                    <a:pt x="3972" y="2374"/>
                    <a:pt x="5159" y="2032"/>
                    <a:pt x="5227" y="1438"/>
                  </a:cubicBezTo>
                  <a:cubicBezTo>
                    <a:pt x="5273" y="868"/>
                    <a:pt x="4155" y="274"/>
                    <a:pt x="2739" y="137"/>
                  </a:cubicBezTo>
                  <a:cubicBezTo>
                    <a:pt x="1324" y="0"/>
                    <a:pt x="114" y="365"/>
                    <a:pt x="69" y="936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6826626" y="3117562"/>
              <a:ext cx="114858" cy="62209"/>
            </a:xfrm>
            <a:custGeom>
              <a:avLst/>
              <a:gdLst/>
              <a:ahLst/>
              <a:cxnLst/>
              <a:rect l="l" t="t" r="r" b="b"/>
              <a:pathLst>
                <a:path w="3881" h="2102" extrusionOk="0">
                  <a:moveTo>
                    <a:pt x="868" y="1"/>
                  </a:moveTo>
                  <a:cubicBezTo>
                    <a:pt x="515" y="1"/>
                    <a:pt x="260" y="98"/>
                    <a:pt x="183" y="295"/>
                  </a:cubicBezTo>
                  <a:cubicBezTo>
                    <a:pt x="1" y="683"/>
                    <a:pt x="662" y="1345"/>
                    <a:pt x="1621" y="1779"/>
                  </a:cubicBezTo>
                  <a:cubicBezTo>
                    <a:pt x="2133" y="1993"/>
                    <a:pt x="2632" y="2102"/>
                    <a:pt x="3016" y="2102"/>
                  </a:cubicBezTo>
                  <a:cubicBezTo>
                    <a:pt x="3368" y="2102"/>
                    <a:pt x="3622" y="2010"/>
                    <a:pt x="3698" y="1825"/>
                  </a:cubicBezTo>
                  <a:cubicBezTo>
                    <a:pt x="3881" y="1414"/>
                    <a:pt x="3219" y="752"/>
                    <a:pt x="2260" y="341"/>
                  </a:cubicBezTo>
                  <a:cubicBezTo>
                    <a:pt x="1750" y="115"/>
                    <a:pt x="1251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5834996" y="3318801"/>
              <a:ext cx="1603043" cy="1163646"/>
            </a:xfrm>
            <a:custGeom>
              <a:avLst/>
              <a:gdLst/>
              <a:ahLst/>
              <a:cxnLst/>
              <a:rect l="l" t="t" r="r" b="b"/>
              <a:pathLst>
                <a:path w="54166" h="39319" extrusionOk="0">
                  <a:moveTo>
                    <a:pt x="6597" y="0"/>
                  </a:moveTo>
                  <a:cubicBezTo>
                    <a:pt x="1348" y="6985"/>
                    <a:pt x="1" y="16594"/>
                    <a:pt x="3927" y="25085"/>
                  </a:cubicBezTo>
                  <a:cubicBezTo>
                    <a:pt x="8085" y="34050"/>
                    <a:pt x="16957" y="39318"/>
                    <a:pt x="26226" y="39318"/>
                  </a:cubicBezTo>
                  <a:cubicBezTo>
                    <a:pt x="29677" y="39318"/>
                    <a:pt x="33183" y="38588"/>
                    <a:pt x="36521" y="37046"/>
                  </a:cubicBezTo>
                  <a:cubicBezTo>
                    <a:pt x="48801" y="31340"/>
                    <a:pt x="54165" y="16754"/>
                    <a:pt x="48459" y="4451"/>
                  </a:cubicBezTo>
                  <a:cubicBezTo>
                    <a:pt x="48231" y="3972"/>
                    <a:pt x="48003" y="3516"/>
                    <a:pt x="47752" y="3059"/>
                  </a:cubicBezTo>
                  <a:lnTo>
                    <a:pt x="47752" y="3059"/>
                  </a:lnTo>
                  <a:cubicBezTo>
                    <a:pt x="48528" y="8606"/>
                    <a:pt x="47021" y="14221"/>
                    <a:pt x="43734" y="18626"/>
                  </a:cubicBezTo>
                  <a:cubicBezTo>
                    <a:pt x="43597" y="18147"/>
                    <a:pt x="43164" y="17804"/>
                    <a:pt x="42639" y="17804"/>
                  </a:cubicBezTo>
                  <a:cubicBezTo>
                    <a:pt x="42000" y="17804"/>
                    <a:pt x="41497" y="18306"/>
                    <a:pt x="41497" y="18945"/>
                  </a:cubicBezTo>
                  <a:cubicBezTo>
                    <a:pt x="41497" y="19539"/>
                    <a:pt x="41954" y="20018"/>
                    <a:pt x="42547" y="20064"/>
                  </a:cubicBezTo>
                  <a:cubicBezTo>
                    <a:pt x="41223" y="21548"/>
                    <a:pt x="39694" y="22826"/>
                    <a:pt x="37937" y="23921"/>
                  </a:cubicBezTo>
                  <a:cubicBezTo>
                    <a:pt x="37708" y="23670"/>
                    <a:pt x="37389" y="23511"/>
                    <a:pt x="37024" y="23511"/>
                  </a:cubicBezTo>
                  <a:cubicBezTo>
                    <a:pt x="36339" y="23511"/>
                    <a:pt x="35791" y="24058"/>
                    <a:pt x="35791" y="24743"/>
                  </a:cubicBezTo>
                  <a:cubicBezTo>
                    <a:pt x="35791" y="24834"/>
                    <a:pt x="35814" y="24949"/>
                    <a:pt x="35837" y="25063"/>
                  </a:cubicBezTo>
                  <a:cubicBezTo>
                    <a:pt x="35791" y="25063"/>
                    <a:pt x="35745" y="25085"/>
                    <a:pt x="35723" y="25108"/>
                  </a:cubicBezTo>
                  <a:cubicBezTo>
                    <a:pt x="34353" y="25747"/>
                    <a:pt x="32938" y="26204"/>
                    <a:pt x="31523" y="26546"/>
                  </a:cubicBezTo>
                  <a:cubicBezTo>
                    <a:pt x="31203" y="25976"/>
                    <a:pt x="30587" y="25588"/>
                    <a:pt x="29879" y="25588"/>
                  </a:cubicBezTo>
                  <a:cubicBezTo>
                    <a:pt x="29012" y="25588"/>
                    <a:pt x="28259" y="26204"/>
                    <a:pt x="28053" y="27026"/>
                  </a:cubicBezTo>
                  <a:cubicBezTo>
                    <a:pt x="27666" y="27046"/>
                    <a:pt x="27280" y="27056"/>
                    <a:pt x="26894" y="27056"/>
                  </a:cubicBezTo>
                  <a:cubicBezTo>
                    <a:pt x="25121" y="27056"/>
                    <a:pt x="23368" y="26841"/>
                    <a:pt x="21662" y="26409"/>
                  </a:cubicBezTo>
                  <a:cubicBezTo>
                    <a:pt x="21685" y="26295"/>
                    <a:pt x="21708" y="26181"/>
                    <a:pt x="21708" y="26067"/>
                  </a:cubicBezTo>
                  <a:cubicBezTo>
                    <a:pt x="21708" y="25177"/>
                    <a:pt x="20977" y="24446"/>
                    <a:pt x="20087" y="24446"/>
                  </a:cubicBezTo>
                  <a:cubicBezTo>
                    <a:pt x="19448" y="24446"/>
                    <a:pt x="18878" y="24834"/>
                    <a:pt x="18626" y="25405"/>
                  </a:cubicBezTo>
                  <a:cubicBezTo>
                    <a:pt x="13970" y="23419"/>
                    <a:pt x="9998" y="19790"/>
                    <a:pt x="7693" y="14837"/>
                  </a:cubicBezTo>
                  <a:cubicBezTo>
                    <a:pt x="5456" y="9998"/>
                    <a:pt x="5205" y="4748"/>
                    <a:pt x="659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6759063" y="3811245"/>
              <a:ext cx="56112" cy="56763"/>
            </a:xfrm>
            <a:custGeom>
              <a:avLst/>
              <a:gdLst/>
              <a:ahLst/>
              <a:cxnLst/>
              <a:rect l="l" t="t" r="r" b="b"/>
              <a:pathLst>
                <a:path w="1896" h="1918" extrusionOk="0">
                  <a:moveTo>
                    <a:pt x="937" y="0"/>
                  </a:moveTo>
                  <a:cubicBezTo>
                    <a:pt x="412" y="0"/>
                    <a:pt x="1" y="434"/>
                    <a:pt x="1" y="959"/>
                  </a:cubicBezTo>
                  <a:cubicBezTo>
                    <a:pt x="1" y="1484"/>
                    <a:pt x="412" y="1917"/>
                    <a:pt x="937" y="1917"/>
                  </a:cubicBezTo>
                  <a:cubicBezTo>
                    <a:pt x="1462" y="1917"/>
                    <a:pt x="1896" y="1484"/>
                    <a:pt x="1896" y="959"/>
                  </a:cubicBezTo>
                  <a:cubicBezTo>
                    <a:pt x="1896" y="434"/>
                    <a:pt x="1462" y="0"/>
                    <a:pt x="93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7107619" y="3636966"/>
              <a:ext cx="45310" cy="45280"/>
            </a:xfrm>
            <a:custGeom>
              <a:avLst/>
              <a:gdLst/>
              <a:ahLst/>
              <a:cxnLst/>
              <a:rect l="l" t="t" r="r" b="b"/>
              <a:pathLst>
                <a:path w="1531" h="1530" extrusionOk="0">
                  <a:moveTo>
                    <a:pt x="777" y="0"/>
                  </a:moveTo>
                  <a:cubicBezTo>
                    <a:pt x="343" y="0"/>
                    <a:pt x="1" y="343"/>
                    <a:pt x="1" y="753"/>
                  </a:cubicBezTo>
                  <a:cubicBezTo>
                    <a:pt x="1" y="1187"/>
                    <a:pt x="343" y="1529"/>
                    <a:pt x="777" y="1529"/>
                  </a:cubicBezTo>
                  <a:cubicBezTo>
                    <a:pt x="1188" y="1529"/>
                    <a:pt x="1530" y="1187"/>
                    <a:pt x="1530" y="753"/>
                  </a:cubicBezTo>
                  <a:cubicBezTo>
                    <a:pt x="1530" y="343"/>
                    <a:pt x="1188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34"/>
          <p:cNvGrpSpPr/>
          <p:nvPr/>
        </p:nvGrpSpPr>
        <p:grpSpPr>
          <a:xfrm rot="487687">
            <a:off x="6976125" y="290390"/>
            <a:ext cx="1388371" cy="1038191"/>
            <a:chOff x="2475650" y="3688825"/>
            <a:chExt cx="1135325" cy="848900"/>
          </a:xfrm>
        </p:grpSpPr>
        <p:sp>
          <p:nvSpPr>
            <p:cNvPr id="1344" name="Google Shape;1344;p34"/>
            <p:cNvSpPr/>
            <p:nvPr/>
          </p:nvSpPr>
          <p:spPr>
            <a:xfrm>
              <a:off x="2475650" y="3688825"/>
              <a:ext cx="1135325" cy="848900"/>
            </a:xfrm>
            <a:custGeom>
              <a:avLst/>
              <a:gdLst/>
              <a:ahLst/>
              <a:cxnLst/>
              <a:rect l="l" t="t" r="r" b="b"/>
              <a:pathLst>
                <a:path w="45413" h="33956" extrusionOk="0">
                  <a:moveTo>
                    <a:pt x="28349" y="1"/>
                  </a:moveTo>
                  <a:lnTo>
                    <a:pt x="2399" y="1865"/>
                  </a:lnTo>
                  <a:cubicBezTo>
                    <a:pt x="1489" y="1922"/>
                    <a:pt x="694" y="2500"/>
                    <a:pt x="347" y="3353"/>
                  </a:cubicBezTo>
                  <a:cubicBezTo>
                    <a:pt x="1" y="4191"/>
                    <a:pt x="160" y="5173"/>
                    <a:pt x="766" y="5853"/>
                  </a:cubicBezTo>
                  <a:cubicBezTo>
                    <a:pt x="781" y="5867"/>
                    <a:pt x="795" y="5896"/>
                    <a:pt x="810" y="5910"/>
                  </a:cubicBezTo>
                  <a:cubicBezTo>
                    <a:pt x="810" y="5910"/>
                    <a:pt x="882" y="5997"/>
                    <a:pt x="882" y="5997"/>
                  </a:cubicBezTo>
                  <a:cubicBezTo>
                    <a:pt x="1027" y="6170"/>
                    <a:pt x="1142" y="6329"/>
                    <a:pt x="1229" y="6474"/>
                  </a:cubicBezTo>
                  <a:cubicBezTo>
                    <a:pt x="1272" y="6546"/>
                    <a:pt x="1315" y="6618"/>
                    <a:pt x="1359" y="6691"/>
                  </a:cubicBezTo>
                  <a:lnTo>
                    <a:pt x="1373" y="6748"/>
                  </a:lnTo>
                  <a:cubicBezTo>
                    <a:pt x="1402" y="6806"/>
                    <a:pt x="1431" y="6864"/>
                    <a:pt x="1460" y="6922"/>
                  </a:cubicBezTo>
                  <a:lnTo>
                    <a:pt x="1474" y="6965"/>
                  </a:lnTo>
                  <a:cubicBezTo>
                    <a:pt x="1489" y="7008"/>
                    <a:pt x="1518" y="7052"/>
                    <a:pt x="1518" y="7095"/>
                  </a:cubicBezTo>
                  <a:cubicBezTo>
                    <a:pt x="1518" y="7095"/>
                    <a:pt x="1547" y="7167"/>
                    <a:pt x="1547" y="7167"/>
                  </a:cubicBezTo>
                  <a:cubicBezTo>
                    <a:pt x="1561" y="7211"/>
                    <a:pt x="1576" y="7268"/>
                    <a:pt x="1590" y="7312"/>
                  </a:cubicBezTo>
                  <a:cubicBezTo>
                    <a:pt x="1590" y="7326"/>
                    <a:pt x="1604" y="7355"/>
                    <a:pt x="1604" y="7370"/>
                  </a:cubicBezTo>
                  <a:cubicBezTo>
                    <a:pt x="1619" y="7413"/>
                    <a:pt x="1619" y="7456"/>
                    <a:pt x="1633" y="7514"/>
                  </a:cubicBezTo>
                  <a:lnTo>
                    <a:pt x="1648" y="7572"/>
                  </a:lnTo>
                  <a:cubicBezTo>
                    <a:pt x="1648" y="7615"/>
                    <a:pt x="1662" y="7659"/>
                    <a:pt x="1662" y="7702"/>
                  </a:cubicBezTo>
                  <a:lnTo>
                    <a:pt x="1662" y="7760"/>
                  </a:lnTo>
                  <a:cubicBezTo>
                    <a:pt x="1662" y="7803"/>
                    <a:pt x="1677" y="7846"/>
                    <a:pt x="1677" y="7875"/>
                  </a:cubicBezTo>
                  <a:lnTo>
                    <a:pt x="1677" y="7933"/>
                  </a:lnTo>
                  <a:cubicBezTo>
                    <a:pt x="1677" y="7976"/>
                    <a:pt x="1677" y="8034"/>
                    <a:pt x="1677" y="8078"/>
                  </a:cubicBezTo>
                  <a:lnTo>
                    <a:pt x="1677" y="8121"/>
                  </a:lnTo>
                  <a:cubicBezTo>
                    <a:pt x="1662" y="8164"/>
                    <a:pt x="1662" y="8208"/>
                    <a:pt x="1662" y="8251"/>
                  </a:cubicBezTo>
                  <a:cubicBezTo>
                    <a:pt x="1662" y="8265"/>
                    <a:pt x="1662" y="8280"/>
                    <a:pt x="1662" y="8294"/>
                  </a:cubicBezTo>
                  <a:cubicBezTo>
                    <a:pt x="1648" y="8352"/>
                    <a:pt x="1648" y="8395"/>
                    <a:pt x="1633" y="8439"/>
                  </a:cubicBezTo>
                  <a:lnTo>
                    <a:pt x="1633" y="8482"/>
                  </a:lnTo>
                  <a:cubicBezTo>
                    <a:pt x="1619" y="8526"/>
                    <a:pt x="1619" y="8569"/>
                    <a:pt x="1604" y="8627"/>
                  </a:cubicBezTo>
                  <a:lnTo>
                    <a:pt x="1604" y="8656"/>
                  </a:lnTo>
                  <a:cubicBezTo>
                    <a:pt x="1590" y="8699"/>
                    <a:pt x="1576" y="8742"/>
                    <a:pt x="1561" y="8786"/>
                  </a:cubicBezTo>
                  <a:lnTo>
                    <a:pt x="1561" y="8814"/>
                  </a:lnTo>
                  <a:cubicBezTo>
                    <a:pt x="1532" y="8916"/>
                    <a:pt x="1503" y="9017"/>
                    <a:pt x="1460" y="9103"/>
                  </a:cubicBezTo>
                  <a:cubicBezTo>
                    <a:pt x="1460" y="9103"/>
                    <a:pt x="1460" y="9118"/>
                    <a:pt x="1460" y="9132"/>
                  </a:cubicBezTo>
                  <a:cubicBezTo>
                    <a:pt x="1446" y="9176"/>
                    <a:pt x="1431" y="9205"/>
                    <a:pt x="1402" y="9262"/>
                  </a:cubicBezTo>
                  <a:cubicBezTo>
                    <a:pt x="1388" y="9306"/>
                    <a:pt x="1373" y="9349"/>
                    <a:pt x="1344" y="9378"/>
                  </a:cubicBezTo>
                  <a:cubicBezTo>
                    <a:pt x="1258" y="9595"/>
                    <a:pt x="1171" y="9725"/>
                    <a:pt x="1142" y="9768"/>
                  </a:cubicBezTo>
                  <a:cubicBezTo>
                    <a:pt x="694" y="10361"/>
                    <a:pt x="564" y="11112"/>
                    <a:pt x="752" y="11820"/>
                  </a:cubicBezTo>
                  <a:cubicBezTo>
                    <a:pt x="954" y="12542"/>
                    <a:pt x="1489" y="13106"/>
                    <a:pt x="2182" y="13395"/>
                  </a:cubicBezTo>
                  <a:lnTo>
                    <a:pt x="2847" y="13669"/>
                  </a:lnTo>
                  <a:cubicBezTo>
                    <a:pt x="2804" y="13814"/>
                    <a:pt x="2775" y="13973"/>
                    <a:pt x="2746" y="14132"/>
                  </a:cubicBezTo>
                  <a:lnTo>
                    <a:pt x="2717" y="14276"/>
                  </a:lnTo>
                  <a:cubicBezTo>
                    <a:pt x="2703" y="14406"/>
                    <a:pt x="2688" y="14536"/>
                    <a:pt x="2674" y="14681"/>
                  </a:cubicBezTo>
                  <a:lnTo>
                    <a:pt x="2659" y="14825"/>
                  </a:lnTo>
                  <a:cubicBezTo>
                    <a:pt x="2645" y="14970"/>
                    <a:pt x="2630" y="15129"/>
                    <a:pt x="2630" y="15288"/>
                  </a:cubicBezTo>
                  <a:cubicBezTo>
                    <a:pt x="2616" y="15316"/>
                    <a:pt x="2616" y="15360"/>
                    <a:pt x="2616" y="15374"/>
                  </a:cubicBezTo>
                  <a:cubicBezTo>
                    <a:pt x="2616" y="15562"/>
                    <a:pt x="2616" y="15764"/>
                    <a:pt x="2630" y="15952"/>
                  </a:cubicBezTo>
                  <a:cubicBezTo>
                    <a:pt x="2630" y="15996"/>
                    <a:pt x="2630" y="16039"/>
                    <a:pt x="2630" y="16097"/>
                  </a:cubicBezTo>
                  <a:cubicBezTo>
                    <a:pt x="2645" y="16256"/>
                    <a:pt x="2659" y="16415"/>
                    <a:pt x="2674" y="16573"/>
                  </a:cubicBezTo>
                  <a:cubicBezTo>
                    <a:pt x="2674" y="16631"/>
                    <a:pt x="2688" y="16689"/>
                    <a:pt x="2688" y="16747"/>
                  </a:cubicBezTo>
                  <a:cubicBezTo>
                    <a:pt x="2717" y="16920"/>
                    <a:pt x="2731" y="17079"/>
                    <a:pt x="2775" y="17253"/>
                  </a:cubicBezTo>
                  <a:cubicBezTo>
                    <a:pt x="2775" y="17296"/>
                    <a:pt x="2789" y="17339"/>
                    <a:pt x="2789" y="17383"/>
                  </a:cubicBezTo>
                  <a:cubicBezTo>
                    <a:pt x="2833" y="17585"/>
                    <a:pt x="2890" y="17802"/>
                    <a:pt x="2934" y="18018"/>
                  </a:cubicBezTo>
                  <a:cubicBezTo>
                    <a:pt x="2948" y="18062"/>
                    <a:pt x="2963" y="18105"/>
                    <a:pt x="2977" y="18148"/>
                  </a:cubicBezTo>
                  <a:cubicBezTo>
                    <a:pt x="3020" y="18307"/>
                    <a:pt x="3078" y="18466"/>
                    <a:pt x="3122" y="18625"/>
                  </a:cubicBezTo>
                  <a:cubicBezTo>
                    <a:pt x="2341" y="18799"/>
                    <a:pt x="1677" y="19362"/>
                    <a:pt x="1388" y="20128"/>
                  </a:cubicBezTo>
                  <a:cubicBezTo>
                    <a:pt x="1070" y="20966"/>
                    <a:pt x="1258" y="21934"/>
                    <a:pt x="1865" y="22599"/>
                  </a:cubicBezTo>
                  <a:cubicBezTo>
                    <a:pt x="2038" y="22801"/>
                    <a:pt x="2197" y="22989"/>
                    <a:pt x="2312" y="23191"/>
                  </a:cubicBezTo>
                  <a:cubicBezTo>
                    <a:pt x="2356" y="23249"/>
                    <a:pt x="2385" y="23321"/>
                    <a:pt x="2428" y="23408"/>
                  </a:cubicBezTo>
                  <a:cubicBezTo>
                    <a:pt x="2428" y="23408"/>
                    <a:pt x="2457" y="23451"/>
                    <a:pt x="2457" y="23466"/>
                  </a:cubicBezTo>
                  <a:cubicBezTo>
                    <a:pt x="2486" y="23509"/>
                    <a:pt x="2515" y="23552"/>
                    <a:pt x="2529" y="23610"/>
                  </a:cubicBezTo>
                  <a:lnTo>
                    <a:pt x="2558" y="23653"/>
                  </a:lnTo>
                  <a:cubicBezTo>
                    <a:pt x="2573" y="23697"/>
                    <a:pt x="2587" y="23740"/>
                    <a:pt x="2601" y="23783"/>
                  </a:cubicBezTo>
                  <a:cubicBezTo>
                    <a:pt x="2601" y="23783"/>
                    <a:pt x="2616" y="23841"/>
                    <a:pt x="2630" y="23856"/>
                  </a:cubicBezTo>
                  <a:cubicBezTo>
                    <a:pt x="2645" y="23899"/>
                    <a:pt x="2659" y="23942"/>
                    <a:pt x="2659" y="24000"/>
                  </a:cubicBezTo>
                  <a:cubicBezTo>
                    <a:pt x="2674" y="24015"/>
                    <a:pt x="2674" y="24029"/>
                    <a:pt x="2688" y="24058"/>
                  </a:cubicBezTo>
                  <a:cubicBezTo>
                    <a:pt x="2688" y="24101"/>
                    <a:pt x="2703" y="24145"/>
                    <a:pt x="2703" y="24188"/>
                  </a:cubicBezTo>
                  <a:lnTo>
                    <a:pt x="2717" y="24246"/>
                  </a:lnTo>
                  <a:cubicBezTo>
                    <a:pt x="2717" y="24289"/>
                    <a:pt x="2731" y="24332"/>
                    <a:pt x="2731" y="24376"/>
                  </a:cubicBezTo>
                  <a:lnTo>
                    <a:pt x="2746" y="24434"/>
                  </a:lnTo>
                  <a:cubicBezTo>
                    <a:pt x="2746" y="24477"/>
                    <a:pt x="2746" y="24520"/>
                    <a:pt x="2746" y="24549"/>
                  </a:cubicBezTo>
                  <a:cubicBezTo>
                    <a:pt x="2746" y="24549"/>
                    <a:pt x="2746" y="24607"/>
                    <a:pt x="2746" y="24607"/>
                  </a:cubicBezTo>
                  <a:cubicBezTo>
                    <a:pt x="2746" y="24665"/>
                    <a:pt x="2746" y="24708"/>
                    <a:pt x="2746" y="24737"/>
                  </a:cubicBezTo>
                  <a:lnTo>
                    <a:pt x="2746" y="24795"/>
                  </a:lnTo>
                  <a:cubicBezTo>
                    <a:pt x="2746" y="24838"/>
                    <a:pt x="2746" y="24881"/>
                    <a:pt x="2731" y="24939"/>
                  </a:cubicBezTo>
                  <a:cubicBezTo>
                    <a:pt x="2731" y="24954"/>
                    <a:pt x="2731" y="24968"/>
                    <a:pt x="2731" y="24983"/>
                  </a:cubicBezTo>
                  <a:cubicBezTo>
                    <a:pt x="2731" y="25026"/>
                    <a:pt x="2717" y="25084"/>
                    <a:pt x="2717" y="25127"/>
                  </a:cubicBezTo>
                  <a:cubicBezTo>
                    <a:pt x="2717" y="25127"/>
                    <a:pt x="2688" y="25257"/>
                    <a:pt x="2688" y="25286"/>
                  </a:cubicBezTo>
                  <a:cubicBezTo>
                    <a:pt x="2688" y="25286"/>
                    <a:pt x="2674" y="25344"/>
                    <a:pt x="2674" y="25344"/>
                  </a:cubicBezTo>
                  <a:cubicBezTo>
                    <a:pt x="2659" y="25387"/>
                    <a:pt x="2659" y="25431"/>
                    <a:pt x="2645" y="25459"/>
                  </a:cubicBezTo>
                  <a:lnTo>
                    <a:pt x="2630" y="25503"/>
                  </a:lnTo>
                  <a:cubicBezTo>
                    <a:pt x="2601" y="25604"/>
                    <a:pt x="2573" y="25705"/>
                    <a:pt x="2544" y="25806"/>
                  </a:cubicBezTo>
                  <a:cubicBezTo>
                    <a:pt x="2544" y="25806"/>
                    <a:pt x="2500" y="25907"/>
                    <a:pt x="2486" y="25951"/>
                  </a:cubicBezTo>
                  <a:cubicBezTo>
                    <a:pt x="2486" y="25951"/>
                    <a:pt x="2442" y="26052"/>
                    <a:pt x="2428" y="26095"/>
                  </a:cubicBezTo>
                  <a:cubicBezTo>
                    <a:pt x="2327" y="26312"/>
                    <a:pt x="2240" y="26471"/>
                    <a:pt x="2211" y="26514"/>
                  </a:cubicBezTo>
                  <a:cubicBezTo>
                    <a:pt x="1763" y="27107"/>
                    <a:pt x="1648" y="27858"/>
                    <a:pt x="1865" y="28580"/>
                  </a:cubicBezTo>
                  <a:cubicBezTo>
                    <a:pt x="2067" y="29303"/>
                    <a:pt x="2630" y="29866"/>
                    <a:pt x="3338" y="30126"/>
                  </a:cubicBezTo>
                  <a:lnTo>
                    <a:pt x="13019" y="33796"/>
                  </a:lnTo>
                  <a:cubicBezTo>
                    <a:pt x="13293" y="33912"/>
                    <a:pt x="13582" y="33955"/>
                    <a:pt x="13871" y="33955"/>
                  </a:cubicBezTo>
                  <a:cubicBezTo>
                    <a:pt x="13958" y="33955"/>
                    <a:pt x="14045" y="33955"/>
                    <a:pt x="14131" y="33941"/>
                  </a:cubicBezTo>
                  <a:lnTo>
                    <a:pt x="39951" y="31109"/>
                  </a:lnTo>
                  <a:cubicBezTo>
                    <a:pt x="40616" y="31037"/>
                    <a:pt x="41237" y="30675"/>
                    <a:pt x="41627" y="30126"/>
                  </a:cubicBezTo>
                  <a:cubicBezTo>
                    <a:pt x="42335" y="29158"/>
                    <a:pt x="42884" y="28147"/>
                    <a:pt x="43260" y="27135"/>
                  </a:cubicBezTo>
                  <a:cubicBezTo>
                    <a:pt x="43274" y="27092"/>
                    <a:pt x="43289" y="27049"/>
                    <a:pt x="43303" y="27005"/>
                  </a:cubicBezTo>
                  <a:cubicBezTo>
                    <a:pt x="43332" y="26962"/>
                    <a:pt x="43332" y="26919"/>
                    <a:pt x="43347" y="26875"/>
                  </a:cubicBezTo>
                  <a:cubicBezTo>
                    <a:pt x="43404" y="26716"/>
                    <a:pt x="43462" y="26558"/>
                    <a:pt x="43506" y="26384"/>
                  </a:cubicBezTo>
                  <a:cubicBezTo>
                    <a:pt x="43520" y="26341"/>
                    <a:pt x="43534" y="26297"/>
                    <a:pt x="43549" y="26254"/>
                  </a:cubicBezTo>
                  <a:cubicBezTo>
                    <a:pt x="43607" y="26037"/>
                    <a:pt x="43650" y="25821"/>
                    <a:pt x="43693" y="25618"/>
                  </a:cubicBezTo>
                  <a:cubicBezTo>
                    <a:pt x="43693" y="25575"/>
                    <a:pt x="43708" y="25532"/>
                    <a:pt x="43708" y="25488"/>
                  </a:cubicBezTo>
                  <a:cubicBezTo>
                    <a:pt x="43751" y="25315"/>
                    <a:pt x="43766" y="25156"/>
                    <a:pt x="43795" y="24997"/>
                  </a:cubicBezTo>
                  <a:cubicBezTo>
                    <a:pt x="43795" y="24925"/>
                    <a:pt x="43809" y="24867"/>
                    <a:pt x="43809" y="24809"/>
                  </a:cubicBezTo>
                  <a:cubicBezTo>
                    <a:pt x="43823" y="24650"/>
                    <a:pt x="43838" y="24506"/>
                    <a:pt x="43852" y="24332"/>
                  </a:cubicBezTo>
                  <a:cubicBezTo>
                    <a:pt x="43852" y="24289"/>
                    <a:pt x="43852" y="24246"/>
                    <a:pt x="43852" y="24202"/>
                  </a:cubicBezTo>
                  <a:cubicBezTo>
                    <a:pt x="43867" y="24000"/>
                    <a:pt x="43867" y="23798"/>
                    <a:pt x="43867" y="23610"/>
                  </a:cubicBezTo>
                  <a:cubicBezTo>
                    <a:pt x="43867" y="23581"/>
                    <a:pt x="43867" y="23552"/>
                    <a:pt x="43852" y="23523"/>
                  </a:cubicBezTo>
                  <a:cubicBezTo>
                    <a:pt x="43852" y="23364"/>
                    <a:pt x="43838" y="23220"/>
                    <a:pt x="43823" y="23061"/>
                  </a:cubicBezTo>
                  <a:cubicBezTo>
                    <a:pt x="43823" y="23018"/>
                    <a:pt x="43823" y="22960"/>
                    <a:pt x="43809" y="22902"/>
                  </a:cubicBezTo>
                  <a:cubicBezTo>
                    <a:pt x="43795" y="22772"/>
                    <a:pt x="43780" y="22642"/>
                    <a:pt x="43766" y="22526"/>
                  </a:cubicBezTo>
                  <a:cubicBezTo>
                    <a:pt x="43766" y="22526"/>
                    <a:pt x="43751" y="22411"/>
                    <a:pt x="43737" y="22367"/>
                  </a:cubicBezTo>
                  <a:cubicBezTo>
                    <a:pt x="43708" y="22208"/>
                    <a:pt x="43679" y="22064"/>
                    <a:pt x="43650" y="21934"/>
                  </a:cubicBezTo>
                  <a:cubicBezTo>
                    <a:pt x="43650" y="21920"/>
                    <a:pt x="43636" y="21905"/>
                    <a:pt x="43636" y="21891"/>
                  </a:cubicBezTo>
                  <a:cubicBezTo>
                    <a:pt x="43621" y="21818"/>
                    <a:pt x="43607" y="21746"/>
                    <a:pt x="43592" y="21674"/>
                  </a:cubicBezTo>
                  <a:cubicBezTo>
                    <a:pt x="44084" y="21370"/>
                    <a:pt x="44459" y="20908"/>
                    <a:pt x="44618" y="20345"/>
                  </a:cubicBezTo>
                  <a:cubicBezTo>
                    <a:pt x="44835" y="19622"/>
                    <a:pt x="44719" y="18871"/>
                    <a:pt x="44271" y="18264"/>
                  </a:cubicBezTo>
                  <a:cubicBezTo>
                    <a:pt x="44242" y="18221"/>
                    <a:pt x="44156" y="18076"/>
                    <a:pt x="44055" y="17859"/>
                  </a:cubicBezTo>
                  <a:cubicBezTo>
                    <a:pt x="44040" y="17816"/>
                    <a:pt x="44026" y="17773"/>
                    <a:pt x="43997" y="17715"/>
                  </a:cubicBezTo>
                  <a:cubicBezTo>
                    <a:pt x="43982" y="17672"/>
                    <a:pt x="43968" y="17628"/>
                    <a:pt x="43939" y="17570"/>
                  </a:cubicBezTo>
                  <a:cubicBezTo>
                    <a:pt x="43910" y="17469"/>
                    <a:pt x="43881" y="17368"/>
                    <a:pt x="43852" y="17267"/>
                  </a:cubicBezTo>
                  <a:cubicBezTo>
                    <a:pt x="43852" y="17267"/>
                    <a:pt x="43838" y="17238"/>
                    <a:pt x="43838" y="17238"/>
                  </a:cubicBezTo>
                  <a:cubicBezTo>
                    <a:pt x="43823" y="17195"/>
                    <a:pt x="43823" y="17151"/>
                    <a:pt x="43809" y="17094"/>
                  </a:cubicBezTo>
                  <a:lnTo>
                    <a:pt x="43795" y="17050"/>
                  </a:lnTo>
                  <a:cubicBezTo>
                    <a:pt x="43795" y="17007"/>
                    <a:pt x="43780" y="16978"/>
                    <a:pt x="43780" y="16935"/>
                  </a:cubicBezTo>
                  <a:cubicBezTo>
                    <a:pt x="43780" y="16935"/>
                    <a:pt x="43766" y="16891"/>
                    <a:pt x="43766" y="16891"/>
                  </a:cubicBezTo>
                  <a:cubicBezTo>
                    <a:pt x="43766" y="16834"/>
                    <a:pt x="43751" y="16790"/>
                    <a:pt x="43751" y="16747"/>
                  </a:cubicBezTo>
                  <a:lnTo>
                    <a:pt x="43751" y="16704"/>
                  </a:lnTo>
                  <a:cubicBezTo>
                    <a:pt x="43737" y="16660"/>
                    <a:pt x="43737" y="16602"/>
                    <a:pt x="43737" y="16559"/>
                  </a:cubicBezTo>
                  <a:lnTo>
                    <a:pt x="43737" y="16516"/>
                  </a:lnTo>
                  <a:cubicBezTo>
                    <a:pt x="43737" y="16458"/>
                    <a:pt x="43737" y="16415"/>
                    <a:pt x="43737" y="16371"/>
                  </a:cubicBezTo>
                  <a:lnTo>
                    <a:pt x="43737" y="16313"/>
                  </a:lnTo>
                  <a:cubicBezTo>
                    <a:pt x="43737" y="16270"/>
                    <a:pt x="43737" y="16227"/>
                    <a:pt x="43751" y="16183"/>
                  </a:cubicBezTo>
                  <a:lnTo>
                    <a:pt x="43751" y="16140"/>
                  </a:lnTo>
                  <a:cubicBezTo>
                    <a:pt x="43751" y="16097"/>
                    <a:pt x="43766" y="16053"/>
                    <a:pt x="43766" y="16010"/>
                  </a:cubicBezTo>
                  <a:lnTo>
                    <a:pt x="43780" y="15952"/>
                  </a:lnTo>
                  <a:cubicBezTo>
                    <a:pt x="43780" y="15894"/>
                    <a:pt x="43795" y="15851"/>
                    <a:pt x="43795" y="15822"/>
                  </a:cubicBezTo>
                  <a:cubicBezTo>
                    <a:pt x="43809" y="15793"/>
                    <a:pt x="43809" y="15779"/>
                    <a:pt x="43823" y="15764"/>
                  </a:cubicBezTo>
                  <a:cubicBezTo>
                    <a:pt x="43823" y="15707"/>
                    <a:pt x="43838" y="15663"/>
                    <a:pt x="43852" y="15620"/>
                  </a:cubicBezTo>
                  <a:lnTo>
                    <a:pt x="43881" y="15548"/>
                  </a:lnTo>
                  <a:cubicBezTo>
                    <a:pt x="43896" y="15504"/>
                    <a:pt x="43910" y="15461"/>
                    <a:pt x="43925" y="15418"/>
                  </a:cubicBezTo>
                  <a:lnTo>
                    <a:pt x="43953" y="15360"/>
                  </a:lnTo>
                  <a:cubicBezTo>
                    <a:pt x="43968" y="15316"/>
                    <a:pt x="43997" y="15273"/>
                    <a:pt x="44011" y="15230"/>
                  </a:cubicBezTo>
                  <a:cubicBezTo>
                    <a:pt x="44026" y="15215"/>
                    <a:pt x="44055" y="15157"/>
                    <a:pt x="44055" y="15157"/>
                  </a:cubicBezTo>
                  <a:cubicBezTo>
                    <a:pt x="44084" y="15085"/>
                    <a:pt x="44127" y="15013"/>
                    <a:pt x="44170" y="14955"/>
                  </a:cubicBezTo>
                  <a:cubicBezTo>
                    <a:pt x="44286" y="14753"/>
                    <a:pt x="44445" y="14551"/>
                    <a:pt x="44618" y="14363"/>
                  </a:cubicBezTo>
                  <a:cubicBezTo>
                    <a:pt x="45239" y="13698"/>
                    <a:pt x="45413" y="12730"/>
                    <a:pt x="45095" y="11878"/>
                  </a:cubicBezTo>
                  <a:cubicBezTo>
                    <a:pt x="44777" y="11025"/>
                    <a:pt x="43997" y="10433"/>
                    <a:pt x="43087" y="10346"/>
                  </a:cubicBezTo>
                  <a:lnTo>
                    <a:pt x="42581" y="10288"/>
                  </a:lnTo>
                  <a:cubicBezTo>
                    <a:pt x="42595" y="10230"/>
                    <a:pt x="42595" y="10187"/>
                    <a:pt x="42610" y="10144"/>
                  </a:cubicBezTo>
                  <a:cubicBezTo>
                    <a:pt x="42624" y="10100"/>
                    <a:pt x="42624" y="10057"/>
                    <a:pt x="42639" y="10014"/>
                  </a:cubicBezTo>
                  <a:cubicBezTo>
                    <a:pt x="42668" y="9840"/>
                    <a:pt x="42696" y="9681"/>
                    <a:pt x="42711" y="9508"/>
                  </a:cubicBezTo>
                  <a:cubicBezTo>
                    <a:pt x="42725" y="9450"/>
                    <a:pt x="42725" y="9392"/>
                    <a:pt x="42740" y="9335"/>
                  </a:cubicBezTo>
                  <a:cubicBezTo>
                    <a:pt x="42754" y="9176"/>
                    <a:pt x="42769" y="9017"/>
                    <a:pt x="42769" y="8858"/>
                  </a:cubicBezTo>
                  <a:cubicBezTo>
                    <a:pt x="42783" y="8814"/>
                    <a:pt x="42783" y="8771"/>
                    <a:pt x="42783" y="8728"/>
                  </a:cubicBezTo>
                  <a:cubicBezTo>
                    <a:pt x="42798" y="8526"/>
                    <a:pt x="42798" y="8323"/>
                    <a:pt x="42783" y="8150"/>
                  </a:cubicBezTo>
                  <a:cubicBezTo>
                    <a:pt x="42783" y="8107"/>
                    <a:pt x="42783" y="8078"/>
                    <a:pt x="42783" y="8049"/>
                  </a:cubicBezTo>
                  <a:cubicBezTo>
                    <a:pt x="42783" y="7890"/>
                    <a:pt x="42769" y="7745"/>
                    <a:pt x="42754" y="7601"/>
                  </a:cubicBezTo>
                  <a:cubicBezTo>
                    <a:pt x="42754" y="7543"/>
                    <a:pt x="42740" y="7485"/>
                    <a:pt x="42740" y="7427"/>
                  </a:cubicBezTo>
                  <a:cubicBezTo>
                    <a:pt x="42725" y="7297"/>
                    <a:pt x="42711" y="7182"/>
                    <a:pt x="42696" y="7052"/>
                  </a:cubicBezTo>
                  <a:cubicBezTo>
                    <a:pt x="42696" y="7052"/>
                    <a:pt x="42668" y="6936"/>
                    <a:pt x="42668" y="6893"/>
                  </a:cubicBezTo>
                  <a:cubicBezTo>
                    <a:pt x="42639" y="6748"/>
                    <a:pt x="42610" y="6604"/>
                    <a:pt x="42581" y="6459"/>
                  </a:cubicBezTo>
                  <a:cubicBezTo>
                    <a:pt x="42581" y="6445"/>
                    <a:pt x="42566" y="6416"/>
                    <a:pt x="42566" y="6416"/>
                  </a:cubicBezTo>
                  <a:cubicBezTo>
                    <a:pt x="42133" y="4538"/>
                    <a:pt x="41194" y="3310"/>
                    <a:pt x="40919" y="2963"/>
                  </a:cubicBezTo>
                  <a:cubicBezTo>
                    <a:pt x="40919" y="2963"/>
                    <a:pt x="40847" y="2891"/>
                    <a:pt x="40833" y="2876"/>
                  </a:cubicBezTo>
                  <a:cubicBezTo>
                    <a:pt x="40486" y="2486"/>
                    <a:pt x="40023" y="2226"/>
                    <a:pt x="39518" y="2125"/>
                  </a:cubicBezTo>
                  <a:lnTo>
                    <a:pt x="28985" y="44"/>
                  </a:lnTo>
                  <a:cubicBezTo>
                    <a:pt x="28826" y="15"/>
                    <a:pt x="28681" y="1"/>
                    <a:pt x="2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" y="2717"/>
                  </a:lnTo>
                  <a:cubicBezTo>
                    <a:pt x="3064" y="6055"/>
                    <a:pt x="550" y="9624"/>
                    <a:pt x="550" y="9624"/>
                  </a:cubicBezTo>
                  <a:lnTo>
                    <a:pt x="10230" y="13294"/>
                  </a:ln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2566675" y="4145400"/>
              <a:ext cx="994100" cy="332350"/>
            </a:xfrm>
            <a:custGeom>
              <a:avLst/>
              <a:gdLst/>
              <a:ahLst/>
              <a:cxnLst/>
              <a:rect l="l" t="t" r="r" b="b"/>
              <a:pathLst>
                <a:path w="39764" h="1329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15475" y="7688"/>
                    <a:pt x="10230" y="13294"/>
                  </a:cubicBezTo>
                  <a:lnTo>
                    <a:pt x="36036" y="10462"/>
                  </a:lnTo>
                  <a:cubicBezTo>
                    <a:pt x="39763" y="5318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2566675" y="4145400"/>
              <a:ext cx="913550" cy="119600"/>
            </a:xfrm>
            <a:custGeom>
              <a:avLst/>
              <a:gdLst/>
              <a:ahLst/>
              <a:cxnLst/>
              <a:rect l="l" t="t" r="r" b="b"/>
              <a:pathLst>
                <a:path w="36542" h="4784" extrusionOk="0">
                  <a:moveTo>
                    <a:pt x="25936" y="1"/>
                  </a:moveTo>
                  <a:lnTo>
                    <a:pt x="12788" y="1374"/>
                  </a:lnTo>
                  <a:lnTo>
                    <a:pt x="1" y="2717"/>
                  </a:lnTo>
                  <a:cubicBezTo>
                    <a:pt x="44" y="2775"/>
                    <a:pt x="87" y="2818"/>
                    <a:pt x="145" y="2876"/>
                  </a:cubicBezTo>
                  <a:lnTo>
                    <a:pt x="9465" y="4697"/>
                  </a:lnTo>
                  <a:cubicBezTo>
                    <a:pt x="9465" y="4697"/>
                    <a:pt x="9522" y="4726"/>
                    <a:pt x="9609" y="4784"/>
                  </a:cubicBezTo>
                  <a:lnTo>
                    <a:pt x="36541" y="1822"/>
                  </a:lnTo>
                  <a:cubicBezTo>
                    <a:pt x="36498" y="1764"/>
                    <a:pt x="36469" y="1735"/>
                    <a:pt x="36469" y="1735"/>
                  </a:cubicBezTo>
                  <a:lnTo>
                    <a:pt x="259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2566675" y="4188750"/>
              <a:ext cx="913550" cy="76250"/>
            </a:xfrm>
            <a:custGeom>
              <a:avLst/>
              <a:gdLst/>
              <a:ahLst/>
              <a:cxnLst/>
              <a:rect l="l" t="t" r="r" b="b"/>
              <a:pathLst>
                <a:path w="36542" h="3050" extrusionOk="0">
                  <a:moveTo>
                    <a:pt x="36469" y="1"/>
                  </a:moveTo>
                  <a:lnTo>
                    <a:pt x="1" y="983"/>
                  </a:lnTo>
                  <a:cubicBezTo>
                    <a:pt x="44" y="1041"/>
                    <a:pt x="87" y="1084"/>
                    <a:pt x="145" y="1142"/>
                  </a:cubicBezTo>
                  <a:lnTo>
                    <a:pt x="9465" y="2963"/>
                  </a:lnTo>
                  <a:cubicBezTo>
                    <a:pt x="9465" y="2963"/>
                    <a:pt x="9522" y="2992"/>
                    <a:pt x="9609" y="3050"/>
                  </a:cubicBezTo>
                  <a:lnTo>
                    <a:pt x="36541" y="88"/>
                  </a:lnTo>
                  <a:cubicBezTo>
                    <a:pt x="36498" y="30"/>
                    <a:pt x="36469" y="1"/>
                    <a:pt x="36469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2863600" y="4249800"/>
              <a:ext cx="651300" cy="163650"/>
            </a:xfrm>
            <a:custGeom>
              <a:avLst/>
              <a:gdLst/>
              <a:ahLst/>
              <a:cxnLst/>
              <a:rect l="l" t="t" r="r" b="b"/>
              <a:pathLst>
                <a:path w="26052" h="6546" extrusionOk="0">
                  <a:moveTo>
                    <a:pt x="25777" y="1"/>
                  </a:moveTo>
                  <a:lnTo>
                    <a:pt x="1" y="2818"/>
                  </a:lnTo>
                  <a:cubicBezTo>
                    <a:pt x="521" y="3772"/>
                    <a:pt x="752" y="5029"/>
                    <a:pt x="102" y="6546"/>
                  </a:cubicBezTo>
                  <a:lnTo>
                    <a:pt x="25517" y="3772"/>
                  </a:lnTo>
                  <a:cubicBezTo>
                    <a:pt x="26051" y="2284"/>
                    <a:pt x="26008" y="998"/>
                    <a:pt x="25777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2584750" y="423680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0" y="1"/>
                  </a:moveTo>
                  <a:lnTo>
                    <a:pt x="0" y="1"/>
                  </a:lnTo>
                  <a:cubicBezTo>
                    <a:pt x="1286" y="2067"/>
                    <a:pt x="737" y="4089"/>
                    <a:pt x="260" y="5159"/>
                  </a:cubicBezTo>
                  <a:lnTo>
                    <a:pt x="8958" y="8381"/>
                  </a:lnTo>
                  <a:cubicBezTo>
                    <a:pt x="8958" y="8381"/>
                    <a:pt x="9897" y="8207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2584750" y="4236800"/>
              <a:ext cx="268400" cy="204125"/>
            </a:xfrm>
            <a:custGeom>
              <a:avLst/>
              <a:gdLst/>
              <a:ahLst/>
              <a:cxnLst/>
              <a:rect l="l" t="t" r="r" b="b"/>
              <a:pathLst>
                <a:path w="10736" h="8165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61"/>
                    <a:pt x="289" y="521"/>
                    <a:pt x="405" y="781"/>
                  </a:cubicBezTo>
                  <a:lnTo>
                    <a:pt x="8698" y="3020"/>
                  </a:lnTo>
                  <a:cubicBezTo>
                    <a:pt x="8698" y="3020"/>
                    <a:pt x="10403" y="5939"/>
                    <a:pt x="9320" y="8164"/>
                  </a:cubicBezTo>
                  <a:cubicBezTo>
                    <a:pt x="9637" y="7875"/>
                    <a:pt x="10071" y="7239"/>
                    <a:pt x="10316" y="5794"/>
                  </a:cubicBezTo>
                  <a:cubicBezTo>
                    <a:pt x="10736" y="3382"/>
                    <a:pt x="8742" y="2226"/>
                    <a:pt x="8742" y="2226"/>
                  </a:cubicBezTo>
                  <a:cubicBezTo>
                    <a:pt x="8742" y="2226"/>
                    <a:pt x="2139" y="60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2597375" y="4263175"/>
              <a:ext cx="169800" cy="44875"/>
            </a:xfrm>
            <a:custGeom>
              <a:avLst/>
              <a:gdLst/>
              <a:ahLst/>
              <a:cxnLst/>
              <a:rect l="l" t="t" r="r" b="b"/>
              <a:pathLst>
                <a:path w="6792" h="1795" extrusionOk="0">
                  <a:moveTo>
                    <a:pt x="1" y="0"/>
                  </a:moveTo>
                  <a:cubicBezTo>
                    <a:pt x="30" y="58"/>
                    <a:pt x="44" y="130"/>
                    <a:pt x="73" y="203"/>
                  </a:cubicBezTo>
                  <a:cubicBezTo>
                    <a:pt x="218" y="246"/>
                    <a:pt x="362" y="289"/>
                    <a:pt x="507" y="333"/>
                  </a:cubicBezTo>
                  <a:cubicBezTo>
                    <a:pt x="1547" y="622"/>
                    <a:pt x="2573" y="925"/>
                    <a:pt x="2573" y="925"/>
                  </a:cubicBezTo>
                  <a:cubicBezTo>
                    <a:pt x="2573" y="925"/>
                    <a:pt x="3627" y="1156"/>
                    <a:pt x="4668" y="1387"/>
                  </a:cubicBezTo>
                  <a:cubicBezTo>
                    <a:pt x="5202" y="1503"/>
                    <a:pt x="5723" y="1604"/>
                    <a:pt x="6127" y="1691"/>
                  </a:cubicBezTo>
                  <a:cubicBezTo>
                    <a:pt x="6467" y="1754"/>
                    <a:pt x="6708" y="1795"/>
                    <a:pt x="6765" y="1795"/>
                  </a:cubicBezTo>
                  <a:cubicBezTo>
                    <a:pt x="6773" y="1795"/>
                    <a:pt x="6777" y="1794"/>
                    <a:pt x="6777" y="1792"/>
                  </a:cubicBezTo>
                  <a:cubicBezTo>
                    <a:pt x="6792" y="1763"/>
                    <a:pt x="6532" y="1691"/>
                    <a:pt x="6142" y="1575"/>
                  </a:cubicBezTo>
                  <a:cubicBezTo>
                    <a:pt x="5751" y="1460"/>
                    <a:pt x="5231" y="1315"/>
                    <a:pt x="4711" y="1185"/>
                  </a:cubicBezTo>
                  <a:cubicBezTo>
                    <a:pt x="3671" y="911"/>
                    <a:pt x="2631" y="636"/>
                    <a:pt x="2631" y="636"/>
                  </a:cubicBezTo>
                  <a:cubicBezTo>
                    <a:pt x="2631" y="636"/>
                    <a:pt x="1590" y="376"/>
                    <a:pt x="550" y="130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2711525" y="4317200"/>
              <a:ext cx="132600" cy="51825"/>
            </a:xfrm>
            <a:custGeom>
              <a:avLst/>
              <a:gdLst/>
              <a:ahLst/>
              <a:cxnLst/>
              <a:rect l="l" t="t" r="r" b="b"/>
              <a:pathLst>
                <a:path w="5304" h="2073" extrusionOk="0">
                  <a:moveTo>
                    <a:pt x="29" y="0"/>
                  </a:moveTo>
                  <a:cubicBezTo>
                    <a:pt x="20" y="0"/>
                    <a:pt x="15" y="2"/>
                    <a:pt x="15" y="7"/>
                  </a:cubicBezTo>
                  <a:cubicBezTo>
                    <a:pt x="1" y="21"/>
                    <a:pt x="203" y="122"/>
                    <a:pt x="506" y="267"/>
                  </a:cubicBezTo>
                  <a:cubicBezTo>
                    <a:pt x="810" y="426"/>
                    <a:pt x="1214" y="613"/>
                    <a:pt x="1619" y="787"/>
                  </a:cubicBezTo>
                  <a:cubicBezTo>
                    <a:pt x="2442" y="1162"/>
                    <a:pt x="3266" y="1480"/>
                    <a:pt x="3266" y="1480"/>
                  </a:cubicBezTo>
                  <a:cubicBezTo>
                    <a:pt x="3266" y="1480"/>
                    <a:pt x="3483" y="1553"/>
                    <a:pt x="3801" y="1654"/>
                  </a:cubicBezTo>
                  <a:cubicBezTo>
                    <a:pt x="4104" y="1755"/>
                    <a:pt x="4538" y="1870"/>
                    <a:pt x="4957" y="1986"/>
                  </a:cubicBezTo>
                  <a:cubicBezTo>
                    <a:pt x="5072" y="2015"/>
                    <a:pt x="5188" y="2044"/>
                    <a:pt x="5303" y="2073"/>
                  </a:cubicBezTo>
                  <a:cubicBezTo>
                    <a:pt x="5303" y="2000"/>
                    <a:pt x="5303" y="1943"/>
                    <a:pt x="5303" y="1885"/>
                  </a:cubicBezTo>
                  <a:cubicBezTo>
                    <a:pt x="5202" y="1856"/>
                    <a:pt x="5101" y="1827"/>
                    <a:pt x="5000" y="1784"/>
                  </a:cubicBezTo>
                  <a:cubicBezTo>
                    <a:pt x="4581" y="1654"/>
                    <a:pt x="4162" y="1509"/>
                    <a:pt x="3858" y="1394"/>
                  </a:cubicBezTo>
                  <a:cubicBezTo>
                    <a:pt x="3555" y="1278"/>
                    <a:pt x="3338" y="1206"/>
                    <a:pt x="3338" y="1206"/>
                  </a:cubicBezTo>
                  <a:cubicBezTo>
                    <a:pt x="3338" y="1206"/>
                    <a:pt x="2515" y="917"/>
                    <a:pt x="1677" y="599"/>
                  </a:cubicBezTo>
                  <a:cubicBezTo>
                    <a:pt x="1272" y="440"/>
                    <a:pt x="853" y="281"/>
                    <a:pt x="535" y="166"/>
                  </a:cubicBezTo>
                  <a:cubicBezTo>
                    <a:pt x="277" y="67"/>
                    <a:pt x="82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2604600" y="4301825"/>
              <a:ext cx="169450" cy="57975"/>
            </a:xfrm>
            <a:custGeom>
              <a:avLst/>
              <a:gdLst/>
              <a:ahLst/>
              <a:cxnLst/>
              <a:rect l="l" t="t" r="r" b="b"/>
              <a:pathLst>
                <a:path w="6778" h="2319" extrusionOk="0">
                  <a:moveTo>
                    <a:pt x="1" y="0"/>
                  </a:moveTo>
                  <a:cubicBezTo>
                    <a:pt x="1" y="58"/>
                    <a:pt x="1" y="130"/>
                    <a:pt x="1" y="203"/>
                  </a:cubicBezTo>
                  <a:cubicBezTo>
                    <a:pt x="73" y="231"/>
                    <a:pt x="160" y="275"/>
                    <a:pt x="232" y="304"/>
                  </a:cubicBezTo>
                  <a:cubicBezTo>
                    <a:pt x="1301" y="708"/>
                    <a:pt x="2370" y="1113"/>
                    <a:pt x="2370" y="1113"/>
                  </a:cubicBezTo>
                  <a:cubicBezTo>
                    <a:pt x="2370" y="1113"/>
                    <a:pt x="3469" y="1445"/>
                    <a:pt x="4567" y="1777"/>
                  </a:cubicBezTo>
                  <a:cubicBezTo>
                    <a:pt x="5116" y="1922"/>
                    <a:pt x="5665" y="2066"/>
                    <a:pt x="6069" y="2168"/>
                  </a:cubicBezTo>
                  <a:cubicBezTo>
                    <a:pt x="6425" y="2253"/>
                    <a:pt x="6677" y="2318"/>
                    <a:pt x="6753" y="2318"/>
                  </a:cubicBezTo>
                  <a:cubicBezTo>
                    <a:pt x="6767" y="2318"/>
                    <a:pt x="6775" y="2316"/>
                    <a:pt x="6777" y="2312"/>
                  </a:cubicBezTo>
                  <a:cubicBezTo>
                    <a:pt x="6777" y="2298"/>
                    <a:pt x="6503" y="2196"/>
                    <a:pt x="6098" y="2052"/>
                  </a:cubicBezTo>
                  <a:cubicBezTo>
                    <a:pt x="5694" y="1922"/>
                    <a:pt x="5145" y="1749"/>
                    <a:pt x="4610" y="1575"/>
                  </a:cubicBezTo>
                  <a:cubicBezTo>
                    <a:pt x="3526" y="1200"/>
                    <a:pt x="2443" y="838"/>
                    <a:pt x="2443" y="838"/>
                  </a:cubicBezTo>
                  <a:cubicBezTo>
                    <a:pt x="2443" y="838"/>
                    <a:pt x="1359" y="477"/>
                    <a:pt x="290" y="101"/>
                  </a:cubicBezTo>
                  <a:cubicBezTo>
                    <a:pt x="189" y="73"/>
                    <a:pt x="102" y="2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2653375" y="4356300"/>
              <a:ext cx="138000" cy="44400"/>
            </a:xfrm>
            <a:custGeom>
              <a:avLst/>
              <a:gdLst/>
              <a:ahLst/>
              <a:cxnLst/>
              <a:rect l="l" t="t" r="r" b="b"/>
              <a:pathLst>
                <a:path w="5520" h="1776" extrusionOk="0">
                  <a:moveTo>
                    <a:pt x="13" y="0"/>
                  </a:moveTo>
                  <a:cubicBezTo>
                    <a:pt x="6" y="0"/>
                    <a:pt x="1" y="1"/>
                    <a:pt x="0" y="3"/>
                  </a:cubicBezTo>
                  <a:cubicBezTo>
                    <a:pt x="0" y="46"/>
                    <a:pt x="679" y="306"/>
                    <a:pt x="1344" y="581"/>
                  </a:cubicBezTo>
                  <a:cubicBezTo>
                    <a:pt x="2023" y="856"/>
                    <a:pt x="2702" y="1116"/>
                    <a:pt x="2702" y="1116"/>
                  </a:cubicBezTo>
                  <a:cubicBezTo>
                    <a:pt x="2702" y="1116"/>
                    <a:pt x="3396" y="1347"/>
                    <a:pt x="4089" y="1535"/>
                  </a:cubicBezTo>
                  <a:cubicBezTo>
                    <a:pt x="4687" y="1681"/>
                    <a:pt x="5284" y="1776"/>
                    <a:pt x="5456" y="1776"/>
                  </a:cubicBezTo>
                  <a:cubicBezTo>
                    <a:pt x="5488" y="1776"/>
                    <a:pt x="5505" y="1773"/>
                    <a:pt x="5505" y="1766"/>
                  </a:cubicBezTo>
                  <a:cubicBezTo>
                    <a:pt x="5520" y="1722"/>
                    <a:pt x="4812" y="1563"/>
                    <a:pt x="4133" y="1332"/>
                  </a:cubicBezTo>
                  <a:cubicBezTo>
                    <a:pt x="3454" y="1101"/>
                    <a:pt x="2775" y="841"/>
                    <a:pt x="2775" y="841"/>
                  </a:cubicBezTo>
                  <a:cubicBezTo>
                    <a:pt x="2775" y="841"/>
                    <a:pt x="2095" y="610"/>
                    <a:pt x="1402" y="379"/>
                  </a:cubicBezTo>
                  <a:cubicBezTo>
                    <a:pt x="756" y="177"/>
                    <a:pt x="110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3335000" y="4202475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40" y="73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5"/>
                  </a:lnTo>
                  <a:cubicBezTo>
                    <a:pt x="3294" y="4624"/>
                    <a:pt x="2037" y="1027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3377975" y="4197800"/>
              <a:ext cx="82375" cy="218900"/>
            </a:xfrm>
            <a:custGeom>
              <a:avLst/>
              <a:gdLst/>
              <a:ahLst/>
              <a:cxnLst/>
              <a:rect l="l" t="t" r="r" b="b"/>
              <a:pathLst>
                <a:path w="3295" h="8756" extrusionOk="0">
                  <a:moveTo>
                    <a:pt x="1590" y="0"/>
                  </a:moveTo>
                  <a:lnTo>
                    <a:pt x="1041" y="72"/>
                  </a:lnTo>
                  <a:cubicBezTo>
                    <a:pt x="1243" y="419"/>
                    <a:pt x="3179" y="4262"/>
                    <a:pt x="0" y="8756"/>
                  </a:cubicBezTo>
                  <a:lnTo>
                    <a:pt x="694" y="8684"/>
                  </a:lnTo>
                  <a:cubicBezTo>
                    <a:pt x="3295" y="4624"/>
                    <a:pt x="2038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2933325" y="42465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589" y="1"/>
                  </a:moveTo>
                  <a:lnTo>
                    <a:pt x="1055" y="58"/>
                  </a:lnTo>
                  <a:cubicBezTo>
                    <a:pt x="1243" y="420"/>
                    <a:pt x="3179" y="4263"/>
                    <a:pt x="0" y="8757"/>
                  </a:cubicBezTo>
                  <a:lnTo>
                    <a:pt x="694" y="8684"/>
                  </a:lnTo>
                  <a:cubicBezTo>
                    <a:pt x="3294" y="4624"/>
                    <a:pt x="2037" y="1026"/>
                    <a:pt x="1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2890325" y="425125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590" y="0"/>
                  </a:moveTo>
                  <a:lnTo>
                    <a:pt x="1055" y="73"/>
                  </a:lnTo>
                  <a:cubicBezTo>
                    <a:pt x="1243" y="419"/>
                    <a:pt x="3179" y="4263"/>
                    <a:pt x="1" y="8756"/>
                  </a:cubicBezTo>
                  <a:lnTo>
                    <a:pt x="694" y="8684"/>
                  </a:lnTo>
                  <a:cubicBezTo>
                    <a:pt x="3295" y="4624"/>
                    <a:pt x="2052" y="1026"/>
                    <a:pt x="1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lnTo>
                    <a:pt x="39214" y="9609"/>
                  </a:lnTo>
                  <a:cubicBezTo>
                    <a:pt x="39214" y="9609"/>
                    <a:pt x="36700" y="6054"/>
                    <a:pt x="39763" y="2702"/>
                  </a:cubicBezTo>
                  <a:lnTo>
                    <a:pt x="138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2552600" y="3939525"/>
              <a:ext cx="994075" cy="331975"/>
            </a:xfrm>
            <a:custGeom>
              <a:avLst/>
              <a:gdLst/>
              <a:ahLst/>
              <a:cxnLst/>
              <a:rect l="l" t="t" r="r" b="b"/>
              <a:pathLst>
                <a:path w="39763" h="13279" extrusionOk="0">
                  <a:moveTo>
                    <a:pt x="13828" y="0"/>
                  </a:moveTo>
                  <a:lnTo>
                    <a:pt x="3295" y="1734"/>
                  </a:lnTo>
                  <a:cubicBezTo>
                    <a:pt x="3295" y="1734"/>
                    <a:pt x="0" y="5317"/>
                    <a:pt x="3728" y="10447"/>
                  </a:cubicBezTo>
                  <a:lnTo>
                    <a:pt x="29533" y="13279"/>
                  </a:lnTo>
                  <a:cubicBezTo>
                    <a:pt x="24288" y="7687"/>
                    <a:pt x="30299" y="4696"/>
                    <a:pt x="30299" y="4696"/>
                  </a:cubicBezTo>
                  <a:lnTo>
                    <a:pt x="39618" y="2875"/>
                  </a:lnTo>
                  <a:cubicBezTo>
                    <a:pt x="39676" y="2818"/>
                    <a:pt x="39720" y="2760"/>
                    <a:pt x="39763" y="2702"/>
                  </a:cubicBezTo>
                  <a:lnTo>
                    <a:pt x="26976" y="1373"/>
                  </a:lnTo>
                  <a:lnTo>
                    <a:pt x="138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2633150" y="3939525"/>
              <a:ext cx="913525" cy="119225"/>
            </a:xfrm>
            <a:custGeom>
              <a:avLst/>
              <a:gdLst/>
              <a:ahLst/>
              <a:cxnLst/>
              <a:rect l="l" t="t" r="r" b="b"/>
              <a:pathLst>
                <a:path w="36541" h="4769" extrusionOk="0">
                  <a:moveTo>
                    <a:pt x="10606" y="0"/>
                  </a:moveTo>
                  <a:lnTo>
                    <a:pt x="73" y="1734"/>
                  </a:lnTo>
                  <a:cubicBezTo>
                    <a:pt x="73" y="1734"/>
                    <a:pt x="44" y="1763"/>
                    <a:pt x="0" y="1821"/>
                  </a:cubicBezTo>
                  <a:lnTo>
                    <a:pt x="26933" y="4768"/>
                  </a:lnTo>
                  <a:cubicBezTo>
                    <a:pt x="27019" y="4725"/>
                    <a:pt x="27077" y="4696"/>
                    <a:pt x="27077" y="4696"/>
                  </a:cubicBezTo>
                  <a:lnTo>
                    <a:pt x="36396" y="2875"/>
                  </a:lnTo>
                  <a:cubicBezTo>
                    <a:pt x="36454" y="2818"/>
                    <a:pt x="36498" y="2760"/>
                    <a:pt x="36541" y="2702"/>
                  </a:cubicBezTo>
                  <a:lnTo>
                    <a:pt x="23754" y="1373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2633150" y="3982875"/>
              <a:ext cx="913525" cy="75875"/>
            </a:xfrm>
            <a:custGeom>
              <a:avLst/>
              <a:gdLst/>
              <a:ahLst/>
              <a:cxnLst/>
              <a:rect l="l" t="t" r="r" b="b"/>
              <a:pathLst>
                <a:path w="36541" h="3035" extrusionOk="0">
                  <a:moveTo>
                    <a:pt x="73" y="0"/>
                  </a:moveTo>
                  <a:cubicBezTo>
                    <a:pt x="73" y="0"/>
                    <a:pt x="44" y="29"/>
                    <a:pt x="0" y="87"/>
                  </a:cubicBezTo>
                  <a:lnTo>
                    <a:pt x="26933" y="3034"/>
                  </a:lnTo>
                  <a:cubicBezTo>
                    <a:pt x="27019" y="2991"/>
                    <a:pt x="27077" y="2962"/>
                    <a:pt x="27077" y="2962"/>
                  </a:cubicBezTo>
                  <a:lnTo>
                    <a:pt x="36396" y="1141"/>
                  </a:lnTo>
                  <a:cubicBezTo>
                    <a:pt x="36454" y="1084"/>
                    <a:pt x="36498" y="1026"/>
                    <a:pt x="36541" y="968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2598475" y="4043550"/>
              <a:ext cx="651300" cy="164025"/>
            </a:xfrm>
            <a:custGeom>
              <a:avLst/>
              <a:gdLst/>
              <a:ahLst/>
              <a:cxnLst/>
              <a:rect l="l" t="t" r="r" b="b"/>
              <a:pathLst>
                <a:path w="26052" h="656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44" y="1012"/>
                    <a:pt x="0" y="2298"/>
                    <a:pt x="535" y="3772"/>
                  </a:cubicBezTo>
                  <a:lnTo>
                    <a:pt x="25950" y="6560"/>
                  </a:lnTo>
                  <a:cubicBezTo>
                    <a:pt x="25300" y="5029"/>
                    <a:pt x="25531" y="3786"/>
                    <a:pt x="26051" y="283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3260225" y="4030550"/>
              <a:ext cx="268400" cy="209525"/>
            </a:xfrm>
            <a:custGeom>
              <a:avLst/>
              <a:gdLst/>
              <a:ahLst/>
              <a:cxnLst/>
              <a:rect l="l" t="t" r="r" b="b"/>
              <a:pathLst>
                <a:path w="10736" h="8381" extrusionOk="0">
                  <a:moveTo>
                    <a:pt x="10736" y="0"/>
                  </a:moveTo>
                  <a:lnTo>
                    <a:pt x="10736" y="0"/>
                  </a:ln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838" y="8222"/>
                    <a:pt x="1777" y="8381"/>
                    <a:pt x="1777" y="8381"/>
                  </a:cubicBezTo>
                  <a:lnTo>
                    <a:pt x="10475" y="5173"/>
                  </a:lnTo>
                  <a:cubicBezTo>
                    <a:pt x="9999" y="4089"/>
                    <a:pt x="9450" y="2081"/>
                    <a:pt x="10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3260225" y="4030550"/>
              <a:ext cx="268400" cy="204100"/>
            </a:xfrm>
            <a:custGeom>
              <a:avLst/>
              <a:gdLst/>
              <a:ahLst/>
              <a:cxnLst/>
              <a:rect l="l" t="t" r="r" b="b"/>
              <a:pathLst>
                <a:path w="10736" h="8164" extrusionOk="0">
                  <a:moveTo>
                    <a:pt x="10736" y="0"/>
                  </a:moveTo>
                  <a:cubicBezTo>
                    <a:pt x="8597" y="622"/>
                    <a:pt x="1994" y="2240"/>
                    <a:pt x="1994" y="2240"/>
                  </a:cubicBezTo>
                  <a:cubicBezTo>
                    <a:pt x="1994" y="2240"/>
                    <a:pt x="0" y="3396"/>
                    <a:pt x="419" y="5809"/>
                  </a:cubicBezTo>
                  <a:cubicBezTo>
                    <a:pt x="665" y="7239"/>
                    <a:pt x="1113" y="7889"/>
                    <a:pt x="1416" y="8164"/>
                  </a:cubicBezTo>
                  <a:cubicBezTo>
                    <a:pt x="332" y="5953"/>
                    <a:pt x="2037" y="3035"/>
                    <a:pt x="2037" y="3035"/>
                  </a:cubicBezTo>
                  <a:lnTo>
                    <a:pt x="10331" y="795"/>
                  </a:lnTo>
                  <a:cubicBezTo>
                    <a:pt x="10447" y="535"/>
                    <a:pt x="10577" y="275"/>
                    <a:pt x="1073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3346175" y="4056925"/>
              <a:ext cx="169800" cy="45025"/>
            </a:xfrm>
            <a:custGeom>
              <a:avLst/>
              <a:gdLst/>
              <a:ahLst/>
              <a:cxnLst/>
              <a:rect l="l" t="t" r="r" b="b"/>
              <a:pathLst>
                <a:path w="6792" h="1801" extrusionOk="0">
                  <a:moveTo>
                    <a:pt x="6792" y="0"/>
                  </a:moveTo>
                  <a:lnTo>
                    <a:pt x="6792" y="0"/>
                  </a:lnTo>
                  <a:cubicBezTo>
                    <a:pt x="6618" y="43"/>
                    <a:pt x="6431" y="87"/>
                    <a:pt x="6243" y="145"/>
                  </a:cubicBezTo>
                  <a:cubicBezTo>
                    <a:pt x="5202" y="390"/>
                    <a:pt x="4162" y="650"/>
                    <a:pt x="4162" y="650"/>
                  </a:cubicBezTo>
                  <a:cubicBezTo>
                    <a:pt x="4162" y="650"/>
                    <a:pt x="3122" y="925"/>
                    <a:pt x="2082" y="1185"/>
                  </a:cubicBezTo>
                  <a:cubicBezTo>
                    <a:pt x="1561" y="1329"/>
                    <a:pt x="1041" y="1474"/>
                    <a:pt x="651" y="1589"/>
                  </a:cubicBezTo>
                  <a:cubicBezTo>
                    <a:pt x="261" y="1691"/>
                    <a:pt x="1" y="1777"/>
                    <a:pt x="15" y="1792"/>
                  </a:cubicBezTo>
                  <a:cubicBezTo>
                    <a:pt x="15" y="1798"/>
                    <a:pt x="27" y="1801"/>
                    <a:pt x="48" y="1801"/>
                  </a:cubicBezTo>
                  <a:cubicBezTo>
                    <a:pt x="130" y="1801"/>
                    <a:pt x="357" y="1759"/>
                    <a:pt x="666" y="1691"/>
                  </a:cubicBezTo>
                  <a:cubicBezTo>
                    <a:pt x="1070" y="1618"/>
                    <a:pt x="1590" y="1503"/>
                    <a:pt x="2125" y="1387"/>
                  </a:cubicBezTo>
                  <a:cubicBezTo>
                    <a:pt x="3165" y="1156"/>
                    <a:pt x="4220" y="925"/>
                    <a:pt x="4220" y="925"/>
                  </a:cubicBezTo>
                  <a:cubicBezTo>
                    <a:pt x="4220" y="925"/>
                    <a:pt x="5246" y="636"/>
                    <a:pt x="6286" y="332"/>
                  </a:cubicBezTo>
                  <a:cubicBezTo>
                    <a:pt x="6431" y="289"/>
                    <a:pt x="6575" y="246"/>
                    <a:pt x="6720" y="202"/>
                  </a:cubicBezTo>
                  <a:cubicBezTo>
                    <a:pt x="6748" y="145"/>
                    <a:pt x="6763" y="72"/>
                    <a:pt x="6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3269250" y="4111050"/>
              <a:ext cx="132600" cy="52075"/>
            </a:xfrm>
            <a:custGeom>
              <a:avLst/>
              <a:gdLst/>
              <a:ahLst/>
              <a:cxnLst/>
              <a:rect l="l" t="t" r="r" b="b"/>
              <a:pathLst>
                <a:path w="5304" h="2083" extrusionOk="0">
                  <a:moveTo>
                    <a:pt x="5284" y="1"/>
                  </a:moveTo>
                  <a:cubicBezTo>
                    <a:pt x="5251" y="1"/>
                    <a:pt x="5046" y="70"/>
                    <a:pt x="4768" y="176"/>
                  </a:cubicBezTo>
                  <a:cubicBezTo>
                    <a:pt x="4451" y="291"/>
                    <a:pt x="4032" y="450"/>
                    <a:pt x="3627" y="609"/>
                  </a:cubicBezTo>
                  <a:cubicBezTo>
                    <a:pt x="2789" y="913"/>
                    <a:pt x="1965" y="1202"/>
                    <a:pt x="1965" y="1202"/>
                  </a:cubicBezTo>
                  <a:cubicBezTo>
                    <a:pt x="1965" y="1202"/>
                    <a:pt x="1749" y="1288"/>
                    <a:pt x="1445" y="1404"/>
                  </a:cubicBezTo>
                  <a:cubicBezTo>
                    <a:pt x="1142" y="1519"/>
                    <a:pt x="723" y="1649"/>
                    <a:pt x="304" y="1794"/>
                  </a:cubicBezTo>
                  <a:cubicBezTo>
                    <a:pt x="203" y="1823"/>
                    <a:pt x="102" y="1866"/>
                    <a:pt x="0" y="1895"/>
                  </a:cubicBezTo>
                  <a:cubicBezTo>
                    <a:pt x="0" y="1953"/>
                    <a:pt x="0" y="2011"/>
                    <a:pt x="0" y="2083"/>
                  </a:cubicBezTo>
                  <a:cubicBezTo>
                    <a:pt x="116" y="2054"/>
                    <a:pt x="232" y="2025"/>
                    <a:pt x="347" y="1996"/>
                  </a:cubicBezTo>
                  <a:cubicBezTo>
                    <a:pt x="766" y="1881"/>
                    <a:pt x="1200" y="1765"/>
                    <a:pt x="1503" y="1664"/>
                  </a:cubicBezTo>
                  <a:cubicBezTo>
                    <a:pt x="1821" y="1563"/>
                    <a:pt x="2038" y="1491"/>
                    <a:pt x="2038" y="1491"/>
                  </a:cubicBezTo>
                  <a:cubicBezTo>
                    <a:pt x="2038" y="1491"/>
                    <a:pt x="2861" y="1158"/>
                    <a:pt x="3685" y="797"/>
                  </a:cubicBezTo>
                  <a:cubicBezTo>
                    <a:pt x="4089" y="609"/>
                    <a:pt x="4494" y="421"/>
                    <a:pt x="4797" y="277"/>
                  </a:cubicBezTo>
                  <a:cubicBezTo>
                    <a:pt x="5101" y="132"/>
                    <a:pt x="5303" y="31"/>
                    <a:pt x="5289" y="2"/>
                  </a:cubicBezTo>
                  <a:cubicBezTo>
                    <a:pt x="5289" y="1"/>
                    <a:pt x="5287" y="1"/>
                    <a:pt x="5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3339325" y="4095575"/>
              <a:ext cx="169425" cy="58225"/>
            </a:xfrm>
            <a:custGeom>
              <a:avLst/>
              <a:gdLst/>
              <a:ahLst/>
              <a:cxnLst/>
              <a:rect l="l" t="t" r="r" b="b"/>
              <a:pathLst>
                <a:path w="6777" h="2329" extrusionOk="0">
                  <a:moveTo>
                    <a:pt x="6777" y="0"/>
                  </a:moveTo>
                  <a:cubicBezTo>
                    <a:pt x="6676" y="43"/>
                    <a:pt x="6589" y="87"/>
                    <a:pt x="6488" y="116"/>
                  </a:cubicBezTo>
                  <a:cubicBezTo>
                    <a:pt x="5419" y="477"/>
                    <a:pt x="4335" y="853"/>
                    <a:pt x="4335" y="853"/>
                  </a:cubicBezTo>
                  <a:cubicBezTo>
                    <a:pt x="4335" y="853"/>
                    <a:pt x="3251" y="1214"/>
                    <a:pt x="2168" y="1575"/>
                  </a:cubicBezTo>
                  <a:cubicBezTo>
                    <a:pt x="1633" y="1748"/>
                    <a:pt x="1084" y="1936"/>
                    <a:pt x="679" y="2066"/>
                  </a:cubicBezTo>
                  <a:cubicBezTo>
                    <a:pt x="275" y="2211"/>
                    <a:pt x="0" y="2312"/>
                    <a:pt x="0" y="2326"/>
                  </a:cubicBezTo>
                  <a:cubicBezTo>
                    <a:pt x="2" y="2328"/>
                    <a:pt x="6" y="2328"/>
                    <a:pt x="13" y="2328"/>
                  </a:cubicBezTo>
                  <a:cubicBezTo>
                    <a:pt x="72" y="2328"/>
                    <a:pt x="332" y="2273"/>
                    <a:pt x="708" y="2182"/>
                  </a:cubicBezTo>
                  <a:cubicBezTo>
                    <a:pt x="1113" y="2081"/>
                    <a:pt x="1662" y="1922"/>
                    <a:pt x="2211" y="1777"/>
                  </a:cubicBezTo>
                  <a:cubicBezTo>
                    <a:pt x="3309" y="1459"/>
                    <a:pt x="4407" y="1127"/>
                    <a:pt x="4407" y="1127"/>
                  </a:cubicBezTo>
                  <a:cubicBezTo>
                    <a:pt x="4407" y="1127"/>
                    <a:pt x="5476" y="722"/>
                    <a:pt x="6546" y="318"/>
                  </a:cubicBezTo>
                  <a:cubicBezTo>
                    <a:pt x="6618" y="275"/>
                    <a:pt x="6705" y="246"/>
                    <a:pt x="6777" y="202"/>
                  </a:cubicBezTo>
                  <a:cubicBezTo>
                    <a:pt x="6777" y="145"/>
                    <a:pt x="6777" y="72"/>
                    <a:pt x="6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3321975" y="4150300"/>
              <a:ext cx="138025" cy="44400"/>
            </a:xfrm>
            <a:custGeom>
              <a:avLst/>
              <a:gdLst/>
              <a:ahLst/>
              <a:cxnLst/>
              <a:rect l="l" t="t" r="r" b="b"/>
              <a:pathLst>
                <a:path w="5521" h="1776" extrusionOk="0">
                  <a:moveTo>
                    <a:pt x="5497" y="1"/>
                  </a:moveTo>
                  <a:cubicBezTo>
                    <a:pt x="5370" y="1"/>
                    <a:pt x="4745" y="174"/>
                    <a:pt x="4119" y="383"/>
                  </a:cubicBezTo>
                  <a:cubicBezTo>
                    <a:pt x="3425" y="614"/>
                    <a:pt x="2746" y="845"/>
                    <a:pt x="2746" y="845"/>
                  </a:cubicBezTo>
                  <a:cubicBezTo>
                    <a:pt x="2746" y="845"/>
                    <a:pt x="2067" y="1091"/>
                    <a:pt x="1388" y="1322"/>
                  </a:cubicBezTo>
                  <a:cubicBezTo>
                    <a:pt x="709" y="1553"/>
                    <a:pt x="1" y="1727"/>
                    <a:pt x="15" y="1770"/>
                  </a:cubicBezTo>
                  <a:cubicBezTo>
                    <a:pt x="15" y="1774"/>
                    <a:pt x="27" y="1775"/>
                    <a:pt x="48" y="1775"/>
                  </a:cubicBezTo>
                  <a:cubicBezTo>
                    <a:pt x="194" y="1775"/>
                    <a:pt x="813" y="1689"/>
                    <a:pt x="1431" y="1524"/>
                  </a:cubicBezTo>
                  <a:cubicBezTo>
                    <a:pt x="2125" y="1351"/>
                    <a:pt x="2818" y="1120"/>
                    <a:pt x="2818" y="1120"/>
                  </a:cubicBezTo>
                  <a:cubicBezTo>
                    <a:pt x="2818" y="1120"/>
                    <a:pt x="3497" y="860"/>
                    <a:pt x="4177" y="585"/>
                  </a:cubicBezTo>
                  <a:cubicBezTo>
                    <a:pt x="4841" y="311"/>
                    <a:pt x="5520" y="51"/>
                    <a:pt x="5520" y="7"/>
                  </a:cubicBezTo>
                  <a:cubicBezTo>
                    <a:pt x="5519" y="3"/>
                    <a:pt x="5511" y="1"/>
                    <a:pt x="5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2696000" y="399660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5" y="0"/>
                  </a:moveTo>
                  <a:lnTo>
                    <a:pt x="1705" y="0"/>
                  </a:lnTo>
                  <a:cubicBezTo>
                    <a:pt x="1257" y="1026"/>
                    <a:pt x="0" y="4609"/>
                    <a:pt x="2601" y="8669"/>
                  </a:cubicBezTo>
                  <a:lnTo>
                    <a:pt x="3295" y="8756"/>
                  </a:lnTo>
                  <a:cubicBezTo>
                    <a:pt x="116" y="4262"/>
                    <a:pt x="2052" y="419"/>
                    <a:pt x="2254" y="58"/>
                  </a:cubicBezTo>
                  <a:lnTo>
                    <a:pt x="17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2653000" y="3991900"/>
              <a:ext cx="82400" cy="218925"/>
            </a:xfrm>
            <a:custGeom>
              <a:avLst/>
              <a:gdLst/>
              <a:ahLst/>
              <a:cxnLst/>
              <a:rect l="l" t="t" r="r" b="b"/>
              <a:pathLst>
                <a:path w="3296" h="8757" extrusionOk="0">
                  <a:moveTo>
                    <a:pt x="1706" y="0"/>
                  </a:moveTo>
                  <a:lnTo>
                    <a:pt x="1706" y="0"/>
                  </a:lnTo>
                  <a:cubicBezTo>
                    <a:pt x="1258" y="1026"/>
                    <a:pt x="1" y="4609"/>
                    <a:pt x="2602" y="8670"/>
                  </a:cubicBezTo>
                  <a:lnTo>
                    <a:pt x="3295" y="8756"/>
                  </a:lnTo>
                  <a:cubicBezTo>
                    <a:pt x="117" y="4263"/>
                    <a:pt x="2053" y="419"/>
                    <a:pt x="2255" y="58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097675" y="4040650"/>
              <a:ext cx="82375" cy="218575"/>
            </a:xfrm>
            <a:custGeom>
              <a:avLst/>
              <a:gdLst/>
              <a:ahLst/>
              <a:cxnLst/>
              <a:rect l="l" t="t" r="r" b="b"/>
              <a:pathLst>
                <a:path w="3295" h="8743" extrusionOk="0">
                  <a:moveTo>
                    <a:pt x="1705" y="1"/>
                  </a:moveTo>
                  <a:lnTo>
                    <a:pt x="1705" y="1"/>
                  </a:lnTo>
                  <a:cubicBezTo>
                    <a:pt x="1257" y="1027"/>
                    <a:pt x="0" y="4610"/>
                    <a:pt x="2601" y="8670"/>
                  </a:cubicBezTo>
                  <a:lnTo>
                    <a:pt x="3295" y="8742"/>
                  </a:lnTo>
                  <a:cubicBezTo>
                    <a:pt x="116" y="4263"/>
                    <a:pt x="2052" y="420"/>
                    <a:pt x="2240" y="59"/>
                  </a:cubicBezTo>
                  <a:lnTo>
                    <a:pt x="1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140650" y="4045350"/>
              <a:ext cx="82375" cy="218925"/>
            </a:xfrm>
            <a:custGeom>
              <a:avLst/>
              <a:gdLst/>
              <a:ahLst/>
              <a:cxnLst/>
              <a:rect l="l" t="t" r="r" b="b"/>
              <a:pathLst>
                <a:path w="3295" h="8757" extrusionOk="0">
                  <a:moveTo>
                    <a:pt x="1706" y="1"/>
                  </a:moveTo>
                  <a:cubicBezTo>
                    <a:pt x="1243" y="1027"/>
                    <a:pt x="1" y="4610"/>
                    <a:pt x="2601" y="8670"/>
                  </a:cubicBezTo>
                  <a:lnTo>
                    <a:pt x="3295" y="8757"/>
                  </a:lnTo>
                  <a:cubicBezTo>
                    <a:pt x="116" y="4263"/>
                    <a:pt x="2052" y="420"/>
                    <a:pt x="2240" y="58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" y="1850"/>
                  </a:lnTo>
                  <a:cubicBezTo>
                    <a:pt x="3049" y="5289"/>
                    <a:pt x="535" y="8757"/>
                    <a:pt x="535" y="8757"/>
                  </a:cubicBezTo>
                  <a:lnTo>
                    <a:pt x="10201" y="12730"/>
                  </a:ln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2539950" y="3749150"/>
              <a:ext cx="994100" cy="318275"/>
            </a:xfrm>
            <a:custGeom>
              <a:avLst/>
              <a:gdLst/>
              <a:ahLst/>
              <a:cxnLst/>
              <a:rect l="l" t="t" r="r" b="b"/>
              <a:pathLst>
                <a:path w="39764" h="12731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15475" y="7312"/>
                    <a:pt x="10201" y="12730"/>
                  </a:cubicBezTo>
                  <a:lnTo>
                    <a:pt x="36021" y="10751"/>
                  </a:lnTo>
                  <a:cubicBezTo>
                    <a:pt x="39763" y="5751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2539950" y="3749150"/>
              <a:ext cx="913900" cy="105875"/>
            </a:xfrm>
            <a:custGeom>
              <a:avLst/>
              <a:gdLst/>
              <a:ahLst/>
              <a:cxnLst/>
              <a:rect l="l" t="t" r="r" b="b"/>
              <a:pathLst>
                <a:path w="36556" h="4235" extrusionOk="0">
                  <a:moveTo>
                    <a:pt x="25950" y="1"/>
                  </a:moveTo>
                  <a:lnTo>
                    <a:pt x="12788" y="940"/>
                  </a:lnTo>
                  <a:lnTo>
                    <a:pt x="1" y="1850"/>
                  </a:lnTo>
                  <a:cubicBezTo>
                    <a:pt x="58" y="1908"/>
                    <a:pt x="102" y="1966"/>
                    <a:pt x="145" y="2024"/>
                  </a:cubicBezTo>
                  <a:lnTo>
                    <a:pt x="9464" y="4147"/>
                  </a:lnTo>
                  <a:cubicBezTo>
                    <a:pt x="9464" y="4147"/>
                    <a:pt x="9508" y="4176"/>
                    <a:pt x="9609" y="4234"/>
                  </a:cubicBezTo>
                  <a:lnTo>
                    <a:pt x="36556" y="2168"/>
                  </a:lnTo>
                  <a:cubicBezTo>
                    <a:pt x="36498" y="2096"/>
                    <a:pt x="36469" y="2067"/>
                    <a:pt x="36469" y="2067"/>
                  </a:cubicBezTo>
                  <a:lnTo>
                    <a:pt x="25950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2539950" y="3795400"/>
              <a:ext cx="913900" cy="59625"/>
            </a:xfrm>
            <a:custGeom>
              <a:avLst/>
              <a:gdLst/>
              <a:ahLst/>
              <a:cxnLst/>
              <a:rect l="l" t="t" r="r" b="b"/>
              <a:pathLst>
                <a:path w="36556" h="2385" extrusionOk="0">
                  <a:moveTo>
                    <a:pt x="1" y="0"/>
                  </a:moveTo>
                  <a:lnTo>
                    <a:pt x="1" y="0"/>
                  </a:lnTo>
                  <a:cubicBezTo>
                    <a:pt x="58" y="58"/>
                    <a:pt x="102" y="116"/>
                    <a:pt x="145" y="174"/>
                  </a:cubicBezTo>
                  <a:lnTo>
                    <a:pt x="9464" y="2297"/>
                  </a:lnTo>
                  <a:cubicBezTo>
                    <a:pt x="9464" y="2297"/>
                    <a:pt x="9508" y="2326"/>
                    <a:pt x="9609" y="2384"/>
                  </a:cubicBezTo>
                  <a:lnTo>
                    <a:pt x="36556" y="318"/>
                  </a:lnTo>
                  <a:cubicBezTo>
                    <a:pt x="36498" y="246"/>
                    <a:pt x="36469" y="217"/>
                    <a:pt x="36469" y="21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2836500" y="3862575"/>
              <a:ext cx="651300" cy="142700"/>
            </a:xfrm>
            <a:custGeom>
              <a:avLst/>
              <a:gdLst/>
              <a:ahLst/>
              <a:cxnLst/>
              <a:rect l="l" t="t" r="r" b="b"/>
              <a:pathLst>
                <a:path w="26052" h="5708" extrusionOk="0">
                  <a:moveTo>
                    <a:pt x="25792" y="1"/>
                  </a:moveTo>
                  <a:lnTo>
                    <a:pt x="1" y="1980"/>
                  </a:lnTo>
                  <a:cubicBezTo>
                    <a:pt x="521" y="2948"/>
                    <a:pt x="752" y="4205"/>
                    <a:pt x="102" y="5708"/>
                  </a:cubicBezTo>
                  <a:lnTo>
                    <a:pt x="25532" y="3757"/>
                  </a:lnTo>
                  <a:cubicBezTo>
                    <a:pt x="26052" y="2284"/>
                    <a:pt x="26023" y="1012"/>
                    <a:pt x="25792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2558000" y="3819600"/>
              <a:ext cx="268425" cy="216375"/>
            </a:xfrm>
            <a:custGeom>
              <a:avLst/>
              <a:gdLst/>
              <a:ahLst/>
              <a:cxnLst/>
              <a:rect l="l" t="t" r="r" b="b"/>
              <a:pathLst>
                <a:path w="10737" h="8655" extrusionOk="0">
                  <a:moveTo>
                    <a:pt x="1" y="0"/>
                  </a:moveTo>
                  <a:cubicBezTo>
                    <a:pt x="1287" y="2095"/>
                    <a:pt x="723" y="4104"/>
                    <a:pt x="247" y="5158"/>
                  </a:cubicBezTo>
                  <a:lnTo>
                    <a:pt x="8930" y="8655"/>
                  </a:lnTo>
                  <a:cubicBezTo>
                    <a:pt x="8930" y="8655"/>
                    <a:pt x="9869" y="8511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2558000" y="3819600"/>
              <a:ext cx="268425" cy="210975"/>
            </a:xfrm>
            <a:custGeom>
              <a:avLst/>
              <a:gdLst/>
              <a:ahLst/>
              <a:cxnLst/>
              <a:rect l="l" t="t" r="r" b="b"/>
              <a:pathLst>
                <a:path w="10737" h="8439" extrusionOk="0">
                  <a:moveTo>
                    <a:pt x="1" y="0"/>
                  </a:moveTo>
                  <a:cubicBezTo>
                    <a:pt x="160" y="260"/>
                    <a:pt x="290" y="535"/>
                    <a:pt x="406" y="795"/>
                  </a:cubicBezTo>
                  <a:lnTo>
                    <a:pt x="8699" y="3295"/>
                  </a:lnTo>
                  <a:cubicBezTo>
                    <a:pt x="8699" y="3295"/>
                    <a:pt x="10390" y="6257"/>
                    <a:pt x="9306" y="8438"/>
                  </a:cubicBezTo>
                  <a:cubicBezTo>
                    <a:pt x="9609" y="8164"/>
                    <a:pt x="10043" y="7542"/>
                    <a:pt x="10303" y="6112"/>
                  </a:cubicBezTo>
                  <a:cubicBezTo>
                    <a:pt x="10736" y="3728"/>
                    <a:pt x="8742" y="2500"/>
                    <a:pt x="8742" y="2500"/>
                  </a:cubicBezTo>
                  <a:cubicBezTo>
                    <a:pt x="8742" y="2500"/>
                    <a:pt x="2139" y="679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2570650" y="3846325"/>
              <a:ext cx="169450" cy="50275"/>
            </a:xfrm>
            <a:custGeom>
              <a:avLst/>
              <a:gdLst/>
              <a:ahLst/>
              <a:cxnLst/>
              <a:rect l="l" t="t" r="r" b="b"/>
              <a:pathLst>
                <a:path w="6778" h="2011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58"/>
                    <a:pt x="44" y="130"/>
                    <a:pt x="58" y="203"/>
                  </a:cubicBezTo>
                  <a:cubicBezTo>
                    <a:pt x="203" y="246"/>
                    <a:pt x="362" y="289"/>
                    <a:pt x="506" y="347"/>
                  </a:cubicBezTo>
                  <a:cubicBezTo>
                    <a:pt x="1532" y="665"/>
                    <a:pt x="2573" y="997"/>
                    <a:pt x="2573" y="997"/>
                  </a:cubicBezTo>
                  <a:cubicBezTo>
                    <a:pt x="2573" y="997"/>
                    <a:pt x="3613" y="1272"/>
                    <a:pt x="4668" y="1532"/>
                  </a:cubicBezTo>
                  <a:cubicBezTo>
                    <a:pt x="5188" y="1662"/>
                    <a:pt x="5722" y="1792"/>
                    <a:pt x="6112" y="1879"/>
                  </a:cubicBezTo>
                  <a:cubicBezTo>
                    <a:pt x="6462" y="1957"/>
                    <a:pt x="6719" y="2011"/>
                    <a:pt x="6768" y="2011"/>
                  </a:cubicBezTo>
                  <a:cubicBezTo>
                    <a:pt x="6774" y="2011"/>
                    <a:pt x="6777" y="2010"/>
                    <a:pt x="6777" y="2009"/>
                  </a:cubicBezTo>
                  <a:cubicBezTo>
                    <a:pt x="6777" y="1980"/>
                    <a:pt x="6517" y="1893"/>
                    <a:pt x="6127" y="1763"/>
                  </a:cubicBezTo>
                  <a:cubicBezTo>
                    <a:pt x="5751" y="1648"/>
                    <a:pt x="5231" y="1489"/>
                    <a:pt x="4711" y="1330"/>
                  </a:cubicBezTo>
                  <a:cubicBezTo>
                    <a:pt x="3671" y="1026"/>
                    <a:pt x="2630" y="723"/>
                    <a:pt x="2630" y="723"/>
                  </a:cubicBezTo>
                  <a:cubicBezTo>
                    <a:pt x="2630" y="723"/>
                    <a:pt x="1590" y="434"/>
                    <a:pt x="550" y="145"/>
                  </a:cubicBezTo>
                  <a:cubicBezTo>
                    <a:pt x="362" y="87"/>
                    <a:pt x="174" y="4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2684800" y="3903700"/>
              <a:ext cx="132225" cy="56075"/>
            </a:xfrm>
            <a:custGeom>
              <a:avLst/>
              <a:gdLst/>
              <a:ahLst/>
              <a:cxnLst/>
              <a:rect l="l" t="t" r="r" b="b"/>
              <a:pathLst>
                <a:path w="5289" h="2243" extrusionOk="0">
                  <a:moveTo>
                    <a:pt x="8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32"/>
                    <a:pt x="203" y="147"/>
                    <a:pt x="492" y="292"/>
                  </a:cubicBezTo>
                  <a:cubicBezTo>
                    <a:pt x="795" y="451"/>
                    <a:pt x="1200" y="653"/>
                    <a:pt x="1619" y="855"/>
                  </a:cubicBezTo>
                  <a:cubicBezTo>
                    <a:pt x="2428" y="1245"/>
                    <a:pt x="3251" y="1592"/>
                    <a:pt x="3251" y="1592"/>
                  </a:cubicBezTo>
                  <a:cubicBezTo>
                    <a:pt x="3251" y="1592"/>
                    <a:pt x="3468" y="1664"/>
                    <a:pt x="3786" y="1780"/>
                  </a:cubicBezTo>
                  <a:cubicBezTo>
                    <a:pt x="4089" y="1896"/>
                    <a:pt x="4523" y="2026"/>
                    <a:pt x="4942" y="2156"/>
                  </a:cubicBezTo>
                  <a:cubicBezTo>
                    <a:pt x="5057" y="2185"/>
                    <a:pt x="5173" y="2213"/>
                    <a:pt x="5289" y="2242"/>
                  </a:cubicBezTo>
                  <a:cubicBezTo>
                    <a:pt x="5289" y="2185"/>
                    <a:pt x="5289" y="2127"/>
                    <a:pt x="5289" y="2069"/>
                  </a:cubicBezTo>
                  <a:cubicBezTo>
                    <a:pt x="5187" y="2026"/>
                    <a:pt x="5086" y="1997"/>
                    <a:pt x="4985" y="1953"/>
                  </a:cubicBezTo>
                  <a:cubicBezTo>
                    <a:pt x="4566" y="1794"/>
                    <a:pt x="4147" y="1650"/>
                    <a:pt x="3844" y="1520"/>
                  </a:cubicBezTo>
                  <a:cubicBezTo>
                    <a:pt x="3540" y="1404"/>
                    <a:pt x="3338" y="1318"/>
                    <a:pt x="3338" y="1318"/>
                  </a:cubicBezTo>
                  <a:cubicBezTo>
                    <a:pt x="3338" y="1318"/>
                    <a:pt x="2500" y="1000"/>
                    <a:pt x="1676" y="653"/>
                  </a:cubicBezTo>
                  <a:cubicBezTo>
                    <a:pt x="1257" y="494"/>
                    <a:pt x="838" y="321"/>
                    <a:pt x="535" y="191"/>
                  </a:cubicBezTo>
                  <a:cubicBezTo>
                    <a:pt x="244" y="72"/>
                    <a:pt x="50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2577525" y="3884975"/>
              <a:ext cx="169425" cy="63400"/>
            </a:xfrm>
            <a:custGeom>
              <a:avLst/>
              <a:gdLst/>
              <a:ahLst/>
              <a:cxnLst/>
              <a:rect l="l" t="t" r="r" b="b"/>
              <a:pathLst>
                <a:path w="6777" h="253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73"/>
                    <a:pt x="15" y="130"/>
                    <a:pt x="0" y="203"/>
                  </a:cubicBezTo>
                  <a:cubicBezTo>
                    <a:pt x="87" y="246"/>
                    <a:pt x="159" y="275"/>
                    <a:pt x="246" y="318"/>
                  </a:cubicBezTo>
                  <a:cubicBezTo>
                    <a:pt x="1315" y="752"/>
                    <a:pt x="2384" y="1200"/>
                    <a:pt x="2384" y="1200"/>
                  </a:cubicBezTo>
                  <a:cubicBezTo>
                    <a:pt x="2384" y="1200"/>
                    <a:pt x="3468" y="1561"/>
                    <a:pt x="4566" y="1922"/>
                  </a:cubicBezTo>
                  <a:cubicBezTo>
                    <a:pt x="5115" y="2081"/>
                    <a:pt x="5664" y="2254"/>
                    <a:pt x="6083" y="2370"/>
                  </a:cubicBezTo>
                  <a:cubicBezTo>
                    <a:pt x="6427" y="2468"/>
                    <a:pt x="6677" y="2535"/>
                    <a:pt x="6753" y="2535"/>
                  </a:cubicBezTo>
                  <a:cubicBezTo>
                    <a:pt x="6766" y="2535"/>
                    <a:pt x="6774" y="2533"/>
                    <a:pt x="6777" y="2529"/>
                  </a:cubicBezTo>
                  <a:cubicBezTo>
                    <a:pt x="6777" y="2515"/>
                    <a:pt x="6502" y="2413"/>
                    <a:pt x="6098" y="2254"/>
                  </a:cubicBezTo>
                  <a:cubicBezTo>
                    <a:pt x="5693" y="2110"/>
                    <a:pt x="5158" y="1908"/>
                    <a:pt x="4609" y="1720"/>
                  </a:cubicBezTo>
                  <a:cubicBezTo>
                    <a:pt x="3526" y="1315"/>
                    <a:pt x="2442" y="925"/>
                    <a:pt x="2442" y="925"/>
                  </a:cubicBezTo>
                  <a:cubicBezTo>
                    <a:pt x="2442" y="925"/>
                    <a:pt x="1373" y="521"/>
                    <a:pt x="304" y="116"/>
                  </a:cubicBezTo>
                  <a:cubicBezTo>
                    <a:pt x="202" y="73"/>
                    <a:pt x="101" y="4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2626275" y="3941175"/>
              <a:ext cx="137650" cy="48675"/>
            </a:xfrm>
            <a:custGeom>
              <a:avLst/>
              <a:gdLst/>
              <a:ahLst/>
              <a:cxnLst/>
              <a:rect l="l" t="t" r="r" b="b"/>
              <a:pathLst>
                <a:path w="5506" h="1947" extrusionOk="0">
                  <a:moveTo>
                    <a:pt x="19" y="1"/>
                  </a:moveTo>
                  <a:cubicBezTo>
                    <a:pt x="8" y="1"/>
                    <a:pt x="2" y="3"/>
                    <a:pt x="1" y="6"/>
                  </a:cubicBezTo>
                  <a:cubicBezTo>
                    <a:pt x="1" y="35"/>
                    <a:pt x="680" y="324"/>
                    <a:pt x="1359" y="613"/>
                  </a:cubicBezTo>
                  <a:cubicBezTo>
                    <a:pt x="2024" y="917"/>
                    <a:pt x="2703" y="1191"/>
                    <a:pt x="2703" y="1191"/>
                  </a:cubicBezTo>
                  <a:cubicBezTo>
                    <a:pt x="2703" y="1191"/>
                    <a:pt x="3396" y="1451"/>
                    <a:pt x="4090" y="1654"/>
                  </a:cubicBezTo>
                  <a:cubicBezTo>
                    <a:pt x="4725" y="1835"/>
                    <a:pt x="5361" y="1947"/>
                    <a:pt x="5484" y="1947"/>
                  </a:cubicBezTo>
                  <a:cubicBezTo>
                    <a:pt x="5498" y="1947"/>
                    <a:pt x="5506" y="1946"/>
                    <a:pt x="5506" y="1943"/>
                  </a:cubicBezTo>
                  <a:cubicBezTo>
                    <a:pt x="5506" y="1899"/>
                    <a:pt x="4812" y="1711"/>
                    <a:pt x="4133" y="1451"/>
                  </a:cubicBezTo>
                  <a:cubicBezTo>
                    <a:pt x="3454" y="1206"/>
                    <a:pt x="2775" y="917"/>
                    <a:pt x="2775" y="917"/>
                  </a:cubicBezTo>
                  <a:cubicBezTo>
                    <a:pt x="2775" y="917"/>
                    <a:pt x="2096" y="671"/>
                    <a:pt x="1402" y="425"/>
                  </a:cubicBezTo>
                  <a:cubicBezTo>
                    <a:pt x="769" y="201"/>
                    <a:pt x="135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307900" y="3811275"/>
              <a:ext cx="82375" cy="217125"/>
            </a:xfrm>
            <a:custGeom>
              <a:avLst/>
              <a:gdLst/>
              <a:ahLst/>
              <a:cxnLst/>
              <a:rect l="l" t="t" r="r" b="b"/>
              <a:pathLst>
                <a:path w="3295" h="8685" extrusionOk="0">
                  <a:moveTo>
                    <a:pt x="1604" y="1"/>
                  </a:moveTo>
                  <a:lnTo>
                    <a:pt x="1070" y="44"/>
                  </a:lnTo>
                  <a:cubicBezTo>
                    <a:pt x="1257" y="405"/>
                    <a:pt x="3194" y="4292"/>
                    <a:pt x="0" y="8685"/>
                  </a:cubicBezTo>
                  <a:lnTo>
                    <a:pt x="694" y="8627"/>
                  </a:lnTo>
                  <a:cubicBezTo>
                    <a:pt x="3295" y="4668"/>
                    <a:pt x="2052" y="104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3350875" y="3808025"/>
              <a:ext cx="82400" cy="216775"/>
            </a:xfrm>
            <a:custGeom>
              <a:avLst/>
              <a:gdLst/>
              <a:ahLst/>
              <a:cxnLst/>
              <a:rect l="l" t="t" r="r" b="b"/>
              <a:pathLst>
                <a:path w="3296" h="8671" extrusionOk="0">
                  <a:moveTo>
                    <a:pt x="1605" y="1"/>
                  </a:moveTo>
                  <a:lnTo>
                    <a:pt x="1070" y="44"/>
                  </a:lnTo>
                  <a:cubicBezTo>
                    <a:pt x="1258" y="405"/>
                    <a:pt x="3194" y="4292"/>
                    <a:pt x="1" y="8670"/>
                  </a:cubicBezTo>
                  <a:lnTo>
                    <a:pt x="694" y="8627"/>
                  </a:lnTo>
                  <a:cubicBezTo>
                    <a:pt x="3295" y="4653"/>
                    <a:pt x="2052" y="1027"/>
                    <a:pt x="1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2906225" y="384200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55" y="43"/>
                  </a:lnTo>
                  <a:cubicBezTo>
                    <a:pt x="1257" y="405"/>
                    <a:pt x="3194" y="4306"/>
                    <a:pt x="0" y="8684"/>
                  </a:cubicBezTo>
                  <a:lnTo>
                    <a:pt x="680" y="8626"/>
                  </a:lnTo>
                  <a:cubicBezTo>
                    <a:pt x="3295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863250" y="3845250"/>
              <a:ext cx="82375" cy="217100"/>
            </a:xfrm>
            <a:custGeom>
              <a:avLst/>
              <a:gdLst/>
              <a:ahLst/>
              <a:cxnLst/>
              <a:rect l="l" t="t" r="r" b="b"/>
              <a:pathLst>
                <a:path w="3295" h="8684" extrusionOk="0">
                  <a:moveTo>
                    <a:pt x="1604" y="0"/>
                  </a:moveTo>
                  <a:lnTo>
                    <a:pt x="1069" y="43"/>
                  </a:lnTo>
                  <a:cubicBezTo>
                    <a:pt x="1257" y="405"/>
                    <a:pt x="3193" y="4306"/>
                    <a:pt x="0" y="8684"/>
                  </a:cubicBezTo>
                  <a:lnTo>
                    <a:pt x="679" y="8626"/>
                  </a:lnTo>
                  <a:cubicBezTo>
                    <a:pt x="3294" y="4667"/>
                    <a:pt x="2052" y="1040"/>
                    <a:pt x="1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4"/>
          <p:cNvGrpSpPr/>
          <p:nvPr/>
        </p:nvGrpSpPr>
        <p:grpSpPr>
          <a:xfrm rot="1185169">
            <a:off x="3940747" y="4109492"/>
            <a:ext cx="1262498" cy="972869"/>
            <a:chOff x="2189667" y="4167941"/>
            <a:chExt cx="1114332" cy="858694"/>
          </a:xfrm>
        </p:grpSpPr>
        <p:sp>
          <p:nvSpPr>
            <p:cNvPr id="1391" name="Google Shape;1391;p34"/>
            <p:cNvSpPr/>
            <p:nvPr/>
          </p:nvSpPr>
          <p:spPr>
            <a:xfrm>
              <a:off x="2189667" y="4167941"/>
              <a:ext cx="1114332" cy="858694"/>
            </a:xfrm>
            <a:custGeom>
              <a:avLst/>
              <a:gdLst/>
              <a:ahLst/>
              <a:cxnLst/>
              <a:rect l="l" t="t" r="r" b="b"/>
              <a:pathLst>
                <a:path w="45469" h="35038" extrusionOk="0">
                  <a:moveTo>
                    <a:pt x="33348" y="0"/>
                  </a:moveTo>
                  <a:cubicBezTo>
                    <a:pt x="31020" y="0"/>
                    <a:pt x="28509" y="640"/>
                    <a:pt x="26272" y="1804"/>
                  </a:cubicBezTo>
                  <a:cubicBezTo>
                    <a:pt x="25976" y="1941"/>
                    <a:pt x="25702" y="2100"/>
                    <a:pt x="25382" y="2306"/>
                  </a:cubicBezTo>
                  <a:cubicBezTo>
                    <a:pt x="25314" y="2351"/>
                    <a:pt x="25245" y="2397"/>
                    <a:pt x="25154" y="2443"/>
                  </a:cubicBezTo>
                  <a:lnTo>
                    <a:pt x="25131" y="2488"/>
                  </a:lnTo>
                  <a:cubicBezTo>
                    <a:pt x="24926" y="2625"/>
                    <a:pt x="24720" y="2762"/>
                    <a:pt x="24538" y="2899"/>
                  </a:cubicBezTo>
                  <a:cubicBezTo>
                    <a:pt x="24446" y="2968"/>
                    <a:pt x="24355" y="3036"/>
                    <a:pt x="24286" y="3128"/>
                  </a:cubicBezTo>
                  <a:cubicBezTo>
                    <a:pt x="24081" y="3264"/>
                    <a:pt x="23898" y="3424"/>
                    <a:pt x="23716" y="3607"/>
                  </a:cubicBezTo>
                  <a:cubicBezTo>
                    <a:pt x="23647" y="3675"/>
                    <a:pt x="23602" y="3721"/>
                    <a:pt x="23533" y="3789"/>
                  </a:cubicBezTo>
                  <a:cubicBezTo>
                    <a:pt x="23282" y="4041"/>
                    <a:pt x="23077" y="4269"/>
                    <a:pt x="22871" y="4520"/>
                  </a:cubicBezTo>
                  <a:cubicBezTo>
                    <a:pt x="22826" y="4566"/>
                    <a:pt x="22780" y="4634"/>
                    <a:pt x="22734" y="4702"/>
                  </a:cubicBezTo>
                  <a:cubicBezTo>
                    <a:pt x="22552" y="4885"/>
                    <a:pt x="22415" y="5090"/>
                    <a:pt x="22278" y="5296"/>
                  </a:cubicBezTo>
                  <a:cubicBezTo>
                    <a:pt x="22209" y="5364"/>
                    <a:pt x="22164" y="5456"/>
                    <a:pt x="22118" y="5547"/>
                  </a:cubicBezTo>
                  <a:lnTo>
                    <a:pt x="22072" y="5570"/>
                  </a:lnTo>
                  <a:cubicBezTo>
                    <a:pt x="21958" y="5752"/>
                    <a:pt x="21844" y="5935"/>
                    <a:pt x="21753" y="6118"/>
                  </a:cubicBezTo>
                  <a:cubicBezTo>
                    <a:pt x="21684" y="6232"/>
                    <a:pt x="21639" y="6323"/>
                    <a:pt x="21570" y="6437"/>
                  </a:cubicBezTo>
                  <a:cubicBezTo>
                    <a:pt x="21479" y="6643"/>
                    <a:pt x="21365" y="6848"/>
                    <a:pt x="21273" y="7076"/>
                  </a:cubicBezTo>
                  <a:cubicBezTo>
                    <a:pt x="21228" y="7145"/>
                    <a:pt x="21182" y="7236"/>
                    <a:pt x="21159" y="7305"/>
                  </a:cubicBezTo>
                  <a:cubicBezTo>
                    <a:pt x="21045" y="7601"/>
                    <a:pt x="20931" y="7875"/>
                    <a:pt x="20840" y="8172"/>
                  </a:cubicBezTo>
                  <a:cubicBezTo>
                    <a:pt x="20794" y="8286"/>
                    <a:pt x="20771" y="8377"/>
                    <a:pt x="20749" y="8469"/>
                  </a:cubicBezTo>
                  <a:lnTo>
                    <a:pt x="20749" y="8514"/>
                  </a:lnTo>
                  <a:cubicBezTo>
                    <a:pt x="20680" y="8697"/>
                    <a:pt x="20634" y="8902"/>
                    <a:pt x="20589" y="9108"/>
                  </a:cubicBezTo>
                  <a:cubicBezTo>
                    <a:pt x="20543" y="9222"/>
                    <a:pt x="20520" y="9359"/>
                    <a:pt x="20497" y="9496"/>
                  </a:cubicBezTo>
                  <a:cubicBezTo>
                    <a:pt x="20452" y="9678"/>
                    <a:pt x="20429" y="9884"/>
                    <a:pt x="20406" y="10066"/>
                  </a:cubicBezTo>
                  <a:lnTo>
                    <a:pt x="20383" y="10112"/>
                  </a:lnTo>
                  <a:cubicBezTo>
                    <a:pt x="20383" y="10226"/>
                    <a:pt x="20360" y="10340"/>
                    <a:pt x="20338" y="10477"/>
                  </a:cubicBezTo>
                  <a:cubicBezTo>
                    <a:pt x="20315" y="10683"/>
                    <a:pt x="20315" y="10888"/>
                    <a:pt x="20292" y="11116"/>
                  </a:cubicBezTo>
                  <a:lnTo>
                    <a:pt x="20292" y="11162"/>
                  </a:lnTo>
                  <a:cubicBezTo>
                    <a:pt x="20292" y="11253"/>
                    <a:pt x="20292" y="11367"/>
                    <a:pt x="20292" y="11459"/>
                  </a:cubicBezTo>
                  <a:cubicBezTo>
                    <a:pt x="20292" y="11755"/>
                    <a:pt x="20292" y="12052"/>
                    <a:pt x="20315" y="12349"/>
                  </a:cubicBezTo>
                  <a:cubicBezTo>
                    <a:pt x="20315" y="12372"/>
                    <a:pt x="20315" y="12417"/>
                    <a:pt x="20315" y="12440"/>
                  </a:cubicBezTo>
                  <a:cubicBezTo>
                    <a:pt x="18375" y="10865"/>
                    <a:pt x="15887" y="9952"/>
                    <a:pt x="13330" y="9952"/>
                  </a:cubicBezTo>
                  <a:cubicBezTo>
                    <a:pt x="11299" y="9952"/>
                    <a:pt x="9313" y="10523"/>
                    <a:pt x="7578" y="11596"/>
                  </a:cubicBezTo>
                  <a:cubicBezTo>
                    <a:pt x="4862" y="13262"/>
                    <a:pt x="2990" y="14928"/>
                    <a:pt x="1712" y="16823"/>
                  </a:cubicBezTo>
                  <a:cubicBezTo>
                    <a:pt x="1598" y="16982"/>
                    <a:pt x="1484" y="17165"/>
                    <a:pt x="1393" y="17325"/>
                  </a:cubicBezTo>
                  <a:lnTo>
                    <a:pt x="1324" y="17439"/>
                  </a:lnTo>
                  <a:cubicBezTo>
                    <a:pt x="1233" y="17622"/>
                    <a:pt x="1119" y="17804"/>
                    <a:pt x="1027" y="17987"/>
                  </a:cubicBezTo>
                  <a:lnTo>
                    <a:pt x="1005" y="18078"/>
                  </a:lnTo>
                  <a:cubicBezTo>
                    <a:pt x="776" y="18512"/>
                    <a:pt x="617" y="18945"/>
                    <a:pt x="457" y="19379"/>
                  </a:cubicBezTo>
                  <a:cubicBezTo>
                    <a:pt x="457" y="19402"/>
                    <a:pt x="457" y="19402"/>
                    <a:pt x="457" y="19425"/>
                  </a:cubicBezTo>
                  <a:cubicBezTo>
                    <a:pt x="366" y="19676"/>
                    <a:pt x="297" y="19927"/>
                    <a:pt x="251" y="20201"/>
                  </a:cubicBezTo>
                  <a:lnTo>
                    <a:pt x="229" y="20201"/>
                  </a:lnTo>
                  <a:cubicBezTo>
                    <a:pt x="46" y="21114"/>
                    <a:pt x="0" y="21981"/>
                    <a:pt x="137" y="22803"/>
                  </a:cubicBezTo>
                  <a:cubicBezTo>
                    <a:pt x="137" y="22871"/>
                    <a:pt x="160" y="22940"/>
                    <a:pt x="160" y="23008"/>
                  </a:cubicBezTo>
                  <a:cubicBezTo>
                    <a:pt x="251" y="23488"/>
                    <a:pt x="411" y="23967"/>
                    <a:pt x="617" y="24378"/>
                  </a:cubicBezTo>
                  <a:cubicBezTo>
                    <a:pt x="1415" y="26044"/>
                    <a:pt x="2808" y="26729"/>
                    <a:pt x="3287" y="26957"/>
                  </a:cubicBezTo>
                  <a:lnTo>
                    <a:pt x="3356" y="26980"/>
                  </a:lnTo>
                  <a:cubicBezTo>
                    <a:pt x="3470" y="27048"/>
                    <a:pt x="3607" y="27094"/>
                    <a:pt x="3721" y="27163"/>
                  </a:cubicBezTo>
                  <a:cubicBezTo>
                    <a:pt x="3744" y="27163"/>
                    <a:pt x="4337" y="27414"/>
                    <a:pt x="4337" y="27414"/>
                  </a:cubicBezTo>
                  <a:cubicBezTo>
                    <a:pt x="4748" y="27984"/>
                    <a:pt x="5227" y="28509"/>
                    <a:pt x="5729" y="29011"/>
                  </a:cubicBezTo>
                  <a:cubicBezTo>
                    <a:pt x="5159" y="31385"/>
                    <a:pt x="5547" y="32572"/>
                    <a:pt x="6003" y="33325"/>
                  </a:cubicBezTo>
                  <a:cubicBezTo>
                    <a:pt x="6528" y="34216"/>
                    <a:pt x="7396" y="34832"/>
                    <a:pt x="8423" y="34992"/>
                  </a:cubicBezTo>
                  <a:cubicBezTo>
                    <a:pt x="8605" y="35014"/>
                    <a:pt x="8811" y="35037"/>
                    <a:pt x="8993" y="35037"/>
                  </a:cubicBezTo>
                  <a:cubicBezTo>
                    <a:pt x="9655" y="35037"/>
                    <a:pt x="10614" y="34855"/>
                    <a:pt x="11573" y="33987"/>
                  </a:cubicBezTo>
                  <a:cubicBezTo>
                    <a:pt x="11596" y="33964"/>
                    <a:pt x="11641" y="33919"/>
                    <a:pt x="11687" y="33873"/>
                  </a:cubicBezTo>
                  <a:cubicBezTo>
                    <a:pt x="11755" y="33805"/>
                    <a:pt x="11847" y="33713"/>
                    <a:pt x="11915" y="33645"/>
                  </a:cubicBezTo>
                  <a:cubicBezTo>
                    <a:pt x="11938" y="33599"/>
                    <a:pt x="11984" y="33576"/>
                    <a:pt x="12006" y="33531"/>
                  </a:cubicBezTo>
                  <a:cubicBezTo>
                    <a:pt x="12075" y="33462"/>
                    <a:pt x="12121" y="33371"/>
                    <a:pt x="12189" y="33303"/>
                  </a:cubicBezTo>
                  <a:lnTo>
                    <a:pt x="12258" y="33211"/>
                  </a:lnTo>
                  <a:cubicBezTo>
                    <a:pt x="12303" y="33143"/>
                    <a:pt x="12349" y="33074"/>
                    <a:pt x="12394" y="33006"/>
                  </a:cubicBezTo>
                  <a:lnTo>
                    <a:pt x="12463" y="32914"/>
                  </a:lnTo>
                  <a:cubicBezTo>
                    <a:pt x="12509" y="32846"/>
                    <a:pt x="12554" y="32755"/>
                    <a:pt x="12600" y="32686"/>
                  </a:cubicBezTo>
                  <a:cubicBezTo>
                    <a:pt x="12600" y="32663"/>
                    <a:pt x="12623" y="32641"/>
                    <a:pt x="12646" y="32618"/>
                  </a:cubicBezTo>
                  <a:cubicBezTo>
                    <a:pt x="12737" y="32435"/>
                    <a:pt x="12851" y="32253"/>
                    <a:pt x="12942" y="32047"/>
                  </a:cubicBezTo>
                  <a:lnTo>
                    <a:pt x="13376" y="32047"/>
                  </a:lnTo>
                  <a:cubicBezTo>
                    <a:pt x="15407" y="32047"/>
                    <a:pt x="17393" y="31499"/>
                    <a:pt x="19105" y="30427"/>
                  </a:cubicBezTo>
                  <a:cubicBezTo>
                    <a:pt x="22666" y="28258"/>
                    <a:pt x="24652" y="24355"/>
                    <a:pt x="24355" y="20201"/>
                  </a:cubicBezTo>
                  <a:cubicBezTo>
                    <a:pt x="24355" y="20201"/>
                    <a:pt x="24355" y="20178"/>
                    <a:pt x="24355" y="20178"/>
                  </a:cubicBezTo>
                  <a:cubicBezTo>
                    <a:pt x="26295" y="21753"/>
                    <a:pt x="28783" y="22666"/>
                    <a:pt x="31339" y="22666"/>
                  </a:cubicBezTo>
                  <a:cubicBezTo>
                    <a:pt x="33097" y="22666"/>
                    <a:pt x="34832" y="22232"/>
                    <a:pt x="36384" y="21433"/>
                  </a:cubicBezTo>
                  <a:cubicBezTo>
                    <a:pt x="37845" y="20680"/>
                    <a:pt x="39123" y="19607"/>
                    <a:pt x="40104" y="18306"/>
                  </a:cubicBezTo>
                  <a:cubicBezTo>
                    <a:pt x="40538" y="18375"/>
                    <a:pt x="40949" y="18420"/>
                    <a:pt x="41337" y="18420"/>
                  </a:cubicBezTo>
                  <a:lnTo>
                    <a:pt x="41383" y="18420"/>
                  </a:lnTo>
                  <a:cubicBezTo>
                    <a:pt x="41679" y="18398"/>
                    <a:pt x="41953" y="18375"/>
                    <a:pt x="42227" y="18329"/>
                  </a:cubicBezTo>
                  <a:lnTo>
                    <a:pt x="42273" y="18329"/>
                  </a:lnTo>
                  <a:cubicBezTo>
                    <a:pt x="43483" y="18101"/>
                    <a:pt x="44464" y="17393"/>
                    <a:pt x="44989" y="16366"/>
                  </a:cubicBezTo>
                  <a:cubicBezTo>
                    <a:pt x="45445" y="15476"/>
                    <a:pt x="45468" y="14403"/>
                    <a:pt x="45080" y="13467"/>
                  </a:cubicBezTo>
                  <a:cubicBezTo>
                    <a:pt x="44647" y="12463"/>
                    <a:pt x="43779" y="11641"/>
                    <a:pt x="42341" y="10934"/>
                  </a:cubicBezTo>
                  <a:lnTo>
                    <a:pt x="42341" y="10911"/>
                  </a:lnTo>
                  <a:cubicBezTo>
                    <a:pt x="42341" y="10842"/>
                    <a:pt x="42341" y="10751"/>
                    <a:pt x="42341" y="10683"/>
                  </a:cubicBezTo>
                  <a:cubicBezTo>
                    <a:pt x="42318" y="10569"/>
                    <a:pt x="42318" y="10477"/>
                    <a:pt x="42296" y="10363"/>
                  </a:cubicBezTo>
                  <a:cubicBezTo>
                    <a:pt x="42273" y="10203"/>
                    <a:pt x="42250" y="10021"/>
                    <a:pt x="42227" y="9861"/>
                  </a:cubicBezTo>
                  <a:cubicBezTo>
                    <a:pt x="42204" y="9701"/>
                    <a:pt x="42181" y="9541"/>
                    <a:pt x="42136" y="9382"/>
                  </a:cubicBezTo>
                  <a:lnTo>
                    <a:pt x="42113" y="9268"/>
                  </a:lnTo>
                  <a:cubicBezTo>
                    <a:pt x="42090" y="9131"/>
                    <a:pt x="42067" y="8994"/>
                    <a:pt x="42022" y="8857"/>
                  </a:cubicBezTo>
                  <a:cubicBezTo>
                    <a:pt x="41976" y="8674"/>
                    <a:pt x="41930" y="8491"/>
                    <a:pt x="41862" y="8309"/>
                  </a:cubicBezTo>
                  <a:lnTo>
                    <a:pt x="41839" y="8218"/>
                  </a:lnTo>
                  <a:cubicBezTo>
                    <a:pt x="41793" y="8103"/>
                    <a:pt x="41771" y="7989"/>
                    <a:pt x="41725" y="7875"/>
                  </a:cubicBezTo>
                  <a:cubicBezTo>
                    <a:pt x="41702" y="7807"/>
                    <a:pt x="41656" y="7715"/>
                    <a:pt x="41634" y="7624"/>
                  </a:cubicBezTo>
                  <a:cubicBezTo>
                    <a:pt x="41748" y="7327"/>
                    <a:pt x="41862" y="6917"/>
                    <a:pt x="41908" y="6460"/>
                  </a:cubicBezTo>
                  <a:cubicBezTo>
                    <a:pt x="41908" y="6392"/>
                    <a:pt x="41930" y="6346"/>
                    <a:pt x="41930" y="6277"/>
                  </a:cubicBezTo>
                  <a:cubicBezTo>
                    <a:pt x="41930" y="6255"/>
                    <a:pt x="41930" y="6255"/>
                    <a:pt x="41930" y="6232"/>
                  </a:cubicBezTo>
                  <a:cubicBezTo>
                    <a:pt x="41930" y="6095"/>
                    <a:pt x="41930" y="5981"/>
                    <a:pt x="41930" y="5889"/>
                  </a:cubicBezTo>
                  <a:cubicBezTo>
                    <a:pt x="41930" y="5798"/>
                    <a:pt x="41930" y="5684"/>
                    <a:pt x="41908" y="5547"/>
                  </a:cubicBezTo>
                  <a:cubicBezTo>
                    <a:pt x="41908" y="5433"/>
                    <a:pt x="41885" y="5296"/>
                    <a:pt x="41862" y="5159"/>
                  </a:cubicBezTo>
                  <a:cubicBezTo>
                    <a:pt x="41839" y="5022"/>
                    <a:pt x="41793" y="4885"/>
                    <a:pt x="41771" y="4748"/>
                  </a:cubicBezTo>
                  <a:cubicBezTo>
                    <a:pt x="41702" y="4566"/>
                    <a:pt x="41656" y="4406"/>
                    <a:pt x="41611" y="4314"/>
                  </a:cubicBezTo>
                  <a:cubicBezTo>
                    <a:pt x="41565" y="4177"/>
                    <a:pt x="41520" y="4063"/>
                    <a:pt x="41451" y="3972"/>
                  </a:cubicBezTo>
                  <a:cubicBezTo>
                    <a:pt x="41314" y="3721"/>
                    <a:pt x="41177" y="3470"/>
                    <a:pt x="40995" y="3264"/>
                  </a:cubicBezTo>
                  <a:cubicBezTo>
                    <a:pt x="39579" y="1393"/>
                    <a:pt x="37365" y="617"/>
                    <a:pt x="36178" y="320"/>
                  </a:cubicBezTo>
                  <a:cubicBezTo>
                    <a:pt x="35265" y="115"/>
                    <a:pt x="34330" y="0"/>
                    <a:pt x="33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2292200" y="4466125"/>
              <a:ext cx="959750" cy="288925"/>
            </a:xfrm>
            <a:custGeom>
              <a:avLst/>
              <a:gdLst/>
              <a:ahLst/>
              <a:cxnLst/>
              <a:rect l="l" t="t" r="r" b="b"/>
              <a:pathLst>
                <a:path w="38390" h="11557" extrusionOk="0">
                  <a:moveTo>
                    <a:pt x="28889" y="1"/>
                  </a:moveTo>
                  <a:cubicBezTo>
                    <a:pt x="28074" y="1"/>
                    <a:pt x="27324" y="79"/>
                    <a:pt x="26706" y="258"/>
                  </a:cubicBezTo>
                  <a:cubicBezTo>
                    <a:pt x="23077" y="1285"/>
                    <a:pt x="0" y="10643"/>
                    <a:pt x="0" y="10643"/>
                  </a:cubicBezTo>
                  <a:lnTo>
                    <a:pt x="480" y="11556"/>
                  </a:lnTo>
                  <a:cubicBezTo>
                    <a:pt x="480" y="11556"/>
                    <a:pt x="23008" y="2243"/>
                    <a:pt x="27505" y="1992"/>
                  </a:cubicBezTo>
                  <a:cubicBezTo>
                    <a:pt x="27733" y="1978"/>
                    <a:pt x="27962" y="1972"/>
                    <a:pt x="28192" y="1972"/>
                  </a:cubicBezTo>
                  <a:cubicBezTo>
                    <a:pt x="31565" y="1972"/>
                    <a:pt x="35147" y="3363"/>
                    <a:pt x="36864" y="3363"/>
                  </a:cubicBezTo>
                  <a:cubicBezTo>
                    <a:pt x="37345" y="3363"/>
                    <a:pt x="37679" y="3254"/>
                    <a:pt x="37822" y="2974"/>
                  </a:cubicBezTo>
                  <a:cubicBezTo>
                    <a:pt x="38390" y="1856"/>
                    <a:pt x="32861" y="1"/>
                    <a:pt x="28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2300750" y="4487450"/>
              <a:ext cx="929600" cy="267600"/>
            </a:xfrm>
            <a:custGeom>
              <a:avLst/>
              <a:gdLst/>
              <a:ahLst/>
              <a:cxnLst/>
              <a:rect l="l" t="t" r="r" b="b"/>
              <a:pathLst>
                <a:path w="37184" h="10704" extrusionOk="0">
                  <a:moveTo>
                    <a:pt x="28401" y="1"/>
                  </a:moveTo>
                  <a:cubicBezTo>
                    <a:pt x="27599" y="1"/>
                    <a:pt x="26860" y="77"/>
                    <a:pt x="26250" y="249"/>
                  </a:cubicBezTo>
                  <a:cubicBezTo>
                    <a:pt x="22940" y="1185"/>
                    <a:pt x="3310" y="9105"/>
                    <a:pt x="1" y="10452"/>
                  </a:cubicBezTo>
                  <a:lnTo>
                    <a:pt x="138" y="10703"/>
                  </a:lnTo>
                  <a:cubicBezTo>
                    <a:pt x="138" y="10703"/>
                    <a:pt x="22666" y="1390"/>
                    <a:pt x="27163" y="1139"/>
                  </a:cubicBezTo>
                  <a:cubicBezTo>
                    <a:pt x="27390" y="1125"/>
                    <a:pt x="27620" y="1119"/>
                    <a:pt x="27850" y="1119"/>
                  </a:cubicBezTo>
                  <a:cubicBezTo>
                    <a:pt x="31215" y="1119"/>
                    <a:pt x="34798" y="2514"/>
                    <a:pt x="36511" y="2514"/>
                  </a:cubicBezTo>
                  <a:cubicBezTo>
                    <a:pt x="36786" y="2514"/>
                    <a:pt x="37013" y="2478"/>
                    <a:pt x="37183" y="2395"/>
                  </a:cubicBezTo>
                  <a:cubicBezTo>
                    <a:pt x="36189" y="1309"/>
                    <a:pt x="31740" y="1"/>
                    <a:pt x="2840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2366375" y="4315625"/>
              <a:ext cx="760675" cy="650175"/>
            </a:xfrm>
            <a:custGeom>
              <a:avLst/>
              <a:gdLst/>
              <a:ahLst/>
              <a:cxnLst/>
              <a:rect l="l" t="t" r="r" b="b"/>
              <a:pathLst>
                <a:path w="30427" h="26007" extrusionOk="0">
                  <a:moveTo>
                    <a:pt x="29993" y="1"/>
                  </a:moveTo>
                  <a:cubicBezTo>
                    <a:pt x="29993" y="1"/>
                    <a:pt x="8811" y="13102"/>
                    <a:pt x="5821" y="15431"/>
                  </a:cubicBezTo>
                  <a:cubicBezTo>
                    <a:pt x="2854" y="17736"/>
                    <a:pt x="1" y="25770"/>
                    <a:pt x="1484" y="25999"/>
                  </a:cubicBezTo>
                  <a:cubicBezTo>
                    <a:pt x="1516" y="26004"/>
                    <a:pt x="1548" y="26007"/>
                    <a:pt x="1579" y="26007"/>
                  </a:cubicBezTo>
                  <a:cubicBezTo>
                    <a:pt x="3008" y="26007"/>
                    <a:pt x="3943" y="20492"/>
                    <a:pt x="6757" y="17097"/>
                  </a:cubicBezTo>
                  <a:cubicBezTo>
                    <a:pt x="9633" y="13605"/>
                    <a:pt x="30427" y="914"/>
                    <a:pt x="30427" y="914"/>
                  </a:cubicBezTo>
                  <a:lnTo>
                    <a:pt x="299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2401750" y="4328175"/>
              <a:ext cx="725300" cy="633425"/>
            </a:xfrm>
            <a:custGeom>
              <a:avLst/>
              <a:gdLst/>
              <a:ahLst/>
              <a:cxnLst/>
              <a:rect l="l" t="t" r="r" b="b"/>
              <a:pathLst>
                <a:path w="29012" h="25337" extrusionOk="0">
                  <a:moveTo>
                    <a:pt x="28806" y="1"/>
                  </a:moveTo>
                  <a:cubicBezTo>
                    <a:pt x="25337" y="2146"/>
                    <a:pt x="7944" y="12966"/>
                    <a:pt x="5273" y="15043"/>
                  </a:cubicBezTo>
                  <a:cubicBezTo>
                    <a:pt x="2580" y="17143"/>
                    <a:pt x="1" y="23853"/>
                    <a:pt x="594" y="25337"/>
                  </a:cubicBezTo>
                  <a:cubicBezTo>
                    <a:pt x="1827" y="24378"/>
                    <a:pt x="2831" y="19631"/>
                    <a:pt x="5342" y="16595"/>
                  </a:cubicBezTo>
                  <a:cubicBezTo>
                    <a:pt x="8218" y="13103"/>
                    <a:pt x="29012" y="412"/>
                    <a:pt x="29012" y="412"/>
                  </a:cubicBezTo>
                  <a:lnTo>
                    <a:pt x="2880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2298475" y="4500625"/>
              <a:ext cx="425150" cy="371725"/>
            </a:xfrm>
            <a:custGeom>
              <a:avLst/>
              <a:gdLst/>
              <a:ahLst/>
              <a:cxnLst/>
              <a:rect l="l" t="t" r="r" b="b"/>
              <a:pathLst>
                <a:path w="17006" h="14869" extrusionOk="0">
                  <a:moveTo>
                    <a:pt x="8514" y="0"/>
                  </a:moveTo>
                  <a:cubicBezTo>
                    <a:pt x="7250" y="0"/>
                    <a:pt x="5968" y="323"/>
                    <a:pt x="4794" y="1000"/>
                  </a:cubicBezTo>
                  <a:cubicBezTo>
                    <a:pt x="1233" y="3032"/>
                    <a:pt x="0" y="7574"/>
                    <a:pt x="2055" y="11135"/>
                  </a:cubicBezTo>
                  <a:cubicBezTo>
                    <a:pt x="3435" y="13527"/>
                    <a:pt x="5938" y="14868"/>
                    <a:pt x="8511" y="14868"/>
                  </a:cubicBezTo>
                  <a:cubicBezTo>
                    <a:pt x="9769" y="14868"/>
                    <a:pt x="11043" y="14548"/>
                    <a:pt x="12212" y="13874"/>
                  </a:cubicBezTo>
                  <a:cubicBezTo>
                    <a:pt x="15773" y="11820"/>
                    <a:pt x="17005" y="7277"/>
                    <a:pt x="14951" y="3717"/>
                  </a:cubicBezTo>
                  <a:cubicBezTo>
                    <a:pt x="13574" y="1331"/>
                    <a:pt x="11081" y="0"/>
                    <a:pt x="8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2325300" y="4500450"/>
              <a:ext cx="300750" cy="226125"/>
            </a:xfrm>
            <a:custGeom>
              <a:avLst/>
              <a:gdLst/>
              <a:ahLst/>
              <a:cxnLst/>
              <a:rect l="l" t="t" r="r" b="b"/>
              <a:pathLst>
                <a:path w="12030" h="9045" extrusionOk="0">
                  <a:moveTo>
                    <a:pt x="7415" y="1"/>
                  </a:moveTo>
                  <a:cubicBezTo>
                    <a:pt x="6160" y="1"/>
                    <a:pt x="4888" y="318"/>
                    <a:pt x="3721" y="985"/>
                  </a:cubicBezTo>
                  <a:cubicBezTo>
                    <a:pt x="1324" y="2377"/>
                    <a:pt x="0" y="4865"/>
                    <a:pt x="0" y="7444"/>
                  </a:cubicBezTo>
                  <a:cubicBezTo>
                    <a:pt x="1315" y="8486"/>
                    <a:pt x="2949" y="9044"/>
                    <a:pt x="4615" y="9044"/>
                  </a:cubicBezTo>
                  <a:cubicBezTo>
                    <a:pt x="5869" y="9044"/>
                    <a:pt x="7141" y="8727"/>
                    <a:pt x="8309" y="8060"/>
                  </a:cubicBezTo>
                  <a:cubicBezTo>
                    <a:pt x="10705" y="6691"/>
                    <a:pt x="12029" y="4180"/>
                    <a:pt x="12029" y="1601"/>
                  </a:cubicBezTo>
                  <a:cubicBezTo>
                    <a:pt x="10714" y="559"/>
                    <a:pt x="9080" y="1"/>
                    <a:pt x="741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2752700" y="4266650"/>
              <a:ext cx="424575" cy="371725"/>
            </a:xfrm>
            <a:custGeom>
              <a:avLst/>
              <a:gdLst/>
              <a:ahLst/>
              <a:cxnLst/>
              <a:rect l="l" t="t" r="r" b="b"/>
              <a:pathLst>
                <a:path w="16983" h="14869" extrusionOk="0">
                  <a:moveTo>
                    <a:pt x="8503" y="1"/>
                  </a:moveTo>
                  <a:cubicBezTo>
                    <a:pt x="7240" y="1"/>
                    <a:pt x="5961" y="323"/>
                    <a:pt x="4794" y="1001"/>
                  </a:cubicBezTo>
                  <a:cubicBezTo>
                    <a:pt x="1233" y="3032"/>
                    <a:pt x="0" y="7575"/>
                    <a:pt x="2055" y="11135"/>
                  </a:cubicBezTo>
                  <a:cubicBezTo>
                    <a:pt x="3435" y="13527"/>
                    <a:pt x="5937" y="14869"/>
                    <a:pt x="8511" y="14869"/>
                  </a:cubicBezTo>
                  <a:cubicBezTo>
                    <a:pt x="9769" y="14869"/>
                    <a:pt x="11043" y="14549"/>
                    <a:pt x="12212" y="13874"/>
                  </a:cubicBezTo>
                  <a:cubicBezTo>
                    <a:pt x="15773" y="11820"/>
                    <a:pt x="16982" y="7278"/>
                    <a:pt x="14928" y="3717"/>
                  </a:cubicBezTo>
                  <a:cubicBezTo>
                    <a:pt x="13567" y="1331"/>
                    <a:pt x="11068" y="1"/>
                    <a:pt x="8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2779525" y="4266500"/>
              <a:ext cx="284200" cy="214425"/>
            </a:xfrm>
            <a:custGeom>
              <a:avLst/>
              <a:gdLst/>
              <a:ahLst/>
              <a:cxnLst/>
              <a:rect l="l" t="t" r="r" b="b"/>
              <a:pathLst>
                <a:path w="11368" h="8577" extrusionOk="0">
                  <a:moveTo>
                    <a:pt x="7421" y="0"/>
                  </a:moveTo>
                  <a:cubicBezTo>
                    <a:pt x="6159" y="0"/>
                    <a:pt x="4883" y="323"/>
                    <a:pt x="3721" y="1007"/>
                  </a:cubicBezTo>
                  <a:cubicBezTo>
                    <a:pt x="1324" y="2377"/>
                    <a:pt x="0" y="4864"/>
                    <a:pt x="0" y="7444"/>
                  </a:cubicBezTo>
                  <a:cubicBezTo>
                    <a:pt x="1172" y="8185"/>
                    <a:pt x="2539" y="8576"/>
                    <a:pt x="3930" y="8576"/>
                  </a:cubicBezTo>
                  <a:cubicBezTo>
                    <a:pt x="5192" y="8576"/>
                    <a:pt x="6473" y="8254"/>
                    <a:pt x="7647" y="7581"/>
                  </a:cubicBezTo>
                  <a:cubicBezTo>
                    <a:pt x="10020" y="6211"/>
                    <a:pt x="11367" y="3700"/>
                    <a:pt x="11367" y="1121"/>
                  </a:cubicBezTo>
                  <a:cubicBezTo>
                    <a:pt x="10183" y="391"/>
                    <a:pt x="8810" y="0"/>
                    <a:pt x="742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2248250" y="4242325"/>
              <a:ext cx="942725" cy="649000"/>
            </a:xfrm>
            <a:custGeom>
              <a:avLst/>
              <a:gdLst/>
              <a:ahLst/>
              <a:cxnLst/>
              <a:rect l="l" t="t" r="r" b="b"/>
              <a:pathLst>
                <a:path w="37709" h="25960" extrusionOk="0">
                  <a:moveTo>
                    <a:pt x="28644" y="1508"/>
                  </a:moveTo>
                  <a:cubicBezTo>
                    <a:pt x="31205" y="1508"/>
                    <a:pt x="33675" y="2897"/>
                    <a:pt x="34923" y="5329"/>
                  </a:cubicBezTo>
                  <a:cubicBezTo>
                    <a:pt x="36704" y="8799"/>
                    <a:pt x="35334" y="13067"/>
                    <a:pt x="31865" y="14847"/>
                  </a:cubicBezTo>
                  <a:cubicBezTo>
                    <a:pt x="30827" y="15380"/>
                    <a:pt x="29720" y="15633"/>
                    <a:pt x="28630" y="15633"/>
                  </a:cubicBezTo>
                  <a:cubicBezTo>
                    <a:pt x="26075" y="15633"/>
                    <a:pt x="23611" y="14244"/>
                    <a:pt x="22347" y="11812"/>
                  </a:cubicBezTo>
                  <a:cubicBezTo>
                    <a:pt x="20566" y="8342"/>
                    <a:pt x="21936" y="4074"/>
                    <a:pt x="25405" y="2294"/>
                  </a:cubicBezTo>
                  <a:cubicBezTo>
                    <a:pt x="26443" y="1761"/>
                    <a:pt x="27552" y="1508"/>
                    <a:pt x="28644" y="1508"/>
                  </a:cubicBezTo>
                  <a:close/>
                  <a:moveTo>
                    <a:pt x="10654" y="10897"/>
                  </a:moveTo>
                  <a:cubicBezTo>
                    <a:pt x="13026" y="10897"/>
                    <a:pt x="15336" y="12100"/>
                    <a:pt x="16663" y="14277"/>
                  </a:cubicBezTo>
                  <a:cubicBezTo>
                    <a:pt x="18717" y="17586"/>
                    <a:pt x="17667" y="21946"/>
                    <a:pt x="14335" y="23978"/>
                  </a:cubicBezTo>
                  <a:cubicBezTo>
                    <a:pt x="13187" y="24690"/>
                    <a:pt x="11913" y="25029"/>
                    <a:pt x="10654" y="25029"/>
                  </a:cubicBezTo>
                  <a:cubicBezTo>
                    <a:pt x="8281" y="25029"/>
                    <a:pt x="5961" y="23826"/>
                    <a:pt x="4634" y="21649"/>
                  </a:cubicBezTo>
                  <a:cubicBezTo>
                    <a:pt x="2580" y="18317"/>
                    <a:pt x="3630" y="13980"/>
                    <a:pt x="6962" y="11949"/>
                  </a:cubicBezTo>
                  <a:cubicBezTo>
                    <a:pt x="8118" y="11236"/>
                    <a:pt x="9395" y="10897"/>
                    <a:pt x="10654" y="10897"/>
                  </a:cubicBezTo>
                  <a:close/>
                  <a:moveTo>
                    <a:pt x="30655" y="1"/>
                  </a:moveTo>
                  <a:cubicBezTo>
                    <a:pt x="28688" y="1"/>
                    <a:pt x="26682" y="577"/>
                    <a:pt x="24972" y="1449"/>
                  </a:cubicBezTo>
                  <a:cubicBezTo>
                    <a:pt x="21046" y="3480"/>
                    <a:pt x="19494" y="8297"/>
                    <a:pt x="21525" y="12245"/>
                  </a:cubicBezTo>
                  <a:cubicBezTo>
                    <a:pt x="21294" y="12212"/>
                    <a:pt x="21039" y="12188"/>
                    <a:pt x="20769" y="12188"/>
                  </a:cubicBezTo>
                  <a:cubicBezTo>
                    <a:pt x="20292" y="12188"/>
                    <a:pt x="19767" y="12263"/>
                    <a:pt x="19242" y="12496"/>
                  </a:cubicBezTo>
                  <a:cubicBezTo>
                    <a:pt x="18580" y="12816"/>
                    <a:pt x="18033" y="13341"/>
                    <a:pt x="17645" y="14094"/>
                  </a:cubicBezTo>
                  <a:cubicBezTo>
                    <a:pt x="17645" y="14071"/>
                    <a:pt x="17622" y="14049"/>
                    <a:pt x="17622" y="14026"/>
                  </a:cubicBezTo>
                  <a:cubicBezTo>
                    <a:pt x="17576" y="13934"/>
                    <a:pt x="17531" y="13866"/>
                    <a:pt x="17485" y="13775"/>
                  </a:cubicBezTo>
                  <a:cubicBezTo>
                    <a:pt x="15962" y="11310"/>
                    <a:pt x="13324" y="9950"/>
                    <a:pt x="10628" y="9950"/>
                  </a:cubicBezTo>
                  <a:cubicBezTo>
                    <a:pt x="9203" y="9950"/>
                    <a:pt x="7762" y="10330"/>
                    <a:pt x="6460" y="11127"/>
                  </a:cubicBezTo>
                  <a:cubicBezTo>
                    <a:pt x="4611" y="12268"/>
                    <a:pt x="2763" y="13661"/>
                    <a:pt x="1530" y="15487"/>
                  </a:cubicBezTo>
                  <a:cubicBezTo>
                    <a:pt x="731" y="16696"/>
                    <a:pt x="1" y="18614"/>
                    <a:pt x="663" y="20029"/>
                  </a:cubicBezTo>
                  <a:cubicBezTo>
                    <a:pt x="1347" y="21490"/>
                    <a:pt x="3242" y="21284"/>
                    <a:pt x="3995" y="22380"/>
                  </a:cubicBezTo>
                  <a:cubicBezTo>
                    <a:pt x="5527" y="24693"/>
                    <a:pt x="8058" y="25960"/>
                    <a:pt x="10654" y="25960"/>
                  </a:cubicBezTo>
                  <a:cubicBezTo>
                    <a:pt x="12080" y="25960"/>
                    <a:pt x="13526" y="25578"/>
                    <a:pt x="14837" y="24776"/>
                  </a:cubicBezTo>
                  <a:cubicBezTo>
                    <a:pt x="18192" y="22745"/>
                    <a:pt x="19471" y="18614"/>
                    <a:pt x="18124" y="15076"/>
                  </a:cubicBezTo>
                  <a:cubicBezTo>
                    <a:pt x="18421" y="14186"/>
                    <a:pt x="18923" y="13569"/>
                    <a:pt x="19608" y="13250"/>
                  </a:cubicBezTo>
                  <a:cubicBezTo>
                    <a:pt x="20002" y="13066"/>
                    <a:pt x="20416" y="13003"/>
                    <a:pt x="20796" y="13003"/>
                  </a:cubicBezTo>
                  <a:cubicBezTo>
                    <a:pt x="21407" y="13003"/>
                    <a:pt x="21930" y="13165"/>
                    <a:pt x="22141" y="13250"/>
                  </a:cubicBezTo>
                  <a:cubicBezTo>
                    <a:pt x="23678" y="15371"/>
                    <a:pt x="26136" y="16571"/>
                    <a:pt x="28665" y="16571"/>
                  </a:cubicBezTo>
                  <a:cubicBezTo>
                    <a:pt x="29892" y="16571"/>
                    <a:pt x="31136" y="16288"/>
                    <a:pt x="32299" y="15692"/>
                  </a:cubicBezTo>
                  <a:cubicBezTo>
                    <a:pt x="36156" y="13706"/>
                    <a:pt x="37708" y="9050"/>
                    <a:pt x="35882" y="5170"/>
                  </a:cubicBezTo>
                  <a:cubicBezTo>
                    <a:pt x="35540" y="4439"/>
                    <a:pt x="36110" y="3800"/>
                    <a:pt x="36202" y="3070"/>
                  </a:cubicBezTo>
                  <a:cubicBezTo>
                    <a:pt x="36224" y="2750"/>
                    <a:pt x="36156" y="2408"/>
                    <a:pt x="35882" y="2042"/>
                  </a:cubicBezTo>
                  <a:cubicBezTo>
                    <a:pt x="35152" y="1084"/>
                    <a:pt x="33896" y="513"/>
                    <a:pt x="32755" y="239"/>
                  </a:cubicBezTo>
                  <a:cubicBezTo>
                    <a:pt x="32071" y="76"/>
                    <a:pt x="31366" y="1"/>
                    <a:pt x="30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2789225" y="4442875"/>
              <a:ext cx="361225" cy="201125"/>
            </a:xfrm>
            <a:custGeom>
              <a:avLst/>
              <a:gdLst/>
              <a:ahLst/>
              <a:cxnLst/>
              <a:rect l="l" t="t" r="r" b="b"/>
              <a:pathLst>
                <a:path w="14449" h="8045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266" y="2740"/>
                    <a:pt x="12828" y="5479"/>
                    <a:pt x="10226" y="6825"/>
                  </a:cubicBezTo>
                  <a:cubicBezTo>
                    <a:pt x="9188" y="7358"/>
                    <a:pt x="8081" y="7611"/>
                    <a:pt x="6991" y="7611"/>
                  </a:cubicBezTo>
                  <a:cubicBezTo>
                    <a:pt x="4436" y="7611"/>
                    <a:pt x="1972" y="6222"/>
                    <a:pt x="708" y="3790"/>
                  </a:cubicBezTo>
                  <a:cubicBezTo>
                    <a:pt x="342" y="3059"/>
                    <a:pt x="114" y="2283"/>
                    <a:pt x="0" y="1530"/>
                  </a:cubicBezTo>
                  <a:lnTo>
                    <a:pt x="0" y="1530"/>
                  </a:lnTo>
                  <a:cubicBezTo>
                    <a:pt x="69" y="2443"/>
                    <a:pt x="320" y="3356"/>
                    <a:pt x="776" y="4223"/>
                  </a:cubicBezTo>
                  <a:cubicBezTo>
                    <a:pt x="2024" y="6655"/>
                    <a:pt x="4495" y="8044"/>
                    <a:pt x="7048" y="8044"/>
                  </a:cubicBezTo>
                  <a:cubicBezTo>
                    <a:pt x="8137" y="8044"/>
                    <a:pt x="9241" y="7792"/>
                    <a:pt x="10271" y="7259"/>
                  </a:cubicBezTo>
                  <a:cubicBezTo>
                    <a:pt x="13033" y="5844"/>
                    <a:pt x="14449" y="2900"/>
                    <a:pt x="140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2339550" y="4676850"/>
              <a:ext cx="360675" cy="202050"/>
            </a:xfrm>
            <a:custGeom>
              <a:avLst/>
              <a:gdLst/>
              <a:ahLst/>
              <a:cxnLst/>
              <a:rect l="l" t="t" r="r" b="b"/>
              <a:pathLst>
                <a:path w="14427" h="8082" extrusionOk="0">
                  <a:moveTo>
                    <a:pt x="14038" y="0"/>
                  </a:moveTo>
                  <a:lnTo>
                    <a:pt x="14038" y="0"/>
                  </a:lnTo>
                  <a:cubicBezTo>
                    <a:pt x="14244" y="2556"/>
                    <a:pt x="13034" y="5159"/>
                    <a:pt x="10683" y="6597"/>
                  </a:cubicBezTo>
                  <a:cubicBezTo>
                    <a:pt x="9535" y="7309"/>
                    <a:pt x="8261" y="7648"/>
                    <a:pt x="7002" y="7648"/>
                  </a:cubicBezTo>
                  <a:cubicBezTo>
                    <a:pt x="4629" y="7648"/>
                    <a:pt x="2309" y="6445"/>
                    <a:pt x="982" y="4268"/>
                  </a:cubicBezTo>
                  <a:cubicBezTo>
                    <a:pt x="457" y="3424"/>
                    <a:pt x="138" y="2511"/>
                    <a:pt x="1" y="1598"/>
                  </a:cubicBezTo>
                  <a:lnTo>
                    <a:pt x="1" y="1598"/>
                  </a:lnTo>
                  <a:cubicBezTo>
                    <a:pt x="92" y="2671"/>
                    <a:pt x="434" y="3721"/>
                    <a:pt x="1028" y="4702"/>
                  </a:cubicBezTo>
                  <a:cubicBezTo>
                    <a:pt x="2355" y="6879"/>
                    <a:pt x="4675" y="8082"/>
                    <a:pt x="7047" y="8082"/>
                  </a:cubicBezTo>
                  <a:cubicBezTo>
                    <a:pt x="8307" y="8082"/>
                    <a:pt x="9581" y="7743"/>
                    <a:pt x="10729" y="7030"/>
                  </a:cubicBezTo>
                  <a:cubicBezTo>
                    <a:pt x="13217" y="5501"/>
                    <a:pt x="14426" y="2693"/>
                    <a:pt x="140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2754975" y="4242325"/>
              <a:ext cx="398900" cy="241675"/>
            </a:xfrm>
            <a:custGeom>
              <a:avLst/>
              <a:gdLst/>
              <a:ahLst/>
              <a:cxnLst/>
              <a:rect l="l" t="t" r="r" b="b"/>
              <a:pathLst>
                <a:path w="15956" h="9667" extrusionOk="0">
                  <a:moveTo>
                    <a:pt x="10386" y="1"/>
                  </a:moveTo>
                  <a:cubicBezTo>
                    <a:pt x="8419" y="1"/>
                    <a:pt x="6413" y="577"/>
                    <a:pt x="4703" y="1449"/>
                  </a:cubicBezTo>
                  <a:cubicBezTo>
                    <a:pt x="1598" y="3047"/>
                    <a:pt x="1" y="6379"/>
                    <a:pt x="434" y="9666"/>
                  </a:cubicBezTo>
                  <a:cubicBezTo>
                    <a:pt x="183" y="6539"/>
                    <a:pt x="1781" y="3412"/>
                    <a:pt x="4748" y="1883"/>
                  </a:cubicBezTo>
                  <a:cubicBezTo>
                    <a:pt x="6459" y="1011"/>
                    <a:pt x="8465" y="434"/>
                    <a:pt x="10441" y="434"/>
                  </a:cubicBezTo>
                  <a:cubicBezTo>
                    <a:pt x="11155" y="434"/>
                    <a:pt x="11864" y="509"/>
                    <a:pt x="12554" y="673"/>
                  </a:cubicBezTo>
                  <a:cubicBezTo>
                    <a:pt x="13673" y="947"/>
                    <a:pt x="14928" y="1518"/>
                    <a:pt x="15659" y="2476"/>
                  </a:cubicBezTo>
                  <a:cubicBezTo>
                    <a:pt x="15796" y="2659"/>
                    <a:pt x="15887" y="2819"/>
                    <a:pt x="15933" y="2978"/>
                  </a:cubicBezTo>
                  <a:cubicBezTo>
                    <a:pt x="15955" y="2682"/>
                    <a:pt x="15864" y="2385"/>
                    <a:pt x="15613" y="2042"/>
                  </a:cubicBezTo>
                  <a:cubicBezTo>
                    <a:pt x="14883" y="1084"/>
                    <a:pt x="13627" y="513"/>
                    <a:pt x="12486" y="239"/>
                  </a:cubicBezTo>
                  <a:cubicBezTo>
                    <a:pt x="11802" y="76"/>
                    <a:pt x="11097" y="1"/>
                    <a:pt x="10386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2253950" y="4491075"/>
              <a:ext cx="533575" cy="234875"/>
            </a:xfrm>
            <a:custGeom>
              <a:avLst/>
              <a:gdLst/>
              <a:ahLst/>
              <a:cxnLst/>
              <a:rect l="l" t="t" r="r" b="b"/>
              <a:pathLst>
                <a:path w="21343" h="9395" extrusionOk="0">
                  <a:moveTo>
                    <a:pt x="10400" y="0"/>
                  </a:moveTo>
                  <a:cubicBezTo>
                    <a:pt x="8975" y="0"/>
                    <a:pt x="7534" y="380"/>
                    <a:pt x="6232" y="1177"/>
                  </a:cubicBezTo>
                  <a:cubicBezTo>
                    <a:pt x="4383" y="2318"/>
                    <a:pt x="2535" y="3711"/>
                    <a:pt x="1302" y="5537"/>
                  </a:cubicBezTo>
                  <a:cubicBezTo>
                    <a:pt x="617" y="6564"/>
                    <a:pt x="1" y="8070"/>
                    <a:pt x="229" y="9394"/>
                  </a:cubicBezTo>
                  <a:cubicBezTo>
                    <a:pt x="184" y="8184"/>
                    <a:pt x="754" y="6883"/>
                    <a:pt x="1370" y="5970"/>
                  </a:cubicBezTo>
                  <a:cubicBezTo>
                    <a:pt x="2580" y="4144"/>
                    <a:pt x="4429" y="2752"/>
                    <a:pt x="6278" y="1611"/>
                  </a:cubicBezTo>
                  <a:cubicBezTo>
                    <a:pt x="7580" y="814"/>
                    <a:pt x="9021" y="434"/>
                    <a:pt x="10445" y="434"/>
                  </a:cubicBezTo>
                  <a:cubicBezTo>
                    <a:pt x="13142" y="434"/>
                    <a:pt x="15779" y="1794"/>
                    <a:pt x="17303" y="4258"/>
                  </a:cubicBezTo>
                  <a:cubicBezTo>
                    <a:pt x="17348" y="4350"/>
                    <a:pt x="17394" y="4418"/>
                    <a:pt x="17439" y="4509"/>
                  </a:cubicBezTo>
                  <a:cubicBezTo>
                    <a:pt x="17439" y="4532"/>
                    <a:pt x="17462" y="4555"/>
                    <a:pt x="17462" y="4578"/>
                  </a:cubicBezTo>
                  <a:cubicBezTo>
                    <a:pt x="17850" y="3825"/>
                    <a:pt x="18398" y="3300"/>
                    <a:pt x="19060" y="2980"/>
                  </a:cubicBezTo>
                  <a:cubicBezTo>
                    <a:pt x="19585" y="2747"/>
                    <a:pt x="20109" y="2672"/>
                    <a:pt x="20586" y="2672"/>
                  </a:cubicBezTo>
                  <a:cubicBezTo>
                    <a:pt x="20857" y="2672"/>
                    <a:pt x="21112" y="2696"/>
                    <a:pt x="21343" y="2729"/>
                  </a:cubicBezTo>
                  <a:cubicBezTo>
                    <a:pt x="21274" y="2569"/>
                    <a:pt x="21206" y="2432"/>
                    <a:pt x="21137" y="2273"/>
                  </a:cubicBezTo>
                  <a:cubicBezTo>
                    <a:pt x="20962" y="2253"/>
                    <a:pt x="20776" y="2241"/>
                    <a:pt x="20582" y="2241"/>
                  </a:cubicBezTo>
                  <a:cubicBezTo>
                    <a:pt x="20093" y="2241"/>
                    <a:pt x="19554" y="2318"/>
                    <a:pt x="19014" y="2546"/>
                  </a:cubicBezTo>
                  <a:cubicBezTo>
                    <a:pt x="18352" y="2866"/>
                    <a:pt x="17805" y="3391"/>
                    <a:pt x="17417" y="4144"/>
                  </a:cubicBezTo>
                  <a:cubicBezTo>
                    <a:pt x="17417" y="4121"/>
                    <a:pt x="17394" y="4099"/>
                    <a:pt x="17394" y="4076"/>
                  </a:cubicBezTo>
                  <a:cubicBezTo>
                    <a:pt x="17348" y="3984"/>
                    <a:pt x="17303" y="3916"/>
                    <a:pt x="17257" y="3825"/>
                  </a:cubicBezTo>
                  <a:cubicBezTo>
                    <a:pt x="15734" y="1360"/>
                    <a:pt x="13096" y="0"/>
                    <a:pt x="1040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2702475" y="4626625"/>
              <a:ext cx="11450" cy="47950"/>
            </a:xfrm>
            <a:custGeom>
              <a:avLst/>
              <a:gdLst/>
              <a:ahLst/>
              <a:cxnLst/>
              <a:rect l="l" t="t" r="r" b="b"/>
              <a:pathLst>
                <a:path w="458" h="1918" extrusionOk="0">
                  <a:moveTo>
                    <a:pt x="46" y="0"/>
                  </a:moveTo>
                  <a:cubicBezTo>
                    <a:pt x="23" y="46"/>
                    <a:pt x="23" y="92"/>
                    <a:pt x="1" y="137"/>
                  </a:cubicBezTo>
                  <a:cubicBezTo>
                    <a:pt x="229" y="731"/>
                    <a:pt x="366" y="1324"/>
                    <a:pt x="457" y="1918"/>
                  </a:cubicBezTo>
                  <a:cubicBezTo>
                    <a:pt x="389" y="1279"/>
                    <a:pt x="275" y="640"/>
                    <a:pt x="46" y="0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3143575" y="4367550"/>
              <a:ext cx="20000" cy="71925"/>
            </a:xfrm>
            <a:custGeom>
              <a:avLst/>
              <a:gdLst/>
              <a:ahLst/>
              <a:cxnLst/>
              <a:rect l="l" t="t" r="r" b="b"/>
              <a:pathLst>
                <a:path w="800" h="2877" extrusionOk="0">
                  <a:moveTo>
                    <a:pt x="23" y="1"/>
                  </a:moveTo>
                  <a:cubicBezTo>
                    <a:pt x="1" y="206"/>
                    <a:pt x="23" y="389"/>
                    <a:pt x="115" y="594"/>
                  </a:cubicBezTo>
                  <a:cubicBezTo>
                    <a:pt x="457" y="1325"/>
                    <a:pt x="685" y="2101"/>
                    <a:pt x="799" y="2877"/>
                  </a:cubicBezTo>
                  <a:cubicBezTo>
                    <a:pt x="708" y="1964"/>
                    <a:pt x="480" y="1028"/>
                    <a:pt x="69" y="161"/>
                  </a:cubicBezTo>
                  <a:cubicBezTo>
                    <a:pt x="46" y="115"/>
                    <a:pt x="23" y="69"/>
                    <a:pt x="23" y="1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2288200" y="4329325"/>
              <a:ext cx="902775" cy="562000"/>
            </a:xfrm>
            <a:custGeom>
              <a:avLst/>
              <a:gdLst/>
              <a:ahLst/>
              <a:cxnLst/>
              <a:rect l="l" t="t" r="r" b="b"/>
              <a:pathLst>
                <a:path w="36111" h="22480" extrusionOk="0">
                  <a:moveTo>
                    <a:pt x="34490" y="0"/>
                  </a:moveTo>
                  <a:lnTo>
                    <a:pt x="32732" y="891"/>
                  </a:lnTo>
                  <a:cubicBezTo>
                    <a:pt x="32937" y="1210"/>
                    <a:pt x="33143" y="1507"/>
                    <a:pt x="33325" y="1849"/>
                  </a:cubicBezTo>
                  <a:cubicBezTo>
                    <a:pt x="35106" y="5319"/>
                    <a:pt x="33736" y="9587"/>
                    <a:pt x="30267" y="11367"/>
                  </a:cubicBezTo>
                  <a:cubicBezTo>
                    <a:pt x="29229" y="11900"/>
                    <a:pt x="28122" y="12153"/>
                    <a:pt x="27032" y="12153"/>
                  </a:cubicBezTo>
                  <a:cubicBezTo>
                    <a:pt x="24477" y="12153"/>
                    <a:pt x="22013" y="10764"/>
                    <a:pt x="20749" y="8332"/>
                  </a:cubicBezTo>
                  <a:cubicBezTo>
                    <a:pt x="20566" y="7966"/>
                    <a:pt x="20429" y="7578"/>
                    <a:pt x="20315" y="7213"/>
                  </a:cubicBezTo>
                  <a:lnTo>
                    <a:pt x="19470" y="7624"/>
                  </a:lnTo>
                  <a:cubicBezTo>
                    <a:pt x="19585" y="8012"/>
                    <a:pt x="19744" y="8400"/>
                    <a:pt x="19927" y="8765"/>
                  </a:cubicBezTo>
                  <a:cubicBezTo>
                    <a:pt x="19696" y="8732"/>
                    <a:pt x="19438" y="8708"/>
                    <a:pt x="19165" y="8708"/>
                  </a:cubicBezTo>
                  <a:cubicBezTo>
                    <a:pt x="18683" y="8708"/>
                    <a:pt x="18154" y="8783"/>
                    <a:pt x="17644" y="9016"/>
                  </a:cubicBezTo>
                  <a:cubicBezTo>
                    <a:pt x="16982" y="9336"/>
                    <a:pt x="16435" y="9861"/>
                    <a:pt x="16047" y="10614"/>
                  </a:cubicBezTo>
                  <a:cubicBezTo>
                    <a:pt x="16047" y="10591"/>
                    <a:pt x="16024" y="10569"/>
                    <a:pt x="16024" y="10546"/>
                  </a:cubicBezTo>
                  <a:cubicBezTo>
                    <a:pt x="15978" y="10454"/>
                    <a:pt x="15933" y="10386"/>
                    <a:pt x="15887" y="10295"/>
                  </a:cubicBezTo>
                  <a:cubicBezTo>
                    <a:pt x="15750" y="10089"/>
                    <a:pt x="15590" y="9861"/>
                    <a:pt x="15453" y="9678"/>
                  </a:cubicBezTo>
                  <a:lnTo>
                    <a:pt x="14586" y="10112"/>
                  </a:lnTo>
                  <a:cubicBezTo>
                    <a:pt x="14768" y="10317"/>
                    <a:pt x="14928" y="10546"/>
                    <a:pt x="15065" y="10797"/>
                  </a:cubicBezTo>
                  <a:cubicBezTo>
                    <a:pt x="17119" y="14106"/>
                    <a:pt x="16069" y="18466"/>
                    <a:pt x="12737" y="20498"/>
                  </a:cubicBezTo>
                  <a:cubicBezTo>
                    <a:pt x="11589" y="21210"/>
                    <a:pt x="10315" y="21549"/>
                    <a:pt x="9056" y="21549"/>
                  </a:cubicBezTo>
                  <a:cubicBezTo>
                    <a:pt x="6683" y="21549"/>
                    <a:pt x="4363" y="20346"/>
                    <a:pt x="3036" y="18169"/>
                  </a:cubicBezTo>
                  <a:cubicBezTo>
                    <a:pt x="2671" y="17599"/>
                    <a:pt x="2420" y="16982"/>
                    <a:pt x="2237" y="16366"/>
                  </a:cubicBezTo>
                  <a:lnTo>
                    <a:pt x="0" y="17507"/>
                  </a:lnTo>
                  <a:cubicBezTo>
                    <a:pt x="822" y="18010"/>
                    <a:pt x="1872" y="18147"/>
                    <a:pt x="2397" y="18900"/>
                  </a:cubicBezTo>
                  <a:cubicBezTo>
                    <a:pt x="3929" y="21213"/>
                    <a:pt x="6460" y="22480"/>
                    <a:pt x="9056" y="22480"/>
                  </a:cubicBezTo>
                  <a:cubicBezTo>
                    <a:pt x="10482" y="22480"/>
                    <a:pt x="11928" y="22098"/>
                    <a:pt x="13239" y="21296"/>
                  </a:cubicBezTo>
                  <a:cubicBezTo>
                    <a:pt x="16594" y="19265"/>
                    <a:pt x="17873" y="15134"/>
                    <a:pt x="16526" y="11596"/>
                  </a:cubicBezTo>
                  <a:cubicBezTo>
                    <a:pt x="16823" y="10706"/>
                    <a:pt x="17325" y="10089"/>
                    <a:pt x="18010" y="9770"/>
                  </a:cubicBezTo>
                  <a:cubicBezTo>
                    <a:pt x="18404" y="9586"/>
                    <a:pt x="18818" y="9523"/>
                    <a:pt x="19198" y="9523"/>
                  </a:cubicBezTo>
                  <a:cubicBezTo>
                    <a:pt x="19809" y="9523"/>
                    <a:pt x="20332" y="9685"/>
                    <a:pt x="20543" y="9770"/>
                  </a:cubicBezTo>
                  <a:cubicBezTo>
                    <a:pt x="22080" y="11891"/>
                    <a:pt x="24538" y="13091"/>
                    <a:pt x="27067" y="13091"/>
                  </a:cubicBezTo>
                  <a:cubicBezTo>
                    <a:pt x="28294" y="13091"/>
                    <a:pt x="29538" y="12808"/>
                    <a:pt x="30701" y="12212"/>
                  </a:cubicBezTo>
                  <a:cubicBezTo>
                    <a:pt x="34558" y="10226"/>
                    <a:pt x="36110" y="5570"/>
                    <a:pt x="34284" y="1690"/>
                  </a:cubicBezTo>
                  <a:cubicBezTo>
                    <a:pt x="34010" y="1096"/>
                    <a:pt x="34330" y="571"/>
                    <a:pt x="3449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3092225" y="4293625"/>
              <a:ext cx="38825" cy="33750"/>
            </a:xfrm>
            <a:custGeom>
              <a:avLst/>
              <a:gdLst/>
              <a:ahLst/>
              <a:cxnLst/>
              <a:rect l="l" t="t" r="r" b="b"/>
              <a:pathLst>
                <a:path w="1553" h="1350" extrusionOk="0">
                  <a:moveTo>
                    <a:pt x="785" y="1"/>
                  </a:moveTo>
                  <a:cubicBezTo>
                    <a:pt x="681" y="1"/>
                    <a:pt x="576" y="27"/>
                    <a:pt x="480" y="82"/>
                  </a:cubicBezTo>
                  <a:cubicBezTo>
                    <a:pt x="137" y="242"/>
                    <a:pt x="0" y="652"/>
                    <a:pt x="183" y="972"/>
                  </a:cubicBezTo>
                  <a:cubicBezTo>
                    <a:pt x="294" y="1211"/>
                    <a:pt x="528" y="1350"/>
                    <a:pt x="776" y="1350"/>
                  </a:cubicBezTo>
                  <a:cubicBezTo>
                    <a:pt x="883" y="1350"/>
                    <a:pt x="993" y="1324"/>
                    <a:pt x="1096" y="1269"/>
                  </a:cubicBezTo>
                  <a:cubicBezTo>
                    <a:pt x="1415" y="1109"/>
                    <a:pt x="1552" y="698"/>
                    <a:pt x="1393" y="379"/>
                  </a:cubicBezTo>
                  <a:cubicBezTo>
                    <a:pt x="1265" y="140"/>
                    <a:pt x="1027" y="1"/>
                    <a:pt x="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2277925" y="4703350"/>
              <a:ext cx="38250" cy="33750"/>
            </a:xfrm>
            <a:custGeom>
              <a:avLst/>
              <a:gdLst/>
              <a:ahLst/>
              <a:cxnLst/>
              <a:rect l="l" t="t" r="r" b="b"/>
              <a:pathLst>
                <a:path w="1530" h="1350" extrusionOk="0">
                  <a:moveTo>
                    <a:pt x="777" y="0"/>
                  </a:moveTo>
                  <a:cubicBezTo>
                    <a:pt x="670" y="0"/>
                    <a:pt x="561" y="26"/>
                    <a:pt x="457" y="81"/>
                  </a:cubicBezTo>
                  <a:cubicBezTo>
                    <a:pt x="138" y="241"/>
                    <a:pt x="1" y="652"/>
                    <a:pt x="160" y="972"/>
                  </a:cubicBezTo>
                  <a:cubicBezTo>
                    <a:pt x="288" y="1210"/>
                    <a:pt x="527" y="1349"/>
                    <a:pt x="768" y="1349"/>
                  </a:cubicBezTo>
                  <a:cubicBezTo>
                    <a:pt x="872" y="1349"/>
                    <a:pt x="977" y="1323"/>
                    <a:pt x="1073" y="1268"/>
                  </a:cubicBezTo>
                  <a:cubicBezTo>
                    <a:pt x="1416" y="1108"/>
                    <a:pt x="1530" y="698"/>
                    <a:pt x="1370" y="378"/>
                  </a:cubicBezTo>
                  <a:cubicBezTo>
                    <a:pt x="1259" y="139"/>
                    <a:pt x="1025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cme"/>
              <a:buNone/>
              <a:defRPr sz="35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6" r:id="rId6"/>
    <p:sldLayoutId id="2147483660" r:id="rId7"/>
    <p:sldLayoutId id="2147483673" r:id="rId8"/>
    <p:sldLayoutId id="2147483680" r:id="rId9"/>
    <p:sldLayoutId id="214748368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38"/>
          <p:cNvSpPr txBox="1">
            <a:spLocks noGrp="1"/>
          </p:cNvSpPr>
          <p:nvPr>
            <p:ph type="ctrTitle"/>
          </p:nvPr>
        </p:nvSpPr>
        <p:spPr>
          <a:xfrm>
            <a:off x="171798" y="1252986"/>
            <a:ext cx="6658848" cy="31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1.36 - B</a:t>
            </a:r>
            <a:r>
              <a:rPr lang="e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12:</a:t>
            </a:r>
            <a:br>
              <a:rPr lang="e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22" name="Google Shape;1422;p38"/>
          <p:cNvGrpSpPr/>
          <p:nvPr/>
        </p:nvGrpSpPr>
        <p:grpSpPr>
          <a:xfrm rot="-123905">
            <a:off x="6565167" y="272343"/>
            <a:ext cx="1327563" cy="1352474"/>
            <a:chOff x="5531950" y="503050"/>
            <a:chExt cx="1204996" cy="1227608"/>
          </a:xfrm>
        </p:grpSpPr>
        <p:sp>
          <p:nvSpPr>
            <p:cNvPr id="1423" name="Google Shape;1423;p38"/>
            <p:cNvSpPr/>
            <p:nvPr/>
          </p:nvSpPr>
          <p:spPr>
            <a:xfrm>
              <a:off x="5531950" y="503050"/>
              <a:ext cx="1204996" cy="1227608"/>
            </a:xfrm>
            <a:custGeom>
              <a:avLst/>
              <a:gdLst/>
              <a:ahLst/>
              <a:cxnLst/>
              <a:rect l="l" t="t" r="r" b="b"/>
              <a:pathLst>
                <a:path w="37571" h="38279" extrusionOk="0">
                  <a:moveTo>
                    <a:pt x="24309" y="1"/>
                  </a:moveTo>
                  <a:cubicBezTo>
                    <a:pt x="23990" y="1"/>
                    <a:pt x="23602" y="69"/>
                    <a:pt x="23237" y="229"/>
                  </a:cubicBezTo>
                  <a:lnTo>
                    <a:pt x="23008" y="229"/>
                  </a:lnTo>
                  <a:cubicBezTo>
                    <a:pt x="22849" y="229"/>
                    <a:pt x="22666" y="229"/>
                    <a:pt x="22483" y="252"/>
                  </a:cubicBezTo>
                  <a:cubicBezTo>
                    <a:pt x="22027" y="297"/>
                    <a:pt x="21548" y="389"/>
                    <a:pt x="21114" y="548"/>
                  </a:cubicBezTo>
                  <a:lnTo>
                    <a:pt x="21091" y="548"/>
                  </a:lnTo>
                  <a:cubicBezTo>
                    <a:pt x="21000" y="571"/>
                    <a:pt x="20931" y="617"/>
                    <a:pt x="20863" y="640"/>
                  </a:cubicBezTo>
                  <a:cubicBezTo>
                    <a:pt x="20840" y="640"/>
                    <a:pt x="20840" y="663"/>
                    <a:pt x="20840" y="663"/>
                  </a:cubicBezTo>
                  <a:cubicBezTo>
                    <a:pt x="20749" y="685"/>
                    <a:pt x="20680" y="708"/>
                    <a:pt x="20612" y="754"/>
                  </a:cubicBezTo>
                  <a:lnTo>
                    <a:pt x="20589" y="754"/>
                  </a:lnTo>
                  <a:cubicBezTo>
                    <a:pt x="20498" y="800"/>
                    <a:pt x="20429" y="845"/>
                    <a:pt x="20361" y="891"/>
                  </a:cubicBezTo>
                  <a:lnTo>
                    <a:pt x="20338" y="891"/>
                  </a:lnTo>
                  <a:cubicBezTo>
                    <a:pt x="20178" y="982"/>
                    <a:pt x="20018" y="1073"/>
                    <a:pt x="19881" y="1188"/>
                  </a:cubicBezTo>
                  <a:lnTo>
                    <a:pt x="19859" y="1188"/>
                  </a:lnTo>
                  <a:cubicBezTo>
                    <a:pt x="19790" y="1233"/>
                    <a:pt x="19722" y="1279"/>
                    <a:pt x="19676" y="1347"/>
                  </a:cubicBezTo>
                  <a:cubicBezTo>
                    <a:pt x="19653" y="1347"/>
                    <a:pt x="19630" y="1370"/>
                    <a:pt x="19607" y="1393"/>
                  </a:cubicBezTo>
                  <a:cubicBezTo>
                    <a:pt x="19562" y="1439"/>
                    <a:pt x="19516" y="1484"/>
                    <a:pt x="19470" y="1507"/>
                  </a:cubicBezTo>
                  <a:cubicBezTo>
                    <a:pt x="19448" y="1530"/>
                    <a:pt x="19425" y="1553"/>
                    <a:pt x="19402" y="1576"/>
                  </a:cubicBezTo>
                  <a:cubicBezTo>
                    <a:pt x="19402" y="1576"/>
                    <a:pt x="19402" y="1576"/>
                    <a:pt x="19402" y="1598"/>
                  </a:cubicBezTo>
                  <a:cubicBezTo>
                    <a:pt x="19356" y="1621"/>
                    <a:pt x="19311" y="1667"/>
                    <a:pt x="19265" y="1735"/>
                  </a:cubicBezTo>
                  <a:cubicBezTo>
                    <a:pt x="19242" y="1758"/>
                    <a:pt x="19219" y="1781"/>
                    <a:pt x="19197" y="1804"/>
                  </a:cubicBezTo>
                  <a:cubicBezTo>
                    <a:pt x="19174" y="1849"/>
                    <a:pt x="19151" y="1872"/>
                    <a:pt x="19105" y="1918"/>
                  </a:cubicBezTo>
                  <a:lnTo>
                    <a:pt x="19082" y="1918"/>
                  </a:lnTo>
                  <a:cubicBezTo>
                    <a:pt x="18923" y="1918"/>
                    <a:pt x="18763" y="1918"/>
                    <a:pt x="18580" y="1941"/>
                  </a:cubicBezTo>
                  <a:lnTo>
                    <a:pt x="18398" y="1941"/>
                  </a:lnTo>
                  <a:cubicBezTo>
                    <a:pt x="17759" y="1005"/>
                    <a:pt x="16526" y="457"/>
                    <a:pt x="15020" y="457"/>
                  </a:cubicBezTo>
                  <a:cubicBezTo>
                    <a:pt x="14563" y="457"/>
                    <a:pt x="14129" y="503"/>
                    <a:pt x="13718" y="617"/>
                  </a:cubicBezTo>
                  <a:cubicBezTo>
                    <a:pt x="13559" y="571"/>
                    <a:pt x="13376" y="571"/>
                    <a:pt x="13194" y="571"/>
                  </a:cubicBezTo>
                  <a:cubicBezTo>
                    <a:pt x="12942" y="571"/>
                    <a:pt x="12669" y="594"/>
                    <a:pt x="12417" y="685"/>
                  </a:cubicBezTo>
                  <a:cubicBezTo>
                    <a:pt x="11596" y="936"/>
                    <a:pt x="10957" y="1621"/>
                    <a:pt x="10706" y="2511"/>
                  </a:cubicBezTo>
                  <a:cubicBezTo>
                    <a:pt x="10614" y="2877"/>
                    <a:pt x="10591" y="3219"/>
                    <a:pt x="10614" y="3561"/>
                  </a:cubicBezTo>
                  <a:cubicBezTo>
                    <a:pt x="10500" y="3927"/>
                    <a:pt x="10386" y="4269"/>
                    <a:pt x="10340" y="4657"/>
                  </a:cubicBezTo>
                  <a:cubicBezTo>
                    <a:pt x="10340" y="4657"/>
                    <a:pt x="10340" y="4657"/>
                    <a:pt x="10318" y="4680"/>
                  </a:cubicBezTo>
                  <a:cubicBezTo>
                    <a:pt x="10318" y="4748"/>
                    <a:pt x="10295" y="4840"/>
                    <a:pt x="10295" y="4931"/>
                  </a:cubicBezTo>
                  <a:cubicBezTo>
                    <a:pt x="10295" y="4931"/>
                    <a:pt x="10295" y="4954"/>
                    <a:pt x="10295" y="4954"/>
                  </a:cubicBezTo>
                  <a:cubicBezTo>
                    <a:pt x="10272" y="5022"/>
                    <a:pt x="10272" y="5114"/>
                    <a:pt x="10272" y="5182"/>
                  </a:cubicBezTo>
                  <a:cubicBezTo>
                    <a:pt x="10272" y="5182"/>
                    <a:pt x="10272" y="5205"/>
                    <a:pt x="10272" y="5228"/>
                  </a:cubicBezTo>
                  <a:cubicBezTo>
                    <a:pt x="10272" y="5296"/>
                    <a:pt x="10272" y="5387"/>
                    <a:pt x="10249" y="5456"/>
                  </a:cubicBezTo>
                  <a:cubicBezTo>
                    <a:pt x="10249" y="5456"/>
                    <a:pt x="10249" y="5479"/>
                    <a:pt x="10249" y="5479"/>
                  </a:cubicBezTo>
                  <a:cubicBezTo>
                    <a:pt x="10249" y="5661"/>
                    <a:pt x="10272" y="5844"/>
                    <a:pt x="10295" y="6027"/>
                  </a:cubicBezTo>
                  <a:cubicBezTo>
                    <a:pt x="10295" y="6049"/>
                    <a:pt x="10295" y="6049"/>
                    <a:pt x="10295" y="6072"/>
                  </a:cubicBezTo>
                  <a:cubicBezTo>
                    <a:pt x="10295" y="6163"/>
                    <a:pt x="10318" y="6232"/>
                    <a:pt x="10318" y="6278"/>
                  </a:cubicBezTo>
                  <a:cubicBezTo>
                    <a:pt x="10340" y="6323"/>
                    <a:pt x="10340" y="6346"/>
                    <a:pt x="10340" y="6369"/>
                  </a:cubicBezTo>
                  <a:cubicBezTo>
                    <a:pt x="10363" y="6437"/>
                    <a:pt x="10363" y="6506"/>
                    <a:pt x="10386" y="6551"/>
                  </a:cubicBezTo>
                  <a:cubicBezTo>
                    <a:pt x="10409" y="6597"/>
                    <a:pt x="10409" y="6620"/>
                    <a:pt x="10409" y="6666"/>
                  </a:cubicBezTo>
                  <a:cubicBezTo>
                    <a:pt x="10432" y="6711"/>
                    <a:pt x="10454" y="6780"/>
                    <a:pt x="10477" y="6825"/>
                  </a:cubicBezTo>
                  <a:cubicBezTo>
                    <a:pt x="10477" y="6871"/>
                    <a:pt x="10500" y="6894"/>
                    <a:pt x="10523" y="6940"/>
                  </a:cubicBezTo>
                  <a:cubicBezTo>
                    <a:pt x="10546" y="7008"/>
                    <a:pt x="10569" y="7054"/>
                    <a:pt x="10591" y="7099"/>
                  </a:cubicBezTo>
                  <a:cubicBezTo>
                    <a:pt x="10614" y="7145"/>
                    <a:pt x="10614" y="7191"/>
                    <a:pt x="10637" y="7213"/>
                  </a:cubicBezTo>
                  <a:cubicBezTo>
                    <a:pt x="10683" y="7282"/>
                    <a:pt x="10706" y="7328"/>
                    <a:pt x="10751" y="7396"/>
                  </a:cubicBezTo>
                  <a:cubicBezTo>
                    <a:pt x="10751" y="7396"/>
                    <a:pt x="10751" y="7419"/>
                    <a:pt x="10774" y="7419"/>
                  </a:cubicBezTo>
                  <a:cubicBezTo>
                    <a:pt x="10614" y="7784"/>
                    <a:pt x="10477" y="8172"/>
                    <a:pt x="10386" y="8537"/>
                  </a:cubicBezTo>
                  <a:cubicBezTo>
                    <a:pt x="10363" y="8560"/>
                    <a:pt x="10363" y="8560"/>
                    <a:pt x="10363" y="8560"/>
                  </a:cubicBezTo>
                  <a:cubicBezTo>
                    <a:pt x="10340" y="8720"/>
                    <a:pt x="10295" y="8857"/>
                    <a:pt x="10272" y="9017"/>
                  </a:cubicBezTo>
                  <a:lnTo>
                    <a:pt x="10249" y="9085"/>
                  </a:lnTo>
                  <a:cubicBezTo>
                    <a:pt x="10226" y="9222"/>
                    <a:pt x="10203" y="9359"/>
                    <a:pt x="10181" y="9496"/>
                  </a:cubicBezTo>
                  <a:cubicBezTo>
                    <a:pt x="10181" y="9542"/>
                    <a:pt x="10158" y="9564"/>
                    <a:pt x="10158" y="9610"/>
                  </a:cubicBezTo>
                  <a:cubicBezTo>
                    <a:pt x="10158" y="9747"/>
                    <a:pt x="10135" y="9884"/>
                    <a:pt x="10135" y="9998"/>
                  </a:cubicBezTo>
                  <a:lnTo>
                    <a:pt x="10112" y="10021"/>
                  </a:lnTo>
                  <a:cubicBezTo>
                    <a:pt x="10112" y="10067"/>
                    <a:pt x="10112" y="10089"/>
                    <a:pt x="10112" y="10135"/>
                  </a:cubicBezTo>
                  <a:cubicBezTo>
                    <a:pt x="10112" y="10318"/>
                    <a:pt x="10089" y="10477"/>
                    <a:pt x="10089" y="10637"/>
                  </a:cubicBezTo>
                  <a:cubicBezTo>
                    <a:pt x="10089" y="10797"/>
                    <a:pt x="10112" y="10957"/>
                    <a:pt x="10112" y="11139"/>
                  </a:cubicBezTo>
                  <a:cubicBezTo>
                    <a:pt x="10112" y="11139"/>
                    <a:pt x="10112" y="11162"/>
                    <a:pt x="10112" y="11162"/>
                  </a:cubicBezTo>
                  <a:cubicBezTo>
                    <a:pt x="10135" y="11299"/>
                    <a:pt x="10135" y="11459"/>
                    <a:pt x="10158" y="11596"/>
                  </a:cubicBezTo>
                  <a:cubicBezTo>
                    <a:pt x="10158" y="11619"/>
                    <a:pt x="10158" y="11619"/>
                    <a:pt x="10158" y="11619"/>
                  </a:cubicBezTo>
                  <a:cubicBezTo>
                    <a:pt x="10272" y="12486"/>
                    <a:pt x="10523" y="13353"/>
                    <a:pt x="10911" y="14129"/>
                  </a:cubicBezTo>
                  <a:cubicBezTo>
                    <a:pt x="10911" y="14152"/>
                    <a:pt x="10934" y="14152"/>
                    <a:pt x="10934" y="14175"/>
                  </a:cubicBezTo>
                  <a:cubicBezTo>
                    <a:pt x="11071" y="14426"/>
                    <a:pt x="11208" y="14700"/>
                    <a:pt x="11367" y="14928"/>
                  </a:cubicBezTo>
                  <a:cubicBezTo>
                    <a:pt x="11367" y="14951"/>
                    <a:pt x="11390" y="14974"/>
                    <a:pt x="11390" y="14997"/>
                  </a:cubicBezTo>
                  <a:cubicBezTo>
                    <a:pt x="11619" y="15316"/>
                    <a:pt x="11847" y="15636"/>
                    <a:pt x="12121" y="15933"/>
                  </a:cubicBezTo>
                  <a:lnTo>
                    <a:pt x="12144" y="15978"/>
                  </a:lnTo>
                  <a:cubicBezTo>
                    <a:pt x="12303" y="16161"/>
                    <a:pt x="12440" y="16298"/>
                    <a:pt x="12600" y="16458"/>
                  </a:cubicBezTo>
                  <a:cubicBezTo>
                    <a:pt x="12577" y="16617"/>
                    <a:pt x="12554" y="16777"/>
                    <a:pt x="12554" y="16960"/>
                  </a:cubicBezTo>
                  <a:lnTo>
                    <a:pt x="1735" y="17918"/>
                  </a:lnTo>
                  <a:cubicBezTo>
                    <a:pt x="1028" y="17964"/>
                    <a:pt x="457" y="18443"/>
                    <a:pt x="229" y="19105"/>
                  </a:cubicBezTo>
                  <a:cubicBezTo>
                    <a:pt x="0" y="19744"/>
                    <a:pt x="183" y="20475"/>
                    <a:pt x="685" y="20954"/>
                  </a:cubicBezTo>
                  <a:cubicBezTo>
                    <a:pt x="822" y="21068"/>
                    <a:pt x="936" y="21205"/>
                    <a:pt x="1028" y="21342"/>
                  </a:cubicBezTo>
                  <a:cubicBezTo>
                    <a:pt x="1050" y="21342"/>
                    <a:pt x="1050" y="21342"/>
                    <a:pt x="1050" y="21365"/>
                  </a:cubicBezTo>
                  <a:cubicBezTo>
                    <a:pt x="1073" y="21388"/>
                    <a:pt x="1096" y="21411"/>
                    <a:pt x="1119" y="21456"/>
                  </a:cubicBezTo>
                  <a:lnTo>
                    <a:pt x="1119" y="21479"/>
                  </a:lnTo>
                  <a:cubicBezTo>
                    <a:pt x="1142" y="21502"/>
                    <a:pt x="1165" y="21525"/>
                    <a:pt x="1165" y="21548"/>
                  </a:cubicBezTo>
                  <a:cubicBezTo>
                    <a:pt x="1187" y="21548"/>
                    <a:pt x="1187" y="21593"/>
                    <a:pt x="1187" y="21593"/>
                  </a:cubicBezTo>
                  <a:cubicBezTo>
                    <a:pt x="1210" y="21616"/>
                    <a:pt x="1210" y="21639"/>
                    <a:pt x="1233" y="21639"/>
                  </a:cubicBezTo>
                  <a:lnTo>
                    <a:pt x="1233" y="21685"/>
                  </a:lnTo>
                  <a:cubicBezTo>
                    <a:pt x="1233" y="21685"/>
                    <a:pt x="1279" y="21776"/>
                    <a:pt x="1279" y="21776"/>
                  </a:cubicBezTo>
                  <a:cubicBezTo>
                    <a:pt x="1279" y="21799"/>
                    <a:pt x="1279" y="21822"/>
                    <a:pt x="1302" y="21822"/>
                  </a:cubicBezTo>
                  <a:lnTo>
                    <a:pt x="1302" y="21844"/>
                  </a:lnTo>
                  <a:cubicBezTo>
                    <a:pt x="1302" y="21867"/>
                    <a:pt x="1302" y="21890"/>
                    <a:pt x="1324" y="21936"/>
                  </a:cubicBezTo>
                  <a:cubicBezTo>
                    <a:pt x="1324" y="21959"/>
                    <a:pt x="1324" y="21981"/>
                    <a:pt x="1324" y="22004"/>
                  </a:cubicBezTo>
                  <a:lnTo>
                    <a:pt x="1324" y="22027"/>
                  </a:lnTo>
                  <a:cubicBezTo>
                    <a:pt x="1347" y="22050"/>
                    <a:pt x="1347" y="22073"/>
                    <a:pt x="1347" y="22073"/>
                  </a:cubicBezTo>
                  <a:lnTo>
                    <a:pt x="1347" y="22095"/>
                  </a:lnTo>
                  <a:cubicBezTo>
                    <a:pt x="1347" y="22118"/>
                    <a:pt x="1347" y="22141"/>
                    <a:pt x="1347" y="22164"/>
                  </a:cubicBezTo>
                  <a:lnTo>
                    <a:pt x="1347" y="22187"/>
                  </a:lnTo>
                  <a:cubicBezTo>
                    <a:pt x="1347" y="22210"/>
                    <a:pt x="1347" y="22232"/>
                    <a:pt x="1347" y="22232"/>
                  </a:cubicBezTo>
                  <a:lnTo>
                    <a:pt x="1324" y="22347"/>
                  </a:lnTo>
                  <a:cubicBezTo>
                    <a:pt x="1324" y="22369"/>
                    <a:pt x="1324" y="22392"/>
                    <a:pt x="1324" y="22415"/>
                  </a:cubicBezTo>
                  <a:cubicBezTo>
                    <a:pt x="1324" y="22415"/>
                    <a:pt x="1324" y="22484"/>
                    <a:pt x="1302" y="22484"/>
                  </a:cubicBezTo>
                  <a:lnTo>
                    <a:pt x="1279" y="22598"/>
                  </a:lnTo>
                  <a:cubicBezTo>
                    <a:pt x="1279" y="22620"/>
                    <a:pt x="1279" y="22643"/>
                    <a:pt x="1279" y="22643"/>
                  </a:cubicBezTo>
                  <a:lnTo>
                    <a:pt x="1256" y="22689"/>
                  </a:lnTo>
                  <a:lnTo>
                    <a:pt x="1233" y="22780"/>
                  </a:lnTo>
                  <a:lnTo>
                    <a:pt x="1210" y="22849"/>
                  </a:lnTo>
                  <a:lnTo>
                    <a:pt x="1165" y="22940"/>
                  </a:lnTo>
                  <a:cubicBezTo>
                    <a:pt x="1142" y="22963"/>
                    <a:pt x="1119" y="22986"/>
                    <a:pt x="1119" y="23031"/>
                  </a:cubicBezTo>
                  <a:cubicBezTo>
                    <a:pt x="1050" y="23145"/>
                    <a:pt x="982" y="23237"/>
                    <a:pt x="959" y="23282"/>
                  </a:cubicBezTo>
                  <a:cubicBezTo>
                    <a:pt x="571" y="23716"/>
                    <a:pt x="457" y="24310"/>
                    <a:pt x="617" y="24880"/>
                  </a:cubicBezTo>
                  <a:cubicBezTo>
                    <a:pt x="777" y="25451"/>
                    <a:pt x="1210" y="25884"/>
                    <a:pt x="1781" y="26067"/>
                  </a:cubicBezTo>
                  <a:lnTo>
                    <a:pt x="3926" y="26752"/>
                  </a:lnTo>
                  <a:cubicBezTo>
                    <a:pt x="3926" y="26752"/>
                    <a:pt x="3949" y="26797"/>
                    <a:pt x="3949" y="26797"/>
                  </a:cubicBezTo>
                  <a:cubicBezTo>
                    <a:pt x="3972" y="26820"/>
                    <a:pt x="3995" y="26843"/>
                    <a:pt x="3995" y="26866"/>
                  </a:cubicBezTo>
                  <a:cubicBezTo>
                    <a:pt x="3995" y="26866"/>
                    <a:pt x="4018" y="26912"/>
                    <a:pt x="4018" y="26912"/>
                  </a:cubicBezTo>
                  <a:cubicBezTo>
                    <a:pt x="4041" y="26934"/>
                    <a:pt x="4041" y="26957"/>
                    <a:pt x="4041" y="26980"/>
                  </a:cubicBezTo>
                  <a:lnTo>
                    <a:pt x="4063" y="27003"/>
                  </a:lnTo>
                  <a:cubicBezTo>
                    <a:pt x="4063" y="27003"/>
                    <a:pt x="4086" y="27026"/>
                    <a:pt x="4086" y="27049"/>
                  </a:cubicBezTo>
                  <a:lnTo>
                    <a:pt x="4109" y="27094"/>
                  </a:lnTo>
                  <a:cubicBezTo>
                    <a:pt x="4109" y="27117"/>
                    <a:pt x="4109" y="27140"/>
                    <a:pt x="4132" y="27163"/>
                  </a:cubicBezTo>
                  <a:cubicBezTo>
                    <a:pt x="4132" y="27163"/>
                    <a:pt x="4132" y="27163"/>
                    <a:pt x="4132" y="27186"/>
                  </a:cubicBezTo>
                  <a:cubicBezTo>
                    <a:pt x="4132" y="27208"/>
                    <a:pt x="4132" y="27208"/>
                    <a:pt x="4155" y="27231"/>
                  </a:cubicBezTo>
                  <a:lnTo>
                    <a:pt x="4155" y="27277"/>
                  </a:lnTo>
                  <a:cubicBezTo>
                    <a:pt x="4155" y="27277"/>
                    <a:pt x="4155" y="27300"/>
                    <a:pt x="4155" y="27322"/>
                  </a:cubicBezTo>
                  <a:lnTo>
                    <a:pt x="4155" y="27345"/>
                  </a:lnTo>
                  <a:cubicBezTo>
                    <a:pt x="4155" y="27368"/>
                    <a:pt x="4178" y="27391"/>
                    <a:pt x="4178" y="27414"/>
                  </a:cubicBezTo>
                  <a:cubicBezTo>
                    <a:pt x="4178" y="27437"/>
                    <a:pt x="4178" y="27459"/>
                    <a:pt x="4178" y="27482"/>
                  </a:cubicBezTo>
                  <a:lnTo>
                    <a:pt x="4178" y="27505"/>
                  </a:lnTo>
                  <a:cubicBezTo>
                    <a:pt x="4178" y="27528"/>
                    <a:pt x="4178" y="27551"/>
                    <a:pt x="4178" y="27574"/>
                  </a:cubicBezTo>
                  <a:cubicBezTo>
                    <a:pt x="4178" y="27574"/>
                    <a:pt x="4178" y="27574"/>
                    <a:pt x="4178" y="27596"/>
                  </a:cubicBezTo>
                  <a:cubicBezTo>
                    <a:pt x="4178" y="27596"/>
                    <a:pt x="4178" y="27619"/>
                    <a:pt x="4155" y="27642"/>
                  </a:cubicBezTo>
                  <a:lnTo>
                    <a:pt x="4155" y="27665"/>
                  </a:lnTo>
                  <a:cubicBezTo>
                    <a:pt x="4155" y="27688"/>
                    <a:pt x="4155" y="27756"/>
                    <a:pt x="4155" y="27756"/>
                  </a:cubicBezTo>
                  <a:cubicBezTo>
                    <a:pt x="4155" y="27779"/>
                    <a:pt x="4132" y="27802"/>
                    <a:pt x="4132" y="27825"/>
                  </a:cubicBezTo>
                  <a:cubicBezTo>
                    <a:pt x="4132" y="27825"/>
                    <a:pt x="4109" y="27916"/>
                    <a:pt x="4109" y="27916"/>
                  </a:cubicBezTo>
                  <a:cubicBezTo>
                    <a:pt x="4109" y="27939"/>
                    <a:pt x="4109" y="27962"/>
                    <a:pt x="4086" y="27962"/>
                  </a:cubicBezTo>
                  <a:lnTo>
                    <a:pt x="4063" y="28030"/>
                  </a:lnTo>
                  <a:lnTo>
                    <a:pt x="4063" y="28099"/>
                  </a:lnTo>
                  <a:lnTo>
                    <a:pt x="4018" y="28167"/>
                  </a:lnTo>
                  <a:cubicBezTo>
                    <a:pt x="4018" y="28167"/>
                    <a:pt x="3972" y="28258"/>
                    <a:pt x="3972" y="28258"/>
                  </a:cubicBezTo>
                  <a:cubicBezTo>
                    <a:pt x="3972" y="28281"/>
                    <a:pt x="3949" y="28304"/>
                    <a:pt x="3949" y="28350"/>
                  </a:cubicBezTo>
                  <a:cubicBezTo>
                    <a:pt x="3904" y="28418"/>
                    <a:pt x="3881" y="28464"/>
                    <a:pt x="3835" y="28509"/>
                  </a:cubicBezTo>
                  <a:cubicBezTo>
                    <a:pt x="3538" y="28601"/>
                    <a:pt x="3265" y="28783"/>
                    <a:pt x="3036" y="29012"/>
                  </a:cubicBezTo>
                  <a:cubicBezTo>
                    <a:pt x="3036" y="29034"/>
                    <a:pt x="2991" y="29080"/>
                    <a:pt x="2991" y="29080"/>
                  </a:cubicBezTo>
                  <a:cubicBezTo>
                    <a:pt x="2991" y="29080"/>
                    <a:pt x="2968" y="29126"/>
                    <a:pt x="2945" y="29126"/>
                  </a:cubicBezTo>
                  <a:cubicBezTo>
                    <a:pt x="2671" y="29468"/>
                    <a:pt x="2009" y="30404"/>
                    <a:pt x="1781" y="31751"/>
                  </a:cubicBezTo>
                  <a:cubicBezTo>
                    <a:pt x="1781" y="31773"/>
                    <a:pt x="1758" y="31773"/>
                    <a:pt x="1758" y="31796"/>
                  </a:cubicBezTo>
                  <a:cubicBezTo>
                    <a:pt x="1758" y="31842"/>
                    <a:pt x="1758" y="31888"/>
                    <a:pt x="1735" y="31933"/>
                  </a:cubicBezTo>
                  <a:cubicBezTo>
                    <a:pt x="1735" y="31956"/>
                    <a:pt x="1735" y="31979"/>
                    <a:pt x="1735" y="32002"/>
                  </a:cubicBezTo>
                  <a:cubicBezTo>
                    <a:pt x="1735" y="32047"/>
                    <a:pt x="1735" y="32093"/>
                    <a:pt x="1712" y="32139"/>
                  </a:cubicBezTo>
                  <a:lnTo>
                    <a:pt x="1712" y="32207"/>
                  </a:lnTo>
                  <a:cubicBezTo>
                    <a:pt x="1712" y="32253"/>
                    <a:pt x="1712" y="32298"/>
                    <a:pt x="1690" y="32344"/>
                  </a:cubicBezTo>
                  <a:cubicBezTo>
                    <a:pt x="1690" y="32367"/>
                    <a:pt x="1690" y="32390"/>
                    <a:pt x="1690" y="32413"/>
                  </a:cubicBezTo>
                  <a:cubicBezTo>
                    <a:pt x="1690" y="32458"/>
                    <a:pt x="1690" y="32527"/>
                    <a:pt x="1690" y="32595"/>
                  </a:cubicBezTo>
                  <a:cubicBezTo>
                    <a:pt x="1690" y="32618"/>
                    <a:pt x="1690" y="32641"/>
                    <a:pt x="1690" y="32664"/>
                  </a:cubicBezTo>
                  <a:cubicBezTo>
                    <a:pt x="1690" y="32709"/>
                    <a:pt x="1690" y="32755"/>
                    <a:pt x="1690" y="32801"/>
                  </a:cubicBezTo>
                  <a:cubicBezTo>
                    <a:pt x="1690" y="32801"/>
                    <a:pt x="1690" y="32892"/>
                    <a:pt x="1690" y="32892"/>
                  </a:cubicBezTo>
                  <a:cubicBezTo>
                    <a:pt x="1690" y="32937"/>
                    <a:pt x="1690" y="32983"/>
                    <a:pt x="1690" y="33052"/>
                  </a:cubicBezTo>
                  <a:lnTo>
                    <a:pt x="1690" y="33097"/>
                  </a:lnTo>
                  <a:cubicBezTo>
                    <a:pt x="1712" y="33166"/>
                    <a:pt x="1712" y="33234"/>
                    <a:pt x="1712" y="33326"/>
                  </a:cubicBezTo>
                  <a:lnTo>
                    <a:pt x="1712" y="33371"/>
                  </a:lnTo>
                  <a:cubicBezTo>
                    <a:pt x="1735" y="33417"/>
                    <a:pt x="1735" y="33485"/>
                    <a:pt x="1735" y="33554"/>
                  </a:cubicBezTo>
                  <a:lnTo>
                    <a:pt x="1758" y="33599"/>
                  </a:lnTo>
                  <a:cubicBezTo>
                    <a:pt x="1758" y="33668"/>
                    <a:pt x="1781" y="33714"/>
                    <a:pt x="1781" y="33782"/>
                  </a:cubicBezTo>
                  <a:lnTo>
                    <a:pt x="1781" y="33828"/>
                  </a:lnTo>
                  <a:cubicBezTo>
                    <a:pt x="1804" y="33896"/>
                    <a:pt x="1827" y="33987"/>
                    <a:pt x="1849" y="34056"/>
                  </a:cubicBezTo>
                  <a:cubicBezTo>
                    <a:pt x="1849" y="34079"/>
                    <a:pt x="1849" y="34102"/>
                    <a:pt x="1849" y="34102"/>
                  </a:cubicBezTo>
                  <a:cubicBezTo>
                    <a:pt x="1872" y="34170"/>
                    <a:pt x="1872" y="34239"/>
                    <a:pt x="1895" y="34307"/>
                  </a:cubicBezTo>
                  <a:lnTo>
                    <a:pt x="1918" y="34353"/>
                  </a:lnTo>
                  <a:cubicBezTo>
                    <a:pt x="1941" y="34421"/>
                    <a:pt x="1963" y="34490"/>
                    <a:pt x="1963" y="34558"/>
                  </a:cubicBezTo>
                  <a:lnTo>
                    <a:pt x="1986" y="34604"/>
                  </a:lnTo>
                  <a:cubicBezTo>
                    <a:pt x="2055" y="34764"/>
                    <a:pt x="2100" y="34923"/>
                    <a:pt x="2169" y="35083"/>
                  </a:cubicBezTo>
                  <a:lnTo>
                    <a:pt x="2192" y="35106"/>
                  </a:lnTo>
                  <a:lnTo>
                    <a:pt x="3789" y="34421"/>
                  </a:lnTo>
                  <a:lnTo>
                    <a:pt x="2192" y="35129"/>
                  </a:lnTo>
                  <a:cubicBezTo>
                    <a:pt x="2215" y="35197"/>
                    <a:pt x="2260" y="35266"/>
                    <a:pt x="2283" y="35334"/>
                  </a:cubicBezTo>
                  <a:lnTo>
                    <a:pt x="2306" y="35380"/>
                  </a:lnTo>
                  <a:cubicBezTo>
                    <a:pt x="2717" y="36202"/>
                    <a:pt x="3310" y="37023"/>
                    <a:pt x="4086" y="37776"/>
                  </a:cubicBezTo>
                  <a:cubicBezTo>
                    <a:pt x="4406" y="38096"/>
                    <a:pt x="4862" y="38279"/>
                    <a:pt x="5319" y="38279"/>
                  </a:cubicBezTo>
                  <a:lnTo>
                    <a:pt x="27642" y="38279"/>
                  </a:lnTo>
                  <a:cubicBezTo>
                    <a:pt x="27870" y="38279"/>
                    <a:pt x="28121" y="38233"/>
                    <a:pt x="28327" y="38142"/>
                  </a:cubicBezTo>
                  <a:lnTo>
                    <a:pt x="36384" y="34672"/>
                  </a:lnTo>
                  <a:cubicBezTo>
                    <a:pt x="36932" y="34444"/>
                    <a:pt x="37343" y="33987"/>
                    <a:pt x="37434" y="33394"/>
                  </a:cubicBezTo>
                  <a:cubicBezTo>
                    <a:pt x="37548" y="32823"/>
                    <a:pt x="37366" y="32230"/>
                    <a:pt x="36955" y="31842"/>
                  </a:cubicBezTo>
                  <a:cubicBezTo>
                    <a:pt x="36932" y="31796"/>
                    <a:pt x="36841" y="31705"/>
                    <a:pt x="36749" y="31568"/>
                  </a:cubicBezTo>
                  <a:cubicBezTo>
                    <a:pt x="36726" y="31522"/>
                    <a:pt x="36704" y="31500"/>
                    <a:pt x="36704" y="31477"/>
                  </a:cubicBezTo>
                  <a:cubicBezTo>
                    <a:pt x="36704" y="31477"/>
                    <a:pt x="36635" y="31363"/>
                    <a:pt x="36635" y="31363"/>
                  </a:cubicBezTo>
                  <a:lnTo>
                    <a:pt x="36589" y="31294"/>
                  </a:lnTo>
                  <a:lnTo>
                    <a:pt x="36567" y="31248"/>
                  </a:lnTo>
                  <a:lnTo>
                    <a:pt x="36544" y="31157"/>
                  </a:lnTo>
                  <a:cubicBezTo>
                    <a:pt x="36521" y="31134"/>
                    <a:pt x="36521" y="31111"/>
                    <a:pt x="36498" y="31089"/>
                  </a:cubicBezTo>
                  <a:lnTo>
                    <a:pt x="36475" y="30997"/>
                  </a:lnTo>
                  <a:cubicBezTo>
                    <a:pt x="36453" y="30975"/>
                    <a:pt x="36453" y="30929"/>
                    <a:pt x="36453" y="30906"/>
                  </a:cubicBezTo>
                  <a:cubicBezTo>
                    <a:pt x="36453" y="30906"/>
                    <a:pt x="36430" y="30838"/>
                    <a:pt x="36430" y="30815"/>
                  </a:cubicBezTo>
                  <a:lnTo>
                    <a:pt x="36407" y="30792"/>
                  </a:lnTo>
                  <a:cubicBezTo>
                    <a:pt x="36407" y="30769"/>
                    <a:pt x="36407" y="30746"/>
                    <a:pt x="36407" y="30723"/>
                  </a:cubicBezTo>
                  <a:cubicBezTo>
                    <a:pt x="36407" y="30723"/>
                    <a:pt x="36407" y="30701"/>
                    <a:pt x="36407" y="30701"/>
                  </a:cubicBezTo>
                  <a:cubicBezTo>
                    <a:pt x="36407" y="30678"/>
                    <a:pt x="36407" y="30655"/>
                    <a:pt x="36384" y="30632"/>
                  </a:cubicBezTo>
                  <a:lnTo>
                    <a:pt x="36384" y="30609"/>
                  </a:lnTo>
                  <a:cubicBezTo>
                    <a:pt x="36384" y="30586"/>
                    <a:pt x="36384" y="30564"/>
                    <a:pt x="36384" y="30541"/>
                  </a:cubicBezTo>
                  <a:lnTo>
                    <a:pt x="36384" y="30518"/>
                  </a:lnTo>
                  <a:cubicBezTo>
                    <a:pt x="36384" y="30495"/>
                    <a:pt x="36384" y="30472"/>
                    <a:pt x="36384" y="30450"/>
                  </a:cubicBezTo>
                  <a:cubicBezTo>
                    <a:pt x="36384" y="30450"/>
                    <a:pt x="36384" y="30427"/>
                    <a:pt x="36384" y="30427"/>
                  </a:cubicBezTo>
                  <a:cubicBezTo>
                    <a:pt x="36384" y="30404"/>
                    <a:pt x="36384" y="30381"/>
                    <a:pt x="36384" y="30335"/>
                  </a:cubicBezTo>
                  <a:cubicBezTo>
                    <a:pt x="36384" y="30335"/>
                    <a:pt x="36407" y="30335"/>
                    <a:pt x="36407" y="30313"/>
                  </a:cubicBezTo>
                  <a:cubicBezTo>
                    <a:pt x="36407" y="30290"/>
                    <a:pt x="36407" y="30267"/>
                    <a:pt x="36407" y="30244"/>
                  </a:cubicBezTo>
                  <a:lnTo>
                    <a:pt x="36407" y="30221"/>
                  </a:lnTo>
                  <a:cubicBezTo>
                    <a:pt x="36430" y="30198"/>
                    <a:pt x="36430" y="30176"/>
                    <a:pt x="36430" y="30153"/>
                  </a:cubicBezTo>
                  <a:cubicBezTo>
                    <a:pt x="36430" y="30130"/>
                    <a:pt x="36430" y="30130"/>
                    <a:pt x="36430" y="30130"/>
                  </a:cubicBezTo>
                  <a:lnTo>
                    <a:pt x="36453" y="30084"/>
                  </a:lnTo>
                  <a:cubicBezTo>
                    <a:pt x="36453" y="30062"/>
                    <a:pt x="36453" y="30039"/>
                    <a:pt x="36475" y="30039"/>
                  </a:cubicBezTo>
                  <a:cubicBezTo>
                    <a:pt x="36475" y="30016"/>
                    <a:pt x="36475" y="30016"/>
                    <a:pt x="36475" y="30016"/>
                  </a:cubicBezTo>
                  <a:cubicBezTo>
                    <a:pt x="36475" y="29970"/>
                    <a:pt x="36498" y="29947"/>
                    <a:pt x="36498" y="29925"/>
                  </a:cubicBezTo>
                  <a:lnTo>
                    <a:pt x="36521" y="29879"/>
                  </a:lnTo>
                  <a:cubicBezTo>
                    <a:pt x="36544" y="29856"/>
                    <a:pt x="36544" y="29810"/>
                    <a:pt x="36567" y="29788"/>
                  </a:cubicBezTo>
                  <a:lnTo>
                    <a:pt x="36589" y="29765"/>
                  </a:lnTo>
                  <a:cubicBezTo>
                    <a:pt x="36612" y="29719"/>
                    <a:pt x="36612" y="29673"/>
                    <a:pt x="36635" y="29651"/>
                  </a:cubicBezTo>
                  <a:lnTo>
                    <a:pt x="36658" y="29628"/>
                  </a:lnTo>
                  <a:cubicBezTo>
                    <a:pt x="36749" y="29468"/>
                    <a:pt x="36863" y="29308"/>
                    <a:pt x="37000" y="29148"/>
                  </a:cubicBezTo>
                  <a:cubicBezTo>
                    <a:pt x="37457" y="28646"/>
                    <a:pt x="37571" y="27893"/>
                    <a:pt x="37297" y="27254"/>
                  </a:cubicBezTo>
                  <a:cubicBezTo>
                    <a:pt x="37183" y="27026"/>
                    <a:pt x="37046" y="26820"/>
                    <a:pt x="36863" y="26661"/>
                  </a:cubicBezTo>
                  <a:cubicBezTo>
                    <a:pt x="36863" y="26615"/>
                    <a:pt x="36841" y="26546"/>
                    <a:pt x="36841" y="26501"/>
                  </a:cubicBezTo>
                  <a:cubicBezTo>
                    <a:pt x="36841" y="26455"/>
                    <a:pt x="36841" y="26432"/>
                    <a:pt x="36841" y="26409"/>
                  </a:cubicBezTo>
                  <a:cubicBezTo>
                    <a:pt x="36818" y="26318"/>
                    <a:pt x="36818" y="26250"/>
                    <a:pt x="36795" y="26158"/>
                  </a:cubicBezTo>
                  <a:cubicBezTo>
                    <a:pt x="36795" y="26136"/>
                    <a:pt x="36795" y="26136"/>
                    <a:pt x="36795" y="26113"/>
                  </a:cubicBezTo>
                  <a:cubicBezTo>
                    <a:pt x="36795" y="26021"/>
                    <a:pt x="36772" y="25930"/>
                    <a:pt x="36749" y="25839"/>
                  </a:cubicBezTo>
                  <a:lnTo>
                    <a:pt x="36726" y="25793"/>
                  </a:lnTo>
                  <a:cubicBezTo>
                    <a:pt x="36726" y="25679"/>
                    <a:pt x="36704" y="25588"/>
                    <a:pt x="36681" y="25519"/>
                  </a:cubicBezTo>
                  <a:cubicBezTo>
                    <a:pt x="36293" y="24150"/>
                    <a:pt x="35494" y="23305"/>
                    <a:pt x="35266" y="23077"/>
                  </a:cubicBezTo>
                  <a:lnTo>
                    <a:pt x="35243" y="23054"/>
                  </a:lnTo>
                  <a:cubicBezTo>
                    <a:pt x="34969" y="22780"/>
                    <a:pt x="34626" y="22620"/>
                    <a:pt x="34261" y="22575"/>
                  </a:cubicBezTo>
                  <a:lnTo>
                    <a:pt x="33965" y="22525"/>
                  </a:lnTo>
                  <a:lnTo>
                    <a:pt x="33965" y="22525"/>
                  </a:lnTo>
                  <a:cubicBezTo>
                    <a:pt x="33987" y="22413"/>
                    <a:pt x="33988" y="22323"/>
                    <a:pt x="34010" y="22255"/>
                  </a:cubicBezTo>
                  <a:cubicBezTo>
                    <a:pt x="34010" y="22232"/>
                    <a:pt x="34010" y="22187"/>
                    <a:pt x="34010" y="22187"/>
                  </a:cubicBezTo>
                  <a:cubicBezTo>
                    <a:pt x="34010" y="22073"/>
                    <a:pt x="34033" y="21959"/>
                    <a:pt x="34033" y="21867"/>
                  </a:cubicBezTo>
                  <a:cubicBezTo>
                    <a:pt x="34033" y="21844"/>
                    <a:pt x="34033" y="21822"/>
                    <a:pt x="34033" y="21799"/>
                  </a:cubicBezTo>
                  <a:lnTo>
                    <a:pt x="32275" y="21753"/>
                  </a:lnTo>
                  <a:lnTo>
                    <a:pt x="34033" y="21776"/>
                  </a:lnTo>
                  <a:cubicBezTo>
                    <a:pt x="34033" y="21685"/>
                    <a:pt x="34033" y="21616"/>
                    <a:pt x="34033" y="21502"/>
                  </a:cubicBezTo>
                  <a:lnTo>
                    <a:pt x="34033" y="21456"/>
                  </a:lnTo>
                  <a:cubicBezTo>
                    <a:pt x="34033" y="21365"/>
                    <a:pt x="34033" y="21274"/>
                    <a:pt x="34010" y="21160"/>
                  </a:cubicBezTo>
                  <a:lnTo>
                    <a:pt x="34010" y="21091"/>
                  </a:lnTo>
                  <a:cubicBezTo>
                    <a:pt x="34010" y="21000"/>
                    <a:pt x="33987" y="20931"/>
                    <a:pt x="33987" y="20840"/>
                  </a:cubicBezTo>
                  <a:cubicBezTo>
                    <a:pt x="33987" y="20817"/>
                    <a:pt x="33965" y="20817"/>
                    <a:pt x="33965" y="20794"/>
                  </a:cubicBezTo>
                  <a:cubicBezTo>
                    <a:pt x="33965" y="20703"/>
                    <a:pt x="33942" y="20612"/>
                    <a:pt x="33919" y="20521"/>
                  </a:cubicBezTo>
                  <a:lnTo>
                    <a:pt x="33896" y="20452"/>
                  </a:lnTo>
                  <a:cubicBezTo>
                    <a:pt x="33896" y="20361"/>
                    <a:pt x="33873" y="20269"/>
                    <a:pt x="33850" y="20201"/>
                  </a:cubicBezTo>
                  <a:cubicBezTo>
                    <a:pt x="33508" y="18946"/>
                    <a:pt x="32800" y="18124"/>
                    <a:pt x="32481" y="17804"/>
                  </a:cubicBezTo>
                  <a:cubicBezTo>
                    <a:pt x="32481" y="17782"/>
                    <a:pt x="32458" y="17759"/>
                    <a:pt x="32435" y="17759"/>
                  </a:cubicBezTo>
                  <a:cubicBezTo>
                    <a:pt x="32435" y="17736"/>
                    <a:pt x="32390" y="17690"/>
                    <a:pt x="32367" y="17690"/>
                  </a:cubicBezTo>
                  <a:cubicBezTo>
                    <a:pt x="32116" y="17462"/>
                    <a:pt x="31796" y="17302"/>
                    <a:pt x="31431" y="17257"/>
                  </a:cubicBezTo>
                  <a:lnTo>
                    <a:pt x="25999" y="16503"/>
                  </a:lnTo>
                  <a:cubicBezTo>
                    <a:pt x="25976" y="16229"/>
                    <a:pt x="25953" y="15955"/>
                    <a:pt x="25907" y="15727"/>
                  </a:cubicBezTo>
                  <a:cubicBezTo>
                    <a:pt x="27048" y="14244"/>
                    <a:pt x="27665" y="12418"/>
                    <a:pt x="27665" y="10523"/>
                  </a:cubicBezTo>
                  <a:cubicBezTo>
                    <a:pt x="27665" y="9268"/>
                    <a:pt x="27414" y="8058"/>
                    <a:pt x="26889" y="6940"/>
                  </a:cubicBezTo>
                  <a:cubicBezTo>
                    <a:pt x="26934" y="6894"/>
                    <a:pt x="26980" y="6848"/>
                    <a:pt x="27026" y="6803"/>
                  </a:cubicBezTo>
                  <a:cubicBezTo>
                    <a:pt x="27071" y="6757"/>
                    <a:pt x="27117" y="6688"/>
                    <a:pt x="27163" y="6620"/>
                  </a:cubicBezTo>
                  <a:cubicBezTo>
                    <a:pt x="27185" y="6574"/>
                    <a:pt x="27231" y="6529"/>
                    <a:pt x="27254" y="6483"/>
                  </a:cubicBezTo>
                  <a:cubicBezTo>
                    <a:pt x="27300" y="6415"/>
                    <a:pt x="27345" y="6346"/>
                    <a:pt x="27368" y="6255"/>
                  </a:cubicBezTo>
                  <a:cubicBezTo>
                    <a:pt x="27391" y="6209"/>
                    <a:pt x="27414" y="6163"/>
                    <a:pt x="27437" y="6118"/>
                  </a:cubicBezTo>
                  <a:cubicBezTo>
                    <a:pt x="27482" y="6049"/>
                    <a:pt x="27505" y="5981"/>
                    <a:pt x="27528" y="5890"/>
                  </a:cubicBezTo>
                  <a:cubicBezTo>
                    <a:pt x="27551" y="5867"/>
                    <a:pt x="27551" y="5821"/>
                    <a:pt x="27573" y="5753"/>
                  </a:cubicBezTo>
                  <a:cubicBezTo>
                    <a:pt x="27573" y="5707"/>
                    <a:pt x="27596" y="5661"/>
                    <a:pt x="27619" y="5593"/>
                  </a:cubicBezTo>
                  <a:cubicBezTo>
                    <a:pt x="27619" y="5570"/>
                    <a:pt x="27619" y="5524"/>
                    <a:pt x="27642" y="5479"/>
                  </a:cubicBezTo>
                  <a:cubicBezTo>
                    <a:pt x="27642" y="5433"/>
                    <a:pt x="27642" y="5410"/>
                    <a:pt x="27642" y="5365"/>
                  </a:cubicBezTo>
                  <a:cubicBezTo>
                    <a:pt x="27779" y="4429"/>
                    <a:pt x="27482" y="3310"/>
                    <a:pt x="26889" y="2352"/>
                  </a:cubicBezTo>
                  <a:cubicBezTo>
                    <a:pt x="26843" y="1781"/>
                    <a:pt x="26569" y="1210"/>
                    <a:pt x="26181" y="800"/>
                  </a:cubicBezTo>
                  <a:cubicBezTo>
                    <a:pt x="25725" y="297"/>
                    <a:pt x="25063" y="1"/>
                    <a:pt x="24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5588331" y="1400528"/>
              <a:ext cx="1088605" cy="273814"/>
            </a:xfrm>
            <a:custGeom>
              <a:avLst/>
              <a:gdLst/>
              <a:ahLst/>
              <a:cxnLst/>
              <a:rect l="l" t="t" r="r" b="b"/>
              <a:pathLst>
                <a:path w="33942" h="8538" extrusionOk="0">
                  <a:moveTo>
                    <a:pt x="33941" y="0"/>
                  </a:moveTo>
                  <a:lnTo>
                    <a:pt x="11504" y="92"/>
                  </a:lnTo>
                  <a:lnTo>
                    <a:pt x="2602" y="2214"/>
                  </a:lnTo>
                  <a:cubicBezTo>
                    <a:pt x="2602" y="2214"/>
                    <a:pt x="0" y="5090"/>
                    <a:pt x="3561" y="8537"/>
                  </a:cubicBezTo>
                  <a:lnTo>
                    <a:pt x="25884" y="8537"/>
                  </a:lnTo>
                  <a:lnTo>
                    <a:pt x="33941" y="5090"/>
                  </a:lnTo>
                  <a:cubicBezTo>
                    <a:pt x="33941" y="5090"/>
                    <a:pt x="31545" y="2694"/>
                    <a:pt x="33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5588331" y="1400528"/>
              <a:ext cx="1088605" cy="273814"/>
            </a:xfrm>
            <a:custGeom>
              <a:avLst/>
              <a:gdLst/>
              <a:ahLst/>
              <a:cxnLst/>
              <a:rect l="l" t="t" r="r" b="b"/>
              <a:pathLst>
                <a:path w="33942" h="8538" extrusionOk="0">
                  <a:moveTo>
                    <a:pt x="33941" y="0"/>
                  </a:moveTo>
                  <a:lnTo>
                    <a:pt x="22871" y="46"/>
                  </a:lnTo>
                  <a:lnTo>
                    <a:pt x="11504" y="92"/>
                  </a:lnTo>
                  <a:lnTo>
                    <a:pt x="2602" y="2214"/>
                  </a:lnTo>
                  <a:cubicBezTo>
                    <a:pt x="2602" y="2214"/>
                    <a:pt x="0" y="5090"/>
                    <a:pt x="3561" y="8537"/>
                  </a:cubicBezTo>
                  <a:lnTo>
                    <a:pt x="25884" y="8537"/>
                  </a:lnTo>
                  <a:cubicBezTo>
                    <a:pt x="20999" y="4862"/>
                    <a:pt x="25952" y="2214"/>
                    <a:pt x="25952" y="2214"/>
                  </a:cubicBezTo>
                  <a:lnTo>
                    <a:pt x="33827" y="137"/>
                  </a:lnTo>
                  <a:cubicBezTo>
                    <a:pt x="33850" y="92"/>
                    <a:pt x="33896" y="46"/>
                    <a:pt x="33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5669568" y="1400528"/>
              <a:ext cx="1007365" cy="73216"/>
            </a:xfrm>
            <a:custGeom>
              <a:avLst/>
              <a:gdLst/>
              <a:ahLst/>
              <a:cxnLst/>
              <a:rect l="l" t="t" r="r" b="b"/>
              <a:pathLst>
                <a:path w="31409" h="2283" extrusionOk="0">
                  <a:moveTo>
                    <a:pt x="31408" y="0"/>
                  </a:moveTo>
                  <a:lnTo>
                    <a:pt x="20338" y="46"/>
                  </a:lnTo>
                  <a:lnTo>
                    <a:pt x="8971" y="92"/>
                  </a:lnTo>
                  <a:lnTo>
                    <a:pt x="69" y="2214"/>
                  </a:lnTo>
                  <a:cubicBezTo>
                    <a:pt x="69" y="2214"/>
                    <a:pt x="46" y="2237"/>
                    <a:pt x="1" y="2283"/>
                  </a:cubicBezTo>
                  <a:lnTo>
                    <a:pt x="23305" y="2283"/>
                  </a:lnTo>
                  <a:cubicBezTo>
                    <a:pt x="23374" y="2237"/>
                    <a:pt x="23419" y="2214"/>
                    <a:pt x="23419" y="2214"/>
                  </a:cubicBezTo>
                  <a:lnTo>
                    <a:pt x="31294" y="137"/>
                  </a:lnTo>
                  <a:cubicBezTo>
                    <a:pt x="31317" y="92"/>
                    <a:pt x="31363" y="46"/>
                    <a:pt x="31408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5669568" y="1400528"/>
              <a:ext cx="1007365" cy="73216"/>
            </a:xfrm>
            <a:custGeom>
              <a:avLst/>
              <a:gdLst/>
              <a:ahLst/>
              <a:cxnLst/>
              <a:rect l="l" t="t" r="r" b="b"/>
              <a:pathLst>
                <a:path w="31409" h="2283" extrusionOk="0">
                  <a:moveTo>
                    <a:pt x="31408" y="0"/>
                  </a:moveTo>
                  <a:lnTo>
                    <a:pt x="69" y="2214"/>
                  </a:lnTo>
                  <a:cubicBezTo>
                    <a:pt x="69" y="2214"/>
                    <a:pt x="46" y="2237"/>
                    <a:pt x="1" y="2283"/>
                  </a:cubicBezTo>
                  <a:lnTo>
                    <a:pt x="23305" y="2283"/>
                  </a:lnTo>
                  <a:cubicBezTo>
                    <a:pt x="23374" y="2237"/>
                    <a:pt x="23419" y="2214"/>
                    <a:pt x="23419" y="2214"/>
                  </a:cubicBezTo>
                  <a:lnTo>
                    <a:pt x="31294" y="137"/>
                  </a:lnTo>
                  <a:cubicBezTo>
                    <a:pt x="31317" y="92"/>
                    <a:pt x="31363" y="46"/>
                    <a:pt x="31408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5640287" y="1531570"/>
              <a:ext cx="724037" cy="87134"/>
            </a:xfrm>
            <a:custGeom>
              <a:avLst/>
              <a:gdLst/>
              <a:ahLst/>
              <a:cxnLst/>
              <a:rect l="l" t="t" r="r" b="b"/>
              <a:pathLst>
                <a:path w="22575" h="2717" extrusionOk="0">
                  <a:moveTo>
                    <a:pt x="138" y="0"/>
                  </a:moveTo>
                  <a:cubicBezTo>
                    <a:pt x="1" y="753"/>
                    <a:pt x="46" y="1689"/>
                    <a:pt x="594" y="2716"/>
                  </a:cubicBezTo>
                  <a:lnTo>
                    <a:pt x="22575" y="2716"/>
                  </a:lnTo>
                  <a:cubicBezTo>
                    <a:pt x="21936" y="1666"/>
                    <a:pt x="22027" y="731"/>
                    <a:pt x="22415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6370871" y="1424677"/>
              <a:ext cx="292116" cy="218910"/>
            </a:xfrm>
            <a:custGeom>
              <a:avLst/>
              <a:gdLst/>
              <a:ahLst/>
              <a:cxnLst/>
              <a:rect l="l" t="t" r="r" b="b"/>
              <a:pathLst>
                <a:path w="9108" h="6826" extrusionOk="0">
                  <a:moveTo>
                    <a:pt x="8993" y="1"/>
                  </a:moveTo>
                  <a:cubicBezTo>
                    <a:pt x="7190" y="617"/>
                    <a:pt x="1621" y="2306"/>
                    <a:pt x="1621" y="2306"/>
                  </a:cubicBezTo>
                  <a:cubicBezTo>
                    <a:pt x="1621" y="2306"/>
                    <a:pt x="0" y="3333"/>
                    <a:pt x="525" y="5045"/>
                  </a:cubicBezTo>
                  <a:cubicBezTo>
                    <a:pt x="1050" y="6780"/>
                    <a:pt x="1872" y="6825"/>
                    <a:pt x="1872" y="6825"/>
                  </a:cubicBezTo>
                  <a:lnTo>
                    <a:pt x="9108" y="3790"/>
                  </a:lnTo>
                  <a:cubicBezTo>
                    <a:pt x="8628" y="3036"/>
                    <a:pt x="8012" y="1598"/>
                    <a:pt x="8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6370871" y="1424677"/>
              <a:ext cx="288460" cy="214516"/>
            </a:xfrm>
            <a:custGeom>
              <a:avLst/>
              <a:gdLst/>
              <a:ahLst/>
              <a:cxnLst/>
              <a:rect l="l" t="t" r="r" b="b"/>
              <a:pathLst>
                <a:path w="8994" h="6689" extrusionOk="0">
                  <a:moveTo>
                    <a:pt x="8993" y="1"/>
                  </a:moveTo>
                  <a:lnTo>
                    <a:pt x="8993" y="1"/>
                  </a:lnTo>
                  <a:cubicBezTo>
                    <a:pt x="7190" y="617"/>
                    <a:pt x="1621" y="2306"/>
                    <a:pt x="1621" y="2306"/>
                  </a:cubicBezTo>
                  <a:cubicBezTo>
                    <a:pt x="1621" y="2306"/>
                    <a:pt x="0" y="3333"/>
                    <a:pt x="525" y="5045"/>
                  </a:cubicBezTo>
                  <a:cubicBezTo>
                    <a:pt x="845" y="6072"/>
                    <a:pt x="1256" y="6506"/>
                    <a:pt x="1552" y="6688"/>
                  </a:cubicBezTo>
                  <a:cubicBezTo>
                    <a:pt x="457" y="5159"/>
                    <a:pt x="1735" y="2899"/>
                    <a:pt x="1735" y="2899"/>
                  </a:cubicBezTo>
                  <a:lnTo>
                    <a:pt x="8697" y="594"/>
                  </a:lnTo>
                  <a:cubicBezTo>
                    <a:pt x="8765" y="411"/>
                    <a:pt x="8857" y="206"/>
                    <a:pt x="899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6464551" y="1450302"/>
              <a:ext cx="183070" cy="59458"/>
            </a:xfrm>
            <a:custGeom>
              <a:avLst/>
              <a:gdLst/>
              <a:ahLst/>
              <a:cxnLst/>
              <a:rect l="l" t="t" r="r" b="b"/>
              <a:pathLst>
                <a:path w="5708" h="1854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5547" y="46"/>
                    <a:pt x="5388" y="92"/>
                    <a:pt x="5228" y="137"/>
                  </a:cubicBezTo>
                  <a:cubicBezTo>
                    <a:pt x="4361" y="411"/>
                    <a:pt x="3493" y="685"/>
                    <a:pt x="3493" y="685"/>
                  </a:cubicBezTo>
                  <a:cubicBezTo>
                    <a:pt x="3493" y="685"/>
                    <a:pt x="2603" y="959"/>
                    <a:pt x="1736" y="1233"/>
                  </a:cubicBezTo>
                  <a:cubicBezTo>
                    <a:pt x="1302" y="1393"/>
                    <a:pt x="868" y="1530"/>
                    <a:pt x="549" y="1644"/>
                  </a:cubicBezTo>
                  <a:cubicBezTo>
                    <a:pt x="206" y="1758"/>
                    <a:pt x="1" y="1849"/>
                    <a:pt x="1" y="1849"/>
                  </a:cubicBezTo>
                  <a:cubicBezTo>
                    <a:pt x="1" y="1852"/>
                    <a:pt x="5" y="1854"/>
                    <a:pt x="13" y="1854"/>
                  </a:cubicBezTo>
                  <a:cubicBezTo>
                    <a:pt x="64" y="1854"/>
                    <a:pt x="275" y="1795"/>
                    <a:pt x="572" y="1735"/>
                  </a:cubicBezTo>
                  <a:cubicBezTo>
                    <a:pt x="891" y="1644"/>
                    <a:pt x="1348" y="1507"/>
                    <a:pt x="1781" y="1393"/>
                  </a:cubicBezTo>
                  <a:cubicBezTo>
                    <a:pt x="2671" y="1142"/>
                    <a:pt x="3562" y="891"/>
                    <a:pt x="3562" y="891"/>
                  </a:cubicBezTo>
                  <a:cubicBezTo>
                    <a:pt x="3562" y="891"/>
                    <a:pt x="4406" y="594"/>
                    <a:pt x="5274" y="297"/>
                  </a:cubicBezTo>
                  <a:cubicBezTo>
                    <a:pt x="5411" y="252"/>
                    <a:pt x="5525" y="206"/>
                    <a:pt x="5662" y="160"/>
                  </a:cubicBezTo>
                  <a:cubicBezTo>
                    <a:pt x="5662" y="115"/>
                    <a:pt x="5684" y="46"/>
                    <a:pt x="5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6384757" y="1512520"/>
              <a:ext cx="141344" cy="62248"/>
            </a:xfrm>
            <a:custGeom>
              <a:avLst/>
              <a:gdLst/>
              <a:ahLst/>
              <a:cxnLst/>
              <a:rect l="l" t="t" r="r" b="b"/>
              <a:pathLst>
                <a:path w="4407" h="1941" extrusionOk="0">
                  <a:moveTo>
                    <a:pt x="4406" y="1"/>
                  </a:moveTo>
                  <a:cubicBezTo>
                    <a:pt x="4406" y="1"/>
                    <a:pt x="4224" y="69"/>
                    <a:pt x="3973" y="160"/>
                  </a:cubicBezTo>
                  <a:cubicBezTo>
                    <a:pt x="3699" y="275"/>
                    <a:pt x="3356" y="434"/>
                    <a:pt x="3014" y="571"/>
                  </a:cubicBezTo>
                  <a:cubicBezTo>
                    <a:pt x="2329" y="868"/>
                    <a:pt x="1622" y="1142"/>
                    <a:pt x="1622" y="1142"/>
                  </a:cubicBezTo>
                  <a:lnTo>
                    <a:pt x="1211" y="1325"/>
                  </a:lnTo>
                  <a:cubicBezTo>
                    <a:pt x="937" y="1439"/>
                    <a:pt x="594" y="1576"/>
                    <a:pt x="252" y="1713"/>
                  </a:cubicBezTo>
                  <a:cubicBezTo>
                    <a:pt x="161" y="1735"/>
                    <a:pt x="92" y="1781"/>
                    <a:pt x="1" y="1804"/>
                  </a:cubicBezTo>
                  <a:cubicBezTo>
                    <a:pt x="1" y="1850"/>
                    <a:pt x="1" y="1895"/>
                    <a:pt x="1" y="1941"/>
                  </a:cubicBezTo>
                  <a:cubicBezTo>
                    <a:pt x="115" y="1918"/>
                    <a:pt x="206" y="1895"/>
                    <a:pt x="298" y="1850"/>
                  </a:cubicBezTo>
                  <a:cubicBezTo>
                    <a:pt x="663" y="1735"/>
                    <a:pt x="1005" y="1621"/>
                    <a:pt x="1279" y="1507"/>
                  </a:cubicBezTo>
                  <a:cubicBezTo>
                    <a:pt x="1530" y="1416"/>
                    <a:pt x="1713" y="1347"/>
                    <a:pt x="1713" y="1347"/>
                  </a:cubicBezTo>
                  <a:cubicBezTo>
                    <a:pt x="1713" y="1347"/>
                    <a:pt x="2398" y="1051"/>
                    <a:pt x="3082" y="708"/>
                  </a:cubicBezTo>
                  <a:cubicBezTo>
                    <a:pt x="3425" y="548"/>
                    <a:pt x="3744" y="389"/>
                    <a:pt x="3995" y="252"/>
                  </a:cubicBezTo>
                  <a:cubicBezTo>
                    <a:pt x="4246" y="115"/>
                    <a:pt x="4406" y="24"/>
                    <a:pt x="4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6461632" y="1486895"/>
              <a:ext cx="181594" cy="71933"/>
            </a:xfrm>
            <a:custGeom>
              <a:avLst/>
              <a:gdLst/>
              <a:ahLst/>
              <a:cxnLst/>
              <a:rect l="l" t="t" r="r" b="b"/>
              <a:pathLst>
                <a:path w="5662" h="2243" extrusionOk="0">
                  <a:moveTo>
                    <a:pt x="5638" y="1"/>
                  </a:moveTo>
                  <a:cubicBezTo>
                    <a:pt x="5570" y="46"/>
                    <a:pt x="5479" y="92"/>
                    <a:pt x="5410" y="115"/>
                  </a:cubicBezTo>
                  <a:cubicBezTo>
                    <a:pt x="4497" y="480"/>
                    <a:pt x="3607" y="823"/>
                    <a:pt x="3607" y="823"/>
                  </a:cubicBezTo>
                  <a:cubicBezTo>
                    <a:pt x="3607" y="823"/>
                    <a:pt x="2694" y="1165"/>
                    <a:pt x="1804" y="1530"/>
                  </a:cubicBezTo>
                  <a:cubicBezTo>
                    <a:pt x="1347" y="1690"/>
                    <a:pt x="891" y="1872"/>
                    <a:pt x="548" y="2009"/>
                  </a:cubicBezTo>
                  <a:cubicBezTo>
                    <a:pt x="206" y="2146"/>
                    <a:pt x="1" y="2238"/>
                    <a:pt x="1" y="2238"/>
                  </a:cubicBezTo>
                  <a:cubicBezTo>
                    <a:pt x="1" y="2241"/>
                    <a:pt x="4" y="2242"/>
                    <a:pt x="12" y="2242"/>
                  </a:cubicBezTo>
                  <a:cubicBezTo>
                    <a:pt x="61" y="2242"/>
                    <a:pt x="273" y="2177"/>
                    <a:pt x="571" y="2078"/>
                  </a:cubicBezTo>
                  <a:cubicBezTo>
                    <a:pt x="936" y="1964"/>
                    <a:pt x="1393" y="1827"/>
                    <a:pt x="1849" y="1667"/>
                  </a:cubicBezTo>
                  <a:cubicBezTo>
                    <a:pt x="2762" y="1347"/>
                    <a:pt x="3676" y="1028"/>
                    <a:pt x="3676" y="1028"/>
                  </a:cubicBezTo>
                  <a:cubicBezTo>
                    <a:pt x="3676" y="1028"/>
                    <a:pt x="4566" y="640"/>
                    <a:pt x="5456" y="252"/>
                  </a:cubicBezTo>
                  <a:cubicBezTo>
                    <a:pt x="5524" y="229"/>
                    <a:pt x="5593" y="183"/>
                    <a:pt x="5661" y="161"/>
                  </a:cubicBezTo>
                  <a:cubicBezTo>
                    <a:pt x="5661" y="115"/>
                    <a:pt x="5638" y="69"/>
                    <a:pt x="5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6445532" y="1543212"/>
              <a:ext cx="148624" cy="55802"/>
            </a:xfrm>
            <a:custGeom>
              <a:avLst/>
              <a:gdLst/>
              <a:ahLst/>
              <a:cxnLst/>
              <a:rect l="l" t="t" r="r" b="b"/>
              <a:pathLst>
                <a:path w="4634" h="1740" extrusionOk="0">
                  <a:moveTo>
                    <a:pt x="4607" y="1"/>
                  </a:moveTo>
                  <a:cubicBezTo>
                    <a:pt x="4550" y="1"/>
                    <a:pt x="3988" y="195"/>
                    <a:pt x="3447" y="390"/>
                  </a:cubicBezTo>
                  <a:cubicBezTo>
                    <a:pt x="2876" y="619"/>
                    <a:pt x="2306" y="847"/>
                    <a:pt x="2306" y="847"/>
                  </a:cubicBezTo>
                  <a:cubicBezTo>
                    <a:pt x="2306" y="847"/>
                    <a:pt x="1735" y="1075"/>
                    <a:pt x="1165" y="1303"/>
                  </a:cubicBezTo>
                  <a:cubicBezTo>
                    <a:pt x="594" y="1532"/>
                    <a:pt x="0" y="1714"/>
                    <a:pt x="23" y="1737"/>
                  </a:cubicBezTo>
                  <a:cubicBezTo>
                    <a:pt x="23" y="1739"/>
                    <a:pt x="28" y="1740"/>
                    <a:pt x="36" y="1740"/>
                  </a:cubicBezTo>
                  <a:cubicBezTo>
                    <a:pt x="127" y="1740"/>
                    <a:pt x="688" y="1628"/>
                    <a:pt x="1210" y="1440"/>
                  </a:cubicBezTo>
                  <a:cubicBezTo>
                    <a:pt x="1804" y="1258"/>
                    <a:pt x="2374" y="1029"/>
                    <a:pt x="2374" y="1029"/>
                  </a:cubicBezTo>
                  <a:cubicBezTo>
                    <a:pt x="2374" y="1029"/>
                    <a:pt x="2945" y="801"/>
                    <a:pt x="3493" y="527"/>
                  </a:cubicBezTo>
                  <a:cubicBezTo>
                    <a:pt x="4063" y="276"/>
                    <a:pt x="4634" y="48"/>
                    <a:pt x="4611" y="2"/>
                  </a:cubicBezTo>
                  <a:cubicBezTo>
                    <a:pt x="4611" y="1"/>
                    <a:pt x="4610" y="1"/>
                    <a:pt x="4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5750099" y="1473714"/>
              <a:ext cx="99585" cy="200630"/>
            </a:xfrm>
            <a:custGeom>
              <a:avLst/>
              <a:gdLst/>
              <a:ahLst/>
              <a:cxnLst/>
              <a:rect l="l" t="t" r="r" b="b"/>
              <a:pathLst>
                <a:path w="3105" h="6256" extrusionOk="0">
                  <a:moveTo>
                    <a:pt x="1142" y="1"/>
                  </a:moveTo>
                  <a:cubicBezTo>
                    <a:pt x="822" y="777"/>
                    <a:pt x="0" y="3493"/>
                    <a:pt x="2511" y="6255"/>
                  </a:cubicBezTo>
                  <a:lnTo>
                    <a:pt x="3105" y="6255"/>
                  </a:lnTo>
                  <a:cubicBezTo>
                    <a:pt x="69" y="3219"/>
                    <a:pt x="1484" y="275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5702505" y="1473714"/>
              <a:ext cx="99617" cy="200630"/>
            </a:xfrm>
            <a:custGeom>
              <a:avLst/>
              <a:gdLst/>
              <a:ahLst/>
              <a:cxnLst/>
              <a:rect l="l" t="t" r="r" b="b"/>
              <a:pathLst>
                <a:path w="3106" h="6256" extrusionOk="0">
                  <a:moveTo>
                    <a:pt x="1142" y="1"/>
                  </a:moveTo>
                  <a:cubicBezTo>
                    <a:pt x="822" y="777"/>
                    <a:pt x="1" y="3493"/>
                    <a:pt x="2512" y="6255"/>
                  </a:cubicBezTo>
                  <a:lnTo>
                    <a:pt x="3105" y="6255"/>
                  </a:lnTo>
                  <a:cubicBezTo>
                    <a:pt x="69" y="3219"/>
                    <a:pt x="1462" y="275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6195922" y="1473714"/>
              <a:ext cx="99585" cy="200630"/>
            </a:xfrm>
            <a:custGeom>
              <a:avLst/>
              <a:gdLst/>
              <a:ahLst/>
              <a:cxnLst/>
              <a:rect l="l" t="t" r="r" b="b"/>
              <a:pathLst>
                <a:path w="3105" h="6256" extrusionOk="0">
                  <a:moveTo>
                    <a:pt x="1141" y="1"/>
                  </a:moveTo>
                  <a:cubicBezTo>
                    <a:pt x="822" y="777"/>
                    <a:pt x="0" y="3493"/>
                    <a:pt x="2511" y="6255"/>
                  </a:cubicBezTo>
                  <a:lnTo>
                    <a:pt x="3104" y="6255"/>
                  </a:lnTo>
                  <a:cubicBezTo>
                    <a:pt x="69" y="3219"/>
                    <a:pt x="1461" y="275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6243483" y="1473714"/>
              <a:ext cx="99585" cy="200630"/>
            </a:xfrm>
            <a:custGeom>
              <a:avLst/>
              <a:gdLst/>
              <a:ahLst/>
              <a:cxnLst/>
              <a:rect l="l" t="t" r="r" b="b"/>
              <a:pathLst>
                <a:path w="3105" h="6256" extrusionOk="0">
                  <a:moveTo>
                    <a:pt x="1142" y="1"/>
                  </a:moveTo>
                  <a:cubicBezTo>
                    <a:pt x="822" y="777"/>
                    <a:pt x="1" y="3493"/>
                    <a:pt x="2511" y="6255"/>
                  </a:cubicBezTo>
                  <a:lnTo>
                    <a:pt x="3105" y="6255"/>
                  </a:lnTo>
                  <a:cubicBezTo>
                    <a:pt x="69" y="3219"/>
                    <a:pt x="1462" y="275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5682749" y="1244598"/>
              <a:ext cx="1025646" cy="291388"/>
            </a:xfrm>
            <a:custGeom>
              <a:avLst/>
              <a:gdLst/>
              <a:ahLst/>
              <a:cxnLst/>
              <a:rect l="l" t="t" r="r" b="b"/>
              <a:pathLst>
                <a:path w="31979" h="9086" extrusionOk="0">
                  <a:moveTo>
                    <a:pt x="20863" y="1"/>
                  </a:moveTo>
                  <a:lnTo>
                    <a:pt x="1" y="1872"/>
                  </a:lnTo>
                  <a:cubicBezTo>
                    <a:pt x="2466" y="4155"/>
                    <a:pt x="457" y="6574"/>
                    <a:pt x="457" y="6574"/>
                  </a:cubicBezTo>
                  <a:lnTo>
                    <a:pt x="8240" y="9085"/>
                  </a:lnTo>
                  <a:lnTo>
                    <a:pt x="28966" y="7145"/>
                  </a:lnTo>
                  <a:cubicBezTo>
                    <a:pt x="31979" y="3630"/>
                    <a:pt x="29308" y="1188"/>
                    <a:pt x="29308" y="1188"/>
                  </a:cubicBezTo>
                  <a:lnTo>
                    <a:pt x="20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5682749" y="1244598"/>
              <a:ext cx="1025646" cy="291388"/>
            </a:xfrm>
            <a:custGeom>
              <a:avLst/>
              <a:gdLst/>
              <a:ahLst/>
              <a:cxnLst/>
              <a:rect l="l" t="t" r="r" b="b"/>
              <a:pathLst>
                <a:path w="31979" h="9086" extrusionOk="0">
                  <a:moveTo>
                    <a:pt x="20863" y="1"/>
                  </a:moveTo>
                  <a:lnTo>
                    <a:pt x="10295" y="936"/>
                  </a:lnTo>
                  <a:lnTo>
                    <a:pt x="1" y="1872"/>
                  </a:lnTo>
                  <a:cubicBezTo>
                    <a:pt x="46" y="1895"/>
                    <a:pt x="92" y="1941"/>
                    <a:pt x="115" y="1964"/>
                  </a:cubicBezTo>
                  <a:lnTo>
                    <a:pt x="7624" y="3219"/>
                  </a:lnTo>
                  <a:cubicBezTo>
                    <a:pt x="7624" y="3219"/>
                    <a:pt x="12463" y="5250"/>
                    <a:pt x="8240" y="9085"/>
                  </a:cubicBezTo>
                  <a:lnTo>
                    <a:pt x="28966" y="7145"/>
                  </a:lnTo>
                  <a:cubicBezTo>
                    <a:pt x="31979" y="3630"/>
                    <a:pt x="29308" y="1188"/>
                    <a:pt x="29308" y="1188"/>
                  </a:cubicBezTo>
                  <a:lnTo>
                    <a:pt x="208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5682749" y="1244598"/>
              <a:ext cx="942194" cy="104709"/>
            </a:xfrm>
            <a:custGeom>
              <a:avLst/>
              <a:gdLst/>
              <a:ahLst/>
              <a:cxnLst/>
              <a:rect l="l" t="t" r="r" b="b"/>
              <a:pathLst>
                <a:path w="29377" h="3265" extrusionOk="0">
                  <a:moveTo>
                    <a:pt x="20863" y="1"/>
                  </a:moveTo>
                  <a:lnTo>
                    <a:pt x="10295" y="936"/>
                  </a:lnTo>
                  <a:lnTo>
                    <a:pt x="1" y="1872"/>
                  </a:lnTo>
                  <a:cubicBezTo>
                    <a:pt x="46" y="1895"/>
                    <a:pt x="92" y="1941"/>
                    <a:pt x="115" y="1964"/>
                  </a:cubicBezTo>
                  <a:lnTo>
                    <a:pt x="7624" y="3219"/>
                  </a:lnTo>
                  <a:cubicBezTo>
                    <a:pt x="7624" y="3219"/>
                    <a:pt x="7670" y="3242"/>
                    <a:pt x="7738" y="3265"/>
                  </a:cubicBezTo>
                  <a:lnTo>
                    <a:pt x="29377" y="1256"/>
                  </a:lnTo>
                  <a:cubicBezTo>
                    <a:pt x="29331" y="1210"/>
                    <a:pt x="29308" y="1188"/>
                    <a:pt x="29308" y="1188"/>
                  </a:cubicBezTo>
                  <a:lnTo>
                    <a:pt x="20863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5682749" y="1282667"/>
              <a:ext cx="942194" cy="66641"/>
            </a:xfrm>
            <a:custGeom>
              <a:avLst/>
              <a:gdLst/>
              <a:ahLst/>
              <a:cxnLst/>
              <a:rect l="l" t="t" r="r" b="b"/>
              <a:pathLst>
                <a:path w="29377" h="2078" extrusionOk="0">
                  <a:moveTo>
                    <a:pt x="29308" y="1"/>
                  </a:moveTo>
                  <a:lnTo>
                    <a:pt x="1" y="685"/>
                  </a:lnTo>
                  <a:cubicBezTo>
                    <a:pt x="46" y="708"/>
                    <a:pt x="92" y="754"/>
                    <a:pt x="115" y="777"/>
                  </a:cubicBezTo>
                  <a:lnTo>
                    <a:pt x="7624" y="2032"/>
                  </a:lnTo>
                  <a:cubicBezTo>
                    <a:pt x="7624" y="2032"/>
                    <a:pt x="7670" y="2055"/>
                    <a:pt x="7738" y="2078"/>
                  </a:cubicBezTo>
                  <a:lnTo>
                    <a:pt x="29377" y="69"/>
                  </a:lnTo>
                  <a:cubicBezTo>
                    <a:pt x="29331" y="23"/>
                    <a:pt x="29308" y="1"/>
                    <a:pt x="2930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5989479" y="1336097"/>
              <a:ext cx="671342" cy="144251"/>
            </a:xfrm>
            <a:custGeom>
              <a:avLst/>
              <a:gdLst/>
              <a:ahLst/>
              <a:cxnLst/>
              <a:rect l="l" t="t" r="r" b="b"/>
              <a:pathLst>
                <a:path w="20932" h="4498" extrusionOk="0">
                  <a:moveTo>
                    <a:pt x="20703" y="1"/>
                  </a:moveTo>
                  <a:lnTo>
                    <a:pt x="0" y="1941"/>
                  </a:lnTo>
                  <a:cubicBezTo>
                    <a:pt x="411" y="2580"/>
                    <a:pt x="594" y="3447"/>
                    <a:pt x="69" y="4497"/>
                  </a:cubicBezTo>
                  <a:lnTo>
                    <a:pt x="20497" y="2580"/>
                  </a:lnTo>
                  <a:cubicBezTo>
                    <a:pt x="20931" y="1576"/>
                    <a:pt x="20885" y="686"/>
                    <a:pt x="20703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5701767" y="1325129"/>
              <a:ext cx="276754" cy="183761"/>
            </a:xfrm>
            <a:custGeom>
              <a:avLst/>
              <a:gdLst/>
              <a:ahLst/>
              <a:cxnLst/>
              <a:rect l="l" t="t" r="r" b="b"/>
              <a:pathLst>
                <a:path w="8629" h="5730" extrusionOk="0">
                  <a:moveTo>
                    <a:pt x="1" y="0"/>
                  </a:moveTo>
                  <a:lnTo>
                    <a:pt x="1" y="0"/>
                  </a:lnTo>
                  <a:cubicBezTo>
                    <a:pt x="1028" y="1416"/>
                    <a:pt x="594" y="2785"/>
                    <a:pt x="206" y="3515"/>
                  </a:cubicBezTo>
                  <a:lnTo>
                    <a:pt x="7191" y="5730"/>
                  </a:lnTo>
                  <a:cubicBezTo>
                    <a:pt x="7191" y="5730"/>
                    <a:pt x="7944" y="5615"/>
                    <a:pt x="8287" y="3949"/>
                  </a:cubicBezTo>
                  <a:cubicBezTo>
                    <a:pt x="8629" y="2306"/>
                    <a:pt x="7031" y="1507"/>
                    <a:pt x="7031" y="1507"/>
                  </a:cubicBezTo>
                  <a:cubicBezTo>
                    <a:pt x="7031" y="1507"/>
                    <a:pt x="1713" y="41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5701767" y="1325129"/>
              <a:ext cx="276754" cy="178630"/>
            </a:xfrm>
            <a:custGeom>
              <a:avLst/>
              <a:gdLst/>
              <a:ahLst/>
              <a:cxnLst/>
              <a:rect l="l" t="t" r="r" b="b"/>
              <a:pathLst>
                <a:path w="8629" h="5570" extrusionOk="0">
                  <a:moveTo>
                    <a:pt x="1" y="0"/>
                  </a:moveTo>
                  <a:cubicBezTo>
                    <a:pt x="115" y="183"/>
                    <a:pt x="229" y="343"/>
                    <a:pt x="321" y="525"/>
                  </a:cubicBezTo>
                  <a:lnTo>
                    <a:pt x="6986" y="2055"/>
                  </a:lnTo>
                  <a:cubicBezTo>
                    <a:pt x="6986" y="2055"/>
                    <a:pt x="8355" y="4063"/>
                    <a:pt x="7488" y="5570"/>
                  </a:cubicBezTo>
                  <a:cubicBezTo>
                    <a:pt x="7739" y="5387"/>
                    <a:pt x="8081" y="4931"/>
                    <a:pt x="8287" y="3949"/>
                  </a:cubicBezTo>
                  <a:cubicBezTo>
                    <a:pt x="8629" y="2306"/>
                    <a:pt x="7031" y="1507"/>
                    <a:pt x="7031" y="1507"/>
                  </a:cubicBezTo>
                  <a:cubicBezTo>
                    <a:pt x="7031" y="1507"/>
                    <a:pt x="1713" y="411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5714949" y="1347803"/>
              <a:ext cx="175020" cy="39767"/>
            </a:xfrm>
            <a:custGeom>
              <a:avLst/>
              <a:gdLst/>
              <a:ahLst/>
              <a:cxnLst/>
              <a:rect l="l" t="t" r="r" b="b"/>
              <a:pathLst>
                <a:path w="5457" h="1240" extrusionOk="0">
                  <a:moveTo>
                    <a:pt x="1" y="1"/>
                  </a:moveTo>
                  <a:cubicBezTo>
                    <a:pt x="1" y="47"/>
                    <a:pt x="24" y="92"/>
                    <a:pt x="46" y="138"/>
                  </a:cubicBezTo>
                  <a:cubicBezTo>
                    <a:pt x="161" y="184"/>
                    <a:pt x="275" y="206"/>
                    <a:pt x="412" y="229"/>
                  </a:cubicBezTo>
                  <a:cubicBezTo>
                    <a:pt x="1233" y="435"/>
                    <a:pt x="2055" y="640"/>
                    <a:pt x="2055" y="640"/>
                  </a:cubicBezTo>
                  <a:lnTo>
                    <a:pt x="3744" y="960"/>
                  </a:lnTo>
                  <a:cubicBezTo>
                    <a:pt x="4178" y="1028"/>
                    <a:pt x="4589" y="1119"/>
                    <a:pt x="4908" y="1165"/>
                  </a:cubicBezTo>
                  <a:cubicBezTo>
                    <a:pt x="5169" y="1202"/>
                    <a:pt x="5354" y="1240"/>
                    <a:pt x="5425" y="1240"/>
                  </a:cubicBezTo>
                  <a:cubicBezTo>
                    <a:pt x="5442" y="1240"/>
                    <a:pt x="5452" y="1238"/>
                    <a:pt x="5456" y="1234"/>
                  </a:cubicBezTo>
                  <a:cubicBezTo>
                    <a:pt x="5456" y="1211"/>
                    <a:pt x="5251" y="1165"/>
                    <a:pt x="4931" y="1097"/>
                  </a:cubicBezTo>
                  <a:cubicBezTo>
                    <a:pt x="4612" y="1005"/>
                    <a:pt x="4201" y="914"/>
                    <a:pt x="3790" y="823"/>
                  </a:cubicBezTo>
                  <a:cubicBezTo>
                    <a:pt x="2945" y="640"/>
                    <a:pt x="2101" y="435"/>
                    <a:pt x="2101" y="435"/>
                  </a:cubicBezTo>
                  <a:cubicBezTo>
                    <a:pt x="2101" y="435"/>
                    <a:pt x="1279" y="275"/>
                    <a:pt x="434" y="92"/>
                  </a:cubicBezTo>
                  <a:cubicBezTo>
                    <a:pt x="275" y="69"/>
                    <a:pt x="138" y="4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5832811" y="1395397"/>
              <a:ext cx="136212" cy="45411"/>
            </a:xfrm>
            <a:custGeom>
              <a:avLst/>
              <a:gdLst/>
              <a:ahLst/>
              <a:cxnLst/>
              <a:rect l="l" t="t" r="r" b="b"/>
              <a:pathLst>
                <a:path w="4247" h="1416" extrusionOk="0">
                  <a:moveTo>
                    <a:pt x="1" y="1"/>
                  </a:moveTo>
                  <a:cubicBezTo>
                    <a:pt x="1" y="23"/>
                    <a:pt x="160" y="92"/>
                    <a:pt x="389" y="183"/>
                  </a:cubicBezTo>
                  <a:cubicBezTo>
                    <a:pt x="640" y="297"/>
                    <a:pt x="959" y="411"/>
                    <a:pt x="1302" y="548"/>
                  </a:cubicBezTo>
                  <a:cubicBezTo>
                    <a:pt x="1941" y="800"/>
                    <a:pt x="2626" y="1005"/>
                    <a:pt x="2626" y="1005"/>
                  </a:cubicBezTo>
                  <a:cubicBezTo>
                    <a:pt x="2626" y="1005"/>
                    <a:pt x="2785" y="1051"/>
                    <a:pt x="3036" y="1142"/>
                  </a:cubicBezTo>
                  <a:cubicBezTo>
                    <a:pt x="3288" y="1210"/>
                    <a:pt x="3630" y="1279"/>
                    <a:pt x="3972" y="1370"/>
                  </a:cubicBezTo>
                  <a:cubicBezTo>
                    <a:pt x="4064" y="1370"/>
                    <a:pt x="4155" y="1393"/>
                    <a:pt x="4246" y="1416"/>
                  </a:cubicBezTo>
                  <a:cubicBezTo>
                    <a:pt x="4246" y="1370"/>
                    <a:pt x="4246" y="1324"/>
                    <a:pt x="4246" y="1302"/>
                  </a:cubicBezTo>
                  <a:cubicBezTo>
                    <a:pt x="4178" y="1279"/>
                    <a:pt x="4086" y="1256"/>
                    <a:pt x="3995" y="1233"/>
                  </a:cubicBezTo>
                  <a:cubicBezTo>
                    <a:pt x="3676" y="1119"/>
                    <a:pt x="3333" y="1028"/>
                    <a:pt x="3082" y="959"/>
                  </a:cubicBezTo>
                  <a:cubicBezTo>
                    <a:pt x="2831" y="868"/>
                    <a:pt x="2671" y="822"/>
                    <a:pt x="2671" y="822"/>
                  </a:cubicBezTo>
                  <a:cubicBezTo>
                    <a:pt x="2671" y="822"/>
                    <a:pt x="2009" y="617"/>
                    <a:pt x="1347" y="411"/>
                  </a:cubicBezTo>
                  <a:cubicBezTo>
                    <a:pt x="1005" y="297"/>
                    <a:pt x="663" y="206"/>
                    <a:pt x="412" y="115"/>
                  </a:cubicBezTo>
                  <a:cubicBezTo>
                    <a:pt x="161" y="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5722293" y="1381478"/>
              <a:ext cx="174250" cy="51472"/>
            </a:xfrm>
            <a:custGeom>
              <a:avLst/>
              <a:gdLst/>
              <a:ahLst/>
              <a:cxnLst/>
              <a:rect l="l" t="t" r="r" b="b"/>
              <a:pathLst>
                <a:path w="5433" h="1605" extrusionOk="0">
                  <a:moveTo>
                    <a:pt x="0" y="1"/>
                  </a:moveTo>
                  <a:cubicBezTo>
                    <a:pt x="0" y="69"/>
                    <a:pt x="0" y="115"/>
                    <a:pt x="0" y="161"/>
                  </a:cubicBezTo>
                  <a:cubicBezTo>
                    <a:pt x="69" y="184"/>
                    <a:pt x="114" y="206"/>
                    <a:pt x="183" y="229"/>
                  </a:cubicBezTo>
                  <a:cubicBezTo>
                    <a:pt x="1050" y="503"/>
                    <a:pt x="1895" y="777"/>
                    <a:pt x="1895" y="777"/>
                  </a:cubicBezTo>
                  <a:cubicBezTo>
                    <a:pt x="1895" y="777"/>
                    <a:pt x="2785" y="1005"/>
                    <a:pt x="3652" y="1234"/>
                  </a:cubicBezTo>
                  <a:cubicBezTo>
                    <a:pt x="4109" y="1325"/>
                    <a:pt x="4542" y="1416"/>
                    <a:pt x="4885" y="1507"/>
                  </a:cubicBezTo>
                  <a:cubicBezTo>
                    <a:pt x="5148" y="1564"/>
                    <a:pt x="5349" y="1605"/>
                    <a:pt x="5412" y="1605"/>
                  </a:cubicBezTo>
                  <a:cubicBezTo>
                    <a:pt x="5425" y="1605"/>
                    <a:pt x="5432" y="1603"/>
                    <a:pt x="5432" y="1599"/>
                  </a:cubicBezTo>
                  <a:cubicBezTo>
                    <a:pt x="5432" y="1576"/>
                    <a:pt x="5227" y="1507"/>
                    <a:pt x="4908" y="1416"/>
                  </a:cubicBezTo>
                  <a:cubicBezTo>
                    <a:pt x="4565" y="1325"/>
                    <a:pt x="4131" y="1211"/>
                    <a:pt x="3698" y="1097"/>
                  </a:cubicBezTo>
                  <a:cubicBezTo>
                    <a:pt x="2830" y="845"/>
                    <a:pt x="1963" y="594"/>
                    <a:pt x="1963" y="594"/>
                  </a:cubicBezTo>
                  <a:cubicBezTo>
                    <a:pt x="1963" y="594"/>
                    <a:pt x="1096" y="343"/>
                    <a:pt x="228" y="92"/>
                  </a:cubicBezTo>
                  <a:cubicBezTo>
                    <a:pt x="160" y="69"/>
                    <a:pt x="69" y="4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5772068" y="1429713"/>
              <a:ext cx="142787" cy="39061"/>
            </a:xfrm>
            <a:custGeom>
              <a:avLst/>
              <a:gdLst/>
              <a:ahLst/>
              <a:cxnLst/>
              <a:rect l="l" t="t" r="r" b="b"/>
              <a:pathLst>
                <a:path w="4452" h="1218" extrusionOk="0">
                  <a:moveTo>
                    <a:pt x="32" y="1"/>
                  </a:moveTo>
                  <a:cubicBezTo>
                    <a:pt x="26" y="1"/>
                    <a:pt x="23" y="2"/>
                    <a:pt x="23" y="3"/>
                  </a:cubicBezTo>
                  <a:cubicBezTo>
                    <a:pt x="0" y="26"/>
                    <a:pt x="548" y="209"/>
                    <a:pt x="1096" y="391"/>
                  </a:cubicBezTo>
                  <a:cubicBezTo>
                    <a:pt x="1644" y="597"/>
                    <a:pt x="2191" y="757"/>
                    <a:pt x="2191" y="757"/>
                  </a:cubicBezTo>
                  <a:cubicBezTo>
                    <a:pt x="2191" y="757"/>
                    <a:pt x="2739" y="916"/>
                    <a:pt x="3310" y="1053"/>
                  </a:cubicBezTo>
                  <a:cubicBezTo>
                    <a:pt x="3787" y="1153"/>
                    <a:pt x="4281" y="1218"/>
                    <a:pt x="4401" y="1218"/>
                  </a:cubicBezTo>
                  <a:cubicBezTo>
                    <a:pt x="4419" y="1218"/>
                    <a:pt x="4428" y="1216"/>
                    <a:pt x="4428" y="1213"/>
                  </a:cubicBezTo>
                  <a:cubicBezTo>
                    <a:pt x="4451" y="1190"/>
                    <a:pt x="3880" y="1076"/>
                    <a:pt x="3333" y="916"/>
                  </a:cubicBezTo>
                  <a:cubicBezTo>
                    <a:pt x="2785" y="757"/>
                    <a:pt x="2237" y="574"/>
                    <a:pt x="2237" y="574"/>
                  </a:cubicBezTo>
                  <a:lnTo>
                    <a:pt x="1141" y="254"/>
                  </a:lnTo>
                  <a:cubicBezTo>
                    <a:pt x="634" y="128"/>
                    <a:pt x="108" y="1"/>
                    <a:pt x="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6475551" y="1295110"/>
              <a:ext cx="84222" cy="191811"/>
            </a:xfrm>
            <a:custGeom>
              <a:avLst/>
              <a:gdLst/>
              <a:ahLst/>
              <a:cxnLst/>
              <a:rect l="l" t="t" r="r" b="b"/>
              <a:pathLst>
                <a:path w="2626" h="5981" extrusionOk="0">
                  <a:moveTo>
                    <a:pt x="1279" y="1"/>
                  </a:moveTo>
                  <a:lnTo>
                    <a:pt x="822" y="46"/>
                  </a:lnTo>
                  <a:cubicBezTo>
                    <a:pt x="982" y="274"/>
                    <a:pt x="2557" y="2899"/>
                    <a:pt x="0" y="5981"/>
                  </a:cubicBezTo>
                  <a:lnTo>
                    <a:pt x="548" y="5935"/>
                  </a:lnTo>
                  <a:cubicBezTo>
                    <a:pt x="2625" y="3150"/>
                    <a:pt x="1621" y="685"/>
                    <a:pt x="1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6519457" y="1290716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1"/>
                  </a:moveTo>
                  <a:lnTo>
                    <a:pt x="845" y="46"/>
                  </a:lnTo>
                  <a:cubicBezTo>
                    <a:pt x="1005" y="297"/>
                    <a:pt x="2557" y="2922"/>
                    <a:pt x="1" y="5981"/>
                  </a:cubicBezTo>
                  <a:lnTo>
                    <a:pt x="549" y="5935"/>
                  </a:lnTo>
                  <a:cubicBezTo>
                    <a:pt x="2649" y="3151"/>
                    <a:pt x="1644" y="708"/>
                    <a:pt x="1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6061222" y="1333916"/>
              <a:ext cx="84928" cy="191811"/>
            </a:xfrm>
            <a:custGeom>
              <a:avLst/>
              <a:gdLst/>
              <a:ahLst/>
              <a:cxnLst/>
              <a:rect l="l" t="t" r="r" b="b"/>
              <a:pathLst>
                <a:path w="2648" h="5981" extrusionOk="0">
                  <a:moveTo>
                    <a:pt x="1278" y="0"/>
                  </a:moveTo>
                  <a:lnTo>
                    <a:pt x="845" y="23"/>
                  </a:lnTo>
                  <a:cubicBezTo>
                    <a:pt x="1004" y="274"/>
                    <a:pt x="2557" y="2899"/>
                    <a:pt x="0" y="5981"/>
                  </a:cubicBezTo>
                  <a:lnTo>
                    <a:pt x="548" y="5912"/>
                  </a:lnTo>
                  <a:cubicBezTo>
                    <a:pt x="2648" y="3150"/>
                    <a:pt x="1644" y="685"/>
                    <a:pt x="12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6016547" y="1337572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0"/>
                  </a:moveTo>
                  <a:lnTo>
                    <a:pt x="845" y="46"/>
                  </a:lnTo>
                  <a:cubicBezTo>
                    <a:pt x="1005" y="297"/>
                    <a:pt x="2557" y="2922"/>
                    <a:pt x="1" y="5981"/>
                  </a:cubicBezTo>
                  <a:lnTo>
                    <a:pt x="571" y="5935"/>
                  </a:lnTo>
                  <a:cubicBezTo>
                    <a:pt x="2649" y="3150"/>
                    <a:pt x="1644" y="708"/>
                    <a:pt x="1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5592693" y="1074044"/>
              <a:ext cx="1024941" cy="291356"/>
            </a:xfrm>
            <a:custGeom>
              <a:avLst/>
              <a:gdLst/>
              <a:ahLst/>
              <a:cxnLst/>
              <a:rect l="l" t="t" r="r" b="b"/>
              <a:pathLst>
                <a:path w="31957" h="9085" extrusionOk="0">
                  <a:moveTo>
                    <a:pt x="20840" y="0"/>
                  </a:moveTo>
                  <a:lnTo>
                    <a:pt x="1" y="1872"/>
                  </a:lnTo>
                  <a:cubicBezTo>
                    <a:pt x="2443" y="4155"/>
                    <a:pt x="435" y="6574"/>
                    <a:pt x="435" y="6574"/>
                  </a:cubicBezTo>
                  <a:lnTo>
                    <a:pt x="8218" y="9085"/>
                  </a:lnTo>
                  <a:lnTo>
                    <a:pt x="28966" y="7145"/>
                  </a:lnTo>
                  <a:cubicBezTo>
                    <a:pt x="31956" y="3630"/>
                    <a:pt x="29309" y="1187"/>
                    <a:pt x="29309" y="1187"/>
                  </a:cubicBezTo>
                  <a:lnTo>
                    <a:pt x="208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5592693" y="1074044"/>
              <a:ext cx="1024941" cy="291356"/>
            </a:xfrm>
            <a:custGeom>
              <a:avLst/>
              <a:gdLst/>
              <a:ahLst/>
              <a:cxnLst/>
              <a:rect l="l" t="t" r="r" b="b"/>
              <a:pathLst>
                <a:path w="31957" h="9085" extrusionOk="0">
                  <a:moveTo>
                    <a:pt x="20840" y="0"/>
                  </a:moveTo>
                  <a:lnTo>
                    <a:pt x="10272" y="936"/>
                  </a:lnTo>
                  <a:lnTo>
                    <a:pt x="1" y="1872"/>
                  </a:lnTo>
                  <a:cubicBezTo>
                    <a:pt x="24" y="1895"/>
                    <a:pt x="69" y="1940"/>
                    <a:pt x="115" y="1963"/>
                  </a:cubicBezTo>
                  <a:lnTo>
                    <a:pt x="7602" y="3219"/>
                  </a:lnTo>
                  <a:cubicBezTo>
                    <a:pt x="7602" y="3219"/>
                    <a:pt x="12441" y="5250"/>
                    <a:pt x="8218" y="9085"/>
                  </a:cubicBezTo>
                  <a:lnTo>
                    <a:pt x="28966" y="7145"/>
                  </a:lnTo>
                  <a:cubicBezTo>
                    <a:pt x="31956" y="3630"/>
                    <a:pt x="29309" y="1187"/>
                    <a:pt x="29309" y="1187"/>
                  </a:cubicBezTo>
                  <a:lnTo>
                    <a:pt x="208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5592693" y="1074044"/>
              <a:ext cx="941488" cy="104709"/>
            </a:xfrm>
            <a:custGeom>
              <a:avLst/>
              <a:gdLst/>
              <a:ahLst/>
              <a:cxnLst/>
              <a:rect l="l" t="t" r="r" b="b"/>
              <a:pathLst>
                <a:path w="29355" h="3265" extrusionOk="0">
                  <a:moveTo>
                    <a:pt x="20840" y="0"/>
                  </a:moveTo>
                  <a:lnTo>
                    <a:pt x="10272" y="936"/>
                  </a:lnTo>
                  <a:lnTo>
                    <a:pt x="1" y="1872"/>
                  </a:lnTo>
                  <a:cubicBezTo>
                    <a:pt x="24" y="1895"/>
                    <a:pt x="69" y="1940"/>
                    <a:pt x="115" y="1963"/>
                  </a:cubicBezTo>
                  <a:lnTo>
                    <a:pt x="7602" y="3219"/>
                  </a:lnTo>
                  <a:cubicBezTo>
                    <a:pt x="7602" y="3219"/>
                    <a:pt x="7647" y="3242"/>
                    <a:pt x="7716" y="3264"/>
                  </a:cubicBezTo>
                  <a:lnTo>
                    <a:pt x="29354" y="1256"/>
                  </a:lnTo>
                  <a:cubicBezTo>
                    <a:pt x="29332" y="1210"/>
                    <a:pt x="29309" y="1187"/>
                    <a:pt x="29309" y="1187"/>
                  </a:cubicBezTo>
                  <a:lnTo>
                    <a:pt x="2084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5592693" y="1112112"/>
              <a:ext cx="941488" cy="66641"/>
            </a:xfrm>
            <a:custGeom>
              <a:avLst/>
              <a:gdLst/>
              <a:ahLst/>
              <a:cxnLst/>
              <a:rect l="l" t="t" r="r" b="b"/>
              <a:pathLst>
                <a:path w="29355" h="2078" extrusionOk="0">
                  <a:moveTo>
                    <a:pt x="29309" y="0"/>
                  </a:moveTo>
                  <a:lnTo>
                    <a:pt x="1" y="685"/>
                  </a:lnTo>
                  <a:cubicBezTo>
                    <a:pt x="24" y="708"/>
                    <a:pt x="69" y="753"/>
                    <a:pt x="115" y="776"/>
                  </a:cubicBezTo>
                  <a:lnTo>
                    <a:pt x="7602" y="2032"/>
                  </a:lnTo>
                  <a:cubicBezTo>
                    <a:pt x="7602" y="2032"/>
                    <a:pt x="7647" y="2055"/>
                    <a:pt x="7716" y="2077"/>
                  </a:cubicBezTo>
                  <a:lnTo>
                    <a:pt x="29354" y="69"/>
                  </a:lnTo>
                  <a:cubicBezTo>
                    <a:pt x="29332" y="23"/>
                    <a:pt x="29309" y="0"/>
                    <a:pt x="2930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5898685" y="1165543"/>
              <a:ext cx="671342" cy="144251"/>
            </a:xfrm>
            <a:custGeom>
              <a:avLst/>
              <a:gdLst/>
              <a:ahLst/>
              <a:cxnLst/>
              <a:rect l="l" t="t" r="r" b="b"/>
              <a:pathLst>
                <a:path w="20932" h="4498" extrusionOk="0">
                  <a:moveTo>
                    <a:pt x="20704" y="1"/>
                  </a:moveTo>
                  <a:lnTo>
                    <a:pt x="1" y="1941"/>
                  </a:lnTo>
                  <a:cubicBezTo>
                    <a:pt x="412" y="2580"/>
                    <a:pt x="594" y="3447"/>
                    <a:pt x="92" y="4497"/>
                  </a:cubicBezTo>
                  <a:lnTo>
                    <a:pt x="20498" y="2580"/>
                  </a:lnTo>
                  <a:cubicBezTo>
                    <a:pt x="20932" y="1575"/>
                    <a:pt x="20909" y="685"/>
                    <a:pt x="20704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5611006" y="1154575"/>
              <a:ext cx="276754" cy="183761"/>
            </a:xfrm>
            <a:custGeom>
              <a:avLst/>
              <a:gdLst/>
              <a:ahLst/>
              <a:cxnLst/>
              <a:rect l="l" t="t" r="r" b="b"/>
              <a:pathLst>
                <a:path w="8629" h="5730" extrusionOk="0">
                  <a:moveTo>
                    <a:pt x="1" y="0"/>
                  </a:moveTo>
                  <a:cubicBezTo>
                    <a:pt x="1028" y="1415"/>
                    <a:pt x="594" y="2785"/>
                    <a:pt x="206" y="3515"/>
                  </a:cubicBezTo>
                  <a:lnTo>
                    <a:pt x="7191" y="5729"/>
                  </a:lnTo>
                  <a:cubicBezTo>
                    <a:pt x="7191" y="5729"/>
                    <a:pt x="7944" y="5615"/>
                    <a:pt x="8286" y="3949"/>
                  </a:cubicBezTo>
                  <a:cubicBezTo>
                    <a:pt x="8629" y="2305"/>
                    <a:pt x="7031" y="1507"/>
                    <a:pt x="7031" y="1507"/>
                  </a:cubicBezTo>
                  <a:cubicBezTo>
                    <a:pt x="7031" y="1507"/>
                    <a:pt x="1713" y="41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5611006" y="1154575"/>
              <a:ext cx="276754" cy="178630"/>
            </a:xfrm>
            <a:custGeom>
              <a:avLst/>
              <a:gdLst/>
              <a:ahLst/>
              <a:cxnLst/>
              <a:rect l="l" t="t" r="r" b="b"/>
              <a:pathLst>
                <a:path w="8629" h="5570" extrusionOk="0">
                  <a:moveTo>
                    <a:pt x="1" y="0"/>
                  </a:moveTo>
                  <a:lnTo>
                    <a:pt x="1" y="0"/>
                  </a:lnTo>
                  <a:cubicBezTo>
                    <a:pt x="138" y="183"/>
                    <a:pt x="229" y="343"/>
                    <a:pt x="320" y="525"/>
                  </a:cubicBezTo>
                  <a:lnTo>
                    <a:pt x="6985" y="2054"/>
                  </a:lnTo>
                  <a:cubicBezTo>
                    <a:pt x="6985" y="2054"/>
                    <a:pt x="8355" y="4063"/>
                    <a:pt x="7487" y="5569"/>
                  </a:cubicBezTo>
                  <a:cubicBezTo>
                    <a:pt x="7738" y="5387"/>
                    <a:pt x="8081" y="4930"/>
                    <a:pt x="8286" y="3949"/>
                  </a:cubicBezTo>
                  <a:cubicBezTo>
                    <a:pt x="8629" y="2305"/>
                    <a:pt x="7031" y="1507"/>
                    <a:pt x="7031" y="1507"/>
                  </a:cubicBezTo>
                  <a:cubicBezTo>
                    <a:pt x="7031" y="1507"/>
                    <a:pt x="1713" y="411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5624187" y="1177249"/>
              <a:ext cx="174988" cy="39767"/>
            </a:xfrm>
            <a:custGeom>
              <a:avLst/>
              <a:gdLst/>
              <a:ahLst/>
              <a:cxnLst/>
              <a:rect l="l" t="t" r="r" b="b"/>
              <a:pathLst>
                <a:path w="5456" h="1240" extrusionOk="0">
                  <a:moveTo>
                    <a:pt x="0" y="1"/>
                  </a:moveTo>
                  <a:cubicBezTo>
                    <a:pt x="23" y="46"/>
                    <a:pt x="23" y="92"/>
                    <a:pt x="46" y="138"/>
                  </a:cubicBezTo>
                  <a:cubicBezTo>
                    <a:pt x="160" y="183"/>
                    <a:pt x="297" y="206"/>
                    <a:pt x="411" y="229"/>
                  </a:cubicBezTo>
                  <a:cubicBezTo>
                    <a:pt x="1233" y="434"/>
                    <a:pt x="2055" y="640"/>
                    <a:pt x="2055" y="640"/>
                  </a:cubicBezTo>
                  <a:lnTo>
                    <a:pt x="3744" y="959"/>
                  </a:lnTo>
                  <a:cubicBezTo>
                    <a:pt x="4178" y="1028"/>
                    <a:pt x="4588" y="1119"/>
                    <a:pt x="4908" y="1165"/>
                  </a:cubicBezTo>
                  <a:cubicBezTo>
                    <a:pt x="5169" y="1202"/>
                    <a:pt x="5369" y="1239"/>
                    <a:pt x="5434" y="1239"/>
                  </a:cubicBezTo>
                  <a:cubicBezTo>
                    <a:pt x="5448" y="1239"/>
                    <a:pt x="5456" y="1237"/>
                    <a:pt x="5456" y="1233"/>
                  </a:cubicBezTo>
                  <a:cubicBezTo>
                    <a:pt x="5456" y="1210"/>
                    <a:pt x="5250" y="1165"/>
                    <a:pt x="4931" y="1096"/>
                  </a:cubicBezTo>
                  <a:cubicBezTo>
                    <a:pt x="4611" y="1005"/>
                    <a:pt x="4200" y="914"/>
                    <a:pt x="3789" y="822"/>
                  </a:cubicBezTo>
                  <a:cubicBezTo>
                    <a:pt x="2945" y="640"/>
                    <a:pt x="2100" y="434"/>
                    <a:pt x="2100" y="434"/>
                  </a:cubicBezTo>
                  <a:cubicBezTo>
                    <a:pt x="2100" y="434"/>
                    <a:pt x="1279" y="275"/>
                    <a:pt x="434" y="92"/>
                  </a:cubicBezTo>
                  <a:cubicBezTo>
                    <a:pt x="297" y="69"/>
                    <a:pt x="137" y="4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5742049" y="1224842"/>
              <a:ext cx="136180" cy="45411"/>
            </a:xfrm>
            <a:custGeom>
              <a:avLst/>
              <a:gdLst/>
              <a:ahLst/>
              <a:cxnLst/>
              <a:rect l="l" t="t" r="r" b="b"/>
              <a:pathLst>
                <a:path w="4246" h="1416" extrusionOk="0">
                  <a:moveTo>
                    <a:pt x="0" y="0"/>
                  </a:moveTo>
                  <a:cubicBezTo>
                    <a:pt x="0" y="23"/>
                    <a:pt x="160" y="92"/>
                    <a:pt x="388" y="183"/>
                  </a:cubicBezTo>
                  <a:cubicBezTo>
                    <a:pt x="639" y="297"/>
                    <a:pt x="959" y="411"/>
                    <a:pt x="1301" y="548"/>
                  </a:cubicBezTo>
                  <a:cubicBezTo>
                    <a:pt x="1941" y="799"/>
                    <a:pt x="2625" y="1005"/>
                    <a:pt x="2625" y="1005"/>
                  </a:cubicBezTo>
                  <a:cubicBezTo>
                    <a:pt x="2625" y="1005"/>
                    <a:pt x="2785" y="1050"/>
                    <a:pt x="3036" y="1142"/>
                  </a:cubicBezTo>
                  <a:cubicBezTo>
                    <a:pt x="3287" y="1210"/>
                    <a:pt x="3630" y="1279"/>
                    <a:pt x="3972" y="1370"/>
                  </a:cubicBezTo>
                  <a:cubicBezTo>
                    <a:pt x="4063" y="1370"/>
                    <a:pt x="4155" y="1393"/>
                    <a:pt x="4246" y="1416"/>
                  </a:cubicBezTo>
                  <a:cubicBezTo>
                    <a:pt x="4246" y="1370"/>
                    <a:pt x="4246" y="1324"/>
                    <a:pt x="4246" y="1301"/>
                  </a:cubicBezTo>
                  <a:cubicBezTo>
                    <a:pt x="4177" y="1279"/>
                    <a:pt x="4086" y="1256"/>
                    <a:pt x="4018" y="1233"/>
                  </a:cubicBezTo>
                  <a:cubicBezTo>
                    <a:pt x="3675" y="1119"/>
                    <a:pt x="3333" y="1027"/>
                    <a:pt x="3082" y="959"/>
                  </a:cubicBezTo>
                  <a:cubicBezTo>
                    <a:pt x="2854" y="868"/>
                    <a:pt x="2671" y="822"/>
                    <a:pt x="2671" y="822"/>
                  </a:cubicBezTo>
                  <a:cubicBezTo>
                    <a:pt x="2671" y="822"/>
                    <a:pt x="2009" y="617"/>
                    <a:pt x="1347" y="411"/>
                  </a:cubicBezTo>
                  <a:cubicBezTo>
                    <a:pt x="1005" y="297"/>
                    <a:pt x="685" y="206"/>
                    <a:pt x="434" y="114"/>
                  </a:cubicBezTo>
                  <a:cubicBezTo>
                    <a:pt x="183" y="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5631499" y="1210924"/>
              <a:ext cx="174988" cy="51472"/>
            </a:xfrm>
            <a:custGeom>
              <a:avLst/>
              <a:gdLst/>
              <a:ahLst/>
              <a:cxnLst/>
              <a:rect l="l" t="t" r="r" b="b"/>
              <a:pathLst>
                <a:path w="5456" h="1605" extrusionOk="0">
                  <a:moveTo>
                    <a:pt x="1" y="1"/>
                  </a:moveTo>
                  <a:cubicBezTo>
                    <a:pt x="1" y="69"/>
                    <a:pt x="1" y="115"/>
                    <a:pt x="1" y="160"/>
                  </a:cubicBezTo>
                  <a:cubicBezTo>
                    <a:pt x="69" y="183"/>
                    <a:pt x="138" y="206"/>
                    <a:pt x="183" y="229"/>
                  </a:cubicBezTo>
                  <a:cubicBezTo>
                    <a:pt x="1051" y="503"/>
                    <a:pt x="1918" y="777"/>
                    <a:pt x="1918" y="777"/>
                  </a:cubicBezTo>
                  <a:cubicBezTo>
                    <a:pt x="1918" y="777"/>
                    <a:pt x="2785" y="1005"/>
                    <a:pt x="3676" y="1233"/>
                  </a:cubicBezTo>
                  <a:cubicBezTo>
                    <a:pt x="4109" y="1325"/>
                    <a:pt x="4543" y="1416"/>
                    <a:pt x="4885" y="1507"/>
                  </a:cubicBezTo>
                  <a:cubicBezTo>
                    <a:pt x="5148" y="1563"/>
                    <a:pt x="5349" y="1604"/>
                    <a:pt x="5412" y="1604"/>
                  </a:cubicBezTo>
                  <a:cubicBezTo>
                    <a:pt x="5426" y="1604"/>
                    <a:pt x="5433" y="1602"/>
                    <a:pt x="5433" y="1598"/>
                  </a:cubicBezTo>
                  <a:cubicBezTo>
                    <a:pt x="5456" y="1576"/>
                    <a:pt x="5228" y="1507"/>
                    <a:pt x="4908" y="1416"/>
                  </a:cubicBezTo>
                  <a:cubicBezTo>
                    <a:pt x="4566" y="1325"/>
                    <a:pt x="4132" y="1210"/>
                    <a:pt x="3698" y="1096"/>
                  </a:cubicBezTo>
                  <a:cubicBezTo>
                    <a:pt x="2831" y="845"/>
                    <a:pt x="1964" y="594"/>
                    <a:pt x="1964" y="594"/>
                  </a:cubicBezTo>
                  <a:cubicBezTo>
                    <a:pt x="1964" y="594"/>
                    <a:pt x="1096" y="343"/>
                    <a:pt x="229" y="92"/>
                  </a:cubicBezTo>
                  <a:cubicBezTo>
                    <a:pt x="161" y="69"/>
                    <a:pt x="69" y="4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5682012" y="1259158"/>
              <a:ext cx="142049" cy="39061"/>
            </a:xfrm>
            <a:custGeom>
              <a:avLst/>
              <a:gdLst/>
              <a:ahLst/>
              <a:cxnLst/>
              <a:rect l="l" t="t" r="r" b="b"/>
              <a:pathLst>
                <a:path w="4429" h="1218" extrusionOk="0">
                  <a:moveTo>
                    <a:pt x="10" y="1"/>
                  </a:moveTo>
                  <a:cubicBezTo>
                    <a:pt x="4" y="1"/>
                    <a:pt x="1" y="1"/>
                    <a:pt x="1" y="3"/>
                  </a:cubicBezTo>
                  <a:cubicBezTo>
                    <a:pt x="1" y="26"/>
                    <a:pt x="526" y="209"/>
                    <a:pt x="1073" y="391"/>
                  </a:cubicBezTo>
                  <a:cubicBezTo>
                    <a:pt x="1621" y="597"/>
                    <a:pt x="2169" y="756"/>
                    <a:pt x="2169" y="756"/>
                  </a:cubicBezTo>
                  <a:cubicBezTo>
                    <a:pt x="2169" y="756"/>
                    <a:pt x="2717" y="916"/>
                    <a:pt x="3288" y="1053"/>
                  </a:cubicBezTo>
                  <a:cubicBezTo>
                    <a:pt x="3765" y="1152"/>
                    <a:pt x="4259" y="1217"/>
                    <a:pt x="4394" y="1217"/>
                  </a:cubicBezTo>
                  <a:cubicBezTo>
                    <a:pt x="4414" y="1217"/>
                    <a:pt x="4426" y="1216"/>
                    <a:pt x="4429" y="1213"/>
                  </a:cubicBezTo>
                  <a:cubicBezTo>
                    <a:pt x="4429" y="1190"/>
                    <a:pt x="3858" y="1076"/>
                    <a:pt x="3310" y="916"/>
                  </a:cubicBezTo>
                  <a:cubicBezTo>
                    <a:pt x="2763" y="756"/>
                    <a:pt x="2238" y="574"/>
                    <a:pt x="2238" y="574"/>
                  </a:cubicBezTo>
                  <a:lnTo>
                    <a:pt x="1119" y="254"/>
                  </a:lnTo>
                  <a:cubicBezTo>
                    <a:pt x="612" y="127"/>
                    <a:pt x="85" y="1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6384757" y="1124556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0"/>
                  </a:moveTo>
                  <a:lnTo>
                    <a:pt x="846" y="46"/>
                  </a:lnTo>
                  <a:cubicBezTo>
                    <a:pt x="982" y="274"/>
                    <a:pt x="2557" y="2899"/>
                    <a:pt x="1" y="5981"/>
                  </a:cubicBezTo>
                  <a:lnTo>
                    <a:pt x="549" y="5935"/>
                  </a:lnTo>
                  <a:cubicBezTo>
                    <a:pt x="2649" y="3150"/>
                    <a:pt x="1644" y="685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6428695" y="1120162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0"/>
                  </a:moveTo>
                  <a:lnTo>
                    <a:pt x="845" y="46"/>
                  </a:lnTo>
                  <a:cubicBezTo>
                    <a:pt x="1005" y="297"/>
                    <a:pt x="2557" y="2922"/>
                    <a:pt x="0" y="5981"/>
                  </a:cubicBezTo>
                  <a:lnTo>
                    <a:pt x="571" y="5935"/>
                  </a:lnTo>
                  <a:cubicBezTo>
                    <a:pt x="2648" y="3150"/>
                    <a:pt x="1644" y="708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5970429" y="1163362"/>
              <a:ext cx="84960" cy="191811"/>
            </a:xfrm>
            <a:custGeom>
              <a:avLst/>
              <a:gdLst/>
              <a:ahLst/>
              <a:cxnLst/>
              <a:rect l="l" t="t" r="r" b="b"/>
              <a:pathLst>
                <a:path w="2649" h="5981" extrusionOk="0">
                  <a:moveTo>
                    <a:pt x="1279" y="0"/>
                  </a:moveTo>
                  <a:lnTo>
                    <a:pt x="845" y="23"/>
                  </a:lnTo>
                  <a:cubicBezTo>
                    <a:pt x="1005" y="274"/>
                    <a:pt x="2557" y="2899"/>
                    <a:pt x="1" y="5980"/>
                  </a:cubicBezTo>
                  <a:lnTo>
                    <a:pt x="549" y="5912"/>
                  </a:lnTo>
                  <a:cubicBezTo>
                    <a:pt x="2649" y="3150"/>
                    <a:pt x="1644" y="685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5926523" y="1167018"/>
              <a:ext cx="84222" cy="191811"/>
            </a:xfrm>
            <a:custGeom>
              <a:avLst/>
              <a:gdLst/>
              <a:ahLst/>
              <a:cxnLst/>
              <a:rect l="l" t="t" r="r" b="b"/>
              <a:pathLst>
                <a:path w="2626" h="5981" extrusionOk="0">
                  <a:moveTo>
                    <a:pt x="1279" y="0"/>
                  </a:moveTo>
                  <a:lnTo>
                    <a:pt x="822" y="46"/>
                  </a:lnTo>
                  <a:cubicBezTo>
                    <a:pt x="982" y="297"/>
                    <a:pt x="2557" y="2922"/>
                    <a:pt x="0" y="5980"/>
                  </a:cubicBezTo>
                  <a:lnTo>
                    <a:pt x="548" y="5935"/>
                  </a:lnTo>
                  <a:cubicBezTo>
                    <a:pt x="2625" y="3150"/>
                    <a:pt x="1621" y="708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6203972" y="992680"/>
              <a:ext cx="122998" cy="132834"/>
            </a:xfrm>
            <a:custGeom>
              <a:avLst/>
              <a:gdLst/>
              <a:ahLst/>
              <a:cxnLst/>
              <a:rect l="l" t="t" r="r" b="b"/>
              <a:pathLst>
                <a:path w="3835" h="4142" extrusionOk="0">
                  <a:moveTo>
                    <a:pt x="2699" y="0"/>
                  </a:moveTo>
                  <a:cubicBezTo>
                    <a:pt x="1444" y="0"/>
                    <a:pt x="0" y="1259"/>
                    <a:pt x="0" y="1259"/>
                  </a:cubicBezTo>
                  <a:cubicBezTo>
                    <a:pt x="0" y="1259"/>
                    <a:pt x="2080" y="4141"/>
                    <a:pt x="2947" y="4141"/>
                  </a:cubicBezTo>
                  <a:cubicBezTo>
                    <a:pt x="2970" y="4141"/>
                    <a:pt x="2992" y="4139"/>
                    <a:pt x="3013" y="4135"/>
                  </a:cubicBezTo>
                  <a:cubicBezTo>
                    <a:pt x="3835" y="3975"/>
                    <a:pt x="3104" y="49"/>
                    <a:pt x="3104" y="49"/>
                  </a:cubicBezTo>
                  <a:cubicBezTo>
                    <a:pt x="2973" y="15"/>
                    <a:pt x="2837" y="0"/>
                    <a:pt x="2699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6203972" y="992680"/>
              <a:ext cx="107635" cy="132834"/>
            </a:xfrm>
            <a:custGeom>
              <a:avLst/>
              <a:gdLst/>
              <a:ahLst/>
              <a:cxnLst/>
              <a:rect l="l" t="t" r="r" b="b"/>
              <a:pathLst>
                <a:path w="3356" h="4142" extrusionOk="0">
                  <a:moveTo>
                    <a:pt x="2699" y="0"/>
                  </a:moveTo>
                  <a:cubicBezTo>
                    <a:pt x="1444" y="0"/>
                    <a:pt x="0" y="1259"/>
                    <a:pt x="0" y="1259"/>
                  </a:cubicBezTo>
                  <a:cubicBezTo>
                    <a:pt x="0" y="1259"/>
                    <a:pt x="2080" y="4141"/>
                    <a:pt x="2947" y="4141"/>
                  </a:cubicBezTo>
                  <a:cubicBezTo>
                    <a:pt x="2970" y="4141"/>
                    <a:pt x="2992" y="4139"/>
                    <a:pt x="3013" y="4135"/>
                  </a:cubicBezTo>
                  <a:cubicBezTo>
                    <a:pt x="3196" y="4089"/>
                    <a:pt x="3310" y="3884"/>
                    <a:pt x="3355" y="3564"/>
                  </a:cubicBezTo>
                  <a:cubicBezTo>
                    <a:pt x="1598" y="3291"/>
                    <a:pt x="1507" y="643"/>
                    <a:pt x="3127" y="186"/>
                  </a:cubicBezTo>
                  <a:cubicBezTo>
                    <a:pt x="3104" y="95"/>
                    <a:pt x="3104" y="49"/>
                    <a:pt x="3104" y="49"/>
                  </a:cubicBezTo>
                  <a:cubicBezTo>
                    <a:pt x="2973" y="15"/>
                    <a:pt x="2837" y="0"/>
                    <a:pt x="269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6285946" y="559880"/>
              <a:ext cx="57025" cy="36881"/>
            </a:xfrm>
            <a:custGeom>
              <a:avLst/>
              <a:gdLst/>
              <a:ahLst/>
              <a:cxnLst/>
              <a:rect l="l" t="t" r="r" b="b"/>
              <a:pathLst>
                <a:path w="1778" h="1150" extrusionOk="0">
                  <a:moveTo>
                    <a:pt x="814" y="0"/>
                  </a:moveTo>
                  <a:cubicBezTo>
                    <a:pt x="494" y="0"/>
                    <a:pt x="184" y="140"/>
                    <a:pt x="115" y="306"/>
                  </a:cubicBezTo>
                  <a:cubicBezTo>
                    <a:pt x="1" y="580"/>
                    <a:pt x="799" y="945"/>
                    <a:pt x="799" y="945"/>
                  </a:cubicBezTo>
                  <a:cubicBezTo>
                    <a:pt x="1042" y="1090"/>
                    <a:pt x="1223" y="1149"/>
                    <a:pt x="1354" y="1149"/>
                  </a:cubicBezTo>
                  <a:cubicBezTo>
                    <a:pt x="1778" y="1149"/>
                    <a:pt x="1672" y="528"/>
                    <a:pt x="1393" y="214"/>
                  </a:cubicBezTo>
                  <a:cubicBezTo>
                    <a:pt x="1239" y="61"/>
                    <a:pt x="1024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6174690" y="566455"/>
              <a:ext cx="207477" cy="128472"/>
            </a:xfrm>
            <a:custGeom>
              <a:avLst/>
              <a:gdLst/>
              <a:ahLst/>
              <a:cxnLst/>
              <a:rect l="l" t="t" r="r" b="b"/>
              <a:pathLst>
                <a:path w="6469" h="4006" extrusionOk="0">
                  <a:moveTo>
                    <a:pt x="2976" y="0"/>
                  </a:moveTo>
                  <a:cubicBezTo>
                    <a:pt x="1768" y="0"/>
                    <a:pt x="560" y="603"/>
                    <a:pt x="342" y="1242"/>
                  </a:cubicBezTo>
                  <a:cubicBezTo>
                    <a:pt x="0" y="2269"/>
                    <a:pt x="2945" y="3410"/>
                    <a:pt x="2945" y="3410"/>
                  </a:cubicBezTo>
                  <a:cubicBezTo>
                    <a:pt x="3763" y="3832"/>
                    <a:pt x="4381" y="4006"/>
                    <a:pt x="4835" y="4006"/>
                  </a:cubicBezTo>
                  <a:cubicBezTo>
                    <a:pt x="6468" y="4006"/>
                    <a:pt x="5952" y="1748"/>
                    <a:pt x="4862" y="694"/>
                  </a:cubicBezTo>
                  <a:cubicBezTo>
                    <a:pt x="4356" y="197"/>
                    <a:pt x="3666" y="0"/>
                    <a:pt x="2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6174690" y="566743"/>
              <a:ext cx="188169" cy="128120"/>
            </a:xfrm>
            <a:custGeom>
              <a:avLst/>
              <a:gdLst/>
              <a:ahLst/>
              <a:cxnLst/>
              <a:rect l="l" t="t" r="r" b="b"/>
              <a:pathLst>
                <a:path w="5867" h="3995" extrusionOk="0">
                  <a:moveTo>
                    <a:pt x="2625" y="0"/>
                  </a:moveTo>
                  <a:lnTo>
                    <a:pt x="2625" y="0"/>
                  </a:lnTo>
                  <a:cubicBezTo>
                    <a:pt x="1529" y="115"/>
                    <a:pt x="525" y="662"/>
                    <a:pt x="342" y="1233"/>
                  </a:cubicBezTo>
                  <a:cubicBezTo>
                    <a:pt x="0" y="2260"/>
                    <a:pt x="2945" y="3401"/>
                    <a:pt x="2945" y="3401"/>
                  </a:cubicBezTo>
                  <a:cubicBezTo>
                    <a:pt x="3766" y="3822"/>
                    <a:pt x="4383" y="3994"/>
                    <a:pt x="4835" y="3994"/>
                  </a:cubicBezTo>
                  <a:cubicBezTo>
                    <a:pt x="5464" y="3994"/>
                    <a:pt x="5773" y="3661"/>
                    <a:pt x="5866" y="3196"/>
                  </a:cubicBezTo>
                  <a:lnTo>
                    <a:pt x="5866" y="3196"/>
                  </a:lnTo>
                  <a:cubicBezTo>
                    <a:pt x="5800" y="3207"/>
                    <a:pt x="5729" y="3213"/>
                    <a:pt x="5652" y="3213"/>
                  </a:cubicBezTo>
                  <a:cubicBezTo>
                    <a:pt x="5251" y="3213"/>
                    <a:pt x="4703" y="3058"/>
                    <a:pt x="3995" y="2694"/>
                  </a:cubicBezTo>
                  <a:cubicBezTo>
                    <a:pt x="3995" y="2694"/>
                    <a:pt x="1415" y="1690"/>
                    <a:pt x="1712" y="799"/>
                  </a:cubicBezTo>
                  <a:cubicBezTo>
                    <a:pt x="1803" y="503"/>
                    <a:pt x="2146" y="206"/>
                    <a:pt x="2625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5911866" y="620911"/>
              <a:ext cx="451003" cy="438493"/>
            </a:xfrm>
            <a:custGeom>
              <a:avLst/>
              <a:gdLst/>
              <a:ahLst/>
              <a:cxnLst/>
              <a:rect l="l" t="t" r="r" b="b"/>
              <a:pathLst>
                <a:path w="14062" h="13673" extrusionOk="0">
                  <a:moveTo>
                    <a:pt x="7236" y="1"/>
                  </a:moveTo>
                  <a:cubicBezTo>
                    <a:pt x="3447" y="1"/>
                    <a:pt x="1" y="3196"/>
                    <a:pt x="1" y="6962"/>
                  </a:cubicBezTo>
                  <a:cubicBezTo>
                    <a:pt x="1" y="10751"/>
                    <a:pt x="3447" y="13673"/>
                    <a:pt x="7236" y="13673"/>
                  </a:cubicBezTo>
                  <a:cubicBezTo>
                    <a:pt x="11003" y="13673"/>
                    <a:pt x="14061" y="10614"/>
                    <a:pt x="14061" y="6848"/>
                  </a:cubicBezTo>
                  <a:cubicBezTo>
                    <a:pt x="14061" y="3059"/>
                    <a:pt x="11003" y="1"/>
                    <a:pt x="7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5911866" y="620911"/>
              <a:ext cx="379995" cy="438493"/>
            </a:xfrm>
            <a:custGeom>
              <a:avLst/>
              <a:gdLst/>
              <a:ahLst/>
              <a:cxnLst/>
              <a:rect l="l" t="t" r="r" b="b"/>
              <a:pathLst>
                <a:path w="11848" h="13673" extrusionOk="0">
                  <a:moveTo>
                    <a:pt x="7236" y="1"/>
                  </a:moveTo>
                  <a:cubicBezTo>
                    <a:pt x="3447" y="1"/>
                    <a:pt x="1" y="3196"/>
                    <a:pt x="1" y="6962"/>
                  </a:cubicBezTo>
                  <a:cubicBezTo>
                    <a:pt x="1" y="10751"/>
                    <a:pt x="3447" y="13673"/>
                    <a:pt x="7236" y="13673"/>
                  </a:cubicBezTo>
                  <a:cubicBezTo>
                    <a:pt x="8789" y="13673"/>
                    <a:pt x="10204" y="13171"/>
                    <a:pt x="11368" y="12303"/>
                  </a:cubicBezTo>
                  <a:lnTo>
                    <a:pt x="11368" y="12303"/>
                  </a:lnTo>
                  <a:cubicBezTo>
                    <a:pt x="10478" y="12783"/>
                    <a:pt x="9473" y="13034"/>
                    <a:pt x="8423" y="13034"/>
                  </a:cubicBezTo>
                  <a:cubicBezTo>
                    <a:pt x="5022" y="13034"/>
                    <a:pt x="1918" y="10409"/>
                    <a:pt x="1918" y="7008"/>
                  </a:cubicBezTo>
                  <a:cubicBezTo>
                    <a:pt x="1918" y="3607"/>
                    <a:pt x="5022" y="754"/>
                    <a:pt x="8423" y="754"/>
                  </a:cubicBezTo>
                  <a:cubicBezTo>
                    <a:pt x="9679" y="754"/>
                    <a:pt x="10866" y="1142"/>
                    <a:pt x="11847" y="1781"/>
                  </a:cubicBezTo>
                  <a:cubicBezTo>
                    <a:pt x="10637" y="685"/>
                    <a:pt x="9017" y="1"/>
                    <a:pt x="7236" y="1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5932360" y="932033"/>
              <a:ext cx="344106" cy="127382"/>
            </a:xfrm>
            <a:custGeom>
              <a:avLst/>
              <a:gdLst/>
              <a:ahLst/>
              <a:cxnLst/>
              <a:rect l="l" t="t" r="r" b="b"/>
              <a:pathLst>
                <a:path w="10729" h="3972" extrusionOk="0">
                  <a:moveTo>
                    <a:pt x="1" y="0"/>
                  </a:moveTo>
                  <a:cubicBezTo>
                    <a:pt x="1188" y="2374"/>
                    <a:pt x="3790" y="3972"/>
                    <a:pt x="6597" y="3972"/>
                  </a:cubicBezTo>
                  <a:cubicBezTo>
                    <a:pt x="8150" y="3972"/>
                    <a:pt x="9565" y="3470"/>
                    <a:pt x="10729" y="2602"/>
                  </a:cubicBezTo>
                  <a:lnTo>
                    <a:pt x="10729" y="2602"/>
                  </a:lnTo>
                  <a:cubicBezTo>
                    <a:pt x="9839" y="3082"/>
                    <a:pt x="8834" y="3333"/>
                    <a:pt x="7784" y="3333"/>
                  </a:cubicBezTo>
                  <a:cubicBezTo>
                    <a:pt x="5342" y="3333"/>
                    <a:pt x="3082" y="1986"/>
                    <a:pt x="1987" y="0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5959460" y="620911"/>
              <a:ext cx="332399" cy="92265"/>
            </a:xfrm>
            <a:custGeom>
              <a:avLst/>
              <a:gdLst/>
              <a:ahLst/>
              <a:cxnLst/>
              <a:rect l="l" t="t" r="r" b="b"/>
              <a:pathLst>
                <a:path w="10364" h="2877" extrusionOk="0">
                  <a:moveTo>
                    <a:pt x="5752" y="1"/>
                  </a:moveTo>
                  <a:cubicBezTo>
                    <a:pt x="3493" y="1"/>
                    <a:pt x="1347" y="1142"/>
                    <a:pt x="0" y="2876"/>
                  </a:cubicBezTo>
                  <a:lnTo>
                    <a:pt x="2146" y="2876"/>
                  </a:lnTo>
                  <a:cubicBezTo>
                    <a:pt x="3356" y="1575"/>
                    <a:pt x="5113" y="754"/>
                    <a:pt x="6939" y="754"/>
                  </a:cubicBezTo>
                  <a:cubicBezTo>
                    <a:pt x="8195" y="754"/>
                    <a:pt x="9382" y="1142"/>
                    <a:pt x="10363" y="1781"/>
                  </a:cubicBezTo>
                  <a:cubicBezTo>
                    <a:pt x="9153" y="685"/>
                    <a:pt x="7533" y="1"/>
                    <a:pt x="5752" y="1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5911866" y="791465"/>
              <a:ext cx="69597" cy="77641"/>
            </a:xfrm>
            <a:custGeom>
              <a:avLst/>
              <a:gdLst/>
              <a:ahLst/>
              <a:cxnLst/>
              <a:rect l="l" t="t" r="r" b="b"/>
              <a:pathLst>
                <a:path w="2170" h="2421" extrusionOk="0">
                  <a:moveTo>
                    <a:pt x="229" y="1"/>
                  </a:moveTo>
                  <a:cubicBezTo>
                    <a:pt x="92" y="526"/>
                    <a:pt x="1" y="1074"/>
                    <a:pt x="1" y="1644"/>
                  </a:cubicBezTo>
                  <a:cubicBezTo>
                    <a:pt x="1" y="1895"/>
                    <a:pt x="24" y="2169"/>
                    <a:pt x="46" y="2420"/>
                  </a:cubicBezTo>
                  <a:lnTo>
                    <a:pt x="1964" y="2420"/>
                  </a:lnTo>
                  <a:cubicBezTo>
                    <a:pt x="1941" y="2169"/>
                    <a:pt x="1918" y="1941"/>
                    <a:pt x="1918" y="1690"/>
                  </a:cubicBezTo>
                  <a:cubicBezTo>
                    <a:pt x="1918" y="1096"/>
                    <a:pt x="2009" y="549"/>
                    <a:pt x="2169" y="1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6003366" y="668505"/>
              <a:ext cx="345581" cy="344079"/>
            </a:xfrm>
            <a:custGeom>
              <a:avLst/>
              <a:gdLst/>
              <a:ahLst/>
              <a:cxnLst/>
              <a:rect l="l" t="t" r="r" b="b"/>
              <a:pathLst>
                <a:path w="10775" h="10729" extrusionOk="0">
                  <a:moveTo>
                    <a:pt x="5388" y="0"/>
                  </a:moveTo>
                  <a:cubicBezTo>
                    <a:pt x="2420" y="0"/>
                    <a:pt x="1" y="2397"/>
                    <a:pt x="1" y="5364"/>
                  </a:cubicBezTo>
                  <a:cubicBezTo>
                    <a:pt x="1" y="8309"/>
                    <a:pt x="2420" y="10728"/>
                    <a:pt x="5388" y="10728"/>
                  </a:cubicBezTo>
                  <a:cubicBezTo>
                    <a:pt x="8355" y="10728"/>
                    <a:pt x="10775" y="8309"/>
                    <a:pt x="10775" y="5364"/>
                  </a:cubicBezTo>
                  <a:cubicBezTo>
                    <a:pt x="10775" y="2397"/>
                    <a:pt x="8355" y="0"/>
                    <a:pt x="5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6003366" y="693392"/>
              <a:ext cx="345581" cy="319193"/>
            </a:xfrm>
            <a:custGeom>
              <a:avLst/>
              <a:gdLst/>
              <a:ahLst/>
              <a:cxnLst/>
              <a:rect l="l" t="t" r="r" b="b"/>
              <a:pathLst>
                <a:path w="10775" h="995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028" y="936"/>
                    <a:pt x="1" y="2648"/>
                    <a:pt x="1" y="4588"/>
                  </a:cubicBezTo>
                  <a:cubicBezTo>
                    <a:pt x="1" y="7533"/>
                    <a:pt x="2420" y="9952"/>
                    <a:pt x="5388" y="9952"/>
                  </a:cubicBezTo>
                  <a:cubicBezTo>
                    <a:pt x="8355" y="9952"/>
                    <a:pt x="10775" y="7533"/>
                    <a:pt x="10775" y="4588"/>
                  </a:cubicBezTo>
                  <a:cubicBezTo>
                    <a:pt x="10775" y="4497"/>
                    <a:pt x="10775" y="4428"/>
                    <a:pt x="10775" y="4360"/>
                  </a:cubicBezTo>
                  <a:cubicBezTo>
                    <a:pt x="10158" y="6254"/>
                    <a:pt x="8378" y="7624"/>
                    <a:pt x="6278" y="7624"/>
                  </a:cubicBezTo>
                  <a:cubicBezTo>
                    <a:pt x="3676" y="7624"/>
                    <a:pt x="1553" y="5501"/>
                    <a:pt x="1553" y="2922"/>
                  </a:cubicBezTo>
                  <a:cubicBezTo>
                    <a:pt x="1553" y="1826"/>
                    <a:pt x="1941" y="799"/>
                    <a:pt x="258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6128572" y="668505"/>
              <a:ext cx="220370" cy="342604"/>
            </a:xfrm>
            <a:custGeom>
              <a:avLst/>
              <a:gdLst/>
              <a:ahLst/>
              <a:cxnLst/>
              <a:rect l="l" t="t" r="r" b="b"/>
              <a:pathLst>
                <a:path w="6871" h="10683" extrusionOk="0">
                  <a:moveTo>
                    <a:pt x="1484" y="0"/>
                  </a:moveTo>
                  <a:cubicBezTo>
                    <a:pt x="982" y="0"/>
                    <a:pt x="479" y="69"/>
                    <a:pt x="0" y="206"/>
                  </a:cubicBezTo>
                  <a:cubicBezTo>
                    <a:pt x="228" y="160"/>
                    <a:pt x="434" y="160"/>
                    <a:pt x="639" y="160"/>
                  </a:cubicBezTo>
                  <a:cubicBezTo>
                    <a:pt x="3629" y="160"/>
                    <a:pt x="6049" y="2557"/>
                    <a:pt x="6049" y="5524"/>
                  </a:cubicBezTo>
                  <a:cubicBezTo>
                    <a:pt x="6049" y="7966"/>
                    <a:pt x="4383" y="10043"/>
                    <a:pt x="2123" y="10682"/>
                  </a:cubicBezTo>
                  <a:cubicBezTo>
                    <a:pt x="4793" y="10363"/>
                    <a:pt x="6871" y="8103"/>
                    <a:pt x="6871" y="5364"/>
                  </a:cubicBezTo>
                  <a:cubicBezTo>
                    <a:pt x="6871" y="2397"/>
                    <a:pt x="4451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6128572" y="668505"/>
              <a:ext cx="177906" cy="58592"/>
            </a:xfrm>
            <a:custGeom>
              <a:avLst/>
              <a:gdLst/>
              <a:ahLst/>
              <a:cxnLst/>
              <a:rect l="l" t="t" r="r" b="b"/>
              <a:pathLst>
                <a:path w="5547" h="1827" extrusionOk="0">
                  <a:moveTo>
                    <a:pt x="1484" y="0"/>
                  </a:moveTo>
                  <a:cubicBezTo>
                    <a:pt x="982" y="0"/>
                    <a:pt x="479" y="69"/>
                    <a:pt x="0" y="206"/>
                  </a:cubicBezTo>
                  <a:cubicBezTo>
                    <a:pt x="228" y="160"/>
                    <a:pt x="434" y="160"/>
                    <a:pt x="639" y="160"/>
                  </a:cubicBezTo>
                  <a:cubicBezTo>
                    <a:pt x="2191" y="160"/>
                    <a:pt x="3561" y="799"/>
                    <a:pt x="4542" y="1826"/>
                  </a:cubicBezTo>
                  <a:lnTo>
                    <a:pt x="5547" y="1826"/>
                  </a:lnTo>
                  <a:cubicBezTo>
                    <a:pt x="4542" y="708"/>
                    <a:pt x="3104" y="0"/>
                    <a:pt x="1484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6314489" y="793678"/>
              <a:ext cx="34446" cy="71773"/>
            </a:xfrm>
            <a:custGeom>
              <a:avLst/>
              <a:gdLst/>
              <a:ahLst/>
              <a:cxnLst/>
              <a:rect l="l" t="t" r="r" b="b"/>
              <a:pathLst>
                <a:path w="1074" h="2238" extrusionOk="0">
                  <a:moveTo>
                    <a:pt x="1" y="0"/>
                  </a:moveTo>
                  <a:cubicBezTo>
                    <a:pt x="161" y="502"/>
                    <a:pt x="252" y="1050"/>
                    <a:pt x="252" y="1621"/>
                  </a:cubicBezTo>
                  <a:cubicBezTo>
                    <a:pt x="252" y="1826"/>
                    <a:pt x="229" y="2032"/>
                    <a:pt x="206" y="2237"/>
                  </a:cubicBezTo>
                  <a:lnTo>
                    <a:pt x="1028" y="2237"/>
                  </a:lnTo>
                  <a:cubicBezTo>
                    <a:pt x="1051" y="1986"/>
                    <a:pt x="1074" y="1712"/>
                    <a:pt x="1074" y="1461"/>
                  </a:cubicBezTo>
                  <a:cubicBezTo>
                    <a:pt x="1074" y="936"/>
                    <a:pt x="1005" y="457"/>
                    <a:pt x="86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8"/>
            <p:cNvSpPr/>
            <p:nvPr/>
          </p:nvSpPr>
          <p:spPr>
            <a:xfrm>
              <a:off x="6155640" y="705836"/>
              <a:ext cx="26396" cy="115676"/>
            </a:xfrm>
            <a:custGeom>
              <a:avLst/>
              <a:gdLst/>
              <a:ahLst/>
              <a:cxnLst/>
              <a:rect l="l" t="t" r="r" b="b"/>
              <a:pathLst>
                <a:path w="823" h="3607" extrusionOk="0">
                  <a:moveTo>
                    <a:pt x="160" y="0"/>
                  </a:moveTo>
                  <a:cubicBezTo>
                    <a:pt x="160" y="0"/>
                    <a:pt x="1" y="3447"/>
                    <a:pt x="1" y="3607"/>
                  </a:cubicBezTo>
                  <a:lnTo>
                    <a:pt x="822" y="360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6179084" y="826615"/>
              <a:ext cx="115686" cy="26394"/>
            </a:xfrm>
            <a:custGeom>
              <a:avLst/>
              <a:gdLst/>
              <a:ahLst/>
              <a:cxnLst/>
              <a:rect l="l" t="t" r="r" b="b"/>
              <a:pathLst>
                <a:path w="3607" h="823" extrusionOk="0">
                  <a:moveTo>
                    <a:pt x="0" y="0"/>
                  </a:moveTo>
                  <a:lnTo>
                    <a:pt x="0" y="822"/>
                  </a:lnTo>
                  <a:lnTo>
                    <a:pt x="3606" y="160"/>
                  </a:lnTo>
                  <a:cubicBezTo>
                    <a:pt x="3606" y="160"/>
                    <a:pt x="16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6146853" y="816353"/>
              <a:ext cx="45415" cy="45443"/>
            </a:xfrm>
            <a:custGeom>
              <a:avLst/>
              <a:gdLst/>
              <a:ahLst/>
              <a:cxnLst/>
              <a:rect l="l" t="t" r="r" b="b"/>
              <a:pathLst>
                <a:path w="1416" h="1417" extrusionOk="0">
                  <a:moveTo>
                    <a:pt x="708" y="1"/>
                  </a:moveTo>
                  <a:cubicBezTo>
                    <a:pt x="320" y="1"/>
                    <a:pt x="1" y="320"/>
                    <a:pt x="1" y="708"/>
                  </a:cubicBezTo>
                  <a:cubicBezTo>
                    <a:pt x="1" y="1096"/>
                    <a:pt x="320" y="1416"/>
                    <a:pt x="708" y="1416"/>
                  </a:cubicBezTo>
                  <a:cubicBezTo>
                    <a:pt x="1096" y="1416"/>
                    <a:pt x="1416" y="1096"/>
                    <a:pt x="1416" y="708"/>
                  </a:cubicBezTo>
                  <a:cubicBezTo>
                    <a:pt x="1416" y="320"/>
                    <a:pt x="1096" y="1"/>
                    <a:pt x="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6160772" y="822959"/>
              <a:ext cx="24920" cy="24918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83" y="0"/>
                    <a:pt x="0" y="183"/>
                    <a:pt x="0" y="388"/>
                  </a:cubicBezTo>
                  <a:cubicBezTo>
                    <a:pt x="0" y="594"/>
                    <a:pt x="183" y="776"/>
                    <a:pt x="388" y="776"/>
                  </a:cubicBezTo>
                  <a:cubicBezTo>
                    <a:pt x="594" y="776"/>
                    <a:pt x="776" y="594"/>
                    <a:pt x="776" y="388"/>
                  </a:cubicBezTo>
                  <a:cubicBezTo>
                    <a:pt x="776" y="183"/>
                    <a:pt x="594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5944098" y="627486"/>
              <a:ext cx="146443" cy="108365"/>
            </a:xfrm>
            <a:custGeom>
              <a:avLst/>
              <a:gdLst/>
              <a:ahLst/>
              <a:cxnLst/>
              <a:rect l="l" t="t" r="r" b="b"/>
              <a:pathLst>
                <a:path w="4566" h="3379" extrusionOk="0">
                  <a:moveTo>
                    <a:pt x="4565" y="1"/>
                  </a:moveTo>
                  <a:cubicBezTo>
                    <a:pt x="2671" y="480"/>
                    <a:pt x="1004" y="1713"/>
                    <a:pt x="0" y="3333"/>
                  </a:cubicBezTo>
                  <a:cubicBezTo>
                    <a:pt x="83" y="3365"/>
                    <a:pt x="176" y="3379"/>
                    <a:pt x="275" y="3379"/>
                  </a:cubicBezTo>
                  <a:cubicBezTo>
                    <a:pt x="1270" y="3379"/>
                    <a:pt x="2967" y="1964"/>
                    <a:pt x="2967" y="1964"/>
                  </a:cubicBezTo>
                  <a:cubicBezTo>
                    <a:pt x="3013" y="1918"/>
                    <a:pt x="3082" y="1873"/>
                    <a:pt x="3127" y="1850"/>
                  </a:cubicBezTo>
                  <a:cubicBezTo>
                    <a:pt x="3150" y="1827"/>
                    <a:pt x="3150" y="1827"/>
                    <a:pt x="3173" y="1804"/>
                  </a:cubicBezTo>
                  <a:cubicBezTo>
                    <a:pt x="3219" y="1781"/>
                    <a:pt x="3241" y="1758"/>
                    <a:pt x="3287" y="1736"/>
                  </a:cubicBezTo>
                  <a:cubicBezTo>
                    <a:pt x="3310" y="1713"/>
                    <a:pt x="3310" y="1713"/>
                    <a:pt x="3333" y="1690"/>
                  </a:cubicBezTo>
                  <a:cubicBezTo>
                    <a:pt x="3355" y="1667"/>
                    <a:pt x="3401" y="1644"/>
                    <a:pt x="3424" y="1622"/>
                  </a:cubicBezTo>
                  <a:cubicBezTo>
                    <a:pt x="3447" y="1599"/>
                    <a:pt x="3470" y="1599"/>
                    <a:pt x="3470" y="1576"/>
                  </a:cubicBezTo>
                  <a:cubicBezTo>
                    <a:pt x="3515" y="1553"/>
                    <a:pt x="3538" y="1530"/>
                    <a:pt x="3561" y="1507"/>
                  </a:cubicBezTo>
                  <a:cubicBezTo>
                    <a:pt x="3584" y="1507"/>
                    <a:pt x="3584" y="1485"/>
                    <a:pt x="3607" y="1462"/>
                  </a:cubicBezTo>
                  <a:cubicBezTo>
                    <a:pt x="3629" y="1439"/>
                    <a:pt x="3652" y="1439"/>
                    <a:pt x="3675" y="1416"/>
                  </a:cubicBezTo>
                  <a:cubicBezTo>
                    <a:pt x="3698" y="1393"/>
                    <a:pt x="3721" y="1370"/>
                    <a:pt x="3721" y="1370"/>
                  </a:cubicBezTo>
                  <a:cubicBezTo>
                    <a:pt x="3743" y="1348"/>
                    <a:pt x="3766" y="1325"/>
                    <a:pt x="3789" y="1302"/>
                  </a:cubicBezTo>
                  <a:cubicBezTo>
                    <a:pt x="3812" y="1302"/>
                    <a:pt x="3835" y="1279"/>
                    <a:pt x="3835" y="1256"/>
                  </a:cubicBezTo>
                  <a:cubicBezTo>
                    <a:pt x="3858" y="1234"/>
                    <a:pt x="3880" y="1234"/>
                    <a:pt x="3903" y="1211"/>
                  </a:cubicBezTo>
                  <a:cubicBezTo>
                    <a:pt x="3926" y="1188"/>
                    <a:pt x="3926" y="1165"/>
                    <a:pt x="3949" y="1165"/>
                  </a:cubicBezTo>
                  <a:cubicBezTo>
                    <a:pt x="3972" y="1142"/>
                    <a:pt x="3972" y="1119"/>
                    <a:pt x="3995" y="1097"/>
                  </a:cubicBezTo>
                  <a:cubicBezTo>
                    <a:pt x="4017" y="1097"/>
                    <a:pt x="4017" y="1074"/>
                    <a:pt x="4040" y="1074"/>
                  </a:cubicBezTo>
                  <a:cubicBezTo>
                    <a:pt x="4040" y="1051"/>
                    <a:pt x="4040" y="1051"/>
                    <a:pt x="4040" y="1051"/>
                  </a:cubicBezTo>
                  <a:lnTo>
                    <a:pt x="4063" y="1051"/>
                  </a:lnTo>
                  <a:cubicBezTo>
                    <a:pt x="4063" y="1028"/>
                    <a:pt x="4086" y="1028"/>
                    <a:pt x="4086" y="1005"/>
                  </a:cubicBezTo>
                  <a:cubicBezTo>
                    <a:pt x="4109" y="1005"/>
                    <a:pt x="4109" y="982"/>
                    <a:pt x="4132" y="960"/>
                  </a:cubicBezTo>
                  <a:cubicBezTo>
                    <a:pt x="4132" y="937"/>
                    <a:pt x="4154" y="937"/>
                    <a:pt x="4177" y="914"/>
                  </a:cubicBezTo>
                  <a:cubicBezTo>
                    <a:pt x="4177" y="891"/>
                    <a:pt x="4177" y="891"/>
                    <a:pt x="4200" y="868"/>
                  </a:cubicBezTo>
                  <a:cubicBezTo>
                    <a:pt x="4223" y="845"/>
                    <a:pt x="4223" y="845"/>
                    <a:pt x="4246" y="823"/>
                  </a:cubicBezTo>
                  <a:cubicBezTo>
                    <a:pt x="4246" y="800"/>
                    <a:pt x="4268" y="800"/>
                    <a:pt x="4268" y="777"/>
                  </a:cubicBezTo>
                  <a:cubicBezTo>
                    <a:pt x="4268" y="754"/>
                    <a:pt x="4291" y="754"/>
                    <a:pt x="4314" y="731"/>
                  </a:cubicBezTo>
                  <a:cubicBezTo>
                    <a:pt x="4314" y="709"/>
                    <a:pt x="4314" y="709"/>
                    <a:pt x="4337" y="686"/>
                  </a:cubicBezTo>
                  <a:cubicBezTo>
                    <a:pt x="4337" y="663"/>
                    <a:pt x="4360" y="663"/>
                    <a:pt x="4360" y="640"/>
                  </a:cubicBezTo>
                  <a:cubicBezTo>
                    <a:pt x="4360" y="617"/>
                    <a:pt x="4383" y="617"/>
                    <a:pt x="4383" y="594"/>
                  </a:cubicBezTo>
                  <a:cubicBezTo>
                    <a:pt x="4383" y="572"/>
                    <a:pt x="4405" y="572"/>
                    <a:pt x="4405" y="549"/>
                  </a:cubicBezTo>
                  <a:cubicBezTo>
                    <a:pt x="4405" y="526"/>
                    <a:pt x="4428" y="526"/>
                    <a:pt x="4428" y="503"/>
                  </a:cubicBezTo>
                  <a:cubicBezTo>
                    <a:pt x="4428" y="503"/>
                    <a:pt x="4451" y="480"/>
                    <a:pt x="4451" y="457"/>
                  </a:cubicBezTo>
                  <a:cubicBezTo>
                    <a:pt x="4451" y="457"/>
                    <a:pt x="4451" y="435"/>
                    <a:pt x="4474" y="435"/>
                  </a:cubicBezTo>
                  <a:cubicBezTo>
                    <a:pt x="4474" y="412"/>
                    <a:pt x="4474" y="389"/>
                    <a:pt x="4474" y="389"/>
                  </a:cubicBezTo>
                  <a:cubicBezTo>
                    <a:pt x="4497" y="366"/>
                    <a:pt x="4497" y="366"/>
                    <a:pt x="4497" y="343"/>
                  </a:cubicBezTo>
                  <a:cubicBezTo>
                    <a:pt x="4497" y="320"/>
                    <a:pt x="4497" y="320"/>
                    <a:pt x="4520" y="298"/>
                  </a:cubicBezTo>
                  <a:cubicBezTo>
                    <a:pt x="4520" y="298"/>
                    <a:pt x="4520" y="275"/>
                    <a:pt x="4520" y="275"/>
                  </a:cubicBezTo>
                  <a:cubicBezTo>
                    <a:pt x="4520" y="252"/>
                    <a:pt x="4520" y="229"/>
                    <a:pt x="4542" y="206"/>
                  </a:cubicBezTo>
                  <a:cubicBezTo>
                    <a:pt x="4542" y="206"/>
                    <a:pt x="4542" y="206"/>
                    <a:pt x="4542" y="184"/>
                  </a:cubicBezTo>
                  <a:cubicBezTo>
                    <a:pt x="4542" y="161"/>
                    <a:pt x="4542" y="161"/>
                    <a:pt x="4542" y="138"/>
                  </a:cubicBezTo>
                  <a:cubicBezTo>
                    <a:pt x="4542" y="138"/>
                    <a:pt x="4542" y="115"/>
                    <a:pt x="4542" y="115"/>
                  </a:cubicBezTo>
                  <a:cubicBezTo>
                    <a:pt x="4542" y="92"/>
                    <a:pt x="4542" y="69"/>
                    <a:pt x="4542" y="69"/>
                  </a:cubicBezTo>
                  <a:cubicBezTo>
                    <a:pt x="4542" y="47"/>
                    <a:pt x="4565" y="47"/>
                    <a:pt x="4565" y="47"/>
                  </a:cubicBezTo>
                  <a:cubicBezTo>
                    <a:pt x="4565" y="24"/>
                    <a:pt x="4565" y="24"/>
                    <a:pt x="456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5903816" y="573927"/>
              <a:ext cx="218542" cy="145951"/>
            </a:xfrm>
            <a:custGeom>
              <a:avLst/>
              <a:gdLst/>
              <a:ahLst/>
              <a:cxnLst/>
              <a:rect l="l" t="t" r="r" b="b"/>
              <a:pathLst>
                <a:path w="6814" h="4551" extrusionOk="0">
                  <a:moveTo>
                    <a:pt x="3424" y="0"/>
                  </a:moveTo>
                  <a:cubicBezTo>
                    <a:pt x="3079" y="0"/>
                    <a:pt x="2733" y="46"/>
                    <a:pt x="2420" y="142"/>
                  </a:cubicBezTo>
                  <a:cubicBezTo>
                    <a:pt x="571" y="712"/>
                    <a:pt x="1" y="3588"/>
                    <a:pt x="731" y="4364"/>
                  </a:cubicBezTo>
                  <a:cubicBezTo>
                    <a:pt x="851" y="4496"/>
                    <a:pt x="1017" y="4550"/>
                    <a:pt x="1211" y="4550"/>
                  </a:cubicBezTo>
                  <a:cubicBezTo>
                    <a:pt x="2198" y="4550"/>
                    <a:pt x="3904" y="3132"/>
                    <a:pt x="3904" y="3132"/>
                  </a:cubicBezTo>
                  <a:cubicBezTo>
                    <a:pt x="6813" y="1154"/>
                    <a:pt x="5144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8"/>
            <p:cNvSpPr/>
            <p:nvPr/>
          </p:nvSpPr>
          <p:spPr>
            <a:xfrm>
              <a:off x="5914079" y="589450"/>
              <a:ext cx="174250" cy="130429"/>
            </a:xfrm>
            <a:custGeom>
              <a:avLst/>
              <a:gdLst/>
              <a:ahLst/>
              <a:cxnLst/>
              <a:rect l="l" t="t" r="r" b="b"/>
              <a:pathLst>
                <a:path w="5433" h="4067" extrusionOk="0">
                  <a:moveTo>
                    <a:pt x="4794" y="0"/>
                  </a:moveTo>
                  <a:lnTo>
                    <a:pt x="4794" y="0"/>
                  </a:lnTo>
                  <a:cubicBezTo>
                    <a:pt x="4657" y="388"/>
                    <a:pt x="4246" y="845"/>
                    <a:pt x="3447" y="1392"/>
                  </a:cubicBezTo>
                  <a:cubicBezTo>
                    <a:pt x="3447" y="1392"/>
                    <a:pt x="1954" y="2645"/>
                    <a:pt x="1095" y="2645"/>
                  </a:cubicBezTo>
                  <a:cubicBezTo>
                    <a:pt x="930" y="2645"/>
                    <a:pt x="788" y="2598"/>
                    <a:pt x="685" y="2488"/>
                  </a:cubicBezTo>
                  <a:cubicBezTo>
                    <a:pt x="480" y="2237"/>
                    <a:pt x="388" y="1803"/>
                    <a:pt x="434" y="1301"/>
                  </a:cubicBezTo>
                  <a:lnTo>
                    <a:pt x="434" y="1301"/>
                  </a:lnTo>
                  <a:cubicBezTo>
                    <a:pt x="0" y="2305"/>
                    <a:pt x="0" y="3447"/>
                    <a:pt x="411" y="3880"/>
                  </a:cubicBezTo>
                  <a:cubicBezTo>
                    <a:pt x="531" y="4012"/>
                    <a:pt x="697" y="4066"/>
                    <a:pt x="891" y="4066"/>
                  </a:cubicBezTo>
                  <a:cubicBezTo>
                    <a:pt x="1878" y="4066"/>
                    <a:pt x="3584" y="2648"/>
                    <a:pt x="3584" y="2648"/>
                  </a:cubicBezTo>
                  <a:cubicBezTo>
                    <a:pt x="5387" y="1415"/>
                    <a:pt x="5433" y="502"/>
                    <a:pt x="4794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8"/>
            <p:cNvSpPr/>
            <p:nvPr/>
          </p:nvSpPr>
          <p:spPr>
            <a:xfrm>
              <a:off x="5924310" y="577198"/>
              <a:ext cx="61483" cy="41082"/>
            </a:xfrm>
            <a:custGeom>
              <a:avLst/>
              <a:gdLst/>
              <a:ahLst/>
              <a:cxnLst/>
              <a:rect l="l" t="t" r="r" b="b"/>
              <a:pathLst>
                <a:path w="1917" h="1281" extrusionOk="0">
                  <a:moveTo>
                    <a:pt x="962" y="1"/>
                  </a:moveTo>
                  <a:cubicBezTo>
                    <a:pt x="867" y="1"/>
                    <a:pt x="772" y="13"/>
                    <a:pt x="686" y="40"/>
                  </a:cubicBezTo>
                  <a:cubicBezTo>
                    <a:pt x="161" y="199"/>
                    <a:pt x="1" y="1021"/>
                    <a:pt x="206" y="1227"/>
                  </a:cubicBezTo>
                  <a:cubicBezTo>
                    <a:pt x="244" y="1265"/>
                    <a:pt x="294" y="1280"/>
                    <a:pt x="351" y="1280"/>
                  </a:cubicBezTo>
                  <a:cubicBezTo>
                    <a:pt x="637" y="1280"/>
                    <a:pt x="1096" y="884"/>
                    <a:pt x="1096" y="884"/>
                  </a:cubicBezTo>
                  <a:cubicBezTo>
                    <a:pt x="1917" y="331"/>
                    <a:pt x="1445" y="1"/>
                    <a:pt x="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>
              <a:off x="5974085" y="997811"/>
              <a:ext cx="123768" cy="132834"/>
            </a:xfrm>
            <a:custGeom>
              <a:avLst/>
              <a:gdLst/>
              <a:ahLst/>
              <a:cxnLst/>
              <a:rect l="l" t="t" r="r" b="b"/>
              <a:pathLst>
                <a:path w="3859" h="4142" extrusionOk="0">
                  <a:moveTo>
                    <a:pt x="1149" y="0"/>
                  </a:moveTo>
                  <a:cubicBezTo>
                    <a:pt x="1014" y="0"/>
                    <a:pt x="882" y="16"/>
                    <a:pt x="754" y="49"/>
                  </a:cubicBezTo>
                  <a:cubicBezTo>
                    <a:pt x="754" y="49"/>
                    <a:pt x="1" y="3975"/>
                    <a:pt x="823" y="4135"/>
                  </a:cubicBezTo>
                  <a:cubicBezTo>
                    <a:pt x="844" y="4139"/>
                    <a:pt x="866" y="4141"/>
                    <a:pt x="889" y="4141"/>
                  </a:cubicBezTo>
                  <a:cubicBezTo>
                    <a:pt x="1757" y="4141"/>
                    <a:pt x="3858" y="1282"/>
                    <a:pt x="3858" y="1282"/>
                  </a:cubicBezTo>
                  <a:cubicBezTo>
                    <a:pt x="3858" y="1282"/>
                    <a:pt x="2391" y="0"/>
                    <a:pt x="1149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5974085" y="997843"/>
              <a:ext cx="101798" cy="132802"/>
            </a:xfrm>
            <a:custGeom>
              <a:avLst/>
              <a:gdLst/>
              <a:ahLst/>
              <a:cxnLst/>
              <a:rect l="l" t="t" r="r" b="b"/>
              <a:pathLst>
                <a:path w="3174" h="4141" extrusionOk="0">
                  <a:moveTo>
                    <a:pt x="1148" y="1"/>
                  </a:moveTo>
                  <a:cubicBezTo>
                    <a:pt x="1014" y="1"/>
                    <a:pt x="882" y="15"/>
                    <a:pt x="754" y="48"/>
                  </a:cubicBezTo>
                  <a:cubicBezTo>
                    <a:pt x="754" y="48"/>
                    <a:pt x="1" y="3974"/>
                    <a:pt x="823" y="4134"/>
                  </a:cubicBezTo>
                  <a:cubicBezTo>
                    <a:pt x="846" y="4138"/>
                    <a:pt x="870" y="4140"/>
                    <a:pt x="895" y="4140"/>
                  </a:cubicBezTo>
                  <a:cubicBezTo>
                    <a:pt x="1138" y="4140"/>
                    <a:pt x="1452" y="3942"/>
                    <a:pt x="1804" y="3632"/>
                  </a:cubicBezTo>
                  <a:cubicBezTo>
                    <a:pt x="1553" y="3312"/>
                    <a:pt x="1393" y="2924"/>
                    <a:pt x="1393" y="2490"/>
                  </a:cubicBezTo>
                  <a:cubicBezTo>
                    <a:pt x="1393" y="1555"/>
                    <a:pt x="2169" y="756"/>
                    <a:pt x="3128" y="756"/>
                  </a:cubicBezTo>
                  <a:lnTo>
                    <a:pt x="3174" y="756"/>
                  </a:lnTo>
                  <a:cubicBezTo>
                    <a:pt x="2637" y="410"/>
                    <a:pt x="1858" y="1"/>
                    <a:pt x="1148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4" name="Google Shape;1494;p38"/>
          <p:cNvGrpSpPr/>
          <p:nvPr/>
        </p:nvGrpSpPr>
        <p:grpSpPr>
          <a:xfrm rot="419473">
            <a:off x="6136814" y="2059356"/>
            <a:ext cx="2953394" cy="2915238"/>
            <a:chOff x="6739928" y="2104739"/>
            <a:chExt cx="2780192" cy="2744274"/>
          </a:xfrm>
        </p:grpSpPr>
        <p:sp>
          <p:nvSpPr>
            <p:cNvPr id="1495" name="Google Shape;1495;p38"/>
            <p:cNvSpPr/>
            <p:nvPr/>
          </p:nvSpPr>
          <p:spPr>
            <a:xfrm>
              <a:off x="6739928" y="2104739"/>
              <a:ext cx="2780192" cy="2744274"/>
            </a:xfrm>
            <a:custGeom>
              <a:avLst/>
              <a:gdLst/>
              <a:ahLst/>
              <a:cxnLst/>
              <a:rect l="l" t="t" r="r" b="b"/>
              <a:pathLst>
                <a:path w="83905" h="82821" extrusionOk="0">
                  <a:moveTo>
                    <a:pt x="27540" y="56192"/>
                  </a:moveTo>
                  <a:cubicBezTo>
                    <a:pt x="27641" y="56322"/>
                    <a:pt x="27800" y="56524"/>
                    <a:pt x="28031" y="56770"/>
                  </a:cubicBezTo>
                  <a:lnTo>
                    <a:pt x="27945" y="57116"/>
                  </a:lnTo>
                  <a:lnTo>
                    <a:pt x="27540" y="56192"/>
                  </a:lnTo>
                  <a:close/>
                  <a:moveTo>
                    <a:pt x="64471" y="57983"/>
                  </a:moveTo>
                  <a:cubicBezTo>
                    <a:pt x="64586" y="58128"/>
                    <a:pt x="64702" y="58287"/>
                    <a:pt x="64832" y="58431"/>
                  </a:cubicBezTo>
                  <a:lnTo>
                    <a:pt x="64875" y="58504"/>
                  </a:lnTo>
                  <a:cubicBezTo>
                    <a:pt x="65193" y="58894"/>
                    <a:pt x="65511" y="59313"/>
                    <a:pt x="65829" y="59761"/>
                  </a:cubicBezTo>
                  <a:cubicBezTo>
                    <a:pt x="65829" y="59761"/>
                    <a:pt x="65887" y="59833"/>
                    <a:pt x="65887" y="59833"/>
                  </a:cubicBezTo>
                  <a:cubicBezTo>
                    <a:pt x="66046" y="60050"/>
                    <a:pt x="66205" y="60252"/>
                    <a:pt x="66364" y="60469"/>
                  </a:cubicBezTo>
                  <a:lnTo>
                    <a:pt x="66421" y="60555"/>
                  </a:lnTo>
                  <a:cubicBezTo>
                    <a:pt x="66566" y="60758"/>
                    <a:pt x="66725" y="60960"/>
                    <a:pt x="66869" y="61162"/>
                  </a:cubicBezTo>
                  <a:cubicBezTo>
                    <a:pt x="68098" y="62853"/>
                    <a:pt x="69268" y="64558"/>
                    <a:pt x="70091" y="65757"/>
                  </a:cubicBezTo>
                  <a:cubicBezTo>
                    <a:pt x="69860" y="66017"/>
                    <a:pt x="69629" y="66306"/>
                    <a:pt x="69412" y="66580"/>
                  </a:cubicBezTo>
                  <a:cubicBezTo>
                    <a:pt x="69109" y="66970"/>
                    <a:pt x="68834" y="67361"/>
                    <a:pt x="68574" y="67722"/>
                  </a:cubicBezTo>
                  <a:lnTo>
                    <a:pt x="65367" y="71392"/>
                  </a:lnTo>
                  <a:lnTo>
                    <a:pt x="64890" y="70973"/>
                  </a:lnTo>
                  <a:cubicBezTo>
                    <a:pt x="64673" y="70756"/>
                    <a:pt x="64428" y="70568"/>
                    <a:pt x="64196" y="70380"/>
                  </a:cubicBezTo>
                  <a:cubicBezTo>
                    <a:pt x="64196" y="70380"/>
                    <a:pt x="64124" y="70323"/>
                    <a:pt x="64124" y="70323"/>
                  </a:cubicBezTo>
                  <a:cubicBezTo>
                    <a:pt x="64052" y="70279"/>
                    <a:pt x="63994" y="70221"/>
                    <a:pt x="63922" y="70164"/>
                  </a:cubicBezTo>
                  <a:cubicBezTo>
                    <a:pt x="63763" y="70034"/>
                    <a:pt x="63546" y="69860"/>
                    <a:pt x="63301" y="69687"/>
                  </a:cubicBezTo>
                  <a:lnTo>
                    <a:pt x="63243" y="69658"/>
                  </a:lnTo>
                  <a:cubicBezTo>
                    <a:pt x="63243" y="68083"/>
                    <a:pt x="63387" y="66436"/>
                    <a:pt x="63503" y="64847"/>
                  </a:cubicBezTo>
                  <a:cubicBezTo>
                    <a:pt x="63546" y="64370"/>
                    <a:pt x="63590" y="63907"/>
                    <a:pt x="63618" y="63431"/>
                  </a:cubicBezTo>
                  <a:cubicBezTo>
                    <a:pt x="63748" y="61740"/>
                    <a:pt x="63907" y="59992"/>
                    <a:pt x="64110" y="58056"/>
                  </a:cubicBezTo>
                  <a:cubicBezTo>
                    <a:pt x="64225" y="58041"/>
                    <a:pt x="64355" y="58012"/>
                    <a:pt x="64471" y="57983"/>
                  </a:cubicBezTo>
                  <a:close/>
                  <a:moveTo>
                    <a:pt x="40876" y="1"/>
                  </a:moveTo>
                  <a:cubicBezTo>
                    <a:pt x="39634" y="1"/>
                    <a:pt x="38709" y="232"/>
                    <a:pt x="38030" y="535"/>
                  </a:cubicBezTo>
                  <a:cubicBezTo>
                    <a:pt x="37539" y="449"/>
                    <a:pt x="36946" y="362"/>
                    <a:pt x="36310" y="362"/>
                  </a:cubicBezTo>
                  <a:cubicBezTo>
                    <a:pt x="35545" y="362"/>
                    <a:pt x="34822" y="477"/>
                    <a:pt x="34158" y="680"/>
                  </a:cubicBezTo>
                  <a:cubicBezTo>
                    <a:pt x="31210" y="1576"/>
                    <a:pt x="29346" y="4292"/>
                    <a:pt x="29404" y="7630"/>
                  </a:cubicBezTo>
                  <a:cubicBezTo>
                    <a:pt x="29404" y="7644"/>
                    <a:pt x="29404" y="7673"/>
                    <a:pt x="29404" y="7687"/>
                  </a:cubicBezTo>
                  <a:cubicBezTo>
                    <a:pt x="29418" y="7890"/>
                    <a:pt x="29433" y="8077"/>
                    <a:pt x="29447" y="8280"/>
                  </a:cubicBezTo>
                  <a:cubicBezTo>
                    <a:pt x="29650" y="10389"/>
                    <a:pt x="30675" y="13091"/>
                    <a:pt x="32525" y="14666"/>
                  </a:cubicBezTo>
                  <a:cubicBezTo>
                    <a:pt x="31181" y="15533"/>
                    <a:pt x="30343" y="16776"/>
                    <a:pt x="30242" y="18119"/>
                  </a:cubicBezTo>
                  <a:cubicBezTo>
                    <a:pt x="30170" y="18957"/>
                    <a:pt x="30401" y="19752"/>
                    <a:pt x="30921" y="20518"/>
                  </a:cubicBezTo>
                  <a:lnTo>
                    <a:pt x="30936" y="20547"/>
                  </a:lnTo>
                  <a:cubicBezTo>
                    <a:pt x="31008" y="20648"/>
                    <a:pt x="31080" y="20749"/>
                    <a:pt x="31152" y="20836"/>
                  </a:cubicBezTo>
                  <a:cubicBezTo>
                    <a:pt x="31181" y="20922"/>
                    <a:pt x="31196" y="20995"/>
                    <a:pt x="31210" y="21081"/>
                  </a:cubicBezTo>
                  <a:cubicBezTo>
                    <a:pt x="31355" y="21934"/>
                    <a:pt x="31658" y="22743"/>
                    <a:pt x="32106" y="23480"/>
                  </a:cubicBezTo>
                  <a:cubicBezTo>
                    <a:pt x="32380" y="23986"/>
                    <a:pt x="32713" y="24448"/>
                    <a:pt x="33060" y="24867"/>
                  </a:cubicBezTo>
                  <a:cubicBezTo>
                    <a:pt x="33074" y="24867"/>
                    <a:pt x="33074" y="24881"/>
                    <a:pt x="33074" y="24881"/>
                  </a:cubicBezTo>
                  <a:cubicBezTo>
                    <a:pt x="33132" y="24954"/>
                    <a:pt x="33204" y="25026"/>
                    <a:pt x="33262" y="25084"/>
                  </a:cubicBezTo>
                  <a:lnTo>
                    <a:pt x="33334" y="25156"/>
                  </a:lnTo>
                  <a:cubicBezTo>
                    <a:pt x="33392" y="25228"/>
                    <a:pt x="33464" y="25300"/>
                    <a:pt x="33522" y="25358"/>
                  </a:cubicBezTo>
                  <a:cubicBezTo>
                    <a:pt x="33536" y="25373"/>
                    <a:pt x="33565" y="25387"/>
                    <a:pt x="33580" y="25401"/>
                  </a:cubicBezTo>
                  <a:cubicBezTo>
                    <a:pt x="33710" y="25532"/>
                    <a:pt x="33854" y="25662"/>
                    <a:pt x="33999" y="25777"/>
                  </a:cubicBezTo>
                  <a:cubicBezTo>
                    <a:pt x="34028" y="25792"/>
                    <a:pt x="34100" y="25849"/>
                    <a:pt x="34100" y="25864"/>
                  </a:cubicBezTo>
                  <a:cubicBezTo>
                    <a:pt x="34071" y="28002"/>
                    <a:pt x="34418" y="31167"/>
                    <a:pt x="36874" y="33016"/>
                  </a:cubicBezTo>
                  <a:cubicBezTo>
                    <a:pt x="37076" y="33175"/>
                    <a:pt x="37279" y="33319"/>
                    <a:pt x="37481" y="33449"/>
                  </a:cubicBezTo>
                  <a:cubicBezTo>
                    <a:pt x="37611" y="33536"/>
                    <a:pt x="37755" y="33623"/>
                    <a:pt x="37900" y="33695"/>
                  </a:cubicBezTo>
                  <a:cubicBezTo>
                    <a:pt x="37698" y="33854"/>
                    <a:pt x="37539" y="34042"/>
                    <a:pt x="37394" y="34230"/>
                  </a:cubicBezTo>
                  <a:cubicBezTo>
                    <a:pt x="37351" y="34259"/>
                    <a:pt x="37235" y="34302"/>
                    <a:pt x="37235" y="34302"/>
                  </a:cubicBezTo>
                  <a:cubicBezTo>
                    <a:pt x="37192" y="34331"/>
                    <a:pt x="37134" y="34360"/>
                    <a:pt x="37091" y="34374"/>
                  </a:cubicBezTo>
                  <a:cubicBezTo>
                    <a:pt x="36975" y="34432"/>
                    <a:pt x="36874" y="34490"/>
                    <a:pt x="36773" y="34548"/>
                  </a:cubicBezTo>
                  <a:cubicBezTo>
                    <a:pt x="36729" y="34562"/>
                    <a:pt x="36686" y="34591"/>
                    <a:pt x="36628" y="34620"/>
                  </a:cubicBezTo>
                  <a:cubicBezTo>
                    <a:pt x="36585" y="34634"/>
                    <a:pt x="36542" y="34663"/>
                    <a:pt x="36498" y="34692"/>
                  </a:cubicBezTo>
                  <a:cubicBezTo>
                    <a:pt x="36440" y="34706"/>
                    <a:pt x="36368" y="34735"/>
                    <a:pt x="36282" y="34764"/>
                  </a:cubicBezTo>
                  <a:lnTo>
                    <a:pt x="36282" y="34779"/>
                  </a:lnTo>
                  <a:cubicBezTo>
                    <a:pt x="36209" y="34793"/>
                    <a:pt x="36152" y="34822"/>
                    <a:pt x="36079" y="34851"/>
                  </a:cubicBezTo>
                  <a:cubicBezTo>
                    <a:pt x="36065" y="34865"/>
                    <a:pt x="36050" y="34865"/>
                    <a:pt x="36036" y="34865"/>
                  </a:cubicBezTo>
                  <a:cubicBezTo>
                    <a:pt x="35790" y="34981"/>
                    <a:pt x="35530" y="35111"/>
                    <a:pt x="35285" y="35256"/>
                  </a:cubicBezTo>
                  <a:cubicBezTo>
                    <a:pt x="35270" y="35256"/>
                    <a:pt x="35256" y="35270"/>
                    <a:pt x="35256" y="35270"/>
                  </a:cubicBezTo>
                  <a:cubicBezTo>
                    <a:pt x="35169" y="35328"/>
                    <a:pt x="35082" y="35371"/>
                    <a:pt x="34996" y="35429"/>
                  </a:cubicBezTo>
                  <a:cubicBezTo>
                    <a:pt x="34981" y="35429"/>
                    <a:pt x="34981" y="35443"/>
                    <a:pt x="34967" y="35443"/>
                  </a:cubicBezTo>
                  <a:cubicBezTo>
                    <a:pt x="34663" y="35646"/>
                    <a:pt x="34345" y="35877"/>
                    <a:pt x="34028" y="36137"/>
                  </a:cubicBezTo>
                  <a:lnTo>
                    <a:pt x="33999" y="36151"/>
                  </a:lnTo>
                  <a:cubicBezTo>
                    <a:pt x="33898" y="36238"/>
                    <a:pt x="33796" y="36325"/>
                    <a:pt x="33695" y="36411"/>
                  </a:cubicBezTo>
                  <a:lnTo>
                    <a:pt x="33666" y="36440"/>
                  </a:lnTo>
                  <a:cubicBezTo>
                    <a:pt x="33435" y="36643"/>
                    <a:pt x="33204" y="36859"/>
                    <a:pt x="32987" y="37091"/>
                  </a:cubicBezTo>
                  <a:cubicBezTo>
                    <a:pt x="32987" y="37105"/>
                    <a:pt x="32973" y="37105"/>
                    <a:pt x="32973" y="37119"/>
                  </a:cubicBezTo>
                  <a:cubicBezTo>
                    <a:pt x="31716" y="38434"/>
                    <a:pt x="30632" y="40154"/>
                    <a:pt x="29736" y="42220"/>
                  </a:cubicBezTo>
                  <a:cubicBezTo>
                    <a:pt x="28277" y="45630"/>
                    <a:pt x="27569" y="49083"/>
                    <a:pt x="27237" y="51510"/>
                  </a:cubicBezTo>
                  <a:cubicBezTo>
                    <a:pt x="27164" y="51742"/>
                    <a:pt x="27136" y="52002"/>
                    <a:pt x="27136" y="52262"/>
                  </a:cubicBezTo>
                  <a:cubicBezTo>
                    <a:pt x="26977" y="53620"/>
                    <a:pt x="26948" y="54472"/>
                    <a:pt x="26948" y="54516"/>
                  </a:cubicBezTo>
                  <a:cubicBezTo>
                    <a:pt x="26933" y="54602"/>
                    <a:pt x="26948" y="54689"/>
                    <a:pt x="26948" y="54776"/>
                  </a:cubicBezTo>
                  <a:cubicBezTo>
                    <a:pt x="25156" y="50080"/>
                    <a:pt x="24593" y="48505"/>
                    <a:pt x="24448" y="48028"/>
                  </a:cubicBezTo>
                  <a:cubicBezTo>
                    <a:pt x="24333" y="47667"/>
                    <a:pt x="24202" y="47306"/>
                    <a:pt x="24058" y="46916"/>
                  </a:cubicBezTo>
                  <a:cubicBezTo>
                    <a:pt x="24058" y="46916"/>
                    <a:pt x="24029" y="46843"/>
                    <a:pt x="24015" y="46829"/>
                  </a:cubicBezTo>
                  <a:cubicBezTo>
                    <a:pt x="23755" y="46150"/>
                    <a:pt x="23437" y="45500"/>
                    <a:pt x="23104" y="44922"/>
                  </a:cubicBezTo>
                  <a:cubicBezTo>
                    <a:pt x="23104" y="44907"/>
                    <a:pt x="23075" y="44878"/>
                    <a:pt x="23075" y="44878"/>
                  </a:cubicBezTo>
                  <a:cubicBezTo>
                    <a:pt x="22599" y="44040"/>
                    <a:pt x="22035" y="43318"/>
                    <a:pt x="21414" y="42682"/>
                  </a:cubicBezTo>
                  <a:cubicBezTo>
                    <a:pt x="21486" y="42538"/>
                    <a:pt x="21544" y="42379"/>
                    <a:pt x="21602" y="42234"/>
                  </a:cubicBezTo>
                  <a:cubicBezTo>
                    <a:pt x="22021" y="41237"/>
                    <a:pt x="22324" y="39966"/>
                    <a:pt x="22425" y="38752"/>
                  </a:cubicBezTo>
                  <a:cubicBezTo>
                    <a:pt x="22425" y="38752"/>
                    <a:pt x="22425" y="38738"/>
                    <a:pt x="22425" y="38723"/>
                  </a:cubicBezTo>
                  <a:cubicBezTo>
                    <a:pt x="22454" y="38405"/>
                    <a:pt x="22454" y="38073"/>
                    <a:pt x="22454" y="37755"/>
                  </a:cubicBezTo>
                  <a:cubicBezTo>
                    <a:pt x="22454" y="37062"/>
                    <a:pt x="22151" y="36397"/>
                    <a:pt x="21631" y="35949"/>
                  </a:cubicBezTo>
                  <a:cubicBezTo>
                    <a:pt x="21587" y="35501"/>
                    <a:pt x="21428" y="35068"/>
                    <a:pt x="21154" y="34692"/>
                  </a:cubicBezTo>
                  <a:cubicBezTo>
                    <a:pt x="20836" y="34259"/>
                    <a:pt x="20388" y="33955"/>
                    <a:pt x="19897" y="33811"/>
                  </a:cubicBezTo>
                  <a:cubicBezTo>
                    <a:pt x="19564" y="33132"/>
                    <a:pt x="18929" y="32626"/>
                    <a:pt x="18148" y="32481"/>
                  </a:cubicBezTo>
                  <a:cubicBezTo>
                    <a:pt x="18105" y="32481"/>
                    <a:pt x="18076" y="32452"/>
                    <a:pt x="18033" y="32424"/>
                  </a:cubicBezTo>
                  <a:cubicBezTo>
                    <a:pt x="18004" y="31961"/>
                    <a:pt x="17831" y="31513"/>
                    <a:pt x="17542" y="31138"/>
                  </a:cubicBezTo>
                  <a:cubicBezTo>
                    <a:pt x="17108" y="30560"/>
                    <a:pt x="16429" y="30213"/>
                    <a:pt x="15707" y="30198"/>
                  </a:cubicBezTo>
                  <a:cubicBezTo>
                    <a:pt x="15634" y="30198"/>
                    <a:pt x="15562" y="30184"/>
                    <a:pt x="15490" y="30184"/>
                  </a:cubicBezTo>
                  <a:cubicBezTo>
                    <a:pt x="15389" y="30184"/>
                    <a:pt x="15302" y="30198"/>
                    <a:pt x="15201" y="30198"/>
                  </a:cubicBezTo>
                  <a:lnTo>
                    <a:pt x="15172" y="30025"/>
                  </a:lnTo>
                  <a:cubicBezTo>
                    <a:pt x="15158" y="29924"/>
                    <a:pt x="15129" y="29794"/>
                    <a:pt x="15100" y="29693"/>
                  </a:cubicBezTo>
                  <a:cubicBezTo>
                    <a:pt x="15100" y="29693"/>
                    <a:pt x="15071" y="29577"/>
                    <a:pt x="14999" y="29360"/>
                  </a:cubicBezTo>
                  <a:cubicBezTo>
                    <a:pt x="14999" y="29360"/>
                    <a:pt x="14970" y="29288"/>
                    <a:pt x="14970" y="29288"/>
                  </a:cubicBezTo>
                  <a:cubicBezTo>
                    <a:pt x="14926" y="29173"/>
                    <a:pt x="14869" y="28999"/>
                    <a:pt x="14782" y="28797"/>
                  </a:cubicBezTo>
                  <a:cubicBezTo>
                    <a:pt x="14479" y="28132"/>
                    <a:pt x="14132" y="27540"/>
                    <a:pt x="13742" y="27049"/>
                  </a:cubicBezTo>
                  <a:cubicBezTo>
                    <a:pt x="13742" y="27049"/>
                    <a:pt x="13727" y="27034"/>
                    <a:pt x="13727" y="27034"/>
                  </a:cubicBezTo>
                  <a:cubicBezTo>
                    <a:pt x="13337" y="26572"/>
                    <a:pt x="12716" y="25936"/>
                    <a:pt x="11921" y="25575"/>
                  </a:cubicBezTo>
                  <a:cubicBezTo>
                    <a:pt x="11473" y="25329"/>
                    <a:pt x="11069" y="25271"/>
                    <a:pt x="10881" y="25228"/>
                  </a:cubicBezTo>
                  <a:cubicBezTo>
                    <a:pt x="10837" y="25228"/>
                    <a:pt x="10794" y="25214"/>
                    <a:pt x="10751" y="25214"/>
                  </a:cubicBezTo>
                  <a:cubicBezTo>
                    <a:pt x="10621" y="25199"/>
                    <a:pt x="10505" y="25199"/>
                    <a:pt x="10390" y="25199"/>
                  </a:cubicBezTo>
                  <a:cubicBezTo>
                    <a:pt x="9335" y="25199"/>
                    <a:pt x="8410" y="25806"/>
                    <a:pt x="8034" y="26760"/>
                  </a:cubicBezTo>
                  <a:cubicBezTo>
                    <a:pt x="7485" y="28132"/>
                    <a:pt x="8338" y="29201"/>
                    <a:pt x="8612" y="29548"/>
                  </a:cubicBezTo>
                  <a:lnTo>
                    <a:pt x="8685" y="29635"/>
                  </a:lnTo>
                  <a:lnTo>
                    <a:pt x="8468" y="29635"/>
                  </a:lnTo>
                  <a:cubicBezTo>
                    <a:pt x="8352" y="29635"/>
                    <a:pt x="8251" y="29649"/>
                    <a:pt x="8136" y="29664"/>
                  </a:cubicBezTo>
                  <a:cubicBezTo>
                    <a:pt x="8136" y="29664"/>
                    <a:pt x="8049" y="29678"/>
                    <a:pt x="7876" y="29707"/>
                  </a:cubicBezTo>
                  <a:cubicBezTo>
                    <a:pt x="7485" y="29751"/>
                    <a:pt x="7124" y="29866"/>
                    <a:pt x="6705" y="29996"/>
                  </a:cubicBezTo>
                  <a:cubicBezTo>
                    <a:pt x="6691" y="30011"/>
                    <a:pt x="6662" y="30025"/>
                    <a:pt x="6633" y="30025"/>
                  </a:cubicBezTo>
                  <a:cubicBezTo>
                    <a:pt x="5535" y="30430"/>
                    <a:pt x="4466" y="31224"/>
                    <a:pt x="3685" y="32236"/>
                  </a:cubicBezTo>
                  <a:cubicBezTo>
                    <a:pt x="3469" y="32496"/>
                    <a:pt x="3324" y="32727"/>
                    <a:pt x="3223" y="32915"/>
                  </a:cubicBezTo>
                  <a:cubicBezTo>
                    <a:pt x="3223" y="32915"/>
                    <a:pt x="3122" y="33059"/>
                    <a:pt x="3107" y="33088"/>
                  </a:cubicBezTo>
                  <a:cubicBezTo>
                    <a:pt x="2977" y="33319"/>
                    <a:pt x="2862" y="33551"/>
                    <a:pt x="2790" y="33710"/>
                  </a:cubicBezTo>
                  <a:cubicBezTo>
                    <a:pt x="2775" y="33753"/>
                    <a:pt x="2746" y="33796"/>
                    <a:pt x="2732" y="33840"/>
                  </a:cubicBezTo>
                  <a:cubicBezTo>
                    <a:pt x="2688" y="33941"/>
                    <a:pt x="2645" y="34042"/>
                    <a:pt x="2602" y="34143"/>
                  </a:cubicBezTo>
                  <a:cubicBezTo>
                    <a:pt x="2587" y="34201"/>
                    <a:pt x="2573" y="34244"/>
                    <a:pt x="2558" y="34302"/>
                  </a:cubicBezTo>
                  <a:cubicBezTo>
                    <a:pt x="2501" y="34461"/>
                    <a:pt x="2428" y="34649"/>
                    <a:pt x="2371" y="34865"/>
                  </a:cubicBezTo>
                  <a:cubicBezTo>
                    <a:pt x="2356" y="34909"/>
                    <a:pt x="2356" y="34952"/>
                    <a:pt x="2342" y="34995"/>
                  </a:cubicBezTo>
                  <a:lnTo>
                    <a:pt x="2298" y="35154"/>
                  </a:lnTo>
                  <a:cubicBezTo>
                    <a:pt x="2269" y="35328"/>
                    <a:pt x="2226" y="35501"/>
                    <a:pt x="2197" y="35646"/>
                  </a:cubicBezTo>
                  <a:cubicBezTo>
                    <a:pt x="2197" y="35703"/>
                    <a:pt x="2183" y="35761"/>
                    <a:pt x="2183" y="35805"/>
                  </a:cubicBezTo>
                  <a:cubicBezTo>
                    <a:pt x="2183" y="35805"/>
                    <a:pt x="2139" y="36296"/>
                    <a:pt x="2125" y="36310"/>
                  </a:cubicBezTo>
                  <a:cubicBezTo>
                    <a:pt x="2053" y="37018"/>
                    <a:pt x="2038" y="37755"/>
                    <a:pt x="2096" y="38506"/>
                  </a:cubicBezTo>
                  <a:cubicBezTo>
                    <a:pt x="1793" y="38752"/>
                    <a:pt x="1561" y="39012"/>
                    <a:pt x="1374" y="39258"/>
                  </a:cubicBezTo>
                  <a:cubicBezTo>
                    <a:pt x="1" y="40284"/>
                    <a:pt x="174" y="41786"/>
                    <a:pt x="637" y="42552"/>
                  </a:cubicBezTo>
                  <a:cubicBezTo>
                    <a:pt x="666" y="42567"/>
                    <a:pt x="680" y="42595"/>
                    <a:pt x="695" y="42624"/>
                  </a:cubicBezTo>
                  <a:cubicBezTo>
                    <a:pt x="796" y="43173"/>
                    <a:pt x="998" y="43737"/>
                    <a:pt x="1287" y="44315"/>
                  </a:cubicBezTo>
                  <a:lnTo>
                    <a:pt x="1287" y="44344"/>
                  </a:lnTo>
                  <a:cubicBezTo>
                    <a:pt x="1359" y="44474"/>
                    <a:pt x="1431" y="44604"/>
                    <a:pt x="1504" y="44734"/>
                  </a:cubicBezTo>
                  <a:cubicBezTo>
                    <a:pt x="1504" y="44734"/>
                    <a:pt x="1518" y="44748"/>
                    <a:pt x="1518" y="44763"/>
                  </a:cubicBezTo>
                  <a:cubicBezTo>
                    <a:pt x="1590" y="44878"/>
                    <a:pt x="1648" y="44994"/>
                    <a:pt x="1720" y="45124"/>
                  </a:cubicBezTo>
                  <a:lnTo>
                    <a:pt x="1735" y="45138"/>
                  </a:lnTo>
                  <a:cubicBezTo>
                    <a:pt x="1807" y="45254"/>
                    <a:pt x="1879" y="45370"/>
                    <a:pt x="1937" y="45456"/>
                  </a:cubicBezTo>
                  <a:cubicBezTo>
                    <a:pt x="1952" y="45471"/>
                    <a:pt x="1952" y="45485"/>
                    <a:pt x="1966" y="45485"/>
                  </a:cubicBezTo>
                  <a:cubicBezTo>
                    <a:pt x="2038" y="45601"/>
                    <a:pt x="2110" y="45702"/>
                    <a:pt x="2168" y="45803"/>
                  </a:cubicBezTo>
                  <a:cubicBezTo>
                    <a:pt x="2269" y="45933"/>
                    <a:pt x="2371" y="46063"/>
                    <a:pt x="2472" y="46193"/>
                  </a:cubicBezTo>
                  <a:cubicBezTo>
                    <a:pt x="2616" y="46410"/>
                    <a:pt x="2790" y="46598"/>
                    <a:pt x="2992" y="46771"/>
                  </a:cubicBezTo>
                  <a:cubicBezTo>
                    <a:pt x="3931" y="47696"/>
                    <a:pt x="5058" y="48418"/>
                    <a:pt x="5983" y="49011"/>
                  </a:cubicBezTo>
                  <a:cubicBezTo>
                    <a:pt x="6098" y="49083"/>
                    <a:pt x="6214" y="49155"/>
                    <a:pt x="6344" y="49242"/>
                  </a:cubicBezTo>
                  <a:cubicBezTo>
                    <a:pt x="6344" y="49242"/>
                    <a:pt x="6517" y="49343"/>
                    <a:pt x="6561" y="49372"/>
                  </a:cubicBezTo>
                  <a:cubicBezTo>
                    <a:pt x="6647" y="49415"/>
                    <a:pt x="6734" y="49473"/>
                    <a:pt x="6821" y="49516"/>
                  </a:cubicBezTo>
                  <a:lnTo>
                    <a:pt x="6936" y="49589"/>
                  </a:lnTo>
                  <a:cubicBezTo>
                    <a:pt x="7009" y="49632"/>
                    <a:pt x="7081" y="49661"/>
                    <a:pt x="7153" y="49704"/>
                  </a:cubicBezTo>
                  <a:cubicBezTo>
                    <a:pt x="7254" y="49762"/>
                    <a:pt x="7355" y="49820"/>
                    <a:pt x="7456" y="49863"/>
                  </a:cubicBezTo>
                  <a:cubicBezTo>
                    <a:pt x="7456" y="49863"/>
                    <a:pt x="7615" y="49950"/>
                    <a:pt x="7673" y="49979"/>
                  </a:cubicBezTo>
                  <a:cubicBezTo>
                    <a:pt x="8251" y="50340"/>
                    <a:pt x="9147" y="50831"/>
                    <a:pt x="10101" y="51236"/>
                  </a:cubicBezTo>
                  <a:cubicBezTo>
                    <a:pt x="10144" y="51250"/>
                    <a:pt x="10187" y="51279"/>
                    <a:pt x="10245" y="51294"/>
                  </a:cubicBezTo>
                  <a:cubicBezTo>
                    <a:pt x="10390" y="51351"/>
                    <a:pt x="10549" y="51409"/>
                    <a:pt x="10707" y="51453"/>
                  </a:cubicBezTo>
                  <a:cubicBezTo>
                    <a:pt x="11256" y="51655"/>
                    <a:pt x="11806" y="51857"/>
                    <a:pt x="12369" y="51973"/>
                  </a:cubicBezTo>
                  <a:lnTo>
                    <a:pt x="13193" y="52189"/>
                  </a:lnTo>
                  <a:cubicBezTo>
                    <a:pt x="13294" y="52218"/>
                    <a:pt x="13409" y="52233"/>
                    <a:pt x="13525" y="52247"/>
                  </a:cubicBezTo>
                  <a:lnTo>
                    <a:pt x="14363" y="52334"/>
                  </a:lnTo>
                  <a:cubicBezTo>
                    <a:pt x="14609" y="52363"/>
                    <a:pt x="14854" y="52377"/>
                    <a:pt x="15071" y="52392"/>
                  </a:cubicBezTo>
                  <a:cubicBezTo>
                    <a:pt x="15591" y="54834"/>
                    <a:pt x="16545" y="59081"/>
                    <a:pt x="17845" y="63315"/>
                  </a:cubicBezTo>
                  <a:cubicBezTo>
                    <a:pt x="19969" y="70193"/>
                    <a:pt x="22165" y="74426"/>
                    <a:pt x="24564" y="76232"/>
                  </a:cubicBezTo>
                  <a:cubicBezTo>
                    <a:pt x="24679" y="76304"/>
                    <a:pt x="24780" y="76391"/>
                    <a:pt x="24882" y="76449"/>
                  </a:cubicBezTo>
                  <a:cubicBezTo>
                    <a:pt x="24882" y="76449"/>
                    <a:pt x="24954" y="76492"/>
                    <a:pt x="24968" y="76507"/>
                  </a:cubicBezTo>
                  <a:cubicBezTo>
                    <a:pt x="25041" y="76550"/>
                    <a:pt x="25098" y="76593"/>
                    <a:pt x="25171" y="76637"/>
                  </a:cubicBezTo>
                  <a:cubicBezTo>
                    <a:pt x="25171" y="76637"/>
                    <a:pt x="25214" y="76651"/>
                    <a:pt x="25228" y="76666"/>
                  </a:cubicBezTo>
                  <a:cubicBezTo>
                    <a:pt x="25257" y="76680"/>
                    <a:pt x="25387" y="76752"/>
                    <a:pt x="25402" y="76767"/>
                  </a:cubicBezTo>
                  <a:cubicBezTo>
                    <a:pt x="25474" y="76796"/>
                    <a:pt x="25546" y="76839"/>
                    <a:pt x="25618" y="76868"/>
                  </a:cubicBezTo>
                  <a:cubicBezTo>
                    <a:pt x="25633" y="76882"/>
                    <a:pt x="25633" y="76882"/>
                    <a:pt x="25633" y="76882"/>
                  </a:cubicBezTo>
                  <a:cubicBezTo>
                    <a:pt x="25777" y="76940"/>
                    <a:pt x="25907" y="76998"/>
                    <a:pt x="26037" y="77041"/>
                  </a:cubicBezTo>
                  <a:cubicBezTo>
                    <a:pt x="26052" y="77056"/>
                    <a:pt x="26066" y="77056"/>
                    <a:pt x="26095" y="77070"/>
                  </a:cubicBezTo>
                  <a:cubicBezTo>
                    <a:pt x="26182" y="77099"/>
                    <a:pt x="26283" y="77128"/>
                    <a:pt x="26384" y="77157"/>
                  </a:cubicBezTo>
                  <a:cubicBezTo>
                    <a:pt x="26442" y="77171"/>
                    <a:pt x="26485" y="77186"/>
                    <a:pt x="26543" y="77215"/>
                  </a:cubicBezTo>
                  <a:cubicBezTo>
                    <a:pt x="26615" y="77229"/>
                    <a:pt x="26673" y="77244"/>
                    <a:pt x="26731" y="77244"/>
                  </a:cubicBezTo>
                  <a:cubicBezTo>
                    <a:pt x="26832" y="77272"/>
                    <a:pt x="26948" y="77287"/>
                    <a:pt x="27049" y="77316"/>
                  </a:cubicBezTo>
                  <a:lnTo>
                    <a:pt x="27092" y="77316"/>
                  </a:lnTo>
                  <a:cubicBezTo>
                    <a:pt x="27323" y="77345"/>
                    <a:pt x="27526" y="77359"/>
                    <a:pt x="27728" y="77359"/>
                  </a:cubicBezTo>
                  <a:lnTo>
                    <a:pt x="27786" y="77359"/>
                  </a:lnTo>
                  <a:cubicBezTo>
                    <a:pt x="30545" y="77316"/>
                    <a:pt x="33016" y="75235"/>
                    <a:pt x="35357" y="70944"/>
                  </a:cubicBezTo>
                  <a:cubicBezTo>
                    <a:pt x="36296" y="76015"/>
                    <a:pt x="38059" y="80639"/>
                    <a:pt x="42263" y="81954"/>
                  </a:cubicBezTo>
                  <a:cubicBezTo>
                    <a:pt x="43809" y="82445"/>
                    <a:pt x="45558" y="82676"/>
                    <a:pt x="47609" y="82676"/>
                  </a:cubicBezTo>
                  <a:cubicBezTo>
                    <a:pt x="49300" y="82676"/>
                    <a:pt x="50976" y="82517"/>
                    <a:pt x="52551" y="82358"/>
                  </a:cubicBezTo>
                  <a:cubicBezTo>
                    <a:pt x="53923" y="82214"/>
                    <a:pt x="55180" y="81997"/>
                    <a:pt x="56307" y="81708"/>
                  </a:cubicBezTo>
                  <a:cubicBezTo>
                    <a:pt x="56885" y="81867"/>
                    <a:pt x="57406" y="81939"/>
                    <a:pt x="57868" y="81997"/>
                  </a:cubicBezTo>
                  <a:lnTo>
                    <a:pt x="57897" y="81997"/>
                  </a:lnTo>
                  <a:cubicBezTo>
                    <a:pt x="58345" y="82055"/>
                    <a:pt x="58547" y="82069"/>
                    <a:pt x="58735" y="82069"/>
                  </a:cubicBezTo>
                  <a:cubicBezTo>
                    <a:pt x="59226" y="82069"/>
                    <a:pt x="59688" y="81925"/>
                    <a:pt x="60079" y="81679"/>
                  </a:cubicBezTo>
                  <a:cubicBezTo>
                    <a:pt x="60526" y="81607"/>
                    <a:pt x="60989" y="81520"/>
                    <a:pt x="61437" y="81419"/>
                  </a:cubicBezTo>
                  <a:cubicBezTo>
                    <a:pt x="62607" y="82344"/>
                    <a:pt x="64037" y="82821"/>
                    <a:pt x="65641" y="82821"/>
                  </a:cubicBezTo>
                  <a:cubicBezTo>
                    <a:pt x="71247" y="82821"/>
                    <a:pt x="77446" y="76940"/>
                    <a:pt x="78125" y="76275"/>
                  </a:cubicBezTo>
                  <a:lnTo>
                    <a:pt x="78573" y="75842"/>
                  </a:lnTo>
                  <a:cubicBezTo>
                    <a:pt x="78833" y="75582"/>
                    <a:pt x="79107" y="75307"/>
                    <a:pt x="79382" y="75033"/>
                  </a:cubicBezTo>
                  <a:cubicBezTo>
                    <a:pt x="79382" y="75033"/>
                    <a:pt x="79440" y="74975"/>
                    <a:pt x="79440" y="74975"/>
                  </a:cubicBezTo>
                  <a:cubicBezTo>
                    <a:pt x="79743" y="74657"/>
                    <a:pt x="80018" y="74354"/>
                    <a:pt x="80278" y="74065"/>
                  </a:cubicBezTo>
                  <a:cubicBezTo>
                    <a:pt x="80292" y="74050"/>
                    <a:pt x="80336" y="74007"/>
                    <a:pt x="80336" y="73993"/>
                  </a:cubicBezTo>
                  <a:cubicBezTo>
                    <a:pt x="80437" y="73891"/>
                    <a:pt x="80523" y="73790"/>
                    <a:pt x="80610" y="73675"/>
                  </a:cubicBezTo>
                  <a:lnTo>
                    <a:pt x="80624" y="73660"/>
                  </a:lnTo>
                  <a:cubicBezTo>
                    <a:pt x="80726" y="73545"/>
                    <a:pt x="80812" y="73429"/>
                    <a:pt x="80913" y="73313"/>
                  </a:cubicBezTo>
                  <a:cubicBezTo>
                    <a:pt x="82532" y="71348"/>
                    <a:pt x="83456" y="69485"/>
                    <a:pt x="83717" y="67635"/>
                  </a:cubicBezTo>
                  <a:cubicBezTo>
                    <a:pt x="83731" y="67635"/>
                    <a:pt x="83731" y="67621"/>
                    <a:pt x="83731" y="67621"/>
                  </a:cubicBezTo>
                  <a:cubicBezTo>
                    <a:pt x="83745" y="67462"/>
                    <a:pt x="83774" y="67288"/>
                    <a:pt x="83789" y="67129"/>
                  </a:cubicBezTo>
                  <a:cubicBezTo>
                    <a:pt x="83789" y="67115"/>
                    <a:pt x="83789" y="67101"/>
                    <a:pt x="83789" y="67086"/>
                  </a:cubicBezTo>
                  <a:cubicBezTo>
                    <a:pt x="83904" y="65482"/>
                    <a:pt x="83543" y="63936"/>
                    <a:pt x="82691" y="62477"/>
                  </a:cubicBezTo>
                  <a:cubicBezTo>
                    <a:pt x="82156" y="61581"/>
                    <a:pt x="81708" y="60628"/>
                    <a:pt x="81231" y="59616"/>
                  </a:cubicBezTo>
                  <a:cubicBezTo>
                    <a:pt x="80668" y="58431"/>
                    <a:pt x="80090" y="57203"/>
                    <a:pt x="79353" y="56004"/>
                  </a:cubicBezTo>
                  <a:cubicBezTo>
                    <a:pt x="78269" y="54241"/>
                    <a:pt x="77056" y="52580"/>
                    <a:pt x="75885" y="50990"/>
                  </a:cubicBezTo>
                  <a:cubicBezTo>
                    <a:pt x="75625" y="50629"/>
                    <a:pt x="75365" y="50282"/>
                    <a:pt x="75105" y="49921"/>
                  </a:cubicBezTo>
                  <a:cubicBezTo>
                    <a:pt x="75062" y="49863"/>
                    <a:pt x="75018" y="49805"/>
                    <a:pt x="74990" y="49762"/>
                  </a:cubicBezTo>
                  <a:cubicBezTo>
                    <a:pt x="75033" y="49661"/>
                    <a:pt x="75091" y="49560"/>
                    <a:pt x="75148" y="49459"/>
                  </a:cubicBezTo>
                  <a:cubicBezTo>
                    <a:pt x="75524" y="48794"/>
                    <a:pt x="75553" y="47985"/>
                    <a:pt x="75235" y="47277"/>
                  </a:cubicBezTo>
                  <a:cubicBezTo>
                    <a:pt x="75235" y="47262"/>
                    <a:pt x="75206" y="47219"/>
                    <a:pt x="75206" y="47205"/>
                  </a:cubicBezTo>
                  <a:cubicBezTo>
                    <a:pt x="75018" y="46815"/>
                    <a:pt x="73386" y="43506"/>
                    <a:pt x="71045" y="40255"/>
                  </a:cubicBezTo>
                  <a:cubicBezTo>
                    <a:pt x="67606" y="35487"/>
                    <a:pt x="64225" y="33074"/>
                    <a:pt x="60989" y="33074"/>
                  </a:cubicBezTo>
                  <a:cubicBezTo>
                    <a:pt x="60685" y="33074"/>
                    <a:pt x="60382" y="33103"/>
                    <a:pt x="60079" y="33146"/>
                  </a:cubicBezTo>
                  <a:cubicBezTo>
                    <a:pt x="60006" y="33132"/>
                    <a:pt x="59934" y="33117"/>
                    <a:pt x="59862" y="33088"/>
                  </a:cubicBezTo>
                  <a:cubicBezTo>
                    <a:pt x="59862" y="33088"/>
                    <a:pt x="59804" y="33088"/>
                    <a:pt x="59775" y="33074"/>
                  </a:cubicBezTo>
                  <a:cubicBezTo>
                    <a:pt x="59732" y="33074"/>
                    <a:pt x="59703" y="33059"/>
                    <a:pt x="59674" y="33059"/>
                  </a:cubicBezTo>
                  <a:cubicBezTo>
                    <a:pt x="59573" y="33045"/>
                    <a:pt x="59457" y="33030"/>
                    <a:pt x="59356" y="33002"/>
                  </a:cubicBezTo>
                  <a:cubicBezTo>
                    <a:pt x="59342" y="33002"/>
                    <a:pt x="59240" y="32987"/>
                    <a:pt x="59240" y="32987"/>
                  </a:cubicBezTo>
                  <a:lnTo>
                    <a:pt x="59183" y="32987"/>
                  </a:lnTo>
                  <a:cubicBezTo>
                    <a:pt x="59082" y="32973"/>
                    <a:pt x="58966" y="32958"/>
                    <a:pt x="58850" y="32944"/>
                  </a:cubicBezTo>
                  <a:cubicBezTo>
                    <a:pt x="58836" y="32944"/>
                    <a:pt x="58706" y="32929"/>
                    <a:pt x="58706" y="32929"/>
                  </a:cubicBezTo>
                  <a:lnTo>
                    <a:pt x="58691" y="32915"/>
                  </a:lnTo>
                  <a:cubicBezTo>
                    <a:pt x="58272" y="32871"/>
                    <a:pt x="57853" y="32843"/>
                    <a:pt x="57449" y="32828"/>
                  </a:cubicBezTo>
                  <a:cubicBezTo>
                    <a:pt x="57406" y="32684"/>
                    <a:pt x="57348" y="32539"/>
                    <a:pt x="57275" y="32395"/>
                  </a:cubicBezTo>
                  <a:cubicBezTo>
                    <a:pt x="57203" y="32207"/>
                    <a:pt x="57131" y="32005"/>
                    <a:pt x="57015" y="31802"/>
                  </a:cubicBezTo>
                  <a:cubicBezTo>
                    <a:pt x="57059" y="31138"/>
                    <a:pt x="57117" y="30473"/>
                    <a:pt x="57160" y="29808"/>
                  </a:cubicBezTo>
                  <a:cubicBezTo>
                    <a:pt x="57174" y="29794"/>
                    <a:pt x="57218" y="29071"/>
                    <a:pt x="57232" y="28913"/>
                  </a:cubicBezTo>
                  <a:cubicBezTo>
                    <a:pt x="57247" y="28696"/>
                    <a:pt x="57261" y="28494"/>
                    <a:pt x="57261" y="28291"/>
                  </a:cubicBezTo>
                  <a:cubicBezTo>
                    <a:pt x="57348" y="28262"/>
                    <a:pt x="57434" y="28233"/>
                    <a:pt x="57507" y="28205"/>
                  </a:cubicBezTo>
                  <a:cubicBezTo>
                    <a:pt x="57550" y="28190"/>
                    <a:pt x="57593" y="28176"/>
                    <a:pt x="57637" y="28161"/>
                  </a:cubicBezTo>
                  <a:cubicBezTo>
                    <a:pt x="57723" y="28132"/>
                    <a:pt x="57810" y="28103"/>
                    <a:pt x="57897" y="28060"/>
                  </a:cubicBezTo>
                  <a:lnTo>
                    <a:pt x="57998" y="28017"/>
                  </a:lnTo>
                  <a:cubicBezTo>
                    <a:pt x="58374" y="27843"/>
                    <a:pt x="58749" y="27612"/>
                    <a:pt x="59125" y="27352"/>
                  </a:cubicBezTo>
                  <a:lnTo>
                    <a:pt x="59168" y="27323"/>
                  </a:lnTo>
                  <a:cubicBezTo>
                    <a:pt x="59255" y="27251"/>
                    <a:pt x="59327" y="27193"/>
                    <a:pt x="59414" y="27135"/>
                  </a:cubicBezTo>
                  <a:cubicBezTo>
                    <a:pt x="59414" y="27121"/>
                    <a:pt x="59428" y="27121"/>
                    <a:pt x="59428" y="27121"/>
                  </a:cubicBezTo>
                  <a:cubicBezTo>
                    <a:pt x="61610" y="25344"/>
                    <a:pt x="63301" y="21905"/>
                    <a:pt x="62318" y="18712"/>
                  </a:cubicBezTo>
                  <a:cubicBezTo>
                    <a:pt x="62231" y="18423"/>
                    <a:pt x="62116" y="18134"/>
                    <a:pt x="62000" y="17874"/>
                  </a:cubicBezTo>
                  <a:cubicBezTo>
                    <a:pt x="62246" y="16790"/>
                    <a:pt x="62665" y="14998"/>
                    <a:pt x="62910" y="14016"/>
                  </a:cubicBezTo>
                  <a:cubicBezTo>
                    <a:pt x="62925" y="13973"/>
                    <a:pt x="62925" y="13929"/>
                    <a:pt x="62954" y="13857"/>
                  </a:cubicBezTo>
                  <a:lnTo>
                    <a:pt x="62983" y="13727"/>
                  </a:lnTo>
                  <a:cubicBezTo>
                    <a:pt x="63026" y="13597"/>
                    <a:pt x="63055" y="13467"/>
                    <a:pt x="63098" y="13308"/>
                  </a:cubicBezTo>
                  <a:cubicBezTo>
                    <a:pt x="63633" y="11502"/>
                    <a:pt x="64529" y="8482"/>
                    <a:pt x="63142" y="5433"/>
                  </a:cubicBezTo>
                  <a:cubicBezTo>
                    <a:pt x="61263" y="1330"/>
                    <a:pt x="55571" y="1012"/>
                    <a:pt x="53866" y="1012"/>
                  </a:cubicBezTo>
                  <a:cubicBezTo>
                    <a:pt x="53678" y="1012"/>
                    <a:pt x="53504" y="1012"/>
                    <a:pt x="53345" y="1026"/>
                  </a:cubicBezTo>
                  <a:lnTo>
                    <a:pt x="53129" y="1026"/>
                  </a:lnTo>
                  <a:cubicBezTo>
                    <a:pt x="51597" y="1026"/>
                    <a:pt x="47898" y="651"/>
                    <a:pt x="45211" y="376"/>
                  </a:cubicBezTo>
                  <a:cubicBezTo>
                    <a:pt x="43867" y="232"/>
                    <a:pt x="42726" y="116"/>
                    <a:pt x="41902" y="44"/>
                  </a:cubicBezTo>
                  <a:cubicBezTo>
                    <a:pt x="41555" y="15"/>
                    <a:pt x="41209" y="1"/>
                    <a:pt x="40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7852066" y="3269493"/>
              <a:ext cx="1018802" cy="1466356"/>
            </a:xfrm>
            <a:custGeom>
              <a:avLst/>
              <a:gdLst/>
              <a:ahLst/>
              <a:cxnLst/>
              <a:rect l="l" t="t" r="r" b="b"/>
              <a:pathLst>
                <a:path w="30747" h="44254" extrusionOk="0">
                  <a:moveTo>
                    <a:pt x="16281" y="1"/>
                  </a:moveTo>
                  <a:cubicBezTo>
                    <a:pt x="15084" y="1"/>
                    <a:pt x="13889" y="20"/>
                    <a:pt x="12701" y="74"/>
                  </a:cubicBezTo>
                  <a:cubicBezTo>
                    <a:pt x="12050" y="103"/>
                    <a:pt x="11342" y="131"/>
                    <a:pt x="10606" y="175"/>
                  </a:cubicBezTo>
                  <a:cubicBezTo>
                    <a:pt x="8279" y="319"/>
                    <a:pt x="5650" y="637"/>
                    <a:pt x="3930" y="1750"/>
                  </a:cubicBezTo>
                  <a:cubicBezTo>
                    <a:pt x="1720" y="3166"/>
                    <a:pt x="0" y="16820"/>
                    <a:pt x="1980" y="21458"/>
                  </a:cubicBezTo>
                  <a:cubicBezTo>
                    <a:pt x="3974" y="26096"/>
                    <a:pt x="3439" y="41267"/>
                    <a:pt x="10201" y="43376"/>
                  </a:cubicBezTo>
                  <a:cubicBezTo>
                    <a:pt x="12194" y="44003"/>
                    <a:pt x="14004" y="44253"/>
                    <a:pt x="15617" y="44253"/>
                  </a:cubicBezTo>
                  <a:cubicBezTo>
                    <a:pt x="19474" y="44253"/>
                    <a:pt x="22199" y="42819"/>
                    <a:pt x="23595" y="41657"/>
                  </a:cubicBezTo>
                  <a:cubicBezTo>
                    <a:pt x="25574" y="40010"/>
                    <a:pt x="26774" y="27685"/>
                    <a:pt x="26774" y="25157"/>
                  </a:cubicBezTo>
                  <a:cubicBezTo>
                    <a:pt x="26774" y="22643"/>
                    <a:pt x="28883" y="13627"/>
                    <a:pt x="29808" y="10448"/>
                  </a:cubicBezTo>
                  <a:cubicBezTo>
                    <a:pt x="30747" y="7269"/>
                    <a:pt x="29952" y="1836"/>
                    <a:pt x="27424" y="782"/>
                  </a:cubicBezTo>
                  <a:cubicBezTo>
                    <a:pt x="25879" y="124"/>
                    <a:pt x="24137" y="62"/>
                    <a:pt x="22434" y="62"/>
                  </a:cubicBezTo>
                  <a:cubicBezTo>
                    <a:pt x="22040" y="62"/>
                    <a:pt x="21649" y="65"/>
                    <a:pt x="21262" y="65"/>
                  </a:cubicBezTo>
                  <a:cubicBezTo>
                    <a:pt x="21007" y="65"/>
                    <a:pt x="20753" y="64"/>
                    <a:pt x="20503" y="59"/>
                  </a:cubicBezTo>
                  <a:cubicBezTo>
                    <a:pt x="19098" y="28"/>
                    <a:pt x="17688" y="1"/>
                    <a:pt x="16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7888447" y="3271348"/>
              <a:ext cx="982420" cy="1433520"/>
            </a:xfrm>
            <a:custGeom>
              <a:avLst/>
              <a:gdLst/>
              <a:ahLst/>
              <a:cxnLst/>
              <a:rect l="l" t="t" r="r" b="b"/>
              <a:pathLst>
                <a:path w="29649" h="43263" extrusionOk="0">
                  <a:moveTo>
                    <a:pt x="21260" y="0"/>
                  </a:moveTo>
                  <a:cubicBezTo>
                    <a:pt x="20889" y="0"/>
                    <a:pt x="20521" y="3"/>
                    <a:pt x="20156" y="3"/>
                  </a:cubicBezTo>
                  <a:cubicBezTo>
                    <a:pt x="20474" y="596"/>
                    <a:pt x="20749" y="1304"/>
                    <a:pt x="21240" y="2517"/>
                  </a:cubicBezTo>
                  <a:cubicBezTo>
                    <a:pt x="22035" y="4497"/>
                    <a:pt x="22049" y="7777"/>
                    <a:pt x="21370" y="9799"/>
                  </a:cubicBezTo>
                  <a:cubicBezTo>
                    <a:pt x="20387" y="12733"/>
                    <a:pt x="18466" y="15998"/>
                    <a:pt x="15489" y="17313"/>
                  </a:cubicBezTo>
                  <a:cubicBezTo>
                    <a:pt x="13163" y="18339"/>
                    <a:pt x="11733" y="18989"/>
                    <a:pt x="9117" y="19018"/>
                  </a:cubicBezTo>
                  <a:cubicBezTo>
                    <a:pt x="9089" y="19018"/>
                    <a:pt x="9060" y="19018"/>
                    <a:pt x="9031" y="19018"/>
                  </a:cubicBezTo>
                  <a:cubicBezTo>
                    <a:pt x="6830" y="19018"/>
                    <a:pt x="4989" y="18470"/>
                    <a:pt x="3063" y="17457"/>
                  </a:cubicBezTo>
                  <a:cubicBezTo>
                    <a:pt x="1980" y="16879"/>
                    <a:pt x="925" y="16027"/>
                    <a:pt x="15" y="15015"/>
                  </a:cubicBezTo>
                  <a:lnTo>
                    <a:pt x="15" y="15015"/>
                  </a:lnTo>
                  <a:cubicBezTo>
                    <a:pt x="0" y="17587"/>
                    <a:pt x="260" y="19942"/>
                    <a:pt x="882" y="21402"/>
                  </a:cubicBezTo>
                  <a:cubicBezTo>
                    <a:pt x="1460" y="22731"/>
                    <a:pt x="1821" y="24956"/>
                    <a:pt x="2211" y="27485"/>
                  </a:cubicBezTo>
                  <a:cubicBezTo>
                    <a:pt x="4118" y="25101"/>
                    <a:pt x="7037" y="23569"/>
                    <a:pt x="10302" y="23569"/>
                  </a:cubicBezTo>
                  <a:cubicBezTo>
                    <a:pt x="15923" y="23569"/>
                    <a:pt x="20792" y="28308"/>
                    <a:pt x="20720" y="33987"/>
                  </a:cubicBezTo>
                  <a:cubicBezTo>
                    <a:pt x="20676" y="37151"/>
                    <a:pt x="20272" y="40243"/>
                    <a:pt x="19622" y="43263"/>
                  </a:cubicBezTo>
                  <a:cubicBezTo>
                    <a:pt x="20864" y="42771"/>
                    <a:pt x="21832" y="42150"/>
                    <a:pt x="22497" y="41601"/>
                  </a:cubicBezTo>
                  <a:cubicBezTo>
                    <a:pt x="24476" y="39954"/>
                    <a:pt x="25676" y="27629"/>
                    <a:pt x="25676" y="25101"/>
                  </a:cubicBezTo>
                  <a:cubicBezTo>
                    <a:pt x="25676" y="22587"/>
                    <a:pt x="27785" y="13571"/>
                    <a:pt x="28710" y="10392"/>
                  </a:cubicBezTo>
                  <a:cubicBezTo>
                    <a:pt x="29649" y="7213"/>
                    <a:pt x="28854" y="1780"/>
                    <a:pt x="26326" y="726"/>
                  </a:cubicBezTo>
                  <a:cubicBezTo>
                    <a:pt x="24755" y="59"/>
                    <a:pt x="22988" y="0"/>
                    <a:pt x="2126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8256597" y="3435626"/>
              <a:ext cx="61300" cy="406533"/>
            </a:xfrm>
            <a:custGeom>
              <a:avLst/>
              <a:gdLst/>
              <a:ahLst/>
              <a:cxnLst/>
              <a:rect l="l" t="t" r="r" b="b"/>
              <a:pathLst>
                <a:path w="1850" h="12269" extrusionOk="0">
                  <a:moveTo>
                    <a:pt x="1820" y="1"/>
                  </a:moveTo>
                  <a:cubicBezTo>
                    <a:pt x="1789" y="1"/>
                    <a:pt x="1660" y="561"/>
                    <a:pt x="1489" y="1388"/>
                  </a:cubicBezTo>
                  <a:cubicBezTo>
                    <a:pt x="1330" y="2241"/>
                    <a:pt x="1113" y="3368"/>
                    <a:pt x="896" y="4495"/>
                  </a:cubicBezTo>
                  <a:cubicBezTo>
                    <a:pt x="564" y="6763"/>
                    <a:pt x="232" y="9032"/>
                    <a:pt x="232" y="9032"/>
                  </a:cubicBezTo>
                  <a:cubicBezTo>
                    <a:pt x="232" y="9032"/>
                    <a:pt x="116" y="10491"/>
                    <a:pt x="0" y="12268"/>
                  </a:cubicBezTo>
                  <a:lnTo>
                    <a:pt x="347" y="12268"/>
                  </a:lnTo>
                  <a:cubicBezTo>
                    <a:pt x="520" y="10520"/>
                    <a:pt x="679" y="9075"/>
                    <a:pt x="679" y="9075"/>
                  </a:cubicBezTo>
                  <a:cubicBezTo>
                    <a:pt x="679" y="9075"/>
                    <a:pt x="939" y="6806"/>
                    <a:pt x="1214" y="4538"/>
                  </a:cubicBezTo>
                  <a:cubicBezTo>
                    <a:pt x="1387" y="3411"/>
                    <a:pt x="1546" y="2270"/>
                    <a:pt x="1662" y="1417"/>
                  </a:cubicBezTo>
                  <a:cubicBezTo>
                    <a:pt x="1778" y="579"/>
                    <a:pt x="1850" y="1"/>
                    <a:pt x="1821" y="1"/>
                  </a:cubicBezTo>
                  <a:cubicBezTo>
                    <a:pt x="1821" y="1"/>
                    <a:pt x="1820" y="1"/>
                    <a:pt x="1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6809840" y="3427806"/>
              <a:ext cx="1209858" cy="1160255"/>
            </a:xfrm>
            <a:custGeom>
              <a:avLst/>
              <a:gdLst/>
              <a:ahLst/>
              <a:cxnLst/>
              <a:rect l="l" t="t" r="r" b="b"/>
              <a:pathLst>
                <a:path w="36513" h="35016" extrusionOk="0">
                  <a:moveTo>
                    <a:pt x="2780" y="1"/>
                  </a:moveTo>
                  <a:cubicBezTo>
                    <a:pt x="2496" y="1"/>
                    <a:pt x="2225" y="50"/>
                    <a:pt x="1980" y="165"/>
                  </a:cubicBezTo>
                  <a:cubicBezTo>
                    <a:pt x="0" y="1075"/>
                    <a:pt x="1171" y="3257"/>
                    <a:pt x="2038" y="4485"/>
                  </a:cubicBezTo>
                  <a:cubicBezTo>
                    <a:pt x="2775" y="5525"/>
                    <a:pt x="4104" y="6378"/>
                    <a:pt x="5159" y="7057"/>
                  </a:cubicBezTo>
                  <a:cubicBezTo>
                    <a:pt x="8077" y="8906"/>
                    <a:pt x="11473" y="9846"/>
                    <a:pt x="14912" y="9932"/>
                  </a:cubicBezTo>
                  <a:cubicBezTo>
                    <a:pt x="14912" y="9932"/>
                    <a:pt x="19531" y="35016"/>
                    <a:pt x="25610" y="35016"/>
                  </a:cubicBezTo>
                  <a:cubicBezTo>
                    <a:pt x="25622" y="35016"/>
                    <a:pt x="25635" y="35015"/>
                    <a:pt x="25647" y="35015"/>
                  </a:cubicBezTo>
                  <a:cubicBezTo>
                    <a:pt x="31744" y="34914"/>
                    <a:pt x="36512" y="14845"/>
                    <a:pt x="36512" y="14845"/>
                  </a:cubicBezTo>
                  <a:lnTo>
                    <a:pt x="29317" y="12475"/>
                  </a:lnTo>
                  <a:lnTo>
                    <a:pt x="26442" y="25768"/>
                  </a:lnTo>
                  <a:cubicBezTo>
                    <a:pt x="26442" y="25768"/>
                    <a:pt x="20720" y="10944"/>
                    <a:pt x="20041" y="8820"/>
                  </a:cubicBezTo>
                  <a:cubicBezTo>
                    <a:pt x="19362" y="6696"/>
                    <a:pt x="18206" y="4471"/>
                    <a:pt x="16096" y="3300"/>
                  </a:cubicBezTo>
                  <a:cubicBezTo>
                    <a:pt x="15415" y="2914"/>
                    <a:pt x="12741" y="491"/>
                    <a:pt x="11321" y="491"/>
                  </a:cubicBezTo>
                  <a:cubicBezTo>
                    <a:pt x="10934" y="491"/>
                    <a:pt x="10641" y="671"/>
                    <a:pt x="10505" y="1118"/>
                  </a:cubicBezTo>
                  <a:cubicBezTo>
                    <a:pt x="10129" y="2361"/>
                    <a:pt x="11531" y="2910"/>
                    <a:pt x="12137" y="3719"/>
                  </a:cubicBezTo>
                  <a:cubicBezTo>
                    <a:pt x="12019" y="3791"/>
                    <a:pt x="11862" y="3824"/>
                    <a:pt x="11676" y="3824"/>
                  </a:cubicBezTo>
                  <a:cubicBezTo>
                    <a:pt x="10182" y="3824"/>
                    <a:pt x="6780" y="1729"/>
                    <a:pt x="5881" y="1176"/>
                  </a:cubicBezTo>
                  <a:cubicBezTo>
                    <a:pt x="5105" y="697"/>
                    <a:pt x="3850" y="1"/>
                    <a:pt x="2780" y="1"/>
                  </a:cubicBezTo>
                  <a:close/>
                </a:path>
              </a:pathLst>
            </a:custGeom>
            <a:solidFill>
              <a:srgbClr val="FAC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6839992" y="3494538"/>
              <a:ext cx="1179705" cy="1093521"/>
            </a:xfrm>
            <a:custGeom>
              <a:avLst/>
              <a:gdLst/>
              <a:ahLst/>
              <a:cxnLst/>
              <a:rect l="l" t="t" r="r" b="b"/>
              <a:pathLst>
                <a:path w="35603" h="33002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867"/>
                    <a:pt x="651" y="1806"/>
                    <a:pt x="1128" y="2471"/>
                  </a:cubicBezTo>
                  <a:cubicBezTo>
                    <a:pt x="1186" y="2558"/>
                    <a:pt x="1258" y="2630"/>
                    <a:pt x="1316" y="2717"/>
                  </a:cubicBezTo>
                  <a:cubicBezTo>
                    <a:pt x="2139" y="3497"/>
                    <a:pt x="3107" y="4306"/>
                    <a:pt x="4278" y="5057"/>
                  </a:cubicBezTo>
                  <a:cubicBezTo>
                    <a:pt x="6806" y="6661"/>
                    <a:pt x="9681" y="7571"/>
                    <a:pt x="12643" y="7832"/>
                  </a:cubicBezTo>
                  <a:cubicBezTo>
                    <a:pt x="12730" y="7846"/>
                    <a:pt x="12817" y="7846"/>
                    <a:pt x="12889" y="7860"/>
                  </a:cubicBezTo>
                  <a:cubicBezTo>
                    <a:pt x="13033" y="7875"/>
                    <a:pt x="13163" y="7875"/>
                    <a:pt x="13294" y="7889"/>
                  </a:cubicBezTo>
                  <a:cubicBezTo>
                    <a:pt x="13525" y="7904"/>
                    <a:pt x="13756" y="7904"/>
                    <a:pt x="14002" y="7918"/>
                  </a:cubicBezTo>
                  <a:cubicBezTo>
                    <a:pt x="14002" y="7918"/>
                    <a:pt x="14002" y="7933"/>
                    <a:pt x="14002" y="7933"/>
                  </a:cubicBezTo>
                  <a:cubicBezTo>
                    <a:pt x="14030" y="8048"/>
                    <a:pt x="14146" y="8655"/>
                    <a:pt x="14334" y="9609"/>
                  </a:cubicBezTo>
                  <a:cubicBezTo>
                    <a:pt x="14628" y="9526"/>
                    <a:pt x="14932" y="9481"/>
                    <a:pt x="15237" y="9481"/>
                  </a:cubicBezTo>
                  <a:cubicBezTo>
                    <a:pt x="16099" y="9481"/>
                    <a:pt x="16966" y="9838"/>
                    <a:pt x="17628" y="10692"/>
                  </a:cubicBezTo>
                  <a:cubicBezTo>
                    <a:pt x="19925" y="13654"/>
                    <a:pt x="20735" y="17570"/>
                    <a:pt x="21500" y="21168"/>
                  </a:cubicBezTo>
                  <a:cubicBezTo>
                    <a:pt x="22295" y="24881"/>
                    <a:pt x="22974" y="28565"/>
                    <a:pt x="22989" y="32351"/>
                  </a:cubicBezTo>
                  <a:cubicBezTo>
                    <a:pt x="22989" y="32351"/>
                    <a:pt x="22989" y="32351"/>
                    <a:pt x="22989" y="32365"/>
                  </a:cubicBezTo>
                  <a:cubicBezTo>
                    <a:pt x="23046" y="32409"/>
                    <a:pt x="23104" y="32438"/>
                    <a:pt x="23162" y="32481"/>
                  </a:cubicBezTo>
                  <a:cubicBezTo>
                    <a:pt x="23191" y="32495"/>
                    <a:pt x="23220" y="32510"/>
                    <a:pt x="23234" y="32524"/>
                  </a:cubicBezTo>
                  <a:cubicBezTo>
                    <a:pt x="23292" y="32568"/>
                    <a:pt x="23350" y="32597"/>
                    <a:pt x="23393" y="32626"/>
                  </a:cubicBezTo>
                  <a:cubicBezTo>
                    <a:pt x="23422" y="32640"/>
                    <a:pt x="23465" y="32654"/>
                    <a:pt x="23494" y="32683"/>
                  </a:cubicBezTo>
                  <a:cubicBezTo>
                    <a:pt x="23538" y="32698"/>
                    <a:pt x="23595" y="32727"/>
                    <a:pt x="23639" y="32756"/>
                  </a:cubicBezTo>
                  <a:cubicBezTo>
                    <a:pt x="23711" y="32784"/>
                    <a:pt x="23783" y="32828"/>
                    <a:pt x="23855" y="32842"/>
                  </a:cubicBezTo>
                  <a:cubicBezTo>
                    <a:pt x="23899" y="32857"/>
                    <a:pt x="23928" y="32871"/>
                    <a:pt x="23957" y="32886"/>
                  </a:cubicBezTo>
                  <a:cubicBezTo>
                    <a:pt x="24014" y="32900"/>
                    <a:pt x="24072" y="32915"/>
                    <a:pt x="24116" y="32929"/>
                  </a:cubicBezTo>
                  <a:cubicBezTo>
                    <a:pt x="24159" y="32943"/>
                    <a:pt x="24188" y="32943"/>
                    <a:pt x="24217" y="32958"/>
                  </a:cubicBezTo>
                  <a:cubicBezTo>
                    <a:pt x="24274" y="32958"/>
                    <a:pt x="24332" y="32972"/>
                    <a:pt x="24390" y="32987"/>
                  </a:cubicBezTo>
                  <a:lnTo>
                    <a:pt x="24477" y="32987"/>
                  </a:lnTo>
                  <a:cubicBezTo>
                    <a:pt x="24563" y="33001"/>
                    <a:pt x="24650" y="33001"/>
                    <a:pt x="24737" y="33001"/>
                  </a:cubicBezTo>
                  <a:cubicBezTo>
                    <a:pt x="30834" y="32900"/>
                    <a:pt x="35602" y="12831"/>
                    <a:pt x="35602" y="12831"/>
                  </a:cubicBezTo>
                  <a:lnTo>
                    <a:pt x="28407" y="10461"/>
                  </a:lnTo>
                  <a:lnTo>
                    <a:pt x="27583" y="14305"/>
                  </a:lnTo>
                  <a:cubicBezTo>
                    <a:pt x="27858" y="14189"/>
                    <a:pt x="28147" y="14117"/>
                    <a:pt x="28465" y="14102"/>
                  </a:cubicBezTo>
                  <a:cubicBezTo>
                    <a:pt x="28526" y="14098"/>
                    <a:pt x="28586" y="14097"/>
                    <a:pt x="28647" y="14097"/>
                  </a:cubicBezTo>
                  <a:cubicBezTo>
                    <a:pt x="30202" y="14097"/>
                    <a:pt x="31532" y="15333"/>
                    <a:pt x="31643" y="16891"/>
                  </a:cubicBezTo>
                  <a:cubicBezTo>
                    <a:pt x="31744" y="18495"/>
                    <a:pt x="31455" y="20041"/>
                    <a:pt x="30863" y="21514"/>
                  </a:cubicBezTo>
                  <a:cubicBezTo>
                    <a:pt x="30439" y="22574"/>
                    <a:pt x="29303" y="23127"/>
                    <a:pt x="28193" y="23127"/>
                  </a:cubicBezTo>
                  <a:cubicBezTo>
                    <a:pt x="27715" y="23127"/>
                    <a:pt x="27241" y="23024"/>
                    <a:pt x="26832" y="22815"/>
                  </a:cubicBezTo>
                  <a:cubicBezTo>
                    <a:pt x="26471" y="22627"/>
                    <a:pt x="26153" y="22367"/>
                    <a:pt x="25907" y="22049"/>
                  </a:cubicBezTo>
                  <a:lnTo>
                    <a:pt x="25532" y="23754"/>
                  </a:lnTo>
                  <a:cubicBezTo>
                    <a:pt x="25532" y="23754"/>
                    <a:pt x="19810" y="8930"/>
                    <a:pt x="19131" y="6806"/>
                  </a:cubicBezTo>
                  <a:cubicBezTo>
                    <a:pt x="19087" y="6661"/>
                    <a:pt x="19030" y="6517"/>
                    <a:pt x="18986" y="6387"/>
                  </a:cubicBezTo>
                  <a:cubicBezTo>
                    <a:pt x="18972" y="6329"/>
                    <a:pt x="18957" y="6285"/>
                    <a:pt x="18943" y="6242"/>
                  </a:cubicBezTo>
                  <a:cubicBezTo>
                    <a:pt x="18900" y="6141"/>
                    <a:pt x="18871" y="6040"/>
                    <a:pt x="18827" y="5953"/>
                  </a:cubicBezTo>
                  <a:cubicBezTo>
                    <a:pt x="18813" y="5895"/>
                    <a:pt x="18784" y="5852"/>
                    <a:pt x="18770" y="5794"/>
                  </a:cubicBezTo>
                  <a:cubicBezTo>
                    <a:pt x="18726" y="5708"/>
                    <a:pt x="18697" y="5606"/>
                    <a:pt x="18654" y="5505"/>
                  </a:cubicBezTo>
                  <a:cubicBezTo>
                    <a:pt x="18640" y="5462"/>
                    <a:pt x="18611" y="5419"/>
                    <a:pt x="18596" y="5361"/>
                  </a:cubicBezTo>
                  <a:cubicBezTo>
                    <a:pt x="18553" y="5274"/>
                    <a:pt x="18509" y="5173"/>
                    <a:pt x="18452" y="5072"/>
                  </a:cubicBezTo>
                  <a:cubicBezTo>
                    <a:pt x="18437" y="5028"/>
                    <a:pt x="18423" y="4985"/>
                    <a:pt x="18394" y="4942"/>
                  </a:cubicBezTo>
                  <a:cubicBezTo>
                    <a:pt x="18351" y="4841"/>
                    <a:pt x="18293" y="4725"/>
                    <a:pt x="18235" y="4624"/>
                  </a:cubicBezTo>
                  <a:cubicBezTo>
                    <a:pt x="18221" y="4595"/>
                    <a:pt x="18206" y="4552"/>
                    <a:pt x="18192" y="4523"/>
                  </a:cubicBezTo>
                  <a:cubicBezTo>
                    <a:pt x="18119" y="4407"/>
                    <a:pt x="18062" y="4277"/>
                    <a:pt x="17989" y="4162"/>
                  </a:cubicBezTo>
                  <a:cubicBezTo>
                    <a:pt x="17975" y="4147"/>
                    <a:pt x="17975" y="4133"/>
                    <a:pt x="17960" y="4118"/>
                  </a:cubicBezTo>
                  <a:cubicBezTo>
                    <a:pt x="17801" y="3829"/>
                    <a:pt x="17614" y="3555"/>
                    <a:pt x="17426" y="3295"/>
                  </a:cubicBezTo>
                  <a:cubicBezTo>
                    <a:pt x="16776" y="4263"/>
                    <a:pt x="15721" y="5014"/>
                    <a:pt x="14507" y="5274"/>
                  </a:cubicBezTo>
                  <a:cubicBezTo>
                    <a:pt x="13795" y="5423"/>
                    <a:pt x="13051" y="5494"/>
                    <a:pt x="12288" y="5494"/>
                  </a:cubicBezTo>
                  <a:cubicBezTo>
                    <a:pt x="7889" y="5494"/>
                    <a:pt x="2895" y="3141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7022394" y="3682970"/>
              <a:ext cx="361967" cy="78132"/>
            </a:xfrm>
            <a:custGeom>
              <a:avLst/>
              <a:gdLst/>
              <a:ahLst/>
              <a:cxnLst/>
              <a:rect l="l" t="t" r="r" b="b"/>
              <a:pathLst>
                <a:path w="10924" h="2358" extrusionOk="0">
                  <a:moveTo>
                    <a:pt x="46" y="0"/>
                  </a:moveTo>
                  <a:cubicBezTo>
                    <a:pt x="38" y="0"/>
                    <a:pt x="32" y="2"/>
                    <a:pt x="30" y="6"/>
                  </a:cubicBezTo>
                  <a:cubicBezTo>
                    <a:pt x="1" y="64"/>
                    <a:pt x="1200" y="830"/>
                    <a:pt x="2515" y="1379"/>
                  </a:cubicBezTo>
                  <a:cubicBezTo>
                    <a:pt x="3179" y="1624"/>
                    <a:pt x="3844" y="1899"/>
                    <a:pt x="4379" y="2000"/>
                  </a:cubicBezTo>
                  <a:cubicBezTo>
                    <a:pt x="4899" y="2130"/>
                    <a:pt x="5246" y="2217"/>
                    <a:pt x="5246" y="2217"/>
                  </a:cubicBezTo>
                  <a:cubicBezTo>
                    <a:pt x="5246" y="2217"/>
                    <a:pt x="5607" y="2246"/>
                    <a:pt x="6141" y="2303"/>
                  </a:cubicBezTo>
                  <a:cubicBezTo>
                    <a:pt x="6409" y="2347"/>
                    <a:pt x="6723" y="2358"/>
                    <a:pt x="7059" y="2358"/>
                  </a:cubicBezTo>
                  <a:cubicBezTo>
                    <a:pt x="7395" y="2358"/>
                    <a:pt x="7752" y="2347"/>
                    <a:pt x="8106" y="2347"/>
                  </a:cubicBezTo>
                  <a:cubicBezTo>
                    <a:pt x="9551" y="2260"/>
                    <a:pt x="10924" y="1856"/>
                    <a:pt x="10909" y="1798"/>
                  </a:cubicBezTo>
                  <a:cubicBezTo>
                    <a:pt x="10907" y="1785"/>
                    <a:pt x="10877" y="1780"/>
                    <a:pt x="10823" y="1780"/>
                  </a:cubicBezTo>
                  <a:cubicBezTo>
                    <a:pt x="10498" y="1780"/>
                    <a:pt x="9308" y="1971"/>
                    <a:pt x="8106" y="1971"/>
                  </a:cubicBezTo>
                  <a:cubicBezTo>
                    <a:pt x="7413" y="1913"/>
                    <a:pt x="6705" y="1913"/>
                    <a:pt x="6199" y="1812"/>
                  </a:cubicBezTo>
                  <a:cubicBezTo>
                    <a:pt x="5679" y="1725"/>
                    <a:pt x="5332" y="1682"/>
                    <a:pt x="5332" y="1682"/>
                  </a:cubicBezTo>
                  <a:cubicBezTo>
                    <a:pt x="5332" y="1682"/>
                    <a:pt x="5000" y="1610"/>
                    <a:pt x="4494" y="1509"/>
                  </a:cubicBezTo>
                  <a:cubicBezTo>
                    <a:pt x="3974" y="1437"/>
                    <a:pt x="3309" y="1205"/>
                    <a:pt x="2645" y="1032"/>
                  </a:cubicBezTo>
                  <a:cubicBezTo>
                    <a:pt x="1399" y="594"/>
                    <a:pt x="206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7468111" y="3712824"/>
              <a:ext cx="257128" cy="650705"/>
            </a:xfrm>
            <a:custGeom>
              <a:avLst/>
              <a:gdLst/>
              <a:ahLst/>
              <a:cxnLst/>
              <a:rect l="l" t="t" r="r" b="b"/>
              <a:pathLst>
                <a:path w="7760" h="19638" extrusionOk="0">
                  <a:moveTo>
                    <a:pt x="29" y="1"/>
                  </a:moveTo>
                  <a:cubicBezTo>
                    <a:pt x="0" y="15"/>
                    <a:pt x="130" y="651"/>
                    <a:pt x="362" y="1619"/>
                  </a:cubicBezTo>
                  <a:cubicBezTo>
                    <a:pt x="434" y="1865"/>
                    <a:pt x="477" y="2125"/>
                    <a:pt x="564" y="2399"/>
                  </a:cubicBezTo>
                  <a:cubicBezTo>
                    <a:pt x="651" y="2674"/>
                    <a:pt x="737" y="2948"/>
                    <a:pt x="824" y="3252"/>
                  </a:cubicBezTo>
                  <a:cubicBezTo>
                    <a:pt x="1012" y="3844"/>
                    <a:pt x="1200" y="4480"/>
                    <a:pt x="1445" y="5087"/>
                  </a:cubicBezTo>
                  <a:cubicBezTo>
                    <a:pt x="1662" y="5708"/>
                    <a:pt x="1879" y="6329"/>
                    <a:pt x="2110" y="6907"/>
                  </a:cubicBezTo>
                  <a:cubicBezTo>
                    <a:pt x="2341" y="7485"/>
                    <a:pt x="2558" y="8020"/>
                    <a:pt x="2746" y="8482"/>
                  </a:cubicBezTo>
                  <a:cubicBezTo>
                    <a:pt x="3121" y="9393"/>
                    <a:pt x="3381" y="9999"/>
                    <a:pt x="3381" y="9999"/>
                  </a:cubicBezTo>
                  <a:cubicBezTo>
                    <a:pt x="3381" y="9999"/>
                    <a:pt x="3641" y="10606"/>
                    <a:pt x="4060" y="11502"/>
                  </a:cubicBezTo>
                  <a:cubicBezTo>
                    <a:pt x="4465" y="12412"/>
                    <a:pt x="5014" y="13612"/>
                    <a:pt x="5549" y="14825"/>
                  </a:cubicBezTo>
                  <a:cubicBezTo>
                    <a:pt x="5823" y="15432"/>
                    <a:pt x="6054" y="16039"/>
                    <a:pt x="6300" y="16617"/>
                  </a:cubicBezTo>
                  <a:cubicBezTo>
                    <a:pt x="6546" y="17180"/>
                    <a:pt x="6762" y="17715"/>
                    <a:pt x="6936" y="18177"/>
                  </a:cubicBezTo>
                  <a:cubicBezTo>
                    <a:pt x="7124" y="18640"/>
                    <a:pt x="7297" y="19030"/>
                    <a:pt x="7456" y="19276"/>
                  </a:cubicBezTo>
                  <a:cubicBezTo>
                    <a:pt x="7593" y="19509"/>
                    <a:pt x="7717" y="19638"/>
                    <a:pt x="7742" y="19638"/>
                  </a:cubicBezTo>
                  <a:cubicBezTo>
                    <a:pt x="7743" y="19638"/>
                    <a:pt x="7744" y="19637"/>
                    <a:pt x="7745" y="19637"/>
                  </a:cubicBezTo>
                  <a:cubicBezTo>
                    <a:pt x="7759" y="19622"/>
                    <a:pt x="7673" y="19492"/>
                    <a:pt x="7543" y="19232"/>
                  </a:cubicBezTo>
                  <a:cubicBezTo>
                    <a:pt x="7427" y="18972"/>
                    <a:pt x="7283" y="18582"/>
                    <a:pt x="7138" y="18105"/>
                  </a:cubicBezTo>
                  <a:cubicBezTo>
                    <a:pt x="6994" y="17643"/>
                    <a:pt x="6806" y="17079"/>
                    <a:pt x="6589" y="16501"/>
                  </a:cubicBezTo>
                  <a:cubicBezTo>
                    <a:pt x="6372" y="15923"/>
                    <a:pt x="6156" y="15288"/>
                    <a:pt x="5895" y="14681"/>
                  </a:cubicBezTo>
                  <a:cubicBezTo>
                    <a:pt x="5404" y="13453"/>
                    <a:pt x="4898" y="12225"/>
                    <a:pt x="4508" y="11314"/>
                  </a:cubicBezTo>
                  <a:cubicBezTo>
                    <a:pt x="4133" y="10390"/>
                    <a:pt x="3873" y="9783"/>
                    <a:pt x="3873" y="9783"/>
                  </a:cubicBezTo>
                  <a:cubicBezTo>
                    <a:pt x="3873" y="9783"/>
                    <a:pt x="3598" y="9190"/>
                    <a:pt x="3208" y="8280"/>
                  </a:cubicBezTo>
                  <a:cubicBezTo>
                    <a:pt x="3006" y="7832"/>
                    <a:pt x="2775" y="7312"/>
                    <a:pt x="2529" y="6734"/>
                  </a:cubicBezTo>
                  <a:cubicBezTo>
                    <a:pt x="2283" y="6171"/>
                    <a:pt x="2052" y="5564"/>
                    <a:pt x="1792" y="4957"/>
                  </a:cubicBezTo>
                  <a:cubicBezTo>
                    <a:pt x="1532" y="4350"/>
                    <a:pt x="1330" y="3729"/>
                    <a:pt x="1113" y="3151"/>
                  </a:cubicBezTo>
                  <a:cubicBezTo>
                    <a:pt x="1012" y="2862"/>
                    <a:pt x="911" y="2587"/>
                    <a:pt x="810" y="2313"/>
                  </a:cubicBezTo>
                  <a:cubicBezTo>
                    <a:pt x="708" y="2053"/>
                    <a:pt x="651" y="1793"/>
                    <a:pt x="564" y="1561"/>
                  </a:cubicBezTo>
                  <a:cubicBezTo>
                    <a:pt x="275" y="622"/>
                    <a:pt x="73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7712274" y="3327444"/>
              <a:ext cx="332278" cy="725093"/>
            </a:xfrm>
            <a:custGeom>
              <a:avLst/>
              <a:gdLst/>
              <a:ahLst/>
              <a:cxnLst/>
              <a:rect l="l" t="t" r="r" b="b"/>
              <a:pathLst>
                <a:path w="10028" h="21883" extrusionOk="0">
                  <a:moveTo>
                    <a:pt x="8149" y="1"/>
                  </a:moveTo>
                  <a:cubicBezTo>
                    <a:pt x="8149" y="1"/>
                    <a:pt x="5014" y="651"/>
                    <a:pt x="2615" y="6271"/>
                  </a:cubicBezTo>
                  <a:cubicBezTo>
                    <a:pt x="202" y="11878"/>
                    <a:pt x="0" y="17700"/>
                    <a:pt x="0" y="17700"/>
                  </a:cubicBezTo>
                  <a:cubicBezTo>
                    <a:pt x="0" y="17700"/>
                    <a:pt x="3067" y="21882"/>
                    <a:pt x="8179" y="21882"/>
                  </a:cubicBezTo>
                  <a:cubicBezTo>
                    <a:pt x="8769" y="21882"/>
                    <a:pt x="9385" y="21827"/>
                    <a:pt x="10028" y="21703"/>
                  </a:cubicBezTo>
                  <a:lnTo>
                    <a:pt x="8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7712274" y="3327444"/>
              <a:ext cx="332278" cy="725093"/>
            </a:xfrm>
            <a:custGeom>
              <a:avLst/>
              <a:gdLst/>
              <a:ahLst/>
              <a:cxnLst/>
              <a:rect l="l" t="t" r="r" b="b"/>
              <a:pathLst>
                <a:path w="10028" h="21883" extrusionOk="0">
                  <a:moveTo>
                    <a:pt x="8149" y="1"/>
                  </a:moveTo>
                  <a:cubicBezTo>
                    <a:pt x="8149" y="1"/>
                    <a:pt x="6907" y="261"/>
                    <a:pt x="5375" y="1865"/>
                  </a:cubicBezTo>
                  <a:cubicBezTo>
                    <a:pt x="6488" y="3425"/>
                    <a:pt x="7109" y="5332"/>
                    <a:pt x="7109" y="7268"/>
                  </a:cubicBezTo>
                  <a:cubicBezTo>
                    <a:pt x="7109" y="9739"/>
                    <a:pt x="6126" y="12123"/>
                    <a:pt x="4378" y="13857"/>
                  </a:cubicBezTo>
                  <a:cubicBezTo>
                    <a:pt x="3872" y="14363"/>
                    <a:pt x="3338" y="14796"/>
                    <a:pt x="2745" y="15157"/>
                  </a:cubicBezTo>
                  <a:cubicBezTo>
                    <a:pt x="1936" y="15706"/>
                    <a:pt x="1041" y="16125"/>
                    <a:pt x="101" y="16400"/>
                  </a:cubicBezTo>
                  <a:cubicBezTo>
                    <a:pt x="15" y="17224"/>
                    <a:pt x="0" y="17700"/>
                    <a:pt x="0" y="17700"/>
                  </a:cubicBezTo>
                  <a:cubicBezTo>
                    <a:pt x="0" y="17700"/>
                    <a:pt x="3067" y="21882"/>
                    <a:pt x="8179" y="21882"/>
                  </a:cubicBezTo>
                  <a:cubicBezTo>
                    <a:pt x="8769" y="21882"/>
                    <a:pt x="9385" y="21827"/>
                    <a:pt x="10028" y="21703"/>
                  </a:cubicBezTo>
                  <a:lnTo>
                    <a:pt x="8149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7718006" y="3833928"/>
              <a:ext cx="200632" cy="123461"/>
            </a:xfrm>
            <a:custGeom>
              <a:avLst/>
              <a:gdLst/>
              <a:ahLst/>
              <a:cxnLst/>
              <a:rect l="l" t="t" r="r" b="b"/>
              <a:pathLst>
                <a:path w="6055" h="3726" extrusionOk="0">
                  <a:moveTo>
                    <a:pt x="33" y="1"/>
                  </a:moveTo>
                  <a:cubicBezTo>
                    <a:pt x="32" y="1"/>
                    <a:pt x="30" y="1"/>
                    <a:pt x="29" y="1"/>
                  </a:cubicBezTo>
                  <a:cubicBezTo>
                    <a:pt x="1" y="16"/>
                    <a:pt x="58" y="233"/>
                    <a:pt x="217" y="565"/>
                  </a:cubicBezTo>
                  <a:cubicBezTo>
                    <a:pt x="362" y="883"/>
                    <a:pt x="622" y="1273"/>
                    <a:pt x="954" y="1620"/>
                  </a:cubicBezTo>
                  <a:cubicBezTo>
                    <a:pt x="1287" y="1952"/>
                    <a:pt x="1662" y="2255"/>
                    <a:pt x="1951" y="2443"/>
                  </a:cubicBezTo>
                  <a:cubicBezTo>
                    <a:pt x="2255" y="2631"/>
                    <a:pt x="2457" y="2747"/>
                    <a:pt x="2457" y="2747"/>
                  </a:cubicBezTo>
                  <a:cubicBezTo>
                    <a:pt x="2457" y="2747"/>
                    <a:pt x="2515" y="2761"/>
                    <a:pt x="2616" y="2804"/>
                  </a:cubicBezTo>
                  <a:cubicBezTo>
                    <a:pt x="2702" y="2848"/>
                    <a:pt x="2833" y="2906"/>
                    <a:pt x="3006" y="2978"/>
                  </a:cubicBezTo>
                  <a:cubicBezTo>
                    <a:pt x="3324" y="3108"/>
                    <a:pt x="3772" y="3238"/>
                    <a:pt x="4220" y="3368"/>
                  </a:cubicBezTo>
                  <a:cubicBezTo>
                    <a:pt x="4998" y="3569"/>
                    <a:pt x="5787" y="3726"/>
                    <a:pt x="5990" y="3726"/>
                  </a:cubicBezTo>
                  <a:cubicBezTo>
                    <a:pt x="6021" y="3726"/>
                    <a:pt x="6038" y="3722"/>
                    <a:pt x="6040" y="3715"/>
                  </a:cubicBezTo>
                  <a:cubicBezTo>
                    <a:pt x="6055" y="3657"/>
                    <a:pt x="5173" y="3382"/>
                    <a:pt x="4321" y="3065"/>
                  </a:cubicBezTo>
                  <a:cubicBezTo>
                    <a:pt x="3887" y="2906"/>
                    <a:pt x="3468" y="2732"/>
                    <a:pt x="3165" y="2588"/>
                  </a:cubicBezTo>
                  <a:cubicBezTo>
                    <a:pt x="3006" y="2530"/>
                    <a:pt x="2890" y="2458"/>
                    <a:pt x="2804" y="2414"/>
                  </a:cubicBezTo>
                  <a:cubicBezTo>
                    <a:pt x="2717" y="2371"/>
                    <a:pt x="2659" y="2342"/>
                    <a:pt x="2659" y="2342"/>
                  </a:cubicBezTo>
                  <a:cubicBezTo>
                    <a:pt x="2659" y="2342"/>
                    <a:pt x="2457" y="2241"/>
                    <a:pt x="2168" y="2082"/>
                  </a:cubicBezTo>
                  <a:cubicBezTo>
                    <a:pt x="1879" y="1923"/>
                    <a:pt x="1503" y="1677"/>
                    <a:pt x="1171" y="1389"/>
                  </a:cubicBezTo>
                  <a:cubicBezTo>
                    <a:pt x="839" y="1100"/>
                    <a:pt x="550" y="753"/>
                    <a:pt x="362" y="478"/>
                  </a:cubicBezTo>
                  <a:cubicBezTo>
                    <a:pt x="180" y="199"/>
                    <a:pt x="66" y="1"/>
                    <a:pt x="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8125884" y="3209686"/>
              <a:ext cx="454877" cy="361967"/>
            </a:xfrm>
            <a:custGeom>
              <a:avLst/>
              <a:gdLst/>
              <a:ahLst/>
              <a:cxnLst/>
              <a:rect l="l" t="t" r="r" b="b"/>
              <a:pathLst>
                <a:path w="13728" h="10924" extrusionOk="0">
                  <a:moveTo>
                    <a:pt x="12629" y="0"/>
                  </a:moveTo>
                  <a:cubicBezTo>
                    <a:pt x="12629" y="0"/>
                    <a:pt x="9902" y="5174"/>
                    <a:pt x="6739" y="5174"/>
                  </a:cubicBezTo>
                  <a:cubicBezTo>
                    <a:pt x="6456" y="5174"/>
                    <a:pt x="6170" y="5133"/>
                    <a:pt x="5881" y="5043"/>
                  </a:cubicBezTo>
                  <a:cubicBezTo>
                    <a:pt x="2385" y="3930"/>
                    <a:pt x="2905" y="1402"/>
                    <a:pt x="2905" y="1402"/>
                  </a:cubicBezTo>
                  <a:lnTo>
                    <a:pt x="2905" y="1402"/>
                  </a:lnTo>
                  <a:cubicBezTo>
                    <a:pt x="1" y="6314"/>
                    <a:pt x="4003" y="10331"/>
                    <a:pt x="4003" y="10331"/>
                  </a:cubicBezTo>
                  <a:lnTo>
                    <a:pt x="5607" y="6921"/>
                  </a:lnTo>
                  <a:lnTo>
                    <a:pt x="6214" y="10924"/>
                  </a:lnTo>
                  <a:cubicBezTo>
                    <a:pt x="9725" y="9320"/>
                    <a:pt x="13337" y="5014"/>
                    <a:pt x="13525" y="4104"/>
                  </a:cubicBezTo>
                  <a:cubicBezTo>
                    <a:pt x="13727" y="3208"/>
                    <a:pt x="12629" y="0"/>
                    <a:pt x="1262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7852066" y="3272873"/>
              <a:ext cx="1047530" cy="1491373"/>
            </a:xfrm>
            <a:custGeom>
              <a:avLst/>
              <a:gdLst/>
              <a:ahLst/>
              <a:cxnLst/>
              <a:rect l="l" t="t" r="r" b="b"/>
              <a:pathLst>
                <a:path w="31614" h="45009" extrusionOk="0">
                  <a:moveTo>
                    <a:pt x="24028" y="1"/>
                  </a:moveTo>
                  <a:cubicBezTo>
                    <a:pt x="24014" y="29"/>
                    <a:pt x="23999" y="44"/>
                    <a:pt x="23999" y="44"/>
                  </a:cubicBezTo>
                  <a:cubicBezTo>
                    <a:pt x="19044" y="12629"/>
                    <a:pt x="12426" y="17137"/>
                    <a:pt x="12426" y="17137"/>
                  </a:cubicBezTo>
                  <a:cubicBezTo>
                    <a:pt x="6040" y="4104"/>
                    <a:pt x="8655" y="1850"/>
                    <a:pt x="9623" y="145"/>
                  </a:cubicBezTo>
                  <a:lnTo>
                    <a:pt x="9623" y="145"/>
                  </a:lnTo>
                  <a:cubicBezTo>
                    <a:pt x="7571" y="318"/>
                    <a:pt x="5418" y="694"/>
                    <a:pt x="3930" y="1648"/>
                  </a:cubicBezTo>
                  <a:cubicBezTo>
                    <a:pt x="1720" y="3064"/>
                    <a:pt x="0" y="16718"/>
                    <a:pt x="1980" y="21356"/>
                  </a:cubicBezTo>
                  <a:cubicBezTo>
                    <a:pt x="3974" y="25994"/>
                    <a:pt x="2659" y="42278"/>
                    <a:pt x="9421" y="44401"/>
                  </a:cubicBezTo>
                  <a:cubicBezTo>
                    <a:pt x="10873" y="44857"/>
                    <a:pt x="12459" y="45008"/>
                    <a:pt x="14053" y="45008"/>
                  </a:cubicBezTo>
                  <a:cubicBezTo>
                    <a:pt x="15648" y="45008"/>
                    <a:pt x="17252" y="44857"/>
                    <a:pt x="18740" y="44705"/>
                  </a:cubicBezTo>
                  <a:cubicBezTo>
                    <a:pt x="20965" y="44474"/>
                    <a:pt x="24895" y="43809"/>
                    <a:pt x="26297" y="41873"/>
                  </a:cubicBezTo>
                  <a:cubicBezTo>
                    <a:pt x="27669" y="40009"/>
                    <a:pt x="27438" y="38174"/>
                    <a:pt x="27308" y="36050"/>
                  </a:cubicBezTo>
                  <a:cubicBezTo>
                    <a:pt x="27149" y="33406"/>
                    <a:pt x="27453" y="30646"/>
                    <a:pt x="27655" y="28002"/>
                  </a:cubicBezTo>
                  <a:cubicBezTo>
                    <a:pt x="28045" y="22801"/>
                    <a:pt x="28710" y="17628"/>
                    <a:pt x="29418" y="12470"/>
                  </a:cubicBezTo>
                  <a:cubicBezTo>
                    <a:pt x="29851" y="9277"/>
                    <a:pt x="31614" y="2442"/>
                    <a:pt x="27424" y="680"/>
                  </a:cubicBezTo>
                  <a:cubicBezTo>
                    <a:pt x="26355" y="232"/>
                    <a:pt x="25199" y="58"/>
                    <a:pt x="24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7896565" y="3272873"/>
              <a:ext cx="1003030" cy="1465528"/>
            </a:xfrm>
            <a:custGeom>
              <a:avLst/>
              <a:gdLst/>
              <a:ahLst/>
              <a:cxnLst/>
              <a:rect l="l" t="t" r="r" b="b"/>
              <a:pathLst>
                <a:path w="30271" h="44229" extrusionOk="0">
                  <a:moveTo>
                    <a:pt x="22786" y="1"/>
                  </a:moveTo>
                  <a:lnTo>
                    <a:pt x="22786" y="1"/>
                  </a:lnTo>
                  <a:cubicBezTo>
                    <a:pt x="24130" y="2240"/>
                    <a:pt x="24910" y="4841"/>
                    <a:pt x="24910" y="7586"/>
                  </a:cubicBezTo>
                  <a:cubicBezTo>
                    <a:pt x="24910" y="15764"/>
                    <a:pt x="18076" y="22598"/>
                    <a:pt x="9898" y="22598"/>
                  </a:cubicBezTo>
                  <a:cubicBezTo>
                    <a:pt x="6127" y="22598"/>
                    <a:pt x="2659" y="21139"/>
                    <a:pt x="1" y="18784"/>
                  </a:cubicBezTo>
                  <a:lnTo>
                    <a:pt x="1" y="18784"/>
                  </a:lnTo>
                  <a:cubicBezTo>
                    <a:pt x="145" y="19781"/>
                    <a:pt x="348" y="20662"/>
                    <a:pt x="637" y="21356"/>
                  </a:cubicBezTo>
                  <a:cubicBezTo>
                    <a:pt x="1229" y="22699"/>
                    <a:pt x="1518" y="25055"/>
                    <a:pt x="1821" y="27757"/>
                  </a:cubicBezTo>
                  <a:cubicBezTo>
                    <a:pt x="2992" y="27468"/>
                    <a:pt x="4177" y="27323"/>
                    <a:pt x="5390" y="27323"/>
                  </a:cubicBezTo>
                  <a:cubicBezTo>
                    <a:pt x="9349" y="27323"/>
                    <a:pt x="13207" y="28912"/>
                    <a:pt x="15996" y="31715"/>
                  </a:cubicBezTo>
                  <a:cubicBezTo>
                    <a:pt x="18799" y="34519"/>
                    <a:pt x="20388" y="38362"/>
                    <a:pt x="20388" y="42321"/>
                  </a:cubicBezTo>
                  <a:lnTo>
                    <a:pt x="20388" y="42769"/>
                  </a:lnTo>
                  <a:cubicBezTo>
                    <a:pt x="20388" y="43260"/>
                    <a:pt x="20374" y="43751"/>
                    <a:pt x="20316" y="44228"/>
                  </a:cubicBezTo>
                  <a:cubicBezTo>
                    <a:pt x="22165" y="43809"/>
                    <a:pt x="24072" y="43101"/>
                    <a:pt x="24954" y="41873"/>
                  </a:cubicBezTo>
                  <a:cubicBezTo>
                    <a:pt x="26326" y="40009"/>
                    <a:pt x="26095" y="38174"/>
                    <a:pt x="25965" y="36050"/>
                  </a:cubicBezTo>
                  <a:cubicBezTo>
                    <a:pt x="25806" y="33406"/>
                    <a:pt x="26110" y="30646"/>
                    <a:pt x="26312" y="28002"/>
                  </a:cubicBezTo>
                  <a:cubicBezTo>
                    <a:pt x="26702" y="22801"/>
                    <a:pt x="27367" y="17628"/>
                    <a:pt x="28075" y="12470"/>
                  </a:cubicBezTo>
                  <a:cubicBezTo>
                    <a:pt x="28508" y="9277"/>
                    <a:pt x="30271" y="2442"/>
                    <a:pt x="26081" y="680"/>
                  </a:cubicBezTo>
                  <a:cubicBezTo>
                    <a:pt x="25055" y="246"/>
                    <a:pt x="23928" y="73"/>
                    <a:pt x="22786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8251793" y="3456235"/>
              <a:ext cx="462531" cy="586523"/>
            </a:xfrm>
            <a:custGeom>
              <a:avLst/>
              <a:gdLst/>
              <a:ahLst/>
              <a:cxnLst/>
              <a:rect l="l" t="t" r="r" b="b"/>
              <a:pathLst>
                <a:path w="13959" h="17701" extrusionOk="0">
                  <a:moveTo>
                    <a:pt x="13944" y="0"/>
                  </a:moveTo>
                  <a:cubicBezTo>
                    <a:pt x="13929" y="0"/>
                    <a:pt x="13857" y="159"/>
                    <a:pt x="13770" y="434"/>
                  </a:cubicBezTo>
                  <a:cubicBezTo>
                    <a:pt x="13713" y="578"/>
                    <a:pt x="13669" y="737"/>
                    <a:pt x="13597" y="940"/>
                  </a:cubicBezTo>
                  <a:cubicBezTo>
                    <a:pt x="13568" y="1026"/>
                    <a:pt x="13539" y="1142"/>
                    <a:pt x="13496" y="1243"/>
                  </a:cubicBezTo>
                  <a:cubicBezTo>
                    <a:pt x="13453" y="1344"/>
                    <a:pt x="13395" y="1460"/>
                    <a:pt x="13351" y="1575"/>
                  </a:cubicBezTo>
                  <a:cubicBezTo>
                    <a:pt x="13250" y="1821"/>
                    <a:pt x="13149" y="2067"/>
                    <a:pt x="13034" y="2341"/>
                  </a:cubicBezTo>
                  <a:cubicBezTo>
                    <a:pt x="12918" y="2601"/>
                    <a:pt x="12773" y="2876"/>
                    <a:pt x="12629" y="3165"/>
                  </a:cubicBezTo>
                  <a:cubicBezTo>
                    <a:pt x="12557" y="3309"/>
                    <a:pt x="12484" y="3454"/>
                    <a:pt x="12412" y="3613"/>
                  </a:cubicBezTo>
                  <a:cubicBezTo>
                    <a:pt x="12326" y="3757"/>
                    <a:pt x="12253" y="3902"/>
                    <a:pt x="12167" y="4046"/>
                  </a:cubicBezTo>
                  <a:cubicBezTo>
                    <a:pt x="11993" y="4335"/>
                    <a:pt x="11834" y="4638"/>
                    <a:pt x="11646" y="4942"/>
                  </a:cubicBezTo>
                  <a:cubicBezTo>
                    <a:pt x="11444" y="5245"/>
                    <a:pt x="11242" y="5549"/>
                    <a:pt x="11040" y="5838"/>
                  </a:cubicBezTo>
                  <a:cubicBezTo>
                    <a:pt x="11011" y="5650"/>
                    <a:pt x="10953" y="5433"/>
                    <a:pt x="10852" y="5216"/>
                  </a:cubicBezTo>
                  <a:cubicBezTo>
                    <a:pt x="10707" y="4971"/>
                    <a:pt x="10577" y="4696"/>
                    <a:pt x="10433" y="4523"/>
                  </a:cubicBezTo>
                  <a:cubicBezTo>
                    <a:pt x="10303" y="4349"/>
                    <a:pt x="10216" y="4219"/>
                    <a:pt x="10216" y="4219"/>
                  </a:cubicBezTo>
                  <a:cubicBezTo>
                    <a:pt x="10216" y="4219"/>
                    <a:pt x="10100" y="4118"/>
                    <a:pt x="9927" y="3959"/>
                  </a:cubicBezTo>
                  <a:cubicBezTo>
                    <a:pt x="9768" y="3800"/>
                    <a:pt x="9508" y="3613"/>
                    <a:pt x="9248" y="3425"/>
                  </a:cubicBezTo>
                  <a:cubicBezTo>
                    <a:pt x="8752" y="3080"/>
                    <a:pt x="8190" y="2801"/>
                    <a:pt x="8114" y="2801"/>
                  </a:cubicBezTo>
                  <a:cubicBezTo>
                    <a:pt x="8110" y="2801"/>
                    <a:pt x="8108" y="2802"/>
                    <a:pt x="8107" y="2803"/>
                  </a:cubicBezTo>
                  <a:cubicBezTo>
                    <a:pt x="8063" y="2847"/>
                    <a:pt x="8583" y="3208"/>
                    <a:pt x="9031" y="3598"/>
                  </a:cubicBezTo>
                  <a:cubicBezTo>
                    <a:pt x="9234" y="3800"/>
                    <a:pt x="9465" y="4003"/>
                    <a:pt x="9609" y="4162"/>
                  </a:cubicBezTo>
                  <a:cubicBezTo>
                    <a:pt x="9754" y="4335"/>
                    <a:pt x="9840" y="4436"/>
                    <a:pt x="9840" y="4436"/>
                  </a:cubicBezTo>
                  <a:cubicBezTo>
                    <a:pt x="9840" y="4436"/>
                    <a:pt x="9942" y="4537"/>
                    <a:pt x="10086" y="4711"/>
                  </a:cubicBezTo>
                  <a:cubicBezTo>
                    <a:pt x="10245" y="4855"/>
                    <a:pt x="10389" y="5101"/>
                    <a:pt x="10563" y="5318"/>
                  </a:cubicBezTo>
                  <a:cubicBezTo>
                    <a:pt x="10722" y="5578"/>
                    <a:pt x="10837" y="5838"/>
                    <a:pt x="10910" y="6040"/>
                  </a:cubicBezTo>
                  <a:cubicBezTo>
                    <a:pt x="10375" y="6806"/>
                    <a:pt x="9840" y="7514"/>
                    <a:pt x="9378" y="8077"/>
                  </a:cubicBezTo>
                  <a:cubicBezTo>
                    <a:pt x="9089" y="8438"/>
                    <a:pt x="8829" y="8727"/>
                    <a:pt x="8641" y="8959"/>
                  </a:cubicBezTo>
                  <a:cubicBezTo>
                    <a:pt x="8627" y="8742"/>
                    <a:pt x="8569" y="8482"/>
                    <a:pt x="8468" y="8222"/>
                  </a:cubicBezTo>
                  <a:cubicBezTo>
                    <a:pt x="8352" y="7947"/>
                    <a:pt x="8193" y="7673"/>
                    <a:pt x="8049" y="7470"/>
                  </a:cubicBezTo>
                  <a:cubicBezTo>
                    <a:pt x="7919" y="7283"/>
                    <a:pt x="7818" y="7153"/>
                    <a:pt x="7818" y="7153"/>
                  </a:cubicBezTo>
                  <a:cubicBezTo>
                    <a:pt x="7818" y="7153"/>
                    <a:pt x="7702" y="7037"/>
                    <a:pt x="7529" y="6878"/>
                  </a:cubicBezTo>
                  <a:cubicBezTo>
                    <a:pt x="7341" y="6705"/>
                    <a:pt x="7095" y="6502"/>
                    <a:pt x="6850" y="6286"/>
                  </a:cubicBezTo>
                  <a:cubicBezTo>
                    <a:pt x="6348" y="5895"/>
                    <a:pt x="5859" y="5518"/>
                    <a:pt x="5787" y="5518"/>
                  </a:cubicBezTo>
                  <a:cubicBezTo>
                    <a:pt x="5784" y="5518"/>
                    <a:pt x="5782" y="5519"/>
                    <a:pt x="5780" y="5520"/>
                  </a:cubicBezTo>
                  <a:cubicBezTo>
                    <a:pt x="5723" y="5549"/>
                    <a:pt x="6156" y="6011"/>
                    <a:pt x="6604" y="6459"/>
                  </a:cubicBezTo>
                  <a:cubicBezTo>
                    <a:pt x="6835" y="6690"/>
                    <a:pt x="7052" y="6907"/>
                    <a:pt x="7196" y="7080"/>
                  </a:cubicBezTo>
                  <a:cubicBezTo>
                    <a:pt x="7341" y="7254"/>
                    <a:pt x="7442" y="7369"/>
                    <a:pt x="7442" y="7369"/>
                  </a:cubicBezTo>
                  <a:cubicBezTo>
                    <a:pt x="7442" y="7369"/>
                    <a:pt x="7557" y="7485"/>
                    <a:pt x="7702" y="7658"/>
                  </a:cubicBezTo>
                  <a:cubicBezTo>
                    <a:pt x="7846" y="7817"/>
                    <a:pt x="8020" y="8063"/>
                    <a:pt x="8164" y="8323"/>
                  </a:cubicBezTo>
                  <a:cubicBezTo>
                    <a:pt x="8309" y="8568"/>
                    <a:pt x="8410" y="8843"/>
                    <a:pt x="8468" y="9045"/>
                  </a:cubicBezTo>
                  <a:cubicBezTo>
                    <a:pt x="8482" y="9074"/>
                    <a:pt x="8482" y="9103"/>
                    <a:pt x="8497" y="9132"/>
                  </a:cubicBezTo>
                  <a:cubicBezTo>
                    <a:pt x="8323" y="9334"/>
                    <a:pt x="8222" y="9450"/>
                    <a:pt x="8222" y="9450"/>
                  </a:cubicBezTo>
                  <a:cubicBezTo>
                    <a:pt x="8222" y="9450"/>
                    <a:pt x="8107" y="9580"/>
                    <a:pt x="7890" y="9811"/>
                  </a:cubicBezTo>
                  <a:cubicBezTo>
                    <a:pt x="7688" y="10057"/>
                    <a:pt x="7399" y="10389"/>
                    <a:pt x="7037" y="10794"/>
                  </a:cubicBezTo>
                  <a:cubicBezTo>
                    <a:pt x="6691" y="11169"/>
                    <a:pt x="6286" y="11603"/>
                    <a:pt x="5838" y="12051"/>
                  </a:cubicBezTo>
                  <a:cubicBezTo>
                    <a:pt x="5824" y="11848"/>
                    <a:pt x="5780" y="11502"/>
                    <a:pt x="5708" y="11155"/>
                  </a:cubicBezTo>
                  <a:cubicBezTo>
                    <a:pt x="5592" y="10620"/>
                    <a:pt x="5419" y="10086"/>
                    <a:pt x="5419" y="10086"/>
                  </a:cubicBezTo>
                  <a:cubicBezTo>
                    <a:pt x="5419" y="10086"/>
                    <a:pt x="5347" y="9956"/>
                    <a:pt x="5260" y="9768"/>
                  </a:cubicBezTo>
                  <a:cubicBezTo>
                    <a:pt x="5173" y="9580"/>
                    <a:pt x="5015" y="9334"/>
                    <a:pt x="4856" y="9089"/>
                  </a:cubicBezTo>
                  <a:cubicBezTo>
                    <a:pt x="4534" y="8627"/>
                    <a:pt x="4117" y="8206"/>
                    <a:pt x="4052" y="8206"/>
                  </a:cubicBezTo>
                  <a:cubicBezTo>
                    <a:pt x="4050" y="8206"/>
                    <a:pt x="4048" y="8206"/>
                    <a:pt x="4046" y="8207"/>
                  </a:cubicBezTo>
                  <a:cubicBezTo>
                    <a:pt x="3989" y="8236"/>
                    <a:pt x="4321" y="8713"/>
                    <a:pt x="4567" y="9204"/>
                  </a:cubicBezTo>
                  <a:cubicBezTo>
                    <a:pt x="4682" y="9450"/>
                    <a:pt x="4812" y="9695"/>
                    <a:pt x="4870" y="9883"/>
                  </a:cubicBezTo>
                  <a:cubicBezTo>
                    <a:pt x="4942" y="10071"/>
                    <a:pt x="4986" y="10201"/>
                    <a:pt x="4986" y="10201"/>
                  </a:cubicBezTo>
                  <a:cubicBezTo>
                    <a:pt x="4986" y="10201"/>
                    <a:pt x="5202" y="10692"/>
                    <a:pt x="5390" y="11213"/>
                  </a:cubicBezTo>
                  <a:cubicBezTo>
                    <a:pt x="5535" y="11603"/>
                    <a:pt x="5665" y="11978"/>
                    <a:pt x="5751" y="12152"/>
                  </a:cubicBezTo>
                  <a:cubicBezTo>
                    <a:pt x="5275" y="12629"/>
                    <a:pt x="4769" y="13149"/>
                    <a:pt x="4263" y="13654"/>
                  </a:cubicBezTo>
                  <a:cubicBezTo>
                    <a:pt x="3208" y="14666"/>
                    <a:pt x="2139" y="15677"/>
                    <a:pt x="1330" y="16429"/>
                  </a:cubicBezTo>
                  <a:cubicBezTo>
                    <a:pt x="926" y="16804"/>
                    <a:pt x="593" y="17122"/>
                    <a:pt x="362" y="17339"/>
                  </a:cubicBezTo>
                  <a:cubicBezTo>
                    <a:pt x="131" y="17556"/>
                    <a:pt x="1" y="17686"/>
                    <a:pt x="15" y="17700"/>
                  </a:cubicBezTo>
                  <a:cubicBezTo>
                    <a:pt x="30" y="17700"/>
                    <a:pt x="174" y="17584"/>
                    <a:pt x="420" y="17382"/>
                  </a:cubicBezTo>
                  <a:cubicBezTo>
                    <a:pt x="680" y="17180"/>
                    <a:pt x="1041" y="16877"/>
                    <a:pt x="1460" y="16515"/>
                  </a:cubicBezTo>
                  <a:cubicBezTo>
                    <a:pt x="2313" y="15793"/>
                    <a:pt x="3411" y="14810"/>
                    <a:pt x="4494" y="13813"/>
                  </a:cubicBezTo>
                  <a:cubicBezTo>
                    <a:pt x="5578" y="12802"/>
                    <a:pt x="6618" y="11776"/>
                    <a:pt x="7355" y="10981"/>
                  </a:cubicBezTo>
                  <a:cubicBezTo>
                    <a:pt x="7745" y="10591"/>
                    <a:pt x="8034" y="10245"/>
                    <a:pt x="8251" y="10013"/>
                  </a:cubicBezTo>
                  <a:cubicBezTo>
                    <a:pt x="8468" y="9782"/>
                    <a:pt x="8583" y="9652"/>
                    <a:pt x="8583" y="9652"/>
                  </a:cubicBezTo>
                  <a:cubicBezTo>
                    <a:pt x="8583" y="9652"/>
                    <a:pt x="8699" y="9508"/>
                    <a:pt x="8901" y="9262"/>
                  </a:cubicBezTo>
                  <a:cubicBezTo>
                    <a:pt x="9104" y="9016"/>
                    <a:pt x="9392" y="8684"/>
                    <a:pt x="9725" y="8251"/>
                  </a:cubicBezTo>
                  <a:cubicBezTo>
                    <a:pt x="10389" y="7398"/>
                    <a:pt x="11213" y="6242"/>
                    <a:pt x="11921" y="5043"/>
                  </a:cubicBezTo>
                  <a:cubicBezTo>
                    <a:pt x="12109" y="4740"/>
                    <a:pt x="12253" y="4436"/>
                    <a:pt x="12427" y="4133"/>
                  </a:cubicBezTo>
                  <a:cubicBezTo>
                    <a:pt x="12499" y="3988"/>
                    <a:pt x="12586" y="3829"/>
                    <a:pt x="12658" y="3685"/>
                  </a:cubicBezTo>
                  <a:cubicBezTo>
                    <a:pt x="12730" y="3540"/>
                    <a:pt x="12802" y="3381"/>
                    <a:pt x="12860" y="3237"/>
                  </a:cubicBezTo>
                  <a:cubicBezTo>
                    <a:pt x="12990" y="2948"/>
                    <a:pt x="13135" y="2659"/>
                    <a:pt x="13236" y="2399"/>
                  </a:cubicBezTo>
                  <a:cubicBezTo>
                    <a:pt x="13337" y="2124"/>
                    <a:pt x="13438" y="1864"/>
                    <a:pt x="13525" y="1619"/>
                  </a:cubicBezTo>
                  <a:cubicBezTo>
                    <a:pt x="13568" y="1503"/>
                    <a:pt x="13597" y="1387"/>
                    <a:pt x="13640" y="1272"/>
                  </a:cubicBezTo>
                  <a:cubicBezTo>
                    <a:pt x="13669" y="1171"/>
                    <a:pt x="13698" y="1055"/>
                    <a:pt x="13727" y="954"/>
                  </a:cubicBezTo>
                  <a:cubicBezTo>
                    <a:pt x="13770" y="766"/>
                    <a:pt x="13814" y="593"/>
                    <a:pt x="13857" y="448"/>
                  </a:cubicBezTo>
                  <a:cubicBezTo>
                    <a:pt x="13929" y="159"/>
                    <a:pt x="13958" y="0"/>
                    <a:pt x="139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7991361" y="3284370"/>
              <a:ext cx="277704" cy="758394"/>
            </a:xfrm>
            <a:custGeom>
              <a:avLst/>
              <a:gdLst/>
              <a:ahLst/>
              <a:cxnLst/>
              <a:rect l="l" t="t" r="r" b="b"/>
              <a:pathLst>
                <a:path w="8381" h="22888" extrusionOk="0">
                  <a:moveTo>
                    <a:pt x="1590" y="0"/>
                  </a:moveTo>
                  <a:cubicBezTo>
                    <a:pt x="1576" y="0"/>
                    <a:pt x="1489" y="174"/>
                    <a:pt x="1345" y="492"/>
                  </a:cubicBezTo>
                  <a:cubicBezTo>
                    <a:pt x="1272" y="650"/>
                    <a:pt x="1186" y="838"/>
                    <a:pt x="1084" y="1055"/>
                  </a:cubicBezTo>
                  <a:cubicBezTo>
                    <a:pt x="1027" y="1171"/>
                    <a:pt x="983" y="1286"/>
                    <a:pt x="925" y="1416"/>
                  </a:cubicBezTo>
                  <a:cubicBezTo>
                    <a:pt x="897" y="1489"/>
                    <a:pt x="868" y="1575"/>
                    <a:pt x="839" y="1662"/>
                  </a:cubicBezTo>
                  <a:cubicBezTo>
                    <a:pt x="579" y="1879"/>
                    <a:pt x="420" y="2052"/>
                    <a:pt x="449" y="2081"/>
                  </a:cubicBezTo>
                  <a:cubicBezTo>
                    <a:pt x="451" y="2082"/>
                    <a:pt x="454" y="2083"/>
                    <a:pt x="458" y="2083"/>
                  </a:cubicBezTo>
                  <a:cubicBezTo>
                    <a:pt x="498" y="2083"/>
                    <a:pt x="607" y="2016"/>
                    <a:pt x="752" y="1936"/>
                  </a:cubicBezTo>
                  <a:lnTo>
                    <a:pt x="752" y="1936"/>
                  </a:lnTo>
                  <a:cubicBezTo>
                    <a:pt x="680" y="2182"/>
                    <a:pt x="593" y="2442"/>
                    <a:pt x="506" y="2717"/>
                  </a:cubicBezTo>
                  <a:cubicBezTo>
                    <a:pt x="478" y="2789"/>
                    <a:pt x="463" y="2876"/>
                    <a:pt x="434" y="2962"/>
                  </a:cubicBezTo>
                  <a:cubicBezTo>
                    <a:pt x="420" y="3035"/>
                    <a:pt x="391" y="3121"/>
                    <a:pt x="376" y="3208"/>
                  </a:cubicBezTo>
                  <a:cubicBezTo>
                    <a:pt x="348" y="3381"/>
                    <a:pt x="319" y="3555"/>
                    <a:pt x="275" y="3728"/>
                  </a:cubicBezTo>
                  <a:cubicBezTo>
                    <a:pt x="246" y="3858"/>
                    <a:pt x="232" y="3974"/>
                    <a:pt x="203" y="4089"/>
                  </a:cubicBezTo>
                  <a:cubicBezTo>
                    <a:pt x="102" y="4176"/>
                    <a:pt x="44" y="4234"/>
                    <a:pt x="59" y="4248"/>
                  </a:cubicBezTo>
                  <a:cubicBezTo>
                    <a:pt x="62" y="4252"/>
                    <a:pt x="68" y="4254"/>
                    <a:pt x="76" y="4254"/>
                  </a:cubicBezTo>
                  <a:cubicBezTo>
                    <a:pt x="98" y="4254"/>
                    <a:pt x="136" y="4240"/>
                    <a:pt x="189" y="4219"/>
                  </a:cubicBezTo>
                  <a:lnTo>
                    <a:pt x="189" y="4219"/>
                  </a:lnTo>
                  <a:cubicBezTo>
                    <a:pt x="87" y="4797"/>
                    <a:pt x="59" y="5390"/>
                    <a:pt x="1" y="5982"/>
                  </a:cubicBezTo>
                  <a:cubicBezTo>
                    <a:pt x="30" y="6748"/>
                    <a:pt x="1" y="7514"/>
                    <a:pt x="102" y="8236"/>
                  </a:cubicBezTo>
                  <a:cubicBezTo>
                    <a:pt x="131" y="8409"/>
                    <a:pt x="145" y="8583"/>
                    <a:pt x="160" y="8756"/>
                  </a:cubicBezTo>
                  <a:cubicBezTo>
                    <a:pt x="189" y="8930"/>
                    <a:pt x="203" y="9103"/>
                    <a:pt x="246" y="9262"/>
                  </a:cubicBezTo>
                  <a:cubicBezTo>
                    <a:pt x="304" y="9594"/>
                    <a:pt x="362" y="9898"/>
                    <a:pt x="420" y="10187"/>
                  </a:cubicBezTo>
                  <a:cubicBezTo>
                    <a:pt x="449" y="10317"/>
                    <a:pt x="478" y="10461"/>
                    <a:pt x="506" y="10591"/>
                  </a:cubicBezTo>
                  <a:cubicBezTo>
                    <a:pt x="535" y="10721"/>
                    <a:pt x="579" y="10837"/>
                    <a:pt x="608" y="10952"/>
                  </a:cubicBezTo>
                  <a:cubicBezTo>
                    <a:pt x="665" y="11184"/>
                    <a:pt x="723" y="11371"/>
                    <a:pt x="767" y="11545"/>
                  </a:cubicBezTo>
                  <a:cubicBezTo>
                    <a:pt x="839" y="11762"/>
                    <a:pt x="882" y="11920"/>
                    <a:pt x="897" y="11993"/>
                  </a:cubicBezTo>
                  <a:cubicBezTo>
                    <a:pt x="897" y="12022"/>
                    <a:pt x="882" y="12036"/>
                    <a:pt x="897" y="12036"/>
                  </a:cubicBezTo>
                  <a:lnTo>
                    <a:pt x="911" y="12036"/>
                  </a:lnTo>
                  <a:cubicBezTo>
                    <a:pt x="911" y="12051"/>
                    <a:pt x="911" y="12051"/>
                    <a:pt x="911" y="12051"/>
                  </a:cubicBezTo>
                  <a:cubicBezTo>
                    <a:pt x="911" y="12051"/>
                    <a:pt x="983" y="12238"/>
                    <a:pt x="1113" y="12556"/>
                  </a:cubicBezTo>
                  <a:cubicBezTo>
                    <a:pt x="1171" y="12715"/>
                    <a:pt x="1243" y="12917"/>
                    <a:pt x="1330" y="13134"/>
                  </a:cubicBezTo>
                  <a:cubicBezTo>
                    <a:pt x="1417" y="13365"/>
                    <a:pt x="1503" y="13611"/>
                    <a:pt x="1633" y="13886"/>
                  </a:cubicBezTo>
                  <a:cubicBezTo>
                    <a:pt x="2110" y="14969"/>
                    <a:pt x="2862" y="16385"/>
                    <a:pt x="3729" y="17758"/>
                  </a:cubicBezTo>
                  <a:cubicBezTo>
                    <a:pt x="3801" y="17873"/>
                    <a:pt x="3873" y="17975"/>
                    <a:pt x="3945" y="18090"/>
                  </a:cubicBezTo>
                  <a:cubicBezTo>
                    <a:pt x="3714" y="18581"/>
                    <a:pt x="3598" y="19029"/>
                    <a:pt x="3656" y="19044"/>
                  </a:cubicBezTo>
                  <a:cubicBezTo>
                    <a:pt x="3657" y="19044"/>
                    <a:pt x="3658" y="19044"/>
                    <a:pt x="3659" y="19044"/>
                  </a:cubicBezTo>
                  <a:cubicBezTo>
                    <a:pt x="3706" y="19044"/>
                    <a:pt x="3864" y="18717"/>
                    <a:pt x="4104" y="18321"/>
                  </a:cubicBezTo>
                  <a:cubicBezTo>
                    <a:pt x="4899" y="19477"/>
                    <a:pt x="5722" y="20561"/>
                    <a:pt x="6430" y="21356"/>
                  </a:cubicBezTo>
                  <a:cubicBezTo>
                    <a:pt x="6821" y="21847"/>
                    <a:pt x="7211" y="22208"/>
                    <a:pt x="7456" y="22483"/>
                  </a:cubicBezTo>
                  <a:cubicBezTo>
                    <a:pt x="7500" y="22526"/>
                    <a:pt x="7557" y="22584"/>
                    <a:pt x="7586" y="22627"/>
                  </a:cubicBezTo>
                  <a:cubicBezTo>
                    <a:pt x="7615" y="22786"/>
                    <a:pt x="7644" y="22887"/>
                    <a:pt x="7673" y="22887"/>
                  </a:cubicBezTo>
                  <a:cubicBezTo>
                    <a:pt x="7687" y="22887"/>
                    <a:pt x="7702" y="22829"/>
                    <a:pt x="7716" y="22743"/>
                  </a:cubicBezTo>
                  <a:cubicBezTo>
                    <a:pt x="7803" y="22844"/>
                    <a:pt x="7861" y="22887"/>
                    <a:pt x="7875" y="22887"/>
                  </a:cubicBezTo>
                  <a:cubicBezTo>
                    <a:pt x="7875" y="22873"/>
                    <a:pt x="7832" y="22800"/>
                    <a:pt x="7716" y="22670"/>
                  </a:cubicBezTo>
                  <a:cubicBezTo>
                    <a:pt x="7745" y="22396"/>
                    <a:pt x="7760" y="21890"/>
                    <a:pt x="7846" y="21384"/>
                  </a:cubicBezTo>
                  <a:cubicBezTo>
                    <a:pt x="7962" y="20633"/>
                    <a:pt x="8121" y="19896"/>
                    <a:pt x="8121" y="19896"/>
                  </a:cubicBezTo>
                  <a:cubicBezTo>
                    <a:pt x="8121" y="19896"/>
                    <a:pt x="8237" y="19145"/>
                    <a:pt x="8309" y="18379"/>
                  </a:cubicBezTo>
                  <a:cubicBezTo>
                    <a:pt x="8381" y="17628"/>
                    <a:pt x="8309" y="16862"/>
                    <a:pt x="8251" y="16862"/>
                  </a:cubicBezTo>
                  <a:cubicBezTo>
                    <a:pt x="8179" y="16876"/>
                    <a:pt x="8135" y="17613"/>
                    <a:pt x="8005" y="18365"/>
                  </a:cubicBezTo>
                  <a:cubicBezTo>
                    <a:pt x="7846" y="19102"/>
                    <a:pt x="7687" y="19853"/>
                    <a:pt x="7687" y="19853"/>
                  </a:cubicBezTo>
                  <a:cubicBezTo>
                    <a:pt x="7687" y="19853"/>
                    <a:pt x="7572" y="20604"/>
                    <a:pt x="7529" y="21370"/>
                  </a:cubicBezTo>
                  <a:cubicBezTo>
                    <a:pt x="7500" y="21789"/>
                    <a:pt x="7529" y="22194"/>
                    <a:pt x="7572" y="22497"/>
                  </a:cubicBezTo>
                  <a:cubicBezTo>
                    <a:pt x="7557" y="22468"/>
                    <a:pt x="7543" y="22454"/>
                    <a:pt x="7529" y="22439"/>
                  </a:cubicBezTo>
                  <a:cubicBezTo>
                    <a:pt x="7312" y="22150"/>
                    <a:pt x="6951" y="21775"/>
                    <a:pt x="6575" y="21283"/>
                  </a:cubicBezTo>
                  <a:cubicBezTo>
                    <a:pt x="5881" y="20431"/>
                    <a:pt x="5058" y="19260"/>
                    <a:pt x="4278" y="18061"/>
                  </a:cubicBezTo>
                  <a:cubicBezTo>
                    <a:pt x="4306" y="18003"/>
                    <a:pt x="4335" y="17960"/>
                    <a:pt x="4379" y="17902"/>
                  </a:cubicBezTo>
                  <a:cubicBezTo>
                    <a:pt x="4581" y="17628"/>
                    <a:pt x="4769" y="17353"/>
                    <a:pt x="4942" y="17165"/>
                  </a:cubicBezTo>
                  <a:cubicBezTo>
                    <a:pt x="5101" y="16963"/>
                    <a:pt x="5217" y="16833"/>
                    <a:pt x="5217" y="16833"/>
                  </a:cubicBezTo>
                  <a:cubicBezTo>
                    <a:pt x="5217" y="16833"/>
                    <a:pt x="5621" y="16284"/>
                    <a:pt x="6040" y="15749"/>
                  </a:cubicBezTo>
                  <a:cubicBezTo>
                    <a:pt x="6474" y="15200"/>
                    <a:pt x="6878" y="14651"/>
                    <a:pt x="6835" y="14622"/>
                  </a:cubicBezTo>
                  <a:cubicBezTo>
                    <a:pt x="6833" y="14622"/>
                    <a:pt x="6831" y="14621"/>
                    <a:pt x="6829" y="14621"/>
                  </a:cubicBezTo>
                  <a:cubicBezTo>
                    <a:pt x="6750" y="14621"/>
                    <a:pt x="6272" y="15113"/>
                    <a:pt x="5780" y="15605"/>
                  </a:cubicBezTo>
                  <a:cubicBezTo>
                    <a:pt x="5289" y="16111"/>
                    <a:pt x="4841" y="16645"/>
                    <a:pt x="4841" y="16645"/>
                  </a:cubicBezTo>
                  <a:cubicBezTo>
                    <a:pt x="4841" y="16645"/>
                    <a:pt x="4740" y="16775"/>
                    <a:pt x="4595" y="16992"/>
                  </a:cubicBezTo>
                  <a:cubicBezTo>
                    <a:pt x="4437" y="17194"/>
                    <a:pt x="4278" y="17498"/>
                    <a:pt x="4104" y="17787"/>
                  </a:cubicBezTo>
                  <a:cubicBezTo>
                    <a:pt x="4075" y="17729"/>
                    <a:pt x="4046" y="17686"/>
                    <a:pt x="4018" y="17642"/>
                  </a:cubicBezTo>
                  <a:cubicBezTo>
                    <a:pt x="3512" y="16819"/>
                    <a:pt x="3064" y="15981"/>
                    <a:pt x="2688" y="15215"/>
                  </a:cubicBezTo>
                  <a:cubicBezTo>
                    <a:pt x="2789" y="15143"/>
                    <a:pt x="3078" y="14839"/>
                    <a:pt x="3367" y="14565"/>
                  </a:cubicBezTo>
                  <a:cubicBezTo>
                    <a:pt x="3714" y="14232"/>
                    <a:pt x="4090" y="13914"/>
                    <a:pt x="4090" y="13914"/>
                  </a:cubicBezTo>
                  <a:cubicBezTo>
                    <a:pt x="4090" y="13914"/>
                    <a:pt x="4437" y="13582"/>
                    <a:pt x="4812" y="13264"/>
                  </a:cubicBezTo>
                  <a:cubicBezTo>
                    <a:pt x="5188" y="12946"/>
                    <a:pt x="5607" y="12657"/>
                    <a:pt x="5564" y="12614"/>
                  </a:cubicBezTo>
                  <a:cubicBezTo>
                    <a:pt x="5562" y="12612"/>
                    <a:pt x="5558" y="12611"/>
                    <a:pt x="5553" y="12611"/>
                  </a:cubicBezTo>
                  <a:cubicBezTo>
                    <a:pt x="5476" y="12611"/>
                    <a:pt x="5016" y="12818"/>
                    <a:pt x="4595" y="13076"/>
                  </a:cubicBezTo>
                  <a:cubicBezTo>
                    <a:pt x="4148" y="13351"/>
                    <a:pt x="3757" y="13683"/>
                    <a:pt x="3757" y="13683"/>
                  </a:cubicBezTo>
                  <a:cubicBezTo>
                    <a:pt x="3757" y="13683"/>
                    <a:pt x="3411" y="14030"/>
                    <a:pt x="3107" y="14420"/>
                  </a:cubicBezTo>
                  <a:cubicBezTo>
                    <a:pt x="2891" y="14709"/>
                    <a:pt x="2703" y="14998"/>
                    <a:pt x="2645" y="15143"/>
                  </a:cubicBezTo>
                  <a:cubicBezTo>
                    <a:pt x="2414" y="14651"/>
                    <a:pt x="2197" y="14189"/>
                    <a:pt x="2038" y="13770"/>
                  </a:cubicBezTo>
                  <a:cubicBezTo>
                    <a:pt x="1908" y="13510"/>
                    <a:pt x="1821" y="13264"/>
                    <a:pt x="1735" y="13033"/>
                  </a:cubicBezTo>
                  <a:cubicBezTo>
                    <a:pt x="1662" y="12816"/>
                    <a:pt x="1590" y="12614"/>
                    <a:pt x="1532" y="12455"/>
                  </a:cubicBezTo>
                  <a:cubicBezTo>
                    <a:pt x="1417" y="12137"/>
                    <a:pt x="1345" y="11964"/>
                    <a:pt x="1345" y="11964"/>
                  </a:cubicBezTo>
                  <a:cubicBezTo>
                    <a:pt x="1345" y="11964"/>
                    <a:pt x="1345" y="11920"/>
                    <a:pt x="1316" y="11834"/>
                  </a:cubicBezTo>
                  <a:cubicBezTo>
                    <a:pt x="1489" y="11733"/>
                    <a:pt x="1691" y="11603"/>
                    <a:pt x="1894" y="11487"/>
                  </a:cubicBezTo>
                  <a:cubicBezTo>
                    <a:pt x="2385" y="11198"/>
                    <a:pt x="2891" y="10967"/>
                    <a:pt x="2891" y="10967"/>
                  </a:cubicBezTo>
                  <a:cubicBezTo>
                    <a:pt x="2891" y="10967"/>
                    <a:pt x="3367" y="10678"/>
                    <a:pt x="3902" y="10505"/>
                  </a:cubicBezTo>
                  <a:cubicBezTo>
                    <a:pt x="4176" y="10403"/>
                    <a:pt x="4465" y="10331"/>
                    <a:pt x="4682" y="10302"/>
                  </a:cubicBezTo>
                  <a:cubicBezTo>
                    <a:pt x="4899" y="10273"/>
                    <a:pt x="5043" y="10259"/>
                    <a:pt x="5043" y="10230"/>
                  </a:cubicBezTo>
                  <a:cubicBezTo>
                    <a:pt x="5058" y="10216"/>
                    <a:pt x="4899" y="10172"/>
                    <a:pt x="4668" y="10172"/>
                  </a:cubicBezTo>
                  <a:cubicBezTo>
                    <a:pt x="4635" y="10170"/>
                    <a:pt x="4602" y="10169"/>
                    <a:pt x="4568" y="10169"/>
                  </a:cubicBezTo>
                  <a:cubicBezTo>
                    <a:pt x="4342" y="10169"/>
                    <a:pt x="4077" y="10209"/>
                    <a:pt x="3801" y="10259"/>
                  </a:cubicBezTo>
                  <a:cubicBezTo>
                    <a:pt x="3194" y="10403"/>
                    <a:pt x="2659" y="10663"/>
                    <a:pt x="2659" y="10663"/>
                  </a:cubicBezTo>
                  <a:cubicBezTo>
                    <a:pt x="2659" y="10663"/>
                    <a:pt x="2616" y="10678"/>
                    <a:pt x="2573" y="10721"/>
                  </a:cubicBezTo>
                  <a:cubicBezTo>
                    <a:pt x="2515" y="10750"/>
                    <a:pt x="2428" y="10793"/>
                    <a:pt x="2341" y="10851"/>
                  </a:cubicBezTo>
                  <a:cubicBezTo>
                    <a:pt x="2154" y="10967"/>
                    <a:pt x="1922" y="11126"/>
                    <a:pt x="1691" y="11299"/>
                  </a:cubicBezTo>
                  <a:cubicBezTo>
                    <a:pt x="1532" y="11415"/>
                    <a:pt x="1388" y="11545"/>
                    <a:pt x="1258" y="11646"/>
                  </a:cubicBezTo>
                  <a:cubicBezTo>
                    <a:pt x="1243" y="11588"/>
                    <a:pt x="1214" y="11530"/>
                    <a:pt x="1200" y="11458"/>
                  </a:cubicBezTo>
                  <a:cubicBezTo>
                    <a:pt x="1157" y="11299"/>
                    <a:pt x="1084" y="11097"/>
                    <a:pt x="1027" y="10880"/>
                  </a:cubicBezTo>
                  <a:cubicBezTo>
                    <a:pt x="983" y="10765"/>
                    <a:pt x="954" y="10649"/>
                    <a:pt x="911" y="10519"/>
                  </a:cubicBezTo>
                  <a:cubicBezTo>
                    <a:pt x="882" y="10389"/>
                    <a:pt x="853" y="10259"/>
                    <a:pt x="824" y="10114"/>
                  </a:cubicBezTo>
                  <a:cubicBezTo>
                    <a:pt x="795" y="9970"/>
                    <a:pt x="752" y="9797"/>
                    <a:pt x="723" y="9638"/>
                  </a:cubicBezTo>
                  <a:cubicBezTo>
                    <a:pt x="781" y="9623"/>
                    <a:pt x="868" y="9580"/>
                    <a:pt x="998" y="9522"/>
                  </a:cubicBezTo>
                  <a:cubicBezTo>
                    <a:pt x="1186" y="9435"/>
                    <a:pt x="1417" y="9334"/>
                    <a:pt x="1677" y="9233"/>
                  </a:cubicBezTo>
                  <a:cubicBezTo>
                    <a:pt x="2168" y="9045"/>
                    <a:pt x="2674" y="8872"/>
                    <a:pt x="2674" y="8872"/>
                  </a:cubicBezTo>
                  <a:cubicBezTo>
                    <a:pt x="2674" y="8872"/>
                    <a:pt x="2804" y="8814"/>
                    <a:pt x="2977" y="8727"/>
                  </a:cubicBezTo>
                  <a:cubicBezTo>
                    <a:pt x="3165" y="8655"/>
                    <a:pt x="3411" y="8554"/>
                    <a:pt x="3671" y="8453"/>
                  </a:cubicBezTo>
                  <a:cubicBezTo>
                    <a:pt x="4162" y="8265"/>
                    <a:pt x="4697" y="8135"/>
                    <a:pt x="4682" y="8077"/>
                  </a:cubicBezTo>
                  <a:cubicBezTo>
                    <a:pt x="4682" y="8070"/>
                    <a:pt x="4646" y="8066"/>
                    <a:pt x="4583" y="8066"/>
                  </a:cubicBezTo>
                  <a:cubicBezTo>
                    <a:pt x="4520" y="8066"/>
                    <a:pt x="4429" y="8070"/>
                    <a:pt x="4321" y="8077"/>
                  </a:cubicBezTo>
                  <a:cubicBezTo>
                    <a:pt x="4104" y="8092"/>
                    <a:pt x="3830" y="8164"/>
                    <a:pt x="3555" y="8222"/>
                  </a:cubicBezTo>
                  <a:cubicBezTo>
                    <a:pt x="3281" y="8294"/>
                    <a:pt x="3006" y="8366"/>
                    <a:pt x="2818" y="8438"/>
                  </a:cubicBezTo>
                  <a:cubicBezTo>
                    <a:pt x="2616" y="8496"/>
                    <a:pt x="2486" y="8539"/>
                    <a:pt x="2486" y="8539"/>
                  </a:cubicBezTo>
                  <a:cubicBezTo>
                    <a:pt x="2486" y="8539"/>
                    <a:pt x="1980" y="8756"/>
                    <a:pt x="1518" y="9016"/>
                  </a:cubicBezTo>
                  <a:cubicBezTo>
                    <a:pt x="1272" y="9146"/>
                    <a:pt x="1056" y="9291"/>
                    <a:pt x="897" y="9406"/>
                  </a:cubicBezTo>
                  <a:cubicBezTo>
                    <a:pt x="810" y="9464"/>
                    <a:pt x="738" y="9522"/>
                    <a:pt x="709" y="9565"/>
                  </a:cubicBezTo>
                  <a:cubicBezTo>
                    <a:pt x="680" y="9450"/>
                    <a:pt x="651" y="9334"/>
                    <a:pt x="637" y="9219"/>
                  </a:cubicBezTo>
                  <a:cubicBezTo>
                    <a:pt x="593" y="9060"/>
                    <a:pt x="564" y="8886"/>
                    <a:pt x="550" y="8727"/>
                  </a:cubicBezTo>
                  <a:cubicBezTo>
                    <a:pt x="521" y="8554"/>
                    <a:pt x="506" y="8381"/>
                    <a:pt x="478" y="8207"/>
                  </a:cubicBezTo>
                  <a:cubicBezTo>
                    <a:pt x="405" y="7759"/>
                    <a:pt x="376" y="7297"/>
                    <a:pt x="362" y="6820"/>
                  </a:cubicBezTo>
                  <a:cubicBezTo>
                    <a:pt x="550" y="6748"/>
                    <a:pt x="824" y="6603"/>
                    <a:pt x="1113" y="6473"/>
                  </a:cubicBezTo>
                  <a:cubicBezTo>
                    <a:pt x="1590" y="6271"/>
                    <a:pt x="2081" y="6127"/>
                    <a:pt x="2081" y="6127"/>
                  </a:cubicBezTo>
                  <a:cubicBezTo>
                    <a:pt x="2081" y="6127"/>
                    <a:pt x="2573" y="5939"/>
                    <a:pt x="3093" y="5866"/>
                  </a:cubicBezTo>
                  <a:cubicBezTo>
                    <a:pt x="3353" y="5838"/>
                    <a:pt x="3613" y="5823"/>
                    <a:pt x="3815" y="5823"/>
                  </a:cubicBezTo>
                  <a:cubicBezTo>
                    <a:pt x="3899" y="5829"/>
                    <a:pt x="3973" y="5833"/>
                    <a:pt x="4032" y="5833"/>
                  </a:cubicBezTo>
                  <a:cubicBezTo>
                    <a:pt x="4115" y="5833"/>
                    <a:pt x="4168" y="5826"/>
                    <a:pt x="4176" y="5809"/>
                  </a:cubicBezTo>
                  <a:cubicBezTo>
                    <a:pt x="4176" y="5794"/>
                    <a:pt x="4046" y="5736"/>
                    <a:pt x="3844" y="5693"/>
                  </a:cubicBezTo>
                  <a:cubicBezTo>
                    <a:pt x="3669" y="5656"/>
                    <a:pt x="3429" y="5618"/>
                    <a:pt x="3180" y="5618"/>
                  </a:cubicBezTo>
                  <a:cubicBezTo>
                    <a:pt x="3141" y="5618"/>
                    <a:pt x="3103" y="5619"/>
                    <a:pt x="3064" y="5621"/>
                  </a:cubicBezTo>
                  <a:cubicBezTo>
                    <a:pt x="2775" y="5621"/>
                    <a:pt x="2486" y="5664"/>
                    <a:pt x="2269" y="5708"/>
                  </a:cubicBezTo>
                  <a:cubicBezTo>
                    <a:pt x="2067" y="5751"/>
                    <a:pt x="1922" y="5794"/>
                    <a:pt x="1922" y="5794"/>
                  </a:cubicBezTo>
                  <a:cubicBezTo>
                    <a:pt x="1922" y="5794"/>
                    <a:pt x="1792" y="5838"/>
                    <a:pt x="1605" y="5924"/>
                  </a:cubicBezTo>
                  <a:cubicBezTo>
                    <a:pt x="1417" y="6011"/>
                    <a:pt x="1171" y="6127"/>
                    <a:pt x="954" y="6271"/>
                  </a:cubicBezTo>
                  <a:cubicBezTo>
                    <a:pt x="723" y="6401"/>
                    <a:pt x="506" y="6560"/>
                    <a:pt x="348" y="6676"/>
                  </a:cubicBezTo>
                  <a:cubicBezTo>
                    <a:pt x="348" y="6444"/>
                    <a:pt x="333" y="6213"/>
                    <a:pt x="319" y="5982"/>
                  </a:cubicBezTo>
                  <a:cubicBezTo>
                    <a:pt x="362" y="5346"/>
                    <a:pt x="376" y="4711"/>
                    <a:pt x="478" y="4089"/>
                  </a:cubicBezTo>
                  <a:cubicBezTo>
                    <a:pt x="665" y="4003"/>
                    <a:pt x="897" y="3887"/>
                    <a:pt x="1157" y="3786"/>
                  </a:cubicBezTo>
                  <a:cubicBezTo>
                    <a:pt x="1417" y="3685"/>
                    <a:pt x="1691" y="3569"/>
                    <a:pt x="1894" y="3511"/>
                  </a:cubicBezTo>
                  <a:cubicBezTo>
                    <a:pt x="1995" y="3468"/>
                    <a:pt x="2081" y="3454"/>
                    <a:pt x="2154" y="3425"/>
                  </a:cubicBezTo>
                  <a:cubicBezTo>
                    <a:pt x="2211" y="3410"/>
                    <a:pt x="2240" y="3396"/>
                    <a:pt x="2240" y="3396"/>
                  </a:cubicBezTo>
                  <a:cubicBezTo>
                    <a:pt x="2240" y="3396"/>
                    <a:pt x="2775" y="3193"/>
                    <a:pt x="3367" y="3121"/>
                  </a:cubicBezTo>
                  <a:cubicBezTo>
                    <a:pt x="3526" y="3105"/>
                    <a:pt x="3684" y="3094"/>
                    <a:pt x="3831" y="3094"/>
                  </a:cubicBezTo>
                  <a:cubicBezTo>
                    <a:pt x="3952" y="3094"/>
                    <a:pt x="4064" y="3102"/>
                    <a:pt x="4162" y="3121"/>
                  </a:cubicBezTo>
                  <a:cubicBezTo>
                    <a:pt x="4328" y="3143"/>
                    <a:pt x="4452" y="3174"/>
                    <a:pt x="4507" y="3174"/>
                  </a:cubicBezTo>
                  <a:cubicBezTo>
                    <a:pt x="4524" y="3174"/>
                    <a:pt x="4534" y="3171"/>
                    <a:pt x="4538" y="3165"/>
                  </a:cubicBezTo>
                  <a:cubicBezTo>
                    <a:pt x="4552" y="3150"/>
                    <a:pt x="4437" y="3063"/>
                    <a:pt x="4205" y="2991"/>
                  </a:cubicBezTo>
                  <a:cubicBezTo>
                    <a:pt x="3989" y="2904"/>
                    <a:pt x="3671" y="2861"/>
                    <a:pt x="3338" y="2861"/>
                  </a:cubicBezTo>
                  <a:cubicBezTo>
                    <a:pt x="3021" y="2861"/>
                    <a:pt x="2703" y="2933"/>
                    <a:pt x="2457" y="2977"/>
                  </a:cubicBezTo>
                  <a:cubicBezTo>
                    <a:pt x="2341" y="3006"/>
                    <a:pt x="2255" y="3020"/>
                    <a:pt x="2183" y="3035"/>
                  </a:cubicBezTo>
                  <a:cubicBezTo>
                    <a:pt x="2110" y="3063"/>
                    <a:pt x="2081" y="3063"/>
                    <a:pt x="2081" y="3063"/>
                  </a:cubicBezTo>
                  <a:cubicBezTo>
                    <a:pt x="2081" y="3063"/>
                    <a:pt x="2038" y="3078"/>
                    <a:pt x="1980" y="3107"/>
                  </a:cubicBezTo>
                  <a:cubicBezTo>
                    <a:pt x="1922" y="3136"/>
                    <a:pt x="1821" y="3165"/>
                    <a:pt x="1720" y="3208"/>
                  </a:cubicBezTo>
                  <a:cubicBezTo>
                    <a:pt x="1518" y="3295"/>
                    <a:pt x="1243" y="3439"/>
                    <a:pt x="983" y="3569"/>
                  </a:cubicBezTo>
                  <a:cubicBezTo>
                    <a:pt x="810" y="3670"/>
                    <a:pt x="651" y="3771"/>
                    <a:pt x="506" y="3873"/>
                  </a:cubicBezTo>
                  <a:cubicBezTo>
                    <a:pt x="521" y="3844"/>
                    <a:pt x="521" y="3800"/>
                    <a:pt x="521" y="3757"/>
                  </a:cubicBezTo>
                  <a:cubicBezTo>
                    <a:pt x="550" y="3584"/>
                    <a:pt x="579" y="3410"/>
                    <a:pt x="608" y="3237"/>
                  </a:cubicBezTo>
                  <a:cubicBezTo>
                    <a:pt x="622" y="3150"/>
                    <a:pt x="637" y="3063"/>
                    <a:pt x="651" y="2991"/>
                  </a:cubicBezTo>
                  <a:cubicBezTo>
                    <a:pt x="665" y="2904"/>
                    <a:pt x="694" y="2818"/>
                    <a:pt x="709" y="2746"/>
                  </a:cubicBezTo>
                  <a:cubicBezTo>
                    <a:pt x="795" y="2428"/>
                    <a:pt x="882" y="2124"/>
                    <a:pt x="954" y="1850"/>
                  </a:cubicBezTo>
                  <a:cubicBezTo>
                    <a:pt x="969" y="1835"/>
                    <a:pt x="969" y="1821"/>
                    <a:pt x="969" y="1806"/>
                  </a:cubicBezTo>
                  <a:cubicBezTo>
                    <a:pt x="1113" y="1720"/>
                    <a:pt x="1287" y="1619"/>
                    <a:pt x="1460" y="1532"/>
                  </a:cubicBezTo>
                  <a:cubicBezTo>
                    <a:pt x="1706" y="1402"/>
                    <a:pt x="1966" y="1301"/>
                    <a:pt x="2168" y="1228"/>
                  </a:cubicBezTo>
                  <a:cubicBezTo>
                    <a:pt x="2370" y="1142"/>
                    <a:pt x="2500" y="1113"/>
                    <a:pt x="2500" y="1113"/>
                  </a:cubicBezTo>
                  <a:cubicBezTo>
                    <a:pt x="2500" y="1113"/>
                    <a:pt x="2630" y="1055"/>
                    <a:pt x="2833" y="997"/>
                  </a:cubicBezTo>
                  <a:cubicBezTo>
                    <a:pt x="3035" y="925"/>
                    <a:pt x="3310" y="867"/>
                    <a:pt x="3598" y="824"/>
                  </a:cubicBezTo>
                  <a:cubicBezTo>
                    <a:pt x="3718" y="818"/>
                    <a:pt x="3838" y="814"/>
                    <a:pt x="3952" y="814"/>
                  </a:cubicBezTo>
                  <a:cubicBezTo>
                    <a:pt x="4114" y="814"/>
                    <a:pt x="4266" y="821"/>
                    <a:pt x="4393" y="838"/>
                  </a:cubicBezTo>
                  <a:cubicBezTo>
                    <a:pt x="4546" y="859"/>
                    <a:pt x="4671" y="879"/>
                    <a:pt x="4736" y="879"/>
                  </a:cubicBezTo>
                  <a:cubicBezTo>
                    <a:pt x="4762" y="879"/>
                    <a:pt x="4779" y="876"/>
                    <a:pt x="4783" y="867"/>
                  </a:cubicBezTo>
                  <a:cubicBezTo>
                    <a:pt x="4798" y="853"/>
                    <a:pt x="4668" y="781"/>
                    <a:pt x="4451" y="708"/>
                  </a:cubicBezTo>
                  <a:cubicBezTo>
                    <a:pt x="4234" y="622"/>
                    <a:pt x="3916" y="578"/>
                    <a:pt x="3584" y="578"/>
                  </a:cubicBezTo>
                  <a:cubicBezTo>
                    <a:pt x="3266" y="578"/>
                    <a:pt x="2948" y="622"/>
                    <a:pt x="2717" y="679"/>
                  </a:cubicBezTo>
                  <a:cubicBezTo>
                    <a:pt x="2486" y="737"/>
                    <a:pt x="2327" y="781"/>
                    <a:pt x="2327" y="781"/>
                  </a:cubicBezTo>
                  <a:cubicBezTo>
                    <a:pt x="2327" y="781"/>
                    <a:pt x="2183" y="838"/>
                    <a:pt x="1980" y="925"/>
                  </a:cubicBezTo>
                  <a:cubicBezTo>
                    <a:pt x="1778" y="1026"/>
                    <a:pt x="1518" y="1171"/>
                    <a:pt x="1272" y="1330"/>
                  </a:cubicBezTo>
                  <a:cubicBezTo>
                    <a:pt x="1204" y="1371"/>
                    <a:pt x="1136" y="1424"/>
                    <a:pt x="1068" y="1467"/>
                  </a:cubicBezTo>
                  <a:lnTo>
                    <a:pt x="1068" y="1467"/>
                  </a:lnTo>
                  <a:cubicBezTo>
                    <a:pt x="1070" y="1461"/>
                    <a:pt x="1070" y="1453"/>
                    <a:pt x="1070" y="1445"/>
                  </a:cubicBezTo>
                  <a:cubicBezTo>
                    <a:pt x="1128" y="1315"/>
                    <a:pt x="1171" y="1200"/>
                    <a:pt x="1214" y="1084"/>
                  </a:cubicBezTo>
                  <a:cubicBezTo>
                    <a:pt x="1301" y="867"/>
                    <a:pt x="1373" y="679"/>
                    <a:pt x="1431" y="506"/>
                  </a:cubicBezTo>
                  <a:cubicBezTo>
                    <a:pt x="1547" y="188"/>
                    <a:pt x="1605" y="0"/>
                    <a:pt x="1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8311633" y="3806129"/>
              <a:ext cx="63255" cy="121705"/>
            </a:xfrm>
            <a:custGeom>
              <a:avLst/>
              <a:gdLst/>
              <a:ahLst/>
              <a:cxnLst/>
              <a:rect l="l" t="t" r="r" b="b"/>
              <a:pathLst>
                <a:path w="1909" h="3673" extrusionOk="0">
                  <a:moveTo>
                    <a:pt x="65" y="1"/>
                  </a:moveTo>
                  <a:cubicBezTo>
                    <a:pt x="62" y="1"/>
                    <a:pt x="60" y="1"/>
                    <a:pt x="59" y="2"/>
                  </a:cubicBezTo>
                  <a:cubicBezTo>
                    <a:pt x="1" y="31"/>
                    <a:pt x="319" y="450"/>
                    <a:pt x="579" y="898"/>
                  </a:cubicBezTo>
                  <a:cubicBezTo>
                    <a:pt x="709" y="1129"/>
                    <a:pt x="839" y="1346"/>
                    <a:pt x="926" y="1520"/>
                  </a:cubicBezTo>
                  <a:cubicBezTo>
                    <a:pt x="998" y="1678"/>
                    <a:pt x="1056" y="1794"/>
                    <a:pt x="1056" y="1794"/>
                  </a:cubicBezTo>
                  <a:cubicBezTo>
                    <a:pt x="1056" y="1794"/>
                    <a:pt x="1113" y="1910"/>
                    <a:pt x="1215" y="2083"/>
                  </a:cubicBezTo>
                  <a:cubicBezTo>
                    <a:pt x="1301" y="2242"/>
                    <a:pt x="1388" y="2473"/>
                    <a:pt x="1504" y="2704"/>
                  </a:cubicBezTo>
                  <a:cubicBezTo>
                    <a:pt x="1677" y="3181"/>
                    <a:pt x="1749" y="3672"/>
                    <a:pt x="1821" y="3672"/>
                  </a:cubicBezTo>
                  <a:cubicBezTo>
                    <a:pt x="1865" y="3672"/>
                    <a:pt x="1908" y="3152"/>
                    <a:pt x="1807" y="2647"/>
                  </a:cubicBezTo>
                  <a:cubicBezTo>
                    <a:pt x="1735" y="2401"/>
                    <a:pt x="1677" y="2141"/>
                    <a:pt x="1590" y="1967"/>
                  </a:cubicBezTo>
                  <a:cubicBezTo>
                    <a:pt x="1518" y="1780"/>
                    <a:pt x="1475" y="1650"/>
                    <a:pt x="1475" y="1650"/>
                  </a:cubicBezTo>
                  <a:cubicBezTo>
                    <a:pt x="1475" y="1650"/>
                    <a:pt x="1402" y="1548"/>
                    <a:pt x="1301" y="1375"/>
                  </a:cubicBezTo>
                  <a:cubicBezTo>
                    <a:pt x="1200" y="1202"/>
                    <a:pt x="1027" y="985"/>
                    <a:pt x="853" y="768"/>
                  </a:cubicBezTo>
                  <a:cubicBezTo>
                    <a:pt x="519" y="364"/>
                    <a:pt x="131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8560601" y="3432644"/>
              <a:ext cx="111102" cy="120346"/>
            </a:xfrm>
            <a:custGeom>
              <a:avLst/>
              <a:gdLst/>
              <a:ahLst/>
              <a:cxnLst/>
              <a:rect l="l" t="t" r="r" b="b"/>
              <a:pathLst>
                <a:path w="3353" h="3632" extrusionOk="0">
                  <a:moveTo>
                    <a:pt x="54" y="1"/>
                  </a:moveTo>
                  <a:cubicBezTo>
                    <a:pt x="49" y="1"/>
                    <a:pt x="45" y="2"/>
                    <a:pt x="44" y="4"/>
                  </a:cubicBezTo>
                  <a:cubicBezTo>
                    <a:pt x="0" y="48"/>
                    <a:pt x="506" y="438"/>
                    <a:pt x="954" y="857"/>
                  </a:cubicBezTo>
                  <a:cubicBezTo>
                    <a:pt x="1185" y="1074"/>
                    <a:pt x="1416" y="1276"/>
                    <a:pt x="1561" y="1449"/>
                  </a:cubicBezTo>
                  <a:cubicBezTo>
                    <a:pt x="1720" y="1623"/>
                    <a:pt x="1821" y="1738"/>
                    <a:pt x="1821" y="1738"/>
                  </a:cubicBezTo>
                  <a:cubicBezTo>
                    <a:pt x="1821" y="1738"/>
                    <a:pt x="1922" y="1839"/>
                    <a:pt x="2081" y="2013"/>
                  </a:cubicBezTo>
                  <a:cubicBezTo>
                    <a:pt x="2254" y="2172"/>
                    <a:pt x="2428" y="2403"/>
                    <a:pt x="2630" y="2634"/>
                  </a:cubicBezTo>
                  <a:cubicBezTo>
                    <a:pt x="2986" y="3105"/>
                    <a:pt x="3230" y="3631"/>
                    <a:pt x="3292" y="3631"/>
                  </a:cubicBezTo>
                  <a:cubicBezTo>
                    <a:pt x="3293" y="3631"/>
                    <a:pt x="3294" y="3631"/>
                    <a:pt x="3295" y="3631"/>
                  </a:cubicBezTo>
                  <a:cubicBezTo>
                    <a:pt x="3352" y="3617"/>
                    <a:pt x="3208" y="3053"/>
                    <a:pt x="2904" y="2518"/>
                  </a:cubicBezTo>
                  <a:cubicBezTo>
                    <a:pt x="2745" y="2258"/>
                    <a:pt x="2587" y="1998"/>
                    <a:pt x="2428" y="1825"/>
                  </a:cubicBezTo>
                  <a:cubicBezTo>
                    <a:pt x="2283" y="1637"/>
                    <a:pt x="2182" y="1507"/>
                    <a:pt x="2182" y="1507"/>
                  </a:cubicBezTo>
                  <a:cubicBezTo>
                    <a:pt x="2182" y="1507"/>
                    <a:pt x="2052" y="1406"/>
                    <a:pt x="1879" y="1247"/>
                  </a:cubicBezTo>
                  <a:cubicBezTo>
                    <a:pt x="1705" y="1074"/>
                    <a:pt x="1445" y="886"/>
                    <a:pt x="1185" y="683"/>
                  </a:cubicBezTo>
                  <a:cubicBezTo>
                    <a:pt x="682" y="316"/>
                    <a:pt x="141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7886989" y="3332679"/>
              <a:ext cx="101559" cy="806804"/>
            </a:xfrm>
            <a:custGeom>
              <a:avLst/>
              <a:gdLst/>
              <a:ahLst/>
              <a:cxnLst/>
              <a:rect l="l" t="t" r="r" b="b"/>
              <a:pathLst>
                <a:path w="3065" h="24349" extrusionOk="0">
                  <a:moveTo>
                    <a:pt x="2643" y="1"/>
                  </a:moveTo>
                  <a:cubicBezTo>
                    <a:pt x="2625" y="1"/>
                    <a:pt x="2554" y="186"/>
                    <a:pt x="2428" y="493"/>
                  </a:cubicBezTo>
                  <a:cubicBezTo>
                    <a:pt x="2313" y="811"/>
                    <a:pt x="2125" y="1273"/>
                    <a:pt x="1937" y="1822"/>
                  </a:cubicBezTo>
                  <a:cubicBezTo>
                    <a:pt x="1547" y="2935"/>
                    <a:pt x="1099" y="4437"/>
                    <a:pt x="738" y="5983"/>
                  </a:cubicBezTo>
                  <a:cubicBezTo>
                    <a:pt x="666" y="6359"/>
                    <a:pt x="564" y="6749"/>
                    <a:pt x="507" y="7125"/>
                  </a:cubicBezTo>
                  <a:cubicBezTo>
                    <a:pt x="434" y="7515"/>
                    <a:pt x="377" y="7891"/>
                    <a:pt x="304" y="8252"/>
                  </a:cubicBezTo>
                  <a:cubicBezTo>
                    <a:pt x="261" y="8613"/>
                    <a:pt x="218" y="8974"/>
                    <a:pt x="174" y="9307"/>
                  </a:cubicBezTo>
                  <a:cubicBezTo>
                    <a:pt x="160" y="9480"/>
                    <a:pt x="145" y="9639"/>
                    <a:pt x="117" y="9798"/>
                  </a:cubicBezTo>
                  <a:cubicBezTo>
                    <a:pt x="117" y="9957"/>
                    <a:pt x="102" y="10116"/>
                    <a:pt x="88" y="10260"/>
                  </a:cubicBezTo>
                  <a:cubicBezTo>
                    <a:pt x="59" y="10853"/>
                    <a:pt x="15" y="11344"/>
                    <a:pt x="15" y="11691"/>
                  </a:cubicBezTo>
                  <a:cubicBezTo>
                    <a:pt x="15" y="12037"/>
                    <a:pt x="15" y="12225"/>
                    <a:pt x="15" y="12225"/>
                  </a:cubicBezTo>
                  <a:cubicBezTo>
                    <a:pt x="15" y="12225"/>
                    <a:pt x="1" y="13020"/>
                    <a:pt x="59" y="14205"/>
                  </a:cubicBezTo>
                  <a:cubicBezTo>
                    <a:pt x="59" y="14508"/>
                    <a:pt x="88" y="14826"/>
                    <a:pt x="117" y="15158"/>
                  </a:cubicBezTo>
                  <a:cubicBezTo>
                    <a:pt x="145" y="15505"/>
                    <a:pt x="174" y="15866"/>
                    <a:pt x="218" y="16228"/>
                  </a:cubicBezTo>
                  <a:cubicBezTo>
                    <a:pt x="275" y="16603"/>
                    <a:pt x="333" y="16979"/>
                    <a:pt x="391" y="17369"/>
                  </a:cubicBezTo>
                  <a:cubicBezTo>
                    <a:pt x="449" y="17759"/>
                    <a:pt x="564" y="18135"/>
                    <a:pt x="651" y="18525"/>
                  </a:cubicBezTo>
                  <a:cubicBezTo>
                    <a:pt x="1041" y="20071"/>
                    <a:pt x="1648" y="21545"/>
                    <a:pt x="2212" y="22585"/>
                  </a:cubicBezTo>
                  <a:cubicBezTo>
                    <a:pt x="2486" y="23105"/>
                    <a:pt x="2746" y="23524"/>
                    <a:pt x="2862" y="23842"/>
                  </a:cubicBezTo>
                  <a:cubicBezTo>
                    <a:pt x="2959" y="24162"/>
                    <a:pt x="3030" y="24349"/>
                    <a:pt x="3048" y="24349"/>
                  </a:cubicBezTo>
                  <a:cubicBezTo>
                    <a:pt x="3049" y="24349"/>
                    <a:pt x="3049" y="24348"/>
                    <a:pt x="3050" y="24348"/>
                  </a:cubicBezTo>
                  <a:cubicBezTo>
                    <a:pt x="3064" y="24348"/>
                    <a:pt x="3021" y="24160"/>
                    <a:pt x="2948" y="23828"/>
                  </a:cubicBezTo>
                  <a:cubicBezTo>
                    <a:pt x="2905" y="23654"/>
                    <a:pt x="2818" y="23452"/>
                    <a:pt x="2717" y="23235"/>
                  </a:cubicBezTo>
                  <a:cubicBezTo>
                    <a:pt x="2616" y="23018"/>
                    <a:pt x="2501" y="22773"/>
                    <a:pt x="2371" y="22498"/>
                  </a:cubicBezTo>
                  <a:cubicBezTo>
                    <a:pt x="1850" y="21444"/>
                    <a:pt x="1301" y="19970"/>
                    <a:pt x="955" y="18453"/>
                  </a:cubicBezTo>
                  <a:cubicBezTo>
                    <a:pt x="882" y="18063"/>
                    <a:pt x="781" y="17687"/>
                    <a:pt x="738" y="17311"/>
                  </a:cubicBezTo>
                  <a:cubicBezTo>
                    <a:pt x="680" y="16921"/>
                    <a:pt x="637" y="16545"/>
                    <a:pt x="593" y="16184"/>
                  </a:cubicBezTo>
                  <a:cubicBezTo>
                    <a:pt x="550" y="15823"/>
                    <a:pt x="536" y="15476"/>
                    <a:pt x="507" y="15129"/>
                  </a:cubicBezTo>
                  <a:cubicBezTo>
                    <a:pt x="478" y="14797"/>
                    <a:pt x="463" y="14479"/>
                    <a:pt x="463" y="14190"/>
                  </a:cubicBezTo>
                  <a:cubicBezTo>
                    <a:pt x="434" y="13020"/>
                    <a:pt x="463" y="12225"/>
                    <a:pt x="463" y="12225"/>
                  </a:cubicBezTo>
                  <a:cubicBezTo>
                    <a:pt x="463" y="12225"/>
                    <a:pt x="463" y="12037"/>
                    <a:pt x="463" y="11691"/>
                  </a:cubicBezTo>
                  <a:cubicBezTo>
                    <a:pt x="449" y="11358"/>
                    <a:pt x="478" y="10867"/>
                    <a:pt x="507" y="10289"/>
                  </a:cubicBezTo>
                  <a:cubicBezTo>
                    <a:pt x="507" y="10145"/>
                    <a:pt x="521" y="9986"/>
                    <a:pt x="521" y="9827"/>
                  </a:cubicBezTo>
                  <a:cubicBezTo>
                    <a:pt x="536" y="9682"/>
                    <a:pt x="550" y="9509"/>
                    <a:pt x="579" y="9350"/>
                  </a:cubicBezTo>
                  <a:cubicBezTo>
                    <a:pt x="608" y="9018"/>
                    <a:pt x="637" y="8656"/>
                    <a:pt x="680" y="8295"/>
                  </a:cubicBezTo>
                  <a:cubicBezTo>
                    <a:pt x="738" y="7934"/>
                    <a:pt x="781" y="7573"/>
                    <a:pt x="839" y="7183"/>
                  </a:cubicBezTo>
                  <a:cubicBezTo>
                    <a:pt x="897" y="6807"/>
                    <a:pt x="983" y="6431"/>
                    <a:pt x="1056" y="6041"/>
                  </a:cubicBezTo>
                  <a:cubicBezTo>
                    <a:pt x="1359" y="4510"/>
                    <a:pt x="1764" y="3007"/>
                    <a:pt x="2110" y="1880"/>
                  </a:cubicBezTo>
                  <a:cubicBezTo>
                    <a:pt x="2269" y="1316"/>
                    <a:pt x="2428" y="854"/>
                    <a:pt x="2515" y="522"/>
                  </a:cubicBezTo>
                  <a:cubicBezTo>
                    <a:pt x="2616" y="189"/>
                    <a:pt x="2660" y="2"/>
                    <a:pt x="2645" y="2"/>
                  </a:cubicBezTo>
                  <a:cubicBezTo>
                    <a:pt x="2645" y="1"/>
                    <a:pt x="2644" y="1"/>
                    <a:pt x="26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8522099" y="3299512"/>
              <a:ext cx="969232" cy="1469736"/>
            </a:xfrm>
            <a:custGeom>
              <a:avLst/>
              <a:gdLst/>
              <a:ahLst/>
              <a:cxnLst/>
              <a:rect l="l" t="t" r="r" b="b"/>
              <a:pathLst>
                <a:path w="29251" h="44356" extrusionOk="0">
                  <a:moveTo>
                    <a:pt x="6941" y="1"/>
                  </a:moveTo>
                  <a:cubicBezTo>
                    <a:pt x="4528" y="1"/>
                    <a:pt x="3794" y="3503"/>
                    <a:pt x="3734" y="5828"/>
                  </a:cubicBezTo>
                  <a:cubicBezTo>
                    <a:pt x="3691" y="7172"/>
                    <a:pt x="3994" y="8285"/>
                    <a:pt x="4428" y="9513"/>
                  </a:cubicBezTo>
                  <a:cubicBezTo>
                    <a:pt x="5815" y="13501"/>
                    <a:pt x="9340" y="16521"/>
                    <a:pt x="11970" y="19685"/>
                  </a:cubicBezTo>
                  <a:cubicBezTo>
                    <a:pt x="14990" y="23326"/>
                    <a:pt x="19411" y="30016"/>
                    <a:pt x="19411" y="30016"/>
                  </a:cubicBezTo>
                  <a:lnTo>
                    <a:pt x="11594" y="39003"/>
                  </a:lnTo>
                  <a:cubicBezTo>
                    <a:pt x="11594" y="39003"/>
                    <a:pt x="8300" y="35636"/>
                    <a:pt x="6754" y="34755"/>
                  </a:cubicBezTo>
                  <a:cubicBezTo>
                    <a:pt x="6588" y="34662"/>
                    <a:pt x="6459" y="34620"/>
                    <a:pt x="6362" y="34620"/>
                  </a:cubicBezTo>
                  <a:cubicBezTo>
                    <a:pt x="5558" y="34620"/>
                    <a:pt x="6927" y="37486"/>
                    <a:pt x="6927" y="37486"/>
                  </a:cubicBezTo>
                  <a:cubicBezTo>
                    <a:pt x="6178" y="37063"/>
                    <a:pt x="5259" y="36826"/>
                    <a:pt x="4355" y="36826"/>
                  </a:cubicBezTo>
                  <a:cubicBezTo>
                    <a:pt x="2783" y="36826"/>
                    <a:pt x="1257" y="37543"/>
                    <a:pt x="743" y="39248"/>
                  </a:cubicBezTo>
                  <a:cubicBezTo>
                    <a:pt x="0" y="41680"/>
                    <a:pt x="2478" y="43392"/>
                    <a:pt x="4598" y="43392"/>
                  </a:cubicBezTo>
                  <a:cubicBezTo>
                    <a:pt x="4746" y="43392"/>
                    <a:pt x="4892" y="43383"/>
                    <a:pt x="5034" y="43366"/>
                  </a:cubicBezTo>
                  <a:cubicBezTo>
                    <a:pt x="6161" y="43222"/>
                    <a:pt x="7288" y="43005"/>
                    <a:pt x="8387" y="42716"/>
                  </a:cubicBezTo>
                  <a:cubicBezTo>
                    <a:pt x="9305" y="43888"/>
                    <a:pt x="10517" y="44356"/>
                    <a:pt x="11858" y="44356"/>
                  </a:cubicBezTo>
                  <a:cubicBezTo>
                    <a:pt x="15643" y="44356"/>
                    <a:pt x="20464" y="40631"/>
                    <a:pt x="22662" y="38497"/>
                  </a:cubicBezTo>
                  <a:cubicBezTo>
                    <a:pt x="25580" y="35651"/>
                    <a:pt x="29250" y="31822"/>
                    <a:pt x="26823" y="27632"/>
                  </a:cubicBezTo>
                  <a:cubicBezTo>
                    <a:pt x="25595" y="25537"/>
                    <a:pt x="24771" y="23268"/>
                    <a:pt x="23514" y="21187"/>
                  </a:cubicBezTo>
                  <a:cubicBezTo>
                    <a:pt x="22257" y="19136"/>
                    <a:pt x="20784" y="17229"/>
                    <a:pt x="19368" y="15278"/>
                  </a:cubicBezTo>
                  <a:cubicBezTo>
                    <a:pt x="18342" y="13862"/>
                    <a:pt x="17489" y="12417"/>
                    <a:pt x="16781" y="10828"/>
                  </a:cubicBezTo>
                  <a:cubicBezTo>
                    <a:pt x="15192" y="7244"/>
                    <a:pt x="12837" y="3921"/>
                    <a:pt x="9918" y="1349"/>
                  </a:cubicBezTo>
                  <a:cubicBezTo>
                    <a:pt x="9542" y="1017"/>
                    <a:pt x="9080" y="699"/>
                    <a:pt x="8589" y="454"/>
                  </a:cubicBezTo>
                  <a:cubicBezTo>
                    <a:pt x="7968" y="139"/>
                    <a:pt x="7421" y="1"/>
                    <a:pt x="6941" y="1"/>
                  </a:cubicBezTo>
                  <a:close/>
                </a:path>
              </a:pathLst>
            </a:custGeom>
            <a:solidFill>
              <a:srgbClr val="FAC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8644363" y="3299512"/>
              <a:ext cx="792390" cy="1457078"/>
            </a:xfrm>
            <a:custGeom>
              <a:avLst/>
              <a:gdLst/>
              <a:ahLst/>
              <a:cxnLst/>
              <a:rect l="l" t="t" r="r" b="b"/>
              <a:pathLst>
                <a:path w="23914" h="43974" extrusionOk="0">
                  <a:moveTo>
                    <a:pt x="3251" y="1"/>
                  </a:moveTo>
                  <a:cubicBezTo>
                    <a:pt x="838" y="1"/>
                    <a:pt x="104" y="3503"/>
                    <a:pt x="44" y="5828"/>
                  </a:cubicBezTo>
                  <a:cubicBezTo>
                    <a:pt x="1" y="7172"/>
                    <a:pt x="304" y="8285"/>
                    <a:pt x="738" y="9513"/>
                  </a:cubicBezTo>
                  <a:cubicBezTo>
                    <a:pt x="2125" y="13501"/>
                    <a:pt x="5650" y="16521"/>
                    <a:pt x="8280" y="19685"/>
                  </a:cubicBezTo>
                  <a:cubicBezTo>
                    <a:pt x="8424" y="19858"/>
                    <a:pt x="8569" y="20032"/>
                    <a:pt x="8713" y="20219"/>
                  </a:cubicBezTo>
                  <a:cubicBezTo>
                    <a:pt x="8742" y="20248"/>
                    <a:pt x="8771" y="20292"/>
                    <a:pt x="8800" y="20321"/>
                  </a:cubicBezTo>
                  <a:cubicBezTo>
                    <a:pt x="8944" y="20508"/>
                    <a:pt x="9089" y="20696"/>
                    <a:pt x="9248" y="20884"/>
                  </a:cubicBezTo>
                  <a:cubicBezTo>
                    <a:pt x="9262" y="20913"/>
                    <a:pt x="9277" y="20942"/>
                    <a:pt x="9306" y="20956"/>
                  </a:cubicBezTo>
                  <a:cubicBezTo>
                    <a:pt x="9638" y="21390"/>
                    <a:pt x="9970" y="21823"/>
                    <a:pt x="10303" y="22286"/>
                  </a:cubicBezTo>
                  <a:lnTo>
                    <a:pt x="10317" y="22286"/>
                  </a:lnTo>
                  <a:cubicBezTo>
                    <a:pt x="10317" y="22300"/>
                    <a:pt x="10332" y="22314"/>
                    <a:pt x="10346" y="22329"/>
                  </a:cubicBezTo>
                  <a:cubicBezTo>
                    <a:pt x="10678" y="22791"/>
                    <a:pt x="11025" y="23239"/>
                    <a:pt x="11357" y="23702"/>
                  </a:cubicBezTo>
                  <a:cubicBezTo>
                    <a:pt x="12672" y="25522"/>
                    <a:pt x="13958" y="27357"/>
                    <a:pt x="15201" y="29235"/>
                  </a:cubicBezTo>
                  <a:cubicBezTo>
                    <a:pt x="15230" y="29279"/>
                    <a:pt x="15259" y="29322"/>
                    <a:pt x="15287" y="29365"/>
                  </a:cubicBezTo>
                  <a:cubicBezTo>
                    <a:pt x="15287" y="29365"/>
                    <a:pt x="15287" y="29365"/>
                    <a:pt x="15302" y="29380"/>
                  </a:cubicBezTo>
                  <a:cubicBezTo>
                    <a:pt x="15316" y="29409"/>
                    <a:pt x="15331" y="29438"/>
                    <a:pt x="15360" y="29467"/>
                  </a:cubicBezTo>
                  <a:cubicBezTo>
                    <a:pt x="15591" y="29813"/>
                    <a:pt x="15721" y="30016"/>
                    <a:pt x="15721" y="30016"/>
                  </a:cubicBezTo>
                  <a:lnTo>
                    <a:pt x="15360" y="30435"/>
                  </a:lnTo>
                  <a:cubicBezTo>
                    <a:pt x="19434" y="32429"/>
                    <a:pt x="18697" y="39913"/>
                    <a:pt x="13120" y="39913"/>
                  </a:cubicBezTo>
                  <a:cubicBezTo>
                    <a:pt x="11170" y="39913"/>
                    <a:pt x="9811" y="38974"/>
                    <a:pt x="9046" y="37688"/>
                  </a:cubicBezTo>
                  <a:lnTo>
                    <a:pt x="7904" y="39003"/>
                  </a:lnTo>
                  <a:cubicBezTo>
                    <a:pt x="7904" y="39003"/>
                    <a:pt x="7890" y="39003"/>
                    <a:pt x="7875" y="38988"/>
                  </a:cubicBezTo>
                  <a:cubicBezTo>
                    <a:pt x="7875" y="38988"/>
                    <a:pt x="7861" y="38974"/>
                    <a:pt x="7861" y="38974"/>
                  </a:cubicBezTo>
                  <a:lnTo>
                    <a:pt x="7861" y="38974"/>
                  </a:lnTo>
                  <a:cubicBezTo>
                    <a:pt x="8843" y="40404"/>
                    <a:pt x="9595" y="41921"/>
                    <a:pt x="10274" y="43540"/>
                  </a:cubicBezTo>
                  <a:cubicBezTo>
                    <a:pt x="10332" y="43684"/>
                    <a:pt x="10389" y="43829"/>
                    <a:pt x="10447" y="43973"/>
                  </a:cubicBezTo>
                  <a:cubicBezTo>
                    <a:pt x="13091" y="43164"/>
                    <a:pt x="15865" y="41213"/>
                    <a:pt x="17773" y="39581"/>
                  </a:cubicBezTo>
                  <a:cubicBezTo>
                    <a:pt x="17801" y="39552"/>
                    <a:pt x="17830" y="39537"/>
                    <a:pt x="17845" y="39508"/>
                  </a:cubicBezTo>
                  <a:cubicBezTo>
                    <a:pt x="17960" y="39422"/>
                    <a:pt x="18062" y="39321"/>
                    <a:pt x="18163" y="39234"/>
                  </a:cubicBezTo>
                  <a:cubicBezTo>
                    <a:pt x="18206" y="39205"/>
                    <a:pt x="18235" y="39176"/>
                    <a:pt x="18278" y="39147"/>
                  </a:cubicBezTo>
                  <a:cubicBezTo>
                    <a:pt x="18365" y="39061"/>
                    <a:pt x="18452" y="38974"/>
                    <a:pt x="18538" y="38887"/>
                  </a:cubicBezTo>
                  <a:cubicBezTo>
                    <a:pt x="18582" y="38858"/>
                    <a:pt x="18611" y="38829"/>
                    <a:pt x="18640" y="38801"/>
                  </a:cubicBezTo>
                  <a:cubicBezTo>
                    <a:pt x="18755" y="38699"/>
                    <a:pt x="18871" y="38598"/>
                    <a:pt x="18972" y="38497"/>
                  </a:cubicBezTo>
                  <a:cubicBezTo>
                    <a:pt x="19087" y="38381"/>
                    <a:pt x="19203" y="38266"/>
                    <a:pt x="19333" y="38136"/>
                  </a:cubicBezTo>
                  <a:cubicBezTo>
                    <a:pt x="19362" y="38107"/>
                    <a:pt x="19391" y="38078"/>
                    <a:pt x="19420" y="38049"/>
                  </a:cubicBezTo>
                  <a:cubicBezTo>
                    <a:pt x="19665" y="37804"/>
                    <a:pt x="19925" y="37543"/>
                    <a:pt x="20186" y="37283"/>
                  </a:cubicBezTo>
                  <a:cubicBezTo>
                    <a:pt x="20200" y="37269"/>
                    <a:pt x="20214" y="37254"/>
                    <a:pt x="20229" y="37226"/>
                  </a:cubicBezTo>
                  <a:cubicBezTo>
                    <a:pt x="20503" y="36951"/>
                    <a:pt x="20763" y="36677"/>
                    <a:pt x="21009" y="36388"/>
                  </a:cubicBezTo>
                  <a:cubicBezTo>
                    <a:pt x="21024" y="36373"/>
                    <a:pt x="21038" y="36373"/>
                    <a:pt x="21038" y="36359"/>
                  </a:cubicBezTo>
                  <a:cubicBezTo>
                    <a:pt x="22512" y="34712"/>
                    <a:pt x="23754" y="32848"/>
                    <a:pt x="23913" y="30854"/>
                  </a:cubicBezTo>
                  <a:cubicBezTo>
                    <a:pt x="23263" y="30753"/>
                    <a:pt x="22613" y="30507"/>
                    <a:pt x="21934" y="30088"/>
                  </a:cubicBezTo>
                  <a:cubicBezTo>
                    <a:pt x="13597" y="24727"/>
                    <a:pt x="6907" y="13703"/>
                    <a:pt x="8482" y="3618"/>
                  </a:cubicBezTo>
                  <a:cubicBezTo>
                    <a:pt x="8135" y="3228"/>
                    <a:pt x="7789" y="2838"/>
                    <a:pt x="7413" y="2462"/>
                  </a:cubicBezTo>
                  <a:cubicBezTo>
                    <a:pt x="7398" y="2462"/>
                    <a:pt x="7384" y="2447"/>
                    <a:pt x="7384" y="2433"/>
                  </a:cubicBezTo>
                  <a:cubicBezTo>
                    <a:pt x="7211" y="2274"/>
                    <a:pt x="7052" y="2101"/>
                    <a:pt x="6878" y="1942"/>
                  </a:cubicBezTo>
                  <a:cubicBezTo>
                    <a:pt x="6849" y="1927"/>
                    <a:pt x="6835" y="1898"/>
                    <a:pt x="6806" y="1870"/>
                  </a:cubicBezTo>
                  <a:cubicBezTo>
                    <a:pt x="6618" y="1696"/>
                    <a:pt x="6416" y="1523"/>
                    <a:pt x="6228" y="1349"/>
                  </a:cubicBezTo>
                  <a:cubicBezTo>
                    <a:pt x="5852" y="1017"/>
                    <a:pt x="5390" y="699"/>
                    <a:pt x="4899" y="454"/>
                  </a:cubicBezTo>
                  <a:cubicBezTo>
                    <a:pt x="4278" y="139"/>
                    <a:pt x="3731" y="1"/>
                    <a:pt x="325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8563450" y="4624435"/>
              <a:ext cx="174787" cy="59908"/>
            </a:xfrm>
            <a:custGeom>
              <a:avLst/>
              <a:gdLst/>
              <a:ahLst/>
              <a:cxnLst/>
              <a:rect l="l" t="t" r="r" b="b"/>
              <a:pathLst>
                <a:path w="5275" h="1808" extrusionOk="0">
                  <a:moveTo>
                    <a:pt x="4575" y="1"/>
                  </a:moveTo>
                  <a:cubicBezTo>
                    <a:pt x="4356" y="1"/>
                    <a:pt x="4104" y="21"/>
                    <a:pt x="3859" y="42"/>
                  </a:cubicBezTo>
                  <a:cubicBezTo>
                    <a:pt x="3497" y="99"/>
                    <a:pt x="3151" y="128"/>
                    <a:pt x="2891" y="215"/>
                  </a:cubicBezTo>
                  <a:cubicBezTo>
                    <a:pt x="2631" y="287"/>
                    <a:pt x="2457" y="331"/>
                    <a:pt x="2457" y="331"/>
                  </a:cubicBezTo>
                  <a:cubicBezTo>
                    <a:pt x="2457" y="331"/>
                    <a:pt x="2284" y="403"/>
                    <a:pt x="2038" y="504"/>
                  </a:cubicBezTo>
                  <a:cubicBezTo>
                    <a:pt x="1793" y="591"/>
                    <a:pt x="1475" y="779"/>
                    <a:pt x="1157" y="952"/>
                  </a:cubicBezTo>
                  <a:cubicBezTo>
                    <a:pt x="853" y="1140"/>
                    <a:pt x="550" y="1328"/>
                    <a:pt x="348" y="1515"/>
                  </a:cubicBezTo>
                  <a:cubicBezTo>
                    <a:pt x="131" y="1674"/>
                    <a:pt x="1" y="1804"/>
                    <a:pt x="15" y="1804"/>
                  </a:cubicBezTo>
                  <a:cubicBezTo>
                    <a:pt x="16" y="1806"/>
                    <a:pt x="18" y="1807"/>
                    <a:pt x="21" y="1807"/>
                  </a:cubicBezTo>
                  <a:cubicBezTo>
                    <a:pt x="86" y="1807"/>
                    <a:pt x="638" y="1413"/>
                    <a:pt x="1229" y="1096"/>
                  </a:cubicBezTo>
                  <a:cubicBezTo>
                    <a:pt x="1561" y="952"/>
                    <a:pt x="1865" y="793"/>
                    <a:pt x="2110" y="706"/>
                  </a:cubicBezTo>
                  <a:cubicBezTo>
                    <a:pt x="2356" y="620"/>
                    <a:pt x="2529" y="562"/>
                    <a:pt x="2529" y="562"/>
                  </a:cubicBezTo>
                  <a:cubicBezTo>
                    <a:pt x="2529" y="562"/>
                    <a:pt x="2688" y="504"/>
                    <a:pt x="2948" y="432"/>
                  </a:cubicBezTo>
                  <a:cubicBezTo>
                    <a:pt x="3194" y="345"/>
                    <a:pt x="3541" y="287"/>
                    <a:pt x="3873" y="201"/>
                  </a:cubicBezTo>
                  <a:cubicBezTo>
                    <a:pt x="4567" y="99"/>
                    <a:pt x="5275" y="99"/>
                    <a:pt x="5275" y="56"/>
                  </a:cubicBezTo>
                  <a:cubicBezTo>
                    <a:pt x="5275" y="42"/>
                    <a:pt x="5101" y="27"/>
                    <a:pt x="4827" y="13"/>
                  </a:cubicBezTo>
                  <a:cubicBezTo>
                    <a:pt x="4751" y="4"/>
                    <a:pt x="4666" y="1"/>
                    <a:pt x="45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8543835" y="4565490"/>
              <a:ext cx="181977" cy="92447"/>
            </a:xfrm>
            <a:custGeom>
              <a:avLst/>
              <a:gdLst/>
              <a:ahLst/>
              <a:cxnLst/>
              <a:rect l="l" t="t" r="r" b="b"/>
              <a:pathLst>
                <a:path w="5492" h="2790" extrusionOk="0">
                  <a:moveTo>
                    <a:pt x="4243" y="1"/>
                  </a:moveTo>
                  <a:cubicBezTo>
                    <a:pt x="4116" y="1"/>
                    <a:pt x="3986" y="5"/>
                    <a:pt x="3858" y="15"/>
                  </a:cubicBezTo>
                  <a:cubicBezTo>
                    <a:pt x="3439" y="58"/>
                    <a:pt x="3035" y="130"/>
                    <a:pt x="2731" y="231"/>
                  </a:cubicBezTo>
                  <a:cubicBezTo>
                    <a:pt x="2587" y="260"/>
                    <a:pt x="2471" y="318"/>
                    <a:pt x="2385" y="347"/>
                  </a:cubicBezTo>
                  <a:cubicBezTo>
                    <a:pt x="2298" y="376"/>
                    <a:pt x="2240" y="405"/>
                    <a:pt x="2240" y="405"/>
                  </a:cubicBezTo>
                  <a:cubicBezTo>
                    <a:pt x="2240" y="405"/>
                    <a:pt x="2052" y="491"/>
                    <a:pt x="1778" y="636"/>
                  </a:cubicBezTo>
                  <a:cubicBezTo>
                    <a:pt x="1503" y="795"/>
                    <a:pt x="1156" y="1040"/>
                    <a:pt x="853" y="1344"/>
                  </a:cubicBezTo>
                  <a:cubicBezTo>
                    <a:pt x="564" y="1647"/>
                    <a:pt x="304" y="1994"/>
                    <a:pt x="174" y="2297"/>
                  </a:cubicBezTo>
                  <a:cubicBezTo>
                    <a:pt x="102" y="2427"/>
                    <a:pt x="73" y="2572"/>
                    <a:pt x="44" y="2659"/>
                  </a:cubicBezTo>
                  <a:cubicBezTo>
                    <a:pt x="15" y="2745"/>
                    <a:pt x="1" y="2789"/>
                    <a:pt x="15" y="2789"/>
                  </a:cubicBezTo>
                  <a:cubicBezTo>
                    <a:pt x="15" y="2789"/>
                    <a:pt x="16" y="2789"/>
                    <a:pt x="17" y="2789"/>
                  </a:cubicBezTo>
                  <a:cubicBezTo>
                    <a:pt x="34" y="2789"/>
                    <a:pt x="107" y="2592"/>
                    <a:pt x="261" y="2341"/>
                  </a:cubicBezTo>
                  <a:cubicBezTo>
                    <a:pt x="405" y="2066"/>
                    <a:pt x="665" y="1748"/>
                    <a:pt x="969" y="1459"/>
                  </a:cubicBezTo>
                  <a:cubicBezTo>
                    <a:pt x="1272" y="1199"/>
                    <a:pt x="1604" y="983"/>
                    <a:pt x="1879" y="838"/>
                  </a:cubicBezTo>
                  <a:cubicBezTo>
                    <a:pt x="2153" y="708"/>
                    <a:pt x="2327" y="621"/>
                    <a:pt x="2327" y="621"/>
                  </a:cubicBezTo>
                  <a:cubicBezTo>
                    <a:pt x="2327" y="621"/>
                    <a:pt x="2385" y="607"/>
                    <a:pt x="2457" y="578"/>
                  </a:cubicBezTo>
                  <a:cubicBezTo>
                    <a:pt x="2543" y="535"/>
                    <a:pt x="2659" y="477"/>
                    <a:pt x="2804" y="448"/>
                  </a:cubicBezTo>
                  <a:cubicBezTo>
                    <a:pt x="3078" y="347"/>
                    <a:pt x="3468" y="246"/>
                    <a:pt x="3873" y="188"/>
                  </a:cubicBezTo>
                  <a:cubicBezTo>
                    <a:pt x="4134" y="160"/>
                    <a:pt x="4395" y="144"/>
                    <a:pt x="4625" y="144"/>
                  </a:cubicBezTo>
                  <a:cubicBezTo>
                    <a:pt x="4752" y="144"/>
                    <a:pt x="4868" y="149"/>
                    <a:pt x="4971" y="159"/>
                  </a:cubicBezTo>
                  <a:cubicBezTo>
                    <a:pt x="5204" y="181"/>
                    <a:pt x="5377" y="212"/>
                    <a:pt x="5445" y="212"/>
                  </a:cubicBezTo>
                  <a:cubicBezTo>
                    <a:pt x="5466" y="212"/>
                    <a:pt x="5477" y="209"/>
                    <a:pt x="5477" y="202"/>
                  </a:cubicBezTo>
                  <a:cubicBezTo>
                    <a:pt x="5491" y="202"/>
                    <a:pt x="5289" y="116"/>
                    <a:pt x="4985" y="72"/>
                  </a:cubicBezTo>
                  <a:cubicBezTo>
                    <a:pt x="4778" y="23"/>
                    <a:pt x="4517" y="1"/>
                    <a:pt x="4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8539064" y="4517976"/>
              <a:ext cx="228400" cy="103580"/>
            </a:xfrm>
            <a:custGeom>
              <a:avLst/>
              <a:gdLst/>
              <a:ahLst/>
              <a:cxnLst/>
              <a:rect l="l" t="t" r="r" b="b"/>
              <a:pathLst>
                <a:path w="6893" h="3126" extrusionOk="0">
                  <a:moveTo>
                    <a:pt x="3712" y="0"/>
                  </a:moveTo>
                  <a:cubicBezTo>
                    <a:pt x="3641" y="0"/>
                    <a:pt x="3574" y="1"/>
                    <a:pt x="3511" y="4"/>
                  </a:cubicBezTo>
                  <a:cubicBezTo>
                    <a:pt x="3107" y="33"/>
                    <a:pt x="2832" y="90"/>
                    <a:pt x="2832" y="90"/>
                  </a:cubicBezTo>
                  <a:cubicBezTo>
                    <a:pt x="2832" y="90"/>
                    <a:pt x="2774" y="105"/>
                    <a:pt x="2659" y="134"/>
                  </a:cubicBezTo>
                  <a:cubicBezTo>
                    <a:pt x="2543" y="177"/>
                    <a:pt x="2370" y="206"/>
                    <a:pt x="2196" y="307"/>
                  </a:cubicBezTo>
                  <a:cubicBezTo>
                    <a:pt x="1806" y="466"/>
                    <a:pt x="1358" y="798"/>
                    <a:pt x="983" y="1188"/>
                  </a:cubicBezTo>
                  <a:cubicBezTo>
                    <a:pt x="607" y="1593"/>
                    <a:pt x="332" y="2084"/>
                    <a:pt x="188" y="2460"/>
                  </a:cubicBezTo>
                  <a:cubicBezTo>
                    <a:pt x="101" y="2648"/>
                    <a:pt x="72" y="2836"/>
                    <a:pt x="43" y="2937"/>
                  </a:cubicBezTo>
                  <a:cubicBezTo>
                    <a:pt x="14" y="3067"/>
                    <a:pt x="0" y="3125"/>
                    <a:pt x="0" y="3125"/>
                  </a:cubicBezTo>
                  <a:cubicBezTo>
                    <a:pt x="1" y="3125"/>
                    <a:pt x="2" y="3125"/>
                    <a:pt x="2" y="3125"/>
                  </a:cubicBezTo>
                  <a:cubicBezTo>
                    <a:pt x="33" y="3125"/>
                    <a:pt x="105" y="2855"/>
                    <a:pt x="260" y="2503"/>
                  </a:cubicBezTo>
                  <a:cubicBezTo>
                    <a:pt x="434" y="2142"/>
                    <a:pt x="722" y="1680"/>
                    <a:pt x="1098" y="1304"/>
                  </a:cubicBezTo>
                  <a:cubicBezTo>
                    <a:pt x="1474" y="943"/>
                    <a:pt x="1907" y="639"/>
                    <a:pt x="2268" y="509"/>
                  </a:cubicBezTo>
                  <a:cubicBezTo>
                    <a:pt x="2442" y="423"/>
                    <a:pt x="2601" y="408"/>
                    <a:pt x="2716" y="365"/>
                  </a:cubicBezTo>
                  <a:cubicBezTo>
                    <a:pt x="2818" y="336"/>
                    <a:pt x="2875" y="322"/>
                    <a:pt x="2875" y="322"/>
                  </a:cubicBezTo>
                  <a:cubicBezTo>
                    <a:pt x="2875" y="322"/>
                    <a:pt x="3135" y="264"/>
                    <a:pt x="3511" y="235"/>
                  </a:cubicBezTo>
                  <a:cubicBezTo>
                    <a:pt x="3641" y="225"/>
                    <a:pt x="3786" y="220"/>
                    <a:pt x="3940" y="220"/>
                  </a:cubicBezTo>
                  <a:cubicBezTo>
                    <a:pt x="4248" y="220"/>
                    <a:pt x="4595" y="240"/>
                    <a:pt x="4941" y="278"/>
                  </a:cubicBezTo>
                  <a:cubicBezTo>
                    <a:pt x="5462" y="350"/>
                    <a:pt x="5967" y="480"/>
                    <a:pt x="6329" y="639"/>
                  </a:cubicBezTo>
                  <a:cubicBezTo>
                    <a:pt x="6677" y="793"/>
                    <a:pt x="6864" y="973"/>
                    <a:pt x="6890" y="973"/>
                  </a:cubicBezTo>
                  <a:cubicBezTo>
                    <a:pt x="6891" y="973"/>
                    <a:pt x="6892" y="972"/>
                    <a:pt x="6892" y="972"/>
                  </a:cubicBezTo>
                  <a:cubicBezTo>
                    <a:pt x="6892" y="972"/>
                    <a:pt x="6849" y="914"/>
                    <a:pt x="6762" y="827"/>
                  </a:cubicBezTo>
                  <a:cubicBezTo>
                    <a:pt x="6675" y="755"/>
                    <a:pt x="6545" y="654"/>
                    <a:pt x="6357" y="553"/>
                  </a:cubicBezTo>
                  <a:cubicBezTo>
                    <a:pt x="6011" y="365"/>
                    <a:pt x="5491" y="206"/>
                    <a:pt x="4970" y="105"/>
                  </a:cubicBezTo>
                  <a:cubicBezTo>
                    <a:pt x="4523" y="32"/>
                    <a:pt x="4075" y="0"/>
                    <a:pt x="3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8596485" y="4655779"/>
              <a:ext cx="142712" cy="88437"/>
            </a:xfrm>
            <a:custGeom>
              <a:avLst/>
              <a:gdLst/>
              <a:ahLst/>
              <a:cxnLst/>
              <a:rect l="l" t="t" r="r" b="b"/>
              <a:pathLst>
                <a:path w="4307" h="2669" extrusionOk="0">
                  <a:moveTo>
                    <a:pt x="4263" y="0"/>
                  </a:moveTo>
                  <a:cubicBezTo>
                    <a:pt x="4177" y="0"/>
                    <a:pt x="3974" y="17"/>
                    <a:pt x="3714" y="49"/>
                  </a:cubicBezTo>
                  <a:cubicBezTo>
                    <a:pt x="3353" y="93"/>
                    <a:pt x="2876" y="150"/>
                    <a:pt x="2414" y="237"/>
                  </a:cubicBezTo>
                  <a:cubicBezTo>
                    <a:pt x="1937" y="338"/>
                    <a:pt x="1475" y="468"/>
                    <a:pt x="1128" y="613"/>
                  </a:cubicBezTo>
                  <a:cubicBezTo>
                    <a:pt x="954" y="671"/>
                    <a:pt x="824" y="772"/>
                    <a:pt x="738" y="815"/>
                  </a:cubicBezTo>
                  <a:cubicBezTo>
                    <a:pt x="637" y="873"/>
                    <a:pt x="579" y="902"/>
                    <a:pt x="579" y="902"/>
                  </a:cubicBezTo>
                  <a:cubicBezTo>
                    <a:pt x="579" y="902"/>
                    <a:pt x="535" y="945"/>
                    <a:pt x="449" y="1003"/>
                  </a:cubicBezTo>
                  <a:cubicBezTo>
                    <a:pt x="362" y="1075"/>
                    <a:pt x="232" y="1176"/>
                    <a:pt x="116" y="1335"/>
                  </a:cubicBezTo>
                  <a:cubicBezTo>
                    <a:pt x="59" y="1422"/>
                    <a:pt x="1" y="1537"/>
                    <a:pt x="1" y="1682"/>
                  </a:cubicBezTo>
                  <a:cubicBezTo>
                    <a:pt x="1" y="1826"/>
                    <a:pt x="88" y="1956"/>
                    <a:pt x="174" y="2043"/>
                  </a:cubicBezTo>
                  <a:cubicBezTo>
                    <a:pt x="377" y="2217"/>
                    <a:pt x="608" y="2289"/>
                    <a:pt x="839" y="2376"/>
                  </a:cubicBezTo>
                  <a:cubicBezTo>
                    <a:pt x="1301" y="2506"/>
                    <a:pt x="1778" y="2563"/>
                    <a:pt x="2139" y="2621"/>
                  </a:cubicBezTo>
                  <a:cubicBezTo>
                    <a:pt x="2422" y="2645"/>
                    <a:pt x="2638" y="2668"/>
                    <a:pt x="2708" y="2668"/>
                  </a:cubicBezTo>
                  <a:cubicBezTo>
                    <a:pt x="2723" y="2668"/>
                    <a:pt x="2732" y="2667"/>
                    <a:pt x="2732" y="2664"/>
                  </a:cubicBezTo>
                  <a:cubicBezTo>
                    <a:pt x="2732" y="2650"/>
                    <a:pt x="2500" y="2592"/>
                    <a:pt x="2154" y="2520"/>
                  </a:cubicBezTo>
                  <a:cubicBezTo>
                    <a:pt x="1807" y="2448"/>
                    <a:pt x="1330" y="2361"/>
                    <a:pt x="897" y="2202"/>
                  </a:cubicBezTo>
                  <a:cubicBezTo>
                    <a:pt x="680" y="2130"/>
                    <a:pt x="449" y="2029"/>
                    <a:pt x="304" y="1899"/>
                  </a:cubicBezTo>
                  <a:cubicBezTo>
                    <a:pt x="160" y="1754"/>
                    <a:pt x="189" y="1610"/>
                    <a:pt x="290" y="1480"/>
                  </a:cubicBezTo>
                  <a:cubicBezTo>
                    <a:pt x="377" y="1350"/>
                    <a:pt x="507" y="1263"/>
                    <a:pt x="579" y="1191"/>
                  </a:cubicBezTo>
                  <a:cubicBezTo>
                    <a:pt x="666" y="1133"/>
                    <a:pt x="709" y="1104"/>
                    <a:pt x="709" y="1104"/>
                  </a:cubicBezTo>
                  <a:cubicBezTo>
                    <a:pt x="709" y="1104"/>
                    <a:pt x="767" y="1075"/>
                    <a:pt x="853" y="1017"/>
                  </a:cubicBezTo>
                  <a:cubicBezTo>
                    <a:pt x="940" y="974"/>
                    <a:pt x="1056" y="887"/>
                    <a:pt x="1215" y="815"/>
                  </a:cubicBezTo>
                  <a:cubicBezTo>
                    <a:pt x="1532" y="671"/>
                    <a:pt x="1980" y="526"/>
                    <a:pt x="2443" y="410"/>
                  </a:cubicBezTo>
                  <a:cubicBezTo>
                    <a:pt x="3367" y="194"/>
                    <a:pt x="4307" y="49"/>
                    <a:pt x="4307" y="6"/>
                  </a:cubicBezTo>
                  <a:cubicBezTo>
                    <a:pt x="4307" y="2"/>
                    <a:pt x="4291" y="0"/>
                    <a:pt x="4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8725276" y="4441006"/>
              <a:ext cx="229360" cy="222203"/>
            </a:xfrm>
            <a:custGeom>
              <a:avLst/>
              <a:gdLst/>
              <a:ahLst/>
              <a:cxnLst/>
              <a:rect l="l" t="t" r="r" b="b"/>
              <a:pathLst>
                <a:path w="6922" h="6706" extrusionOk="0">
                  <a:moveTo>
                    <a:pt x="203" y="0"/>
                  </a:moveTo>
                  <a:cubicBezTo>
                    <a:pt x="160" y="29"/>
                    <a:pt x="116" y="58"/>
                    <a:pt x="102" y="87"/>
                  </a:cubicBezTo>
                  <a:cubicBezTo>
                    <a:pt x="29" y="217"/>
                    <a:pt x="1" y="289"/>
                    <a:pt x="1" y="289"/>
                  </a:cubicBezTo>
                  <a:cubicBezTo>
                    <a:pt x="2" y="291"/>
                    <a:pt x="3" y="291"/>
                    <a:pt x="5" y="291"/>
                  </a:cubicBezTo>
                  <a:cubicBezTo>
                    <a:pt x="23" y="291"/>
                    <a:pt x="65" y="223"/>
                    <a:pt x="131" y="130"/>
                  </a:cubicBezTo>
                  <a:cubicBezTo>
                    <a:pt x="160" y="102"/>
                    <a:pt x="174" y="87"/>
                    <a:pt x="203" y="73"/>
                  </a:cubicBezTo>
                  <a:cubicBezTo>
                    <a:pt x="232" y="102"/>
                    <a:pt x="261" y="116"/>
                    <a:pt x="290" y="145"/>
                  </a:cubicBezTo>
                  <a:cubicBezTo>
                    <a:pt x="376" y="188"/>
                    <a:pt x="463" y="261"/>
                    <a:pt x="550" y="318"/>
                  </a:cubicBezTo>
                  <a:cubicBezTo>
                    <a:pt x="737" y="448"/>
                    <a:pt x="969" y="593"/>
                    <a:pt x="1200" y="766"/>
                  </a:cubicBezTo>
                  <a:cubicBezTo>
                    <a:pt x="1431" y="940"/>
                    <a:pt x="1677" y="1127"/>
                    <a:pt x="1922" y="1301"/>
                  </a:cubicBezTo>
                  <a:cubicBezTo>
                    <a:pt x="2168" y="1489"/>
                    <a:pt x="2385" y="1691"/>
                    <a:pt x="2616" y="1879"/>
                  </a:cubicBezTo>
                  <a:cubicBezTo>
                    <a:pt x="2833" y="2067"/>
                    <a:pt x="3035" y="2240"/>
                    <a:pt x="3208" y="2399"/>
                  </a:cubicBezTo>
                  <a:cubicBezTo>
                    <a:pt x="3540" y="2717"/>
                    <a:pt x="3757" y="2919"/>
                    <a:pt x="3757" y="2919"/>
                  </a:cubicBezTo>
                  <a:cubicBezTo>
                    <a:pt x="3757" y="2919"/>
                    <a:pt x="3815" y="2977"/>
                    <a:pt x="3916" y="3064"/>
                  </a:cubicBezTo>
                  <a:cubicBezTo>
                    <a:pt x="4003" y="3165"/>
                    <a:pt x="4147" y="3295"/>
                    <a:pt x="4306" y="3468"/>
                  </a:cubicBezTo>
                  <a:cubicBezTo>
                    <a:pt x="4465" y="3627"/>
                    <a:pt x="4667" y="3815"/>
                    <a:pt x="4855" y="4032"/>
                  </a:cubicBezTo>
                  <a:cubicBezTo>
                    <a:pt x="5043" y="4248"/>
                    <a:pt x="5245" y="4480"/>
                    <a:pt x="5448" y="4711"/>
                  </a:cubicBezTo>
                  <a:cubicBezTo>
                    <a:pt x="5650" y="4942"/>
                    <a:pt x="5823" y="5202"/>
                    <a:pt x="6011" y="5433"/>
                  </a:cubicBezTo>
                  <a:cubicBezTo>
                    <a:pt x="6098" y="5534"/>
                    <a:pt x="6185" y="5650"/>
                    <a:pt x="6257" y="5751"/>
                  </a:cubicBezTo>
                  <a:cubicBezTo>
                    <a:pt x="6329" y="5867"/>
                    <a:pt x="6401" y="5968"/>
                    <a:pt x="6474" y="6069"/>
                  </a:cubicBezTo>
                  <a:cubicBezTo>
                    <a:pt x="6713" y="6449"/>
                    <a:pt x="6897" y="6705"/>
                    <a:pt x="6920" y="6705"/>
                  </a:cubicBezTo>
                  <a:cubicBezTo>
                    <a:pt x="6921" y="6705"/>
                    <a:pt x="6921" y="6705"/>
                    <a:pt x="6921" y="6705"/>
                  </a:cubicBezTo>
                  <a:cubicBezTo>
                    <a:pt x="6921" y="6705"/>
                    <a:pt x="6777" y="6430"/>
                    <a:pt x="6546" y="6026"/>
                  </a:cubicBezTo>
                  <a:cubicBezTo>
                    <a:pt x="6488" y="5924"/>
                    <a:pt x="6416" y="5809"/>
                    <a:pt x="6358" y="5693"/>
                  </a:cubicBezTo>
                  <a:cubicBezTo>
                    <a:pt x="6271" y="5578"/>
                    <a:pt x="6199" y="5462"/>
                    <a:pt x="6112" y="5346"/>
                  </a:cubicBezTo>
                  <a:cubicBezTo>
                    <a:pt x="5939" y="5101"/>
                    <a:pt x="5766" y="4841"/>
                    <a:pt x="5578" y="4595"/>
                  </a:cubicBezTo>
                  <a:cubicBezTo>
                    <a:pt x="5375" y="4364"/>
                    <a:pt x="5173" y="4118"/>
                    <a:pt x="5000" y="3887"/>
                  </a:cubicBezTo>
                  <a:cubicBezTo>
                    <a:pt x="4812" y="3670"/>
                    <a:pt x="4610" y="3483"/>
                    <a:pt x="4451" y="3309"/>
                  </a:cubicBezTo>
                  <a:cubicBezTo>
                    <a:pt x="4292" y="3136"/>
                    <a:pt x="4162" y="2991"/>
                    <a:pt x="4075" y="2890"/>
                  </a:cubicBezTo>
                  <a:cubicBezTo>
                    <a:pt x="3974" y="2803"/>
                    <a:pt x="3916" y="2746"/>
                    <a:pt x="3916" y="2746"/>
                  </a:cubicBezTo>
                  <a:cubicBezTo>
                    <a:pt x="3916" y="2746"/>
                    <a:pt x="3685" y="2543"/>
                    <a:pt x="3338" y="2226"/>
                  </a:cubicBezTo>
                  <a:cubicBezTo>
                    <a:pt x="3179" y="2067"/>
                    <a:pt x="2963" y="1908"/>
                    <a:pt x="2731" y="1720"/>
                  </a:cubicBezTo>
                  <a:cubicBezTo>
                    <a:pt x="2500" y="1546"/>
                    <a:pt x="2269" y="1344"/>
                    <a:pt x="2009" y="1171"/>
                  </a:cubicBezTo>
                  <a:cubicBezTo>
                    <a:pt x="1763" y="983"/>
                    <a:pt x="1518" y="810"/>
                    <a:pt x="1272" y="651"/>
                  </a:cubicBezTo>
                  <a:cubicBezTo>
                    <a:pt x="1026" y="492"/>
                    <a:pt x="795" y="362"/>
                    <a:pt x="607" y="246"/>
                  </a:cubicBezTo>
                  <a:cubicBezTo>
                    <a:pt x="506" y="174"/>
                    <a:pt x="405" y="130"/>
                    <a:pt x="333" y="73"/>
                  </a:cubicBezTo>
                  <a:cubicBezTo>
                    <a:pt x="290" y="58"/>
                    <a:pt x="246" y="29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9049855" y="4255191"/>
              <a:ext cx="282045" cy="178664"/>
            </a:xfrm>
            <a:custGeom>
              <a:avLst/>
              <a:gdLst/>
              <a:ahLst/>
              <a:cxnLst/>
              <a:rect l="l" t="t" r="r" b="b"/>
              <a:pathLst>
                <a:path w="8512" h="5392" extrusionOk="0">
                  <a:moveTo>
                    <a:pt x="6683" y="0"/>
                  </a:moveTo>
                  <a:cubicBezTo>
                    <a:pt x="6427" y="0"/>
                    <a:pt x="6160" y="20"/>
                    <a:pt x="5896" y="60"/>
                  </a:cubicBezTo>
                  <a:cubicBezTo>
                    <a:pt x="5563" y="103"/>
                    <a:pt x="5246" y="205"/>
                    <a:pt x="4942" y="306"/>
                  </a:cubicBezTo>
                  <a:cubicBezTo>
                    <a:pt x="4653" y="450"/>
                    <a:pt x="4364" y="551"/>
                    <a:pt x="4162" y="696"/>
                  </a:cubicBezTo>
                  <a:cubicBezTo>
                    <a:pt x="3945" y="826"/>
                    <a:pt x="3757" y="941"/>
                    <a:pt x="3642" y="1043"/>
                  </a:cubicBezTo>
                  <a:cubicBezTo>
                    <a:pt x="3526" y="1129"/>
                    <a:pt x="3454" y="1187"/>
                    <a:pt x="3454" y="1187"/>
                  </a:cubicBezTo>
                  <a:cubicBezTo>
                    <a:pt x="3454" y="1187"/>
                    <a:pt x="3194" y="1389"/>
                    <a:pt x="2833" y="1765"/>
                  </a:cubicBezTo>
                  <a:cubicBezTo>
                    <a:pt x="2457" y="2112"/>
                    <a:pt x="2009" y="2632"/>
                    <a:pt x="1590" y="3167"/>
                  </a:cubicBezTo>
                  <a:cubicBezTo>
                    <a:pt x="1171" y="3701"/>
                    <a:pt x="781" y="4265"/>
                    <a:pt x="492" y="4684"/>
                  </a:cubicBezTo>
                  <a:cubicBezTo>
                    <a:pt x="348" y="4886"/>
                    <a:pt x="217" y="5059"/>
                    <a:pt x="131" y="5189"/>
                  </a:cubicBezTo>
                  <a:cubicBezTo>
                    <a:pt x="59" y="5305"/>
                    <a:pt x="1" y="5377"/>
                    <a:pt x="15" y="5392"/>
                  </a:cubicBezTo>
                  <a:cubicBezTo>
                    <a:pt x="15" y="5392"/>
                    <a:pt x="73" y="5334"/>
                    <a:pt x="174" y="5218"/>
                  </a:cubicBezTo>
                  <a:cubicBezTo>
                    <a:pt x="261" y="5103"/>
                    <a:pt x="405" y="4929"/>
                    <a:pt x="564" y="4742"/>
                  </a:cubicBezTo>
                  <a:cubicBezTo>
                    <a:pt x="882" y="4337"/>
                    <a:pt x="1287" y="3802"/>
                    <a:pt x="1720" y="3282"/>
                  </a:cubicBezTo>
                  <a:cubicBezTo>
                    <a:pt x="2154" y="2762"/>
                    <a:pt x="2602" y="2256"/>
                    <a:pt x="2977" y="1924"/>
                  </a:cubicBezTo>
                  <a:cubicBezTo>
                    <a:pt x="3338" y="1577"/>
                    <a:pt x="3598" y="1375"/>
                    <a:pt x="3598" y="1375"/>
                  </a:cubicBezTo>
                  <a:cubicBezTo>
                    <a:pt x="3598" y="1375"/>
                    <a:pt x="3671" y="1332"/>
                    <a:pt x="3772" y="1230"/>
                  </a:cubicBezTo>
                  <a:cubicBezTo>
                    <a:pt x="3887" y="1129"/>
                    <a:pt x="4061" y="1028"/>
                    <a:pt x="4263" y="884"/>
                  </a:cubicBezTo>
                  <a:cubicBezTo>
                    <a:pt x="4465" y="739"/>
                    <a:pt x="4725" y="638"/>
                    <a:pt x="5000" y="494"/>
                  </a:cubicBezTo>
                  <a:cubicBezTo>
                    <a:pt x="5289" y="392"/>
                    <a:pt x="5592" y="277"/>
                    <a:pt x="5925" y="234"/>
                  </a:cubicBezTo>
                  <a:cubicBezTo>
                    <a:pt x="6243" y="176"/>
                    <a:pt x="6568" y="147"/>
                    <a:pt x="6873" y="147"/>
                  </a:cubicBezTo>
                  <a:cubicBezTo>
                    <a:pt x="7178" y="147"/>
                    <a:pt x="7463" y="176"/>
                    <a:pt x="7702" y="234"/>
                  </a:cubicBezTo>
                  <a:cubicBezTo>
                    <a:pt x="7948" y="262"/>
                    <a:pt x="8150" y="335"/>
                    <a:pt x="8280" y="364"/>
                  </a:cubicBezTo>
                  <a:cubicBezTo>
                    <a:pt x="8424" y="407"/>
                    <a:pt x="8511" y="421"/>
                    <a:pt x="8511" y="421"/>
                  </a:cubicBezTo>
                  <a:cubicBezTo>
                    <a:pt x="8511" y="407"/>
                    <a:pt x="8439" y="378"/>
                    <a:pt x="8294" y="320"/>
                  </a:cubicBezTo>
                  <a:cubicBezTo>
                    <a:pt x="8164" y="277"/>
                    <a:pt x="7976" y="176"/>
                    <a:pt x="7731" y="132"/>
                  </a:cubicBezTo>
                  <a:cubicBezTo>
                    <a:pt x="7435" y="45"/>
                    <a:pt x="7071" y="0"/>
                    <a:pt x="66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8602250" y="3280527"/>
              <a:ext cx="558258" cy="673171"/>
            </a:xfrm>
            <a:custGeom>
              <a:avLst/>
              <a:gdLst/>
              <a:ahLst/>
              <a:cxnLst/>
              <a:rect l="l" t="t" r="r" b="b"/>
              <a:pathLst>
                <a:path w="16848" h="20316" extrusionOk="0">
                  <a:moveTo>
                    <a:pt x="4788" y="1"/>
                  </a:moveTo>
                  <a:cubicBezTo>
                    <a:pt x="4140" y="1"/>
                    <a:pt x="3495" y="153"/>
                    <a:pt x="2861" y="492"/>
                  </a:cubicBezTo>
                  <a:cubicBezTo>
                    <a:pt x="2861" y="492"/>
                    <a:pt x="0" y="2081"/>
                    <a:pt x="506" y="7384"/>
                  </a:cubicBezTo>
                  <a:cubicBezTo>
                    <a:pt x="1012" y="12687"/>
                    <a:pt x="6517" y="20316"/>
                    <a:pt x="6517" y="20316"/>
                  </a:cubicBezTo>
                  <a:cubicBezTo>
                    <a:pt x="6517" y="20316"/>
                    <a:pt x="12657" y="20287"/>
                    <a:pt x="16847" y="12802"/>
                  </a:cubicBezTo>
                  <a:cubicBezTo>
                    <a:pt x="16847" y="12802"/>
                    <a:pt x="10717" y="1"/>
                    <a:pt x="4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8616133" y="3443777"/>
              <a:ext cx="544375" cy="509915"/>
            </a:xfrm>
            <a:custGeom>
              <a:avLst/>
              <a:gdLst/>
              <a:ahLst/>
              <a:cxnLst/>
              <a:rect l="l" t="t" r="r" b="b"/>
              <a:pathLst>
                <a:path w="16429" h="15389" extrusionOk="0">
                  <a:moveTo>
                    <a:pt x="101" y="1"/>
                  </a:moveTo>
                  <a:cubicBezTo>
                    <a:pt x="15" y="723"/>
                    <a:pt x="0" y="1532"/>
                    <a:pt x="87" y="2457"/>
                  </a:cubicBezTo>
                  <a:cubicBezTo>
                    <a:pt x="593" y="7760"/>
                    <a:pt x="6098" y="15389"/>
                    <a:pt x="6098" y="15389"/>
                  </a:cubicBezTo>
                  <a:cubicBezTo>
                    <a:pt x="6098" y="15389"/>
                    <a:pt x="12238" y="15360"/>
                    <a:pt x="16428" y="7875"/>
                  </a:cubicBezTo>
                  <a:cubicBezTo>
                    <a:pt x="16428" y="7875"/>
                    <a:pt x="16241" y="7485"/>
                    <a:pt x="15894" y="6835"/>
                  </a:cubicBezTo>
                  <a:cubicBezTo>
                    <a:pt x="14495" y="7294"/>
                    <a:pt x="13021" y="7530"/>
                    <a:pt x="11550" y="7530"/>
                  </a:cubicBezTo>
                  <a:cubicBezTo>
                    <a:pt x="9405" y="7530"/>
                    <a:pt x="7263" y="7028"/>
                    <a:pt x="5361" y="5982"/>
                  </a:cubicBezTo>
                  <a:cubicBezTo>
                    <a:pt x="3020" y="4682"/>
                    <a:pt x="1171" y="2486"/>
                    <a:pt x="10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8801384" y="3667828"/>
              <a:ext cx="313159" cy="226279"/>
            </a:xfrm>
            <a:custGeom>
              <a:avLst/>
              <a:gdLst/>
              <a:ahLst/>
              <a:cxnLst/>
              <a:rect l="l" t="t" r="r" b="b"/>
              <a:pathLst>
                <a:path w="9451" h="6829" extrusionOk="0">
                  <a:moveTo>
                    <a:pt x="9434" y="0"/>
                  </a:moveTo>
                  <a:cubicBezTo>
                    <a:pt x="9397" y="0"/>
                    <a:pt x="9182" y="300"/>
                    <a:pt x="8829" y="723"/>
                  </a:cubicBezTo>
                  <a:cubicBezTo>
                    <a:pt x="8497" y="1157"/>
                    <a:pt x="7991" y="1706"/>
                    <a:pt x="7471" y="2240"/>
                  </a:cubicBezTo>
                  <a:cubicBezTo>
                    <a:pt x="6936" y="2746"/>
                    <a:pt x="6387" y="3237"/>
                    <a:pt x="5939" y="3570"/>
                  </a:cubicBezTo>
                  <a:cubicBezTo>
                    <a:pt x="5737" y="3743"/>
                    <a:pt x="5535" y="3873"/>
                    <a:pt x="5419" y="3974"/>
                  </a:cubicBezTo>
                  <a:cubicBezTo>
                    <a:pt x="5289" y="4061"/>
                    <a:pt x="5202" y="4119"/>
                    <a:pt x="5202" y="4119"/>
                  </a:cubicBezTo>
                  <a:cubicBezTo>
                    <a:pt x="5202" y="4119"/>
                    <a:pt x="4913" y="4335"/>
                    <a:pt x="4466" y="4653"/>
                  </a:cubicBezTo>
                  <a:cubicBezTo>
                    <a:pt x="4003" y="4957"/>
                    <a:pt x="3382" y="5347"/>
                    <a:pt x="2732" y="5694"/>
                  </a:cubicBezTo>
                  <a:cubicBezTo>
                    <a:pt x="2082" y="6011"/>
                    <a:pt x="1402" y="6315"/>
                    <a:pt x="882" y="6488"/>
                  </a:cubicBezTo>
                  <a:cubicBezTo>
                    <a:pt x="362" y="6690"/>
                    <a:pt x="1" y="6792"/>
                    <a:pt x="15" y="6821"/>
                  </a:cubicBezTo>
                  <a:cubicBezTo>
                    <a:pt x="15" y="6826"/>
                    <a:pt x="29" y="6829"/>
                    <a:pt x="56" y="6829"/>
                  </a:cubicBezTo>
                  <a:cubicBezTo>
                    <a:pt x="166" y="6829"/>
                    <a:pt x="494" y="6778"/>
                    <a:pt x="926" y="6662"/>
                  </a:cubicBezTo>
                  <a:cubicBezTo>
                    <a:pt x="1475" y="6532"/>
                    <a:pt x="2183" y="6271"/>
                    <a:pt x="2876" y="5968"/>
                  </a:cubicBezTo>
                  <a:cubicBezTo>
                    <a:pt x="3555" y="5665"/>
                    <a:pt x="4205" y="5289"/>
                    <a:pt x="4682" y="5000"/>
                  </a:cubicBezTo>
                  <a:cubicBezTo>
                    <a:pt x="5159" y="4697"/>
                    <a:pt x="5477" y="4480"/>
                    <a:pt x="5477" y="4480"/>
                  </a:cubicBezTo>
                  <a:cubicBezTo>
                    <a:pt x="5477" y="4480"/>
                    <a:pt x="5549" y="4422"/>
                    <a:pt x="5679" y="4321"/>
                  </a:cubicBezTo>
                  <a:cubicBezTo>
                    <a:pt x="5809" y="4220"/>
                    <a:pt x="5997" y="4075"/>
                    <a:pt x="6214" y="3887"/>
                  </a:cubicBezTo>
                  <a:cubicBezTo>
                    <a:pt x="6647" y="3526"/>
                    <a:pt x="7196" y="3006"/>
                    <a:pt x="7702" y="2457"/>
                  </a:cubicBezTo>
                  <a:cubicBezTo>
                    <a:pt x="8208" y="1894"/>
                    <a:pt x="8670" y="1301"/>
                    <a:pt x="8974" y="824"/>
                  </a:cubicBezTo>
                  <a:cubicBezTo>
                    <a:pt x="9291" y="362"/>
                    <a:pt x="9450" y="15"/>
                    <a:pt x="9436" y="1"/>
                  </a:cubicBezTo>
                  <a:cubicBezTo>
                    <a:pt x="9435" y="0"/>
                    <a:pt x="9434" y="0"/>
                    <a:pt x="9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8"/>
            <p:cNvSpPr/>
            <p:nvPr/>
          </p:nvSpPr>
          <p:spPr>
            <a:xfrm>
              <a:off x="7812338" y="2617651"/>
              <a:ext cx="265246" cy="300965"/>
            </a:xfrm>
            <a:custGeom>
              <a:avLst/>
              <a:gdLst/>
              <a:ahLst/>
              <a:cxnLst/>
              <a:rect l="l" t="t" r="r" b="b"/>
              <a:pathLst>
                <a:path w="8005" h="9083" extrusionOk="0">
                  <a:moveTo>
                    <a:pt x="4170" y="1"/>
                  </a:moveTo>
                  <a:cubicBezTo>
                    <a:pt x="3241" y="1"/>
                    <a:pt x="2242" y="385"/>
                    <a:pt x="1546" y="1700"/>
                  </a:cubicBezTo>
                  <a:cubicBezTo>
                    <a:pt x="1" y="4617"/>
                    <a:pt x="2361" y="9082"/>
                    <a:pt x="4788" y="9082"/>
                  </a:cubicBezTo>
                  <a:cubicBezTo>
                    <a:pt x="4994" y="9082"/>
                    <a:pt x="5200" y="9050"/>
                    <a:pt x="5404" y="8982"/>
                  </a:cubicBezTo>
                  <a:cubicBezTo>
                    <a:pt x="8005" y="8101"/>
                    <a:pt x="7701" y="1671"/>
                    <a:pt x="6646" y="761"/>
                  </a:cubicBezTo>
                  <a:cubicBezTo>
                    <a:pt x="6646" y="761"/>
                    <a:pt x="5477" y="1"/>
                    <a:pt x="4170" y="1"/>
                  </a:cubicBezTo>
                  <a:close/>
                </a:path>
              </a:pathLst>
            </a:custGeom>
            <a:solidFill>
              <a:srgbClr val="FAC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7896101" y="2636140"/>
              <a:ext cx="181480" cy="282443"/>
            </a:xfrm>
            <a:custGeom>
              <a:avLst/>
              <a:gdLst/>
              <a:ahLst/>
              <a:cxnLst/>
              <a:rect l="l" t="t" r="r" b="b"/>
              <a:pathLst>
                <a:path w="5477" h="8524" extrusionOk="0">
                  <a:moveTo>
                    <a:pt x="3743" y="1"/>
                  </a:moveTo>
                  <a:lnTo>
                    <a:pt x="3743" y="1"/>
                  </a:lnTo>
                  <a:cubicBezTo>
                    <a:pt x="3988" y="405"/>
                    <a:pt x="4133" y="868"/>
                    <a:pt x="4147" y="1359"/>
                  </a:cubicBezTo>
                  <a:cubicBezTo>
                    <a:pt x="4162" y="2428"/>
                    <a:pt x="4147" y="3425"/>
                    <a:pt x="3555" y="4364"/>
                  </a:cubicBezTo>
                  <a:cubicBezTo>
                    <a:pt x="3483" y="4494"/>
                    <a:pt x="3396" y="4610"/>
                    <a:pt x="3309" y="4725"/>
                  </a:cubicBezTo>
                  <a:cubicBezTo>
                    <a:pt x="3251" y="5000"/>
                    <a:pt x="3179" y="5274"/>
                    <a:pt x="3049" y="5520"/>
                  </a:cubicBezTo>
                  <a:cubicBezTo>
                    <a:pt x="2688" y="6257"/>
                    <a:pt x="2023" y="6835"/>
                    <a:pt x="1243" y="7109"/>
                  </a:cubicBezTo>
                  <a:cubicBezTo>
                    <a:pt x="893" y="7226"/>
                    <a:pt x="562" y="7277"/>
                    <a:pt x="234" y="7277"/>
                  </a:cubicBezTo>
                  <a:cubicBezTo>
                    <a:pt x="156" y="7277"/>
                    <a:pt x="78" y="7274"/>
                    <a:pt x="0" y="7268"/>
                  </a:cubicBezTo>
                  <a:lnTo>
                    <a:pt x="0" y="7268"/>
                  </a:lnTo>
                  <a:cubicBezTo>
                    <a:pt x="658" y="8029"/>
                    <a:pt x="1452" y="8523"/>
                    <a:pt x="2261" y="8523"/>
                  </a:cubicBezTo>
                  <a:cubicBezTo>
                    <a:pt x="2466" y="8523"/>
                    <a:pt x="2671" y="8492"/>
                    <a:pt x="2876" y="8424"/>
                  </a:cubicBezTo>
                  <a:cubicBezTo>
                    <a:pt x="5477" y="7543"/>
                    <a:pt x="5173" y="1113"/>
                    <a:pt x="4118" y="203"/>
                  </a:cubicBezTo>
                  <a:cubicBezTo>
                    <a:pt x="4118" y="203"/>
                    <a:pt x="3974" y="116"/>
                    <a:pt x="374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7883642" y="2677822"/>
              <a:ext cx="157557" cy="201560"/>
            </a:xfrm>
            <a:custGeom>
              <a:avLst/>
              <a:gdLst/>
              <a:ahLst/>
              <a:cxnLst/>
              <a:rect l="l" t="t" r="r" b="b"/>
              <a:pathLst>
                <a:path w="4755" h="6083" extrusionOk="0">
                  <a:moveTo>
                    <a:pt x="1860" y="0"/>
                  </a:moveTo>
                  <a:cubicBezTo>
                    <a:pt x="1794" y="0"/>
                    <a:pt x="1728" y="5"/>
                    <a:pt x="1662" y="14"/>
                  </a:cubicBezTo>
                  <a:cubicBezTo>
                    <a:pt x="564" y="173"/>
                    <a:pt x="1" y="1647"/>
                    <a:pt x="391" y="3323"/>
                  </a:cubicBezTo>
                  <a:cubicBezTo>
                    <a:pt x="758" y="4901"/>
                    <a:pt x="1856" y="6082"/>
                    <a:pt x="2899" y="6082"/>
                  </a:cubicBezTo>
                  <a:cubicBezTo>
                    <a:pt x="2964" y="6082"/>
                    <a:pt x="3029" y="6077"/>
                    <a:pt x="3093" y="6068"/>
                  </a:cubicBezTo>
                  <a:cubicBezTo>
                    <a:pt x="4191" y="5909"/>
                    <a:pt x="4754" y="4421"/>
                    <a:pt x="4364" y="2745"/>
                  </a:cubicBezTo>
                  <a:cubicBezTo>
                    <a:pt x="3997" y="1168"/>
                    <a:pt x="2914" y="0"/>
                    <a:pt x="186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7920520" y="2680407"/>
              <a:ext cx="116834" cy="197054"/>
            </a:xfrm>
            <a:custGeom>
              <a:avLst/>
              <a:gdLst/>
              <a:ahLst/>
              <a:cxnLst/>
              <a:rect l="l" t="t" r="r" b="b"/>
              <a:pathLst>
                <a:path w="3526" h="5947" extrusionOk="0">
                  <a:moveTo>
                    <a:pt x="976" y="0"/>
                  </a:moveTo>
                  <a:cubicBezTo>
                    <a:pt x="752" y="0"/>
                    <a:pt x="542" y="69"/>
                    <a:pt x="419" y="182"/>
                  </a:cubicBezTo>
                  <a:cubicBezTo>
                    <a:pt x="217" y="326"/>
                    <a:pt x="130" y="485"/>
                    <a:pt x="73" y="601"/>
                  </a:cubicBezTo>
                  <a:cubicBezTo>
                    <a:pt x="29" y="702"/>
                    <a:pt x="0" y="774"/>
                    <a:pt x="15" y="774"/>
                  </a:cubicBezTo>
                  <a:cubicBezTo>
                    <a:pt x="17" y="776"/>
                    <a:pt x="19" y="776"/>
                    <a:pt x="21" y="776"/>
                  </a:cubicBezTo>
                  <a:cubicBezTo>
                    <a:pt x="68" y="776"/>
                    <a:pt x="176" y="504"/>
                    <a:pt x="521" y="297"/>
                  </a:cubicBezTo>
                  <a:cubicBezTo>
                    <a:pt x="617" y="227"/>
                    <a:pt x="750" y="189"/>
                    <a:pt x="898" y="189"/>
                  </a:cubicBezTo>
                  <a:cubicBezTo>
                    <a:pt x="994" y="189"/>
                    <a:pt x="1097" y="205"/>
                    <a:pt x="1200" y="240"/>
                  </a:cubicBezTo>
                  <a:cubicBezTo>
                    <a:pt x="1445" y="326"/>
                    <a:pt x="1705" y="485"/>
                    <a:pt x="1922" y="688"/>
                  </a:cubicBezTo>
                  <a:cubicBezTo>
                    <a:pt x="2356" y="1063"/>
                    <a:pt x="2688" y="1554"/>
                    <a:pt x="2861" y="1916"/>
                  </a:cubicBezTo>
                  <a:cubicBezTo>
                    <a:pt x="2948" y="2103"/>
                    <a:pt x="2991" y="2248"/>
                    <a:pt x="3006" y="2364"/>
                  </a:cubicBezTo>
                  <a:cubicBezTo>
                    <a:pt x="3020" y="2465"/>
                    <a:pt x="3020" y="2537"/>
                    <a:pt x="3020" y="2537"/>
                  </a:cubicBezTo>
                  <a:cubicBezTo>
                    <a:pt x="3020" y="2537"/>
                    <a:pt x="3049" y="2797"/>
                    <a:pt x="3049" y="3216"/>
                  </a:cubicBezTo>
                  <a:cubicBezTo>
                    <a:pt x="3049" y="3621"/>
                    <a:pt x="3020" y="4170"/>
                    <a:pt x="2890" y="4690"/>
                  </a:cubicBezTo>
                  <a:cubicBezTo>
                    <a:pt x="2775" y="5196"/>
                    <a:pt x="2529" y="5759"/>
                    <a:pt x="2081" y="5802"/>
                  </a:cubicBezTo>
                  <a:cubicBezTo>
                    <a:pt x="1696" y="5802"/>
                    <a:pt x="1433" y="5595"/>
                    <a:pt x="1382" y="5595"/>
                  </a:cubicBezTo>
                  <a:cubicBezTo>
                    <a:pt x="1377" y="5595"/>
                    <a:pt x="1374" y="5597"/>
                    <a:pt x="1373" y="5600"/>
                  </a:cubicBezTo>
                  <a:cubicBezTo>
                    <a:pt x="1373" y="5600"/>
                    <a:pt x="1416" y="5658"/>
                    <a:pt x="1532" y="5745"/>
                  </a:cubicBezTo>
                  <a:cubicBezTo>
                    <a:pt x="1648" y="5817"/>
                    <a:pt x="1821" y="5932"/>
                    <a:pt x="2095" y="5947"/>
                  </a:cubicBezTo>
                  <a:cubicBezTo>
                    <a:pt x="2384" y="5947"/>
                    <a:pt x="2659" y="5759"/>
                    <a:pt x="2818" y="5528"/>
                  </a:cubicBezTo>
                  <a:cubicBezTo>
                    <a:pt x="2991" y="5297"/>
                    <a:pt x="3092" y="5037"/>
                    <a:pt x="3179" y="4762"/>
                  </a:cubicBezTo>
                  <a:cubicBezTo>
                    <a:pt x="3526" y="3678"/>
                    <a:pt x="3439" y="2523"/>
                    <a:pt x="3439" y="2523"/>
                  </a:cubicBezTo>
                  <a:cubicBezTo>
                    <a:pt x="3439" y="2523"/>
                    <a:pt x="3425" y="2450"/>
                    <a:pt x="3410" y="2320"/>
                  </a:cubicBezTo>
                  <a:cubicBezTo>
                    <a:pt x="3396" y="2190"/>
                    <a:pt x="3324" y="1988"/>
                    <a:pt x="3208" y="1786"/>
                  </a:cubicBezTo>
                  <a:cubicBezTo>
                    <a:pt x="2991" y="1381"/>
                    <a:pt x="2616" y="890"/>
                    <a:pt x="2124" y="500"/>
                  </a:cubicBezTo>
                  <a:cubicBezTo>
                    <a:pt x="1864" y="297"/>
                    <a:pt x="1575" y="124"/>
                    <a:pt x="1257" y="37"/>
                  </a:cubicBezTo>
                  <a:cubicBezTo>
                    <a:pt x="1165" y="12"/>
                    <a:pt x="1069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7921150" y="2768278"/>
              <a:ext cx="109975" cy="79557"/>
            </a:xfrm>
            <a:custGeom>
              <a:avLst/>
              <a:gdLst/>
              <a:ahLst/>
              <a:cxnLst/>
              <a:rect l="l" t="t" r="r" b="b"/>
              <a:pathLst>
                <a:path w="3319" h="2401" extrusionOk="0">
                  <a:moveTo>
                    <a:pt x="2120" y="0"/>
                  </a:moveTo>
                  <a:cubicBezTo>
                    <a:pt x="2105" y="0"/>
                    <a:pt x="2091" y="0"/>
                    <a:pt x="2076" y="1"/>
                  </a:cubicBezTo>
                  <a:cubicBezTo>
                    <a:pt x="1759" y="15"/>
                    <a:pt x="1426" y="87"/>
                    <a:pt x="1210" y="188"/>
                  </a:cubicBezTo>
                  <a:cubicBezTo>
                    <a:pt x="993" y="275"/>
                    <a:pt x="863" y="362"/>
                    <a:pt x="863" y="362"/>
                  </a:cubicBezTo>
                  <a:cubicBezTo>
                    <a:pt x="863" y="362"/>
                    <a:pt x="834" y="391"/>
                    <a:pt x="776" y="434"/>
                  </a:cubicBezTo>
                  <a:cubicBezTo>
                    <a:pt x="733" y="477"/>
                    <a:pt x="646" y="535"/>
                    <a:pt x="588" y="622"/>
                  </a:cubicBezTo>
                  <a:cubicBezTo>
                    <a:pt x="415" y="781"/>
                    <a:pt x="270" y="1041"/>
                    <a:pt x="184" y="1315"/>
                  </a:cubicBezTo>
                  <a:cubicBezTo>
                    <a:pt x="0" y="1851"/>
                    <a:pt x="216" y="2400"/>
                    <a:pt x="267" y="2400"/>
                  </a:cubicBezTo>
                  <a:cubicBezTo>
                    <a:pt x="268" y="2400"/>
                    <a:pt x="269" y="2400"/>
                    <a:pt x="270" y="2399"/>
                  </a:cubicBezTo>
                  <a:cubicBezTo>
                    <a:pt x="328" y="2399"/>
                    <a:pt x="241" y="1864"/>
                    <a:pt x="473" y="1402"/>
                  </a:cubicBezTo>
                  <a:cubicBezTo>
                    <a:pt x="574" y="1185"/>
                    <a:pt x="733" y="969"/>
                    <a:pt x="877" y="853"/>
                  </a:cubicBezTo>
                  <a:cubicBezTo>
                    <a:pt x="949" y="781"/>
                    <a:pt x="1022" y="752"/>
                    <a:pt x="1065" y="709"/>
                  </a:cubicBezTo>
                  <a:cubicBezTo>
                    <a:pt x="1108" y="680"/>
                    <a:pt x="1137" y="665"/>
                    <a:pt x="1137" y="665"/>
                  </a:cubicBezTo>
                  <a:cubicBezTo>
                    <a:pt x="1137" y="665"/>
                    <a:pt x="1238" y="579"/>
                    <a:pt x="1412" y="492"/>
                  </a:cubicBezTo>
                  <a:cubicBezTo>
                    <a:pt x="1585" y="391"/>
                    <a:pt x="1845" y="304"/>
                    <a:pt x="2120" y="261"/>
                  </a:cubicBezTo>
                  <a:cubicBezTo>
                    <a:pt x="2211" y="247"/>
                    <a:pt x="2302" y="241"/>
                    <a:pt x="2391" y="241"/>
                  </a:cubicBezTo>
                  <a:cubicBezTo>
                    <a:pt x="2792" y="241"/>
                    <a:pt x="3154" y="357"/>
                    <a:pt x="3260" y="357"/>
                  </a:cubicBezTo>
                  <a:cubicBezTo>
                    <a:pt x="3276" y="357"/>
                    <a:pt x="3287" y="354"/>
                    <a:pt x="3290" y="347"/>
                  </a:cubicBezTo>
                  <a:cubicBezTo>
                    <a:pt x="3318" y="319"/>
                    <a:pt x="2779" y="0"/>
                    <a:pt x="2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7924828" y="2307684"/>
              <a:ext cx="745935" cy="1105549"/>
            </a:xfrm>
            <a:custGeom>
              <a:avLst/>
              <a:gdLst/>
              <a:ahLst/>
              <a:cxnLst/>
              <a:rect l="l" t="t" r="r" b="b"/>
              <a:pathLst>
                <a:path w="22512" h="33365" extrusionOk="0">
                  <a:moveTo>
                    <a:pt x="9017" y="30285"/>
                  </a:moveTo>
                  <a:lnTo>
                    <a:pt x="8944" y="31067"/>
                  </a:lnTo>
                  <a:cubicBezTo>
                    <a:pt x="8957" y="30994"/>
                    <a:pt x="8984" y="30698"/>
                    <a:pt x="9017" y="30285"/>
                  </a:cubicBezTo>
                  <a:close/>
                  <a:moveTo>
                    <a:pt x="11987" y="1"/>
                  </a:moveTo>
                  <a:cubicBezTo>
                    <a:pt x="11223" y="1"/>
                    <a:pt x="10420" y="62"/>
                    <a:pt x="9580" y="190"/>
                  </a:cubicBezTo>
                  <a:cubicBezTo>
                    <a:pt x="3497" y="1129"/>
                    <a:pt x="708" y="4654"/>
                    <a:pt x="1127" y="10694"/>
                  </a:cubicBezTo>
                  <a:cubicBezTo>
                    <a:pt x="1257" y="12645"/>
                    <a:pt x="1257" y="14162"/>
                    <a:pt x="1055" y="16127"/>
                  </a:cubicBezTo>
                  <a:cubicBezTo>
                    <a:pt x="752" y="18959"/>
                    <a:pt x="0" y="23770"/>
                    <a:pt x="3150" y="25316"/>
                  </a:cubicBezTo>
                  <a:cubicBezTo>
                    <a:pt x="4733" y="26092"/>
                    <a:pt x="7213" y="26198"/>
                    <a:pt x="8456" y="26198"/>
                  </a:cubicBezTo>
                  <a:cubicBezTo>
                    <a:pt x="8926" y="26198"/>
                    <a:pt x="9219" y="26183"/>
                    <a:pt x="9219" y="26183"/>
                  </a:cubicBezTo>
                  <a:lnTo>
                    <a:pt x="9219" y="26183"/>
                  </a:lnTo>
                  <a:cubicBezTo>
                    <a:pt x="9297" y="26183"/>
                    <a:pt x="9126" y="28895"/>
                    <a:pt x="9017" y="30285"/>
                  </a:cubicBezTo>
                  <a:lnTo>
                    <a:pt x="9017" y="30285"/>
                  </a:lnTo>
                  <a:lnTo>
                    <a:pt x="9204" y="28264"/>
                  </a:lnTo>
                  <a:lnTo>
                    <a:pt x="9204" y="28264"/>
                  </a:lnTo>
                  <a:cubicBezTo>
                    <a:pt x="9175" y="30619"/>
                    <a:pt x="9609" y="32772"/>
                    <a:pt x="12296" y="33292"/>
                  </a:cubicBezTo>
                  <a:cubicBezTo>
                    <a:pt x="12549" y="33341"/>
                    <a:pt x="12822" y="33365"/>
                    <a:pt x="13109" y="33365"/>
                  </a:cubicBezTo>
                  <a:cubicBezTo>
                    <a:pt x="14654" y="33365"/>
                    <a:pt x="16576" y="32688"/>
                    <a:pt x="17686" y="31847"/>
                  </a:cubicBezTo>
                  <a:cubicBezTo>
                    <a:pt x="18841" y="30966"/>
                    <a:pt x="18581" y="28986"/>
                    <a:pt x="18683" y="27671"/>
                  </a:cubicBezTo>
                  <a:cubicBezTo>
                    <a:pt x="18813" y="25981"/>
                    <a:pt x="18943" y="24290"/>
                    <a:pt x="19073" y="22585"/>
                  </a:cubicBezTo>
                  <a:cubicBezTo>
                    <a:pt x="19145" y="21747"/>
                    <a:pt x="19058" y="20678"/>
                    <a:pt x="19318" y="19869"/>
                  </a:cubicBezTo>
                  <a:cubicBezTo>
                    <a:pt x="19318" y="19869"/>
                    <a:pt x="22511" y="9162"/>
                    <a:pt x="21211" y="5550"/>
                  </a:cubicBezTo>
                  <a:cubicBezTo>
                    <a:pt x="20101" y="2431"/>
                    <a:pt x="16824" y="1"/>
                    <a:pt x="11987" y="1"/>
                  </a:cubicBezTo>
                  <a:close/>
                </a:path>
              </a:pathLst>
            </a:custGeom>
            <a:solidFill>
              <a:srgbClr val="FAC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7961673" y="2309175"/>
              <a:ext cx="676517" cy="1090141"/>
            </a:xfrm>
            <a:custGeom>
              <a:avLst/>
              <a:gdLst/>
              <a:ahLst/>
              <a:cxnLst/>
              <a:rect l="l" t="t" r="r" b="b"/>
              <a:pathLst>
                <a:path w="20417" h="32900" extrusionOk="0">
                  <a:moveTo>
                    <a:pt x="11863" y="0"/>
                  </a:moveTo>
                  <a:cubicBezTo>
                    <a:pt x="12456" y="347"/>
                    <a:pt x="12976" y="838"/>
                    <a:pt x="13409" y="1445"/>
                  </a:cubicBezTo>
                  <a:cubicBezTo>
                    <a:pt x="14479" y="2933"/>
                    <a:pt x="14941" y="4898"/>
                    <a:pt x="15288" y="6690"/>
                  </a:cubicBezTo>
                  <a:cubicBezTo>
                    <a:pt x="15418" y="7210"/>
                    <a:pt x="15519" y="7745"/>
                    <a:pt x="15591" y="8279"/>
                  </a:cubicBezTo>
                  <a:cubicBezTo>
                    <a:pt x="16299" y="12296"/>
                    <a:pt x="16646" y="16472"/>
                    <a:pt x="14204" y="20026"/>
                  </a:cubicBezTo>
                  <a:cubicBezTo>
                    <a:pt x="13510" y="21023"/>
                    <a:pt x="12658" y="21904"/>
                    <a:pt x="11690" y="22569"/>
                  </a:cubicBezTo>
                  <a:cubicBezTo>
                    <a:pt x="10164" y="23827"/>
                    <a:pt x="8186" y="24419"/>
                    <a:pt x="6122" y="24419"/>
                  </a:cubicBezTo>
                  <a:cubicBezTo>
                    <a:pt x="5626" y="24419"/>
                    <a:pt x="5125" y="24385"/>
                    <a:pt x="4625" y="24317"/>
                  </a:cubicBezTo>
                  <a:cubicBezTo>
                    <a:pt x="2688" y="24057"/>
                    <a:pt x="1157" y="22887"/>
                    <a:pt x="1" y="21370"/>
                  </a:cubicBezTo>
                  <a:lnTo>
                    <a:pt x="1" y="21370"/>
                  </a:lnTo>
                  <a:cubicBezTo>
                    <a:pt x="44" y="21644"/>
                    <a:pt x="102" y="21904"/>
                    <a:pt x="160" y="22165"/>
                  </a:cubicBezTo>
                  <a:cubicBezTo>
                    <a:pt x="160" y="22179"/>
                    <a:pt x="160" y="22179"/>
                    <a:pt x="160" y="22179"/>
                  </a:cubicBezTo>
                  <a:cubicBezTo>
                    <a:pt x="218" y="22439"/>
                    <a:pt x="290" y="22685"/>
                    <a:pt x="362" y="22930"/>
                  </a:cubicBezTo>
                  <a:cubicBezTo>
                    <a:pt x="377" y="22945"/>
                    <a:pt x="377" y="22959"/>
                    <a:pt x="377" y="22974"/>
                  </a:cubicBezTo>
                  <a:cubicBezTo>
                    <a:pt x="406" y="23060"/>
                    <a:pt x="434" y="23133"/>
                    <a:pt x="463" y="23205"/>
                  </a:cubicBezTo>
                  <a:cubicBezTo>
                    <a:pt x="463" y="23219"/>
                    <a:pt x="463" y="23219"/>
                    <a:pt x="463" y="23234"/>
                  </a:cubicBezTo>
                  <a:cubicBezTo>
                    <a:pt x="478" y="23248"/>
                    <a:pt x="478" y="23263"/>
                    <a:pt x="492" y="23277"/>
                  </a:cubicBezTo>
                  <a:cubicBezTo>
                    <a:pt x="507" y="23349"/>
                    <a:pt x="536" y="23407"/>
                    <a:pt x="564" y="23479"/>
                  </a:cubicBezTo>
                  <a:cubicBezTo>
                    <a:pt x="564" y="23494"/>
                    <a:pt x="579" y="23523"/>
                    <a:pt x="593" y="23537"/>
                  </a:cubicBezTo>
                  <a:cubicBezTo>
                    <a:pt x="593" y="23552"/>
                    <a:pt x="593" y="23552"/>
                    <a:pt x="593" y="23566"/>
                  </a:cubicBezTo>
                  <a:cubicBezTo>
                    <a:pt x="622" y="23624"/>
                    <a:pt x="651" y="23667"/>
                    <a:pt x="666" y="23725"/>
                  </a:cubicBezTo>
                  <a:cubicBezTo>
                    <a:pt x="694" y="23754"/>
                    <a:pt x="709" y="23797"/>
                    <a:pt x="723" y="23826"/>
                  </a:cubicBezTo>
                  <a:cubicBezTo>
                    <a:pt x="738" y="23870"/>
                    <a:pt x="767" y="23913"/>
                    <a:pt x="796" y="23971"/>
                  </a:cubicBezTo>
                  <a:cubicBezTo>
                    <a:pt x="796" y="23985"/>
                    <a:pt x="810" y="24000"/>
                    <a:pt x="825" y="24028"/>
                  </a:cubicBezTo>
                  <a:cubicBezTo>
                    <a:pt x="825" y="24028"/>
                    <a:pt x="839" y="24043"/>
                    <a:pt x="853" y="24057"/>
                  </a:cubicBezTo>
                  <a:cubicBezTo>
                    <a:pt x="868" y="24115"/>
                    <a:pt x="897" y="24158"/>
                    <a:pt x="926" y="24202"/>
                  </a:cubicBezTo>
                  <a:cubicBezTo>
                    <a:pt x="940" y="24231"/>
                    <a:pt x="969" y="24260"/>
                    <a:pt x="983" y="24289"/>
                  </a:cubicBezTo>
                  <a:cubicBezTo>
                    <a:pt x="1012" y="24332"/>
                    <a:pt x="1041" y="24375"/>
                    <a:pt x="1070" y="24419"/>
                  </a:cubicBezTo>
                  <a:cubicBezTo>
                    <a:pt x="1085" y="24447"/>
                    <a:pt x="1114" y="24476"/>
                    <a:pt x="1128" y="24505"/>
                  </a:cubicBezTo>
                  <a:cubicBezTo>
                    <a:pt x="1157" y="24534"/>
                    <a:pt x="1186" y="24578"/>
                    <a:pt x="1215" y="24606"/>
                  </a:cubicBezTo>
                  <a:cubicBezTo>
                    <a:pt x="1244" y="24635"/>
                    <a:pt x="1272" y="24664"/>
                    <a:pt x="1287" y="24693"/>
                  </a:cubicBezTo>
                  <a:cubicBezTo>
                    <a:pt x="1316" y="24722"/>
                    <a:pt x="1359" y="24765"/>
                    <a:pt x="1388" y="24794"/>
                  </a:cubicBezTo>
                  <a:cubicBezTo>
                    <a:pt x="1402" y="24809"/>
                    <a:pt x="1417" y="24823"/>
                    <a:pt x="1431" y="24838"/>
                  </a:cubicBezTo>
                  <a:cubicBezTo>
                    <a:pt x="1446" y="24852"/>
                    <a:pt x="1446" y="24852"/>
                    <a:pt x="1460" y="24866"/>
                  </a:cubicBezTo>
                  <a:cubicBezTo>
                    <a:pt x="1489" y="24895"/>
                    <a:pt x="1533" y="24939"/>
                    <a:pt x="1576" y="24968"/>
                  </a:cubicBezTo>
                  <a:cubicBezTo>
                    <a:pt x="1590" y="24982"/>
                    <a:pt x="1605" y="24997"/>
                    <a:pt x="1619" y="25011"/>
                  </a:cubicBezTo>
                  <a:cubicBezTo>
                    <a:pt x="1634" y="25011"/>
                    <a:pt x="1634" y="25025"/>
                    <a:pt x="1648" y="25025"/>
                  </a:cubicBezTo>
                  <a:cubicBezTo>
                    <a:pt x="1677" y="25054"/>
                    <a:pt x="1720" y="25083"/>
                    <a:pt x="1764" y="25112"/>
                  </a:cubicBezTo>
                  <a:cubicBezTo>
                    <a:pt x="1778" y="25127"/>
                    <a:pt x="1793" y="25141"/>
                    <a:pt x="1807" y="25141"/>
                  </a:cubicBezTo>
                  <a:cubicBezTo>
                    <a:pt x="1821" y="25155"/>
                    <a:pt x="1821" y="25155"/>
                    <a:pt x="1836" y="25155"/>
                  </a:cubicBezTo>
                  <a:cubicBezTo>
                    <a:pt x="1894" y="25199"/>
                    <a:pt x="1966" y="25242"/>
                    <a:pt x="2038" y="25271"/>
                  </a:cubicBezTo>
                  <a:cubicBezTo>
                    <a:pt x="3621" y="26047"/>
                    <a:pt x="6101" y="26153"/>
                    <a:pt x="7344" y="26153"/>
                  </a:cubicBezTo>
                  <a:cubicBezTo>
                    <a:pt x="7814" y="26153"/>
                    <a:pt x="8107" y="26138"/>
                    <a:pt x="8107" y="26138"/>
                  </a:cubicBezTo>
                  <a:cubicBezTo>
                    <a:pt x="8136" y="26138"/>
                    <a:pt x="8136" y="26586"/>
                    <a:pt x="8107" y="27207"/>
                  </a:cubicBezTo>
                  <a:cubicBezTo>
                    <a:pt x="8800" y="26441"/>
                    <a:pt x="9812" y="25936"/>
                    <a:pt x="10924" y="25936"/>
                  </a:cubicBezTo>
                  <a:cubicBezTo>
                    <a:pt x="11040" y="25936"/>
                    <a:pt x="11155" y="25936"/>
                    <a:pt x="11271" y="25950"/>
                  </a:cubicBezTo>
                  <a:cubicBezTo>
                    <a:pt x="11541" y="25892"/>
                    <a:pt x="11801" y="25865"/>
                    <a:pt x="12051" y="25865"/>
                  </a:cubicBezTo>
                  <a:cubicBezTo>
                    <a:pt x="14423" y="25865"/>
                    <a:pt x="15853" y="28336"/>
                    <a:pt x="15591" y="30689"/>
                  </a:cubicBezTo>
                  <a:cubicBezTo>
                    <a:pt x="15490" y="31498"/>
                    <a:pt x="14999" y="32279"/>
                    <a:pt x="14363" y="32900"/>
                  </a:cubicBezTo>
                  <a:cubicBezTo>
                    <a:pt x="15201" y="32625"/>
                    <a:pt x="15996" y="32235"/>
                    <a:pt x="16574" y="31802"/>
                  </a:cubicBezTo>
                  <a:cubicBezTo>
                    <a:pt x="17729" y="30921"/>
                    <a:pt x="17469" y="28941"/>
                    <a:pt x="17571" y="27626"/>
                  </a:cubicBezTo>
                  <a:cubicBezTo>
                    <a:pt x="17672" y="26239"/>
                    <a:pt x="17787" y="24838"/>
                    <a:pt x="17888" y="23451"/>
                  </a:cubicBezTo>
                  <a:cubicBezTo>
                    <a:pt x="17802" y="22786"/>
                    <a:pt x="17888" y="22165"/>
                    <a:pt x="18004" y="21543"/>
                  </a:cubicBezTo>
                  <a:cubicBezTo>
                    <a:pt x="18018" y="20936"/>
                    <a:pt x="18047" y="20330"/>
                    <a:pt x="18206" y="19824"/>
                  </a:cubicBezTo>
                  <a:cubicBezTo>
                    <a:pt x="18206" y="19824"/>
                    <a:pt x="18206" y="19809"/>
                    <a:pt x="18221" y="19795"/>
                  </a:cubicBezTo>
                  <a:cubicBezTo>
                    <a:pt x="18221" y="19795"/>
                    <a:pt x="18221" y="19795"/>
                    <a:pt x="18221" y="19781"/>
                  </a:cubicBezTo>
                  <a:cubicBezTo>
                    <a:pt x="18221" y="19766"/>
                    <a:pt x="18235" y="19737"/>
                    <a:pt x="18235" y="19723"/>
                  </a:cubicBezTo>
                  <a:cubicBezTo>
                    <a:pt x="18250" y="19694"/>
                    <a:pt x="18264" y="19650"/>
                    <a:pt x="18279" y="19593"/>
                  </a:cubicBezTo>
                  <a:cubicBezTo>
                    <a:pt x="18279" y="19593"/>
                    <a:pt x="18279" y="19593"/>
                    <a:pt x="18279" y="19578"/>
                  </a:cubicBezTo>
                  <a:cubicBezTo>
                    <a:pt x="18279" y="19564"/>
                    <a:pt x="18293" y="19549"/>
                    <a:pt x="18293" y="19535"/>
                  </a:cubicBezTo>
                  <a:cubicBezTo>
                    <a:pt x="18307" y="19492"/>
                    <a:pt x="18322" y="19434"/>
                    <a:pt x="18336" y="19376"/>
                  </a:cubicBezTo>
                  <a:cubicBezTo>
                    <a:pt x="18336" y="19362"/>
                    <a:pt x="18336" y="19362"/>
                    <a:pt x="18336" y="19362"/>
                  </a:cubicBezTo>
                  <a:cubicBezTo>
                    <a:pt x="18423" y="19087"/>
                    <a:pt x="18524" y="18711"/>
                    <a:pt x="18640" y="18263"/>
                  </a:cubicBezTo>
                  <a:cubicBezTo>
                    <a:pt x="18654" y="18220"/>
                    <a:pt x="18654" y="18191"/>
                    <a:pt x="18669" y="18148"/>
                  </a:cubicBezTo>
                  <a:cubicBezTo>
                    <a:pt x="18683" y="18119"/>
                    <a:pt x="18683" y="18090"/>
                    <a:pt x="18698" y="18061"/>
                  </a:cubicBezTo>
                  <a:cubicBezTo>
                    <a:pt x="18726" y="17960"/>
                    <a:pt x="18755" y="17844"/>
                    <a:pt x="18784" y="17714"/>
                  </a:cubicBezTo>
                  <a:cubicBezTo>
                    <a:pt x="18799" y="17685"/>
                    <a:pt x="18799" y="17657"/>
                    <a:pt x="18813" y="17613"/>
                  </a:cubicBezTo>
                  <a:cubicBezTo>
                    <a:pt x="18842" y="17498"/>
                    <a:pt x="18871" y="17382"/>
                    <a:pt x="18900" y="17252"/>
                  </a:cubicBezTo>
                  <a:cubicBezTo>
                    <a:pt x="18900" y="17252"/>
                    <a:pt x="18900" y="17238"/>
                    <a:pt x="18900" y="17238"/>
                  </a:cubicBezTo>
                  <a:cubicBezTo>
                    <a:pt x="18929" y="17151"/>
                    <a:pt x="18943" y="17064"/>
                    <a:pt x="18972" y="16977"/>
                  </a:cubicBezTo>
                  <a:cubicBezTo>
                    <a:pt x="18986" y="16920"/>
                    <a:pt x="19001" y="16862"/>
                    <a:pt x="19015" y="16804"/>
                  </a:cubicBezTo>
                  <a:cubicBezTo>
                    <a:pt x="19015" y="16775"/>
                    <a:pt x="19030" y="16746"/>
                    <a:pt x="19030" y="16703"/>
                  </a:cubicBezTo>
                  <a:cubicBezTo>
                    <a:pt x="19073" y="16558"/>
                    <a:pt x="19102" y="16414"/>
                    <a:pt x="19145" y="16269"/>
                  </a:cubicBezTo>
                  <a:cubicBezTo>
                    <a:pt x="19145" y="16241"/>
                    <a:pt x="19160" y="16226"/>
                    <a:pt x="19160" y="16197"/>
                  </a:cubicBezTo>
                  <a:cubicBezTo>
                    <a:pt x="19189" y="16053"/>
                    <a:pt x="19232" y="15908"/>
                    <a:pt x="19261" y="15764"/>
                  </a:cubicBezTo>
                  <a:cubicBezTo>
                    <a:pt x="19261" y="15735"/>
                    <a:pt x="19275" y="15706"/>
                    <a:pt x="19275" y="15677"/>
                  </a:cubicBezTo>
                  <a:cubicBezTo>
                    <a:pt x="19304" y="15547"/>
                    <a:pt x="19333" y="15417"/>
                    <a:pt x="19377" y="15273"/>
                  </a:cubicBezTo>
                  <a:cubicBezTo>
                    <a:pt x="19377" y="15244"/>
                    <a:pt x="19377" y="15229"/>
                    <a:pt x="19391" y="15200"/>
                  </a:cubicBezTo>
                  <a:cubicBezTo>
                    <a:pt x="19391" y="15171"/>
                    <a:pt x="19406" y="15142"/>
                    <a:pt x="19406" y="15099"/>
                  </a:cubicBezTo>
                  <a:cubicBezTo>
                    <a:pt x="19478" y="14767"/>
                    <a:pt x="19550" y="14435"/>
                    <a:pt x="19622" y="14073"/>
                  </a:cubicBezTo>
                  <a:cubicBezTo>
                    <a:pt x="19622" y="14073"/>
                    <a:pt x="19622" y="14059"/>
                    <a:pt x="19637" y="14059"/>
                  </a:cubicBezTo>
                  <a:cubicBezTo>
                    <a:pt x="19637" y="14044"/>
                    <a:pt x="19637" y="14030"/>
                    <a:pt x="19637" y="14001"/>
                  </a:cubicBezTo>
                  <a:cubicBezTo>
                    <a:pt x="19666" y="13857"/>
                    <a:pt x="19694" y="13712"/>
                    <a:pt x="19723" y="13568"/>
                  </a:cubicBezTo>
                  <a:cubicBezTo>
                    <a:pt x="19738" y="13524"/>
                    <a:pt x="19738" y="13481"/>
                    <a:pt x="19752" y="13438"/>
                  </a:cubicBezTo>
                  <a:cubicBezTo>
                    <a:pt x="19752" y="13423"/>
                    <a:pt x="19752" y="13423"/>
                    <a:pt x="19767" y="13409"/>
                  </a:cubicBezTo>
                  <a:cubicBezTo>
                    <a:pt x="19839" y="13019"/>
                    <a:pt x="19911" y="12614"/>
                    <a:pt x="19969" y="12224"/>
                  </a:cubicBezTo>
                  <a:cubicBezTo>
                    <a:pt x="19983" y="12137"/>
                    <a:pt x="19998" y="12065"/>
                    <a:pt x="20012" y="11993"/>
                  </a:cubicBezTo>
                  <a:cubicBezTo>
                    <a:pt x="20027" y="11863"/>
                    <a:pt x="20056" y="11733"/>
                    <a:pt x="20070" y="11603"/>
                  </a:cubicBezTo>
                  <a:cubicBezTo>
                    <a:pt x="20128" y="11212"/>
                    <a:pt x="20186" y="10822"/>
                    <a:pt x="20229" y="10432"/>
                  </a:cubicBezTo>
                  <a:cubicBezTo>
                    <a:pt x="20258" y="10215"/>
                    <a:pt x="20287" y="9999"/>
                    <a:pt x="20301" y="9782"/>
                  </a:cubicBezTo>
                  <a:cubicBezTo>
                    <a:pt x="20316" y="9739"/>
                    <a:pt x="20316" y="9695"/>
                    <a:pt x="20316" y="9652"/>
                  </a:cubicBezTo>
                  <a:cubicBezTo>
                    <a:pt x="20330" y="9522"/>
                    <a:pt x="20345" y="9392"/>
                    <a:pt x="20345" y="9262"/>
                  </a:cubicBezTo>
                  <a:cubicBezTo>
                    <a:pt x="20374" y="8944"/>
                    <a:pt x="20388" y="8641"/>
                    <a:pt x="20402" y="8352"/>
                  </a:cubicBezTo>
                  <a:cubicBezTo>
                    <a:pt x="20402" y="8337"/>
                    <a:pt x="20402" y="8323"/>
                    <a:pt x="20402" y="8323"/>
                  </a:cubicBezTo>
                  <a:cubicBezTo>
                    <a:pt x="20417" y="7658"/>
                    <a:pt x="20402" y="7037"/>
                    <a:pt x="20330" y="6502"/>
                  </a:cubicBezTo>
                  <a:cubicBezTo>
                    <a:pt x="20330" y="6502"/>
                    <a:pt x="20330" y="6488"/>
                    <a:pt x="20330" y="6488"/>
                  </a:cubicBezTo>
                  <a:cubicBezTo>
                    <a:pt x="20301" y="6314"/>
                    <a:pt x="20272" y="6141"/>
                    <a:pt x="20229" y="5982"/>
                  </a:cubicBezTo>
                  <a:cubicBezTo>
                    <a:pt x="20215" y="5910"/>
                    <a:pt x="20200" y="5838"/>
                    <a:pt x="20186" y="5780"/>
                  </a:cubicBezTo>
                  <a:cubicBezTo>
                    <a:pt x="20157" y="5679"/>
                    <a:pt x="20128" y="5592"/>
                    <a:pt x="20099" y="5505"/>
                  </a:cubicBezTo>
                  <a:cubicBezTo>
                    <a:pt x="20041" y="5346"/>
                    <a:pt x="19983" y="5187"/>
                    <a:pt x="19911" y="5028"/>
                  </a:cubicBezTo>
                  <a:cubicBezTo>
                    <a:pt x="19897" y="4999"/>
                    <a:pt x="19882" y="4971"/>
                    <a:pt x="19868" y="4927"/>
                  </a:cubicBezTo>
                  <a:cubicBezTo>
                    <a:pt x="19796" y="4768"/>
                    <a:pt x="19723" y="4609"/>
                    <a:pt x="19637" y="4465"/>
                  </a:cubicBezTo>
                  <a:cubicBezTo>
                    <a:pt x="19622" y="4450"/>
                    <a:pt x="19622" y="4436"/>
                    <a:pt x="19608" y="4422"/>
                  </a:cubicBezTo>
                  <a:cubicBezTo>
                    <a:pt x="19608" y="4407"/>
                    <a:pt x="19593" y="4407"/>
                    <a:pt x="19593" y="4393"/>
                  </a:cubicBezTo>
                  <a:cubicBezTo>
                    <a:pt x="19521" y="4263"/>
                    <a:pt x="19434" y="4118"/>
                    <a:pt x="19348" y="3988"/>
                  </a:cubicBezTo>
                  <a:cubicBezTo>
                    <a:pt x="19333" y="3959"/>
                    <a:pt x="19319" y="3945"/>
                    <a:pt x="19304" y="3916"/>
                  </a:cubicBezTo>
                  <a:cubicBezTo>
                    <a:pt x="19218" y="3771"/>
                    <a:pt x="19117" y="3627"/>
                    <a:pt x="19001" y="3497"/>
                  </a:cubicBezTo>
                  <a:cubicBezTo>
                    <a:pt x="18986" y="3482"/>
                    <a:pt x="18986" y="3468"/>
                    <a:pt x="18972" y="3453"/>
                  </a:cubicBezTo>
                  <a:cubicBezTo>
                    <a:pt x="18958" y="3439"/>
                    <a:pt x="18958" y="3425"/>
                    <a:pt x="18943" y="3425"/>
                  </a:cubicBezTo>
                  <a:cubicBezTo>
                    <a:pt x="18726" y="3136"/>
                    <a:pt x="18466" y="2861"/>
                    <a:pt x="18206" y="2601"/>
                  </a:cubicBezTo>
                  <a:cubicBezTo>
                    <a:pt x="18192" y="2587"/>
                    <a:pt x="18192" y="2587"/>
                    <a:pt x="18192" y="2587"/>
                  </a:cubicBezTo>
                  <a:cubicBezTo>
                    <a:pt x="18177" y="2572"/>
                    <a:pt x="18177" y="2572"/>
                    <a:pt x="18163" y="2558"/>
                  </a:cubicBezTo>
                  <a:cubicBezTo>
                    <a:pt x="18163" y="2558"/>
                    <a:pt x="18148" y="2558"/>
                    <a:pt x="18148" y="2543"/>
                  </a:cubicBezTo>
                  <a:cubicBezTo>
                    <a:pt x="18004" y="2413"/>
                    <a:pt x="17860" y="2283"/>
                    <a:pt x="17715" y="2168"/>
                  </a:cubicBezTo>
                  <a:cubicBezTo>
                    <a:pt x="17715" y="2153"/>
                    <a:pt x="17715" y="2153"/>
                    <a:pt x="17715" y="2153"/>
                  </a:cubicBezTo>
                  <a:cubicBezTo>
                    <a:pt x="17701" y="2153"/>
                    <a:pt x="17701" y="2139"/>
                    <a:pt x="17686" y="2139"/>
                  </a:cubicBezTo>
                  <a:cubicBezTo>
                    <a:pt x="17368" y="1879"/>
                    <a:pt x="17036" y="1647"/>
                    <a:pt x="16675" y="1431"/>
                  </a:cubicBezTo>
                  <a:cubicBezTo>
                    <a:pt x="16675" y="1431"/>
                    <a:pt x="16660" y="1416"/>
                    <a:pt x="16646" y="1416"/>
                  </a:cubicBezTo>
                  <a:cubicBezTo>
                    <a:pt x="16270" y="1199"/>
                    <a:pt x="15894" y="997"/>
                    <a:pt x="15475" y="824"/>
                  </a:cubicBezTo>
                  <a:lnTo>
                    <a:pt x="15461" y="824"/>
                  </a:lnTo>
                  <a:cubicBezTo>
                    <a:pt x="14840" y="549"/>
                    <a:pt x="14146" y="347"/>
                    <a:pt x="13424" y="202"/>
                  </a:cubicBezTo>
                  <a:lnTo>
                    <a:pt x="13409" y="202"/>
                  </a:lnTo>
                  <a:cubicBezTo>
                    <a:pt x="12918" y="101"/>
                    <a:pt x="12398" y="29"/>
                    <a:pt x="1186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8087979" y="2798926"/>
              <a:ext cx="127006" cy="67894"/>
            </a:xfrm>
            <a:custGeom>
              <a:avLst/>
              <a:gdLst/>
              <a:ahLst/>
              <a:cxnLst/>
              <a:rect l="l" t="t" r="r" b="b"/>
              <a:pathLst>
                <a:path w="3833" h="2049" extrusionOk="0">
                  <a:moveTo>
                    <a:pt x="2806" y="0"/>
                  </a:moveTo>
                  <a:cubicBezTo>
                    <a:pt x="2806" y="0"/>
                    <a:pt x="2980" y="1012"/>
                    <a:pt x="1838" y="1200"/>
                  </a:cubicBezTo>
                  <a:cubicBezTo>
                    <a:pt x="1742" y="1214"/>
                    <a:pt x="1652" y="1221"/>
                    <a:pt x="1567" y="1221"/>
                  </a:cubicBezTo>
                  <a:cubicBezTo>
                    <a:pt x="636" y="1221"/>
                    <a:pt x="394" y="419"/>
                    <a:pt x="394" y="419"/>
                  </a:cubicBezTo>
                  <a:lnTo>
                    <a:pt x="394" y="419"/>
                  </a:lnTo>
                  <a:cubicBezTo>
                    <a:pt x="0" y="1672"/>
                    <a:pt x="689" y="2049"/>
                    <a:pt x="1548" y="2049"/>
                  </a:cubicBezTo>
                  <a:cubicBezTo>
                    <a:pt x="2551" y="2049"/>
                    <a:pt x="3788" y="1534"/>
                    <a:pt x="3803" y="1301"/>
                  </a:cubicBezTo>
                  <a:cubicBezTo>
                    <a:pt x="3832" y="867"/>
                    <a:pt x="2807" y="0"/>
                    <a:pt x="280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8099576" y="2785507"/>
              <a:ext cx="114912" cy="56064"/>
            </a:xfrm>
            <a:custGeom>
              <a:avLst/>
              <a:gdLst/>
              <a:ahLst/>
              <a:cxnLst/>
              <a:rect l="l" t="t" r="r" b="b"/>
              <a:pathLst>
                <a:path w="3468" h="1692" extrusionOk="0">
                  <a:moveTo>
                    <a:pt x="1431" y="1"/>
                  </a:moveTo>
                  <a:cubicBezTo>
                    <a:pt x="1358" y="1"/>
                    <a:pt x="1257" y="1"/>
                    <a:pt x="1127" y="15"/>
                  </a:cubicBezTo>
                  <a:cubicBezTo>
                    <a:pt x="997" y="30"/>
                    <a:pt x="853" y="59"/>
                    <a:pt x="694" y="131"/>
                  </a:cubicBezTo>
                  <a:cubicBezTo>
                    <a:pt x="549" y="203"/>
                    <a:pt x="390" y="304"/>
                    <a:pt x="289" y="434"/>
                  </a:cubicBezTo>
                  <a:cubicBezTo>
                    <a:pt x="58" y="709"/>
                    <a:pt x="0" y="1070"/>
                    <a:pt x="15" y="1301"/>
                  </a:cubicBezTo>
                  <a:cubicBezTo>
                    <a:pt x="15" y="1547"/>
                    <a:pt x="72" y="1691"/>
                    <a:pt x="87" y="1691"/>
                  </a:cubicBezTo>
                  <a:cubicBezTo>
                    <a:pt x="130" y="1691"/>
                    <a:pt x="130" y="1532"/>
                    <a:pt x="159" y="1316"/>
                  </a:cubicBezTo>
                  <a:cubicBezTo>
                    <a:pt x="188" y="1099"/>
                    <a:pt x="289" y="810"/>
                    <a:pt x="477" y="622"/>
                  </a:cubicBezTo>
                  <a:cubicBezTo>
                    <a:pt x="679" y="434"/>
                    <a:pt x="954" y="376"/>
                    <a:pt x="1156" y="362"/>
                  </a:cubicBezTo>
                  <a:cubicBezTo>
                    <a:pt x="1257" y="362"/>
                    <a:pt x="1344" y="376"/>
                    <a:pt x="1402" y="376"/>
                  </a:cubicBezTo>
                  <a:cubicBezTo>
                    <a:pt x="1459" y="391"/>
                    <a:pt x="1503" y="391"/>
                    <a:pt x="1503" y="391"/>
                  </a:cubicBezTo>
                  <a:cubicBezTo>
                    <a:pt x="1503" y="391"/>
                    <a:pt x="1647" y="405"/>
                    <a:pt x="1850" y="449"/>
                  </a:cubicBezTo>
                  <a:cubicBezTo>
                    <a:pt x="2066" y="506"/>
                    <a:pt x="2341" y="608"/>
                    <a:pt x="2586" y="766"/>
                  </a:cubicBezTo>
                  <a:cubicBezTo>
                    <a:pt x="2847" y="925"/>
                    <a:pt x="3063" y="1128"/>
                    <a:pt x="3208" y="1301"/>
                  </a:cubicBezTo>
                  <a:cubicBezTo>
                    <a:pt x="3352" y="1474"/>
                    <a:pt x="3425" y="1605"/>
                    <a:pt x="3453" y="1605"/>
                  </a:cubicBezTo>
                  <a:cubicBezTo>
                    <a:pt x="3468" y="1590"/>
                    <a:pt x="3439" y="1431"/>
                    <a:pt x="3323" y="1214"/>
                  </a:cubicBezTo>
                  <a:cubicBezTo>
                    <a:pt x="3208" y="998"/>
                    <a:pt x="3005" y="752"/>
                    <a:pt x="2745" y="550"/>
                  </a:cubicBezTo>
                  <a:cubicBezTo>
                    <a:pt x="2485" y="347"/>
                    <a:pt x="2196" y="203"/>
                    <a:pt x="1951" y="116"/>
                  </a:cubicBezTo>
                  <a:cubicBezTo>
                    <a:pt x="1720" y="30"/>
                    <a:pt x="1546" y="15"/>
                    <a:pt x="1546" y="15"/>
                  </a:cubicBezTo>
                  <a:cubicBezTo>
                    <a:pt x="1546" y="15"/>
                    <a:pt x="1503" y="1"/>
                    <a:pt x="14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8328895" y="2707941"/>
              <a:ext cx="64646" cy="100101"/>
            </a:xfrm>
            <a:custGeom>
              <a:avLst/>
              <a:gdLst/>
              <a:ahLst/>
              <a:cxnLst/>
              <a:rect l="l" t="t" r="r" b="b"/>
              <a:pathLst>
                <a:path w="1951" h="3021" extrusionOk="0">
                  <a:moveTo>
                    <a:pt x="980" y="1"/>
                  </a:moveTo>
                  <a:cubicBezTo>
                    <a:pt x="467" y="1"/>
                    <a:pt x="29" y="660"/>
                    <a:pt x="15" y="1489"/>
                  </a:cubicBezTo>
                  <a:cubicBezTo>
                    <a:pt x="0" y="2327"/>
                    <a:pt x="405" y="3006"/>
                    <a:pt x="939" y="3021"/>
                  </a:cubicBezTo>
                  <a:cubicBezTo>
                    <a:pt x="1459" y="3021"/>
                    <a:pt x="1907" y="2356"/>
                    <a:pt x="1936" y="1533"/>
                  </a:cubicBezTo>
                  <a:cubicBezTo>
                    <a:pt x="1951" y="695"/>
                    <a:pt x="1532" y="15"/>
                    <a:pt x="997" y="1"/>
                  </a:cubicBezTo>
                  <a:cubicBezTo>
                    <a:pt x="991" y="1"/>
                    <a:pt x="986" y="1"/>
                    <a:pt x="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8"/>
            <p:cNvSpPr/>
            <p:nvPr/>
          </p:nvSpPr>
          <p:spPr>
            <a:xfrm>
              <a:off x="8038278" y="2696476"/>
              <a:ext cx="65143" cy="100101"/>
            </a:xfrm>
            <a:custGeom>
              <a:avLst/>
              <a:gdLst/>
              <a:ahLst/>
              <a:cxnLst/>
              <a:rect l="l" t="t" r="r" b="b"/>
              <a:pathLst>
                <a:path w="1966" h="3021" extrusionOk="0">
                  <a:moveTo>
                    <a:pt x="996" y="0"/>
                  </a:moveTo>
                  <a:cubicBezTo>
                    <a:pt x="482" y="0"/>
                    <a:pt x="44" y="659"/>
                    <a:pt x="30" y="1488"/>
                  </a:cubicBezTo>
                  <a:cubicBezTo>
                    <a:pt x="1" y="2326"/>
                    <a:pt x="420" y="3006"/>
                    <a:pt x="954" y="3020"/>
                  </a:cubicBezTo>
                  <a:cubicBezTo>
                    <a:pt x="960" y="3020"/>
                    <a:pt x="965" y="3020"/>
                    <a:pt x="971" y="3020"/>
                  </a:cubicBezTo>
                  <a:cubicBezTo>
                    <a:pt x="1484" y="3020"/>
                    <a:pt x="1923" y="2347"/>
                    <a:pt x="1937" y="1532"/>
                  </a:cubicBezTo>
                  <a:cubicBezTo>
                    <a:pt x="1966" y="694"/>
                    <a:pt x="1547" y="15"/>
                    <a:pt x="1012" y="0"/>
                  </a:cubicBezTo>
                  <a:cubicBezTo>
                    <a:pt x="1007" y="0"/>
                    <a:pt x="100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7979896" y="3032520"/>
              <a:ext cx="509417" cy="148544"/>
            </a:xfrm>
            <a:custGeom>
              <a:avLst/>
              <a:gdLst/>
              <a:ahLst/>
              <a:cxnLst/>
              <a:rect l="l" t="t" r="r" b="b"/>
              <a:pathLst>
                <a:path w="15374" h="4483" extrusionOk="0">
                  <a:moveTo>
                    <a:pt x="15356" y="0"/>
                  </a:moveTo>
                  <a:cubicBezTo>
                    <a:pt x="15315" y="0"/>
                    <a:pt x="15039" y="495"/>
                    <a:pt x="14449" y="1085"/>
                  </a:cubicBezTo>
                  <a:cubicBezTo>
                    <a:pt x="14362" y="1157"/>
                    <a:pt x="14290" y="1229"/>
                    <a:pt x="14203" y="1316"/>
                  </a:cubicBezTo>
                  <a:cubicBezTo>
                    <a:pt x="14116" y="1388"/>
                    <a:pt x="14030" y="1461"/>
                    <a:pt x="13929" y="1547"/>
                  </a:cubicBezTo>
                  <a:cubicBezTo>
                    <a:pt x="13755" y="1706"/>
                    <a:pt x="13538" y="1851"/>
                    <a:pt x="13322" y="1995"/>
                  </a:cubicBezTo>
                  <a:cubicBezTo>
                    <a:pt x="12888" y="2299"/>
                    <a:pt x="12397" y="2588"/>
                    <a:pt x="11877" y="2804"/>
                  </a:cubicBezTo>
                  <a:cubicBezTo>
                    <a:pt x="10851" y="3296"/>
                    <a:pt x="9753" y="3599"/>
                    <a:pt x="8915" y="3772"/>
                  </a:cubicBezTo>
                  <a:cubicBezTo>
                    <a:pt x="8496" y="3859"/>
                    <a:pt x="8149" y="3902"/>
                    <a:pt x="7903" y="3946"/>
                  </a:cubicBezTo>
                  <a:cubicBezTo>
                    <a:pt x="7788" y="3960"/>
                    <a:pt x="7687" y="3975"/>
                    <a:pt x="7614" y="3975"/>
                  </a:cubicBezTo>
                  <a:cubicBezTo>
                    <a:pt x="7557" y="3989"/>
                    <a:pt x="7513" y="3989"/>
                    <a:pt x="7513" y="3989"/>
                  </a:cubicBezTo>
                  <a:cubicBezTo>
                    <a:pt x="7513" y="3989"/>
                    <a:pt x="7383" y="4004"/>
                    <a:pt x="7138" y="4032"/>
                  </a:cubicBezTo>
                  <a:cubicBezTo>
                    <a:pt x="6878" y="4061"/>
                    <a:pt x="6531" y="4105"/>
                    <a:pt x="6097" y="4105"/>
                  </a:cubicBezTo>
                  <a:cubicBezTo>
                    <a:pt x="5919" y="4114"/>
                    <a:pt x="5727" y="4119"/>
                    <a:pt x="5524" y="4119"/>
                  </a:cubicBezTo>
                  <a:cubicBezTo>
                    <a:pt x="4771" y="4119"/>
                    <a:pt x="3870" y="4046"/>
                    <a:pt x="3005" y="3830"/>
                  </a:cubicBezTo>
                  <a:cubicBezTo>
                    <a:pt x="2456" y="3686"/>
                    <a:pt x="1922" y="3498"/>
                    <a:pt x="1474" y="3223"/>
                  </a:cubicBezTo>
                  <a:cubicBezTo>
                    <a:pt x="1011" y="2963"/>
                    <a:pt x="650" y="2616"/>
                    <a:pt x="433" y="2255"/>
                  </a:cubicBezTo>
                  <a:cubicBezTo>
                    <a:pt x="405" y="2212"/>
                    <a:pt x="376" y="2169"/>
                    <a:pt x="347" y="2125"/>
                  </a:cubicBezTo>
                  <a:cubicBezTo>
                    <a:pt x="318" y="2082"/>
                    <a:pt x="303" y="2039"/>
                    <a:pt x="289" y="1995"/>
                  </a:cubicBezTo>
                  <a:cubicBezTo>
                    <a:pt x="246" y="1908"/>
                    <a:pt x="217" y="1822"/>
                    <a:pt x="173" y="1750"/>
                  </a:cubicBezTo>
                  <a:cubicBezTo>
                    <a:pt x="144" y="1576"/>
                    <a:pt x="87" y="1432"/>
                    <a:pt x="72" y="1316"/>
                  </a:cubicBezTo>
                  <a:cubicBezTo>
                    <a:pt x="58" y="1070"/>
                    <a:pt x="43" y="926"/>
                    <a:pt x="29" y="926"/>
                  </a:cubicBezTo>
                  <a:cubicBezTo>
                    <a:pt x="14" y="926"/>
                    <a:pt x="0" y="1070"/>
                    <a:pt x="0" y="1316"/>
                  </a:cubicBezTo>
                  <a:cubicBezTo>
                    <a:pt x="0" y="1446"/>
                    <a:pt x="43" y="1605"/>
                    <a:pt x="58" y="1778"/>
                  </a:cubicBezTo>
                  <a:cubicBezTo>
                    <a:pt x="87" y="1865"/>
                    <a:pt x="130" y="1952"/>
                    <a:pt x="159" y="2053"/>
                  </a:cubicBezTo>
                  <a:cubicBezTo>
                    <a:pt x="173" y="2096"/>
                    <a:pt x="188" y="2154"/>
                    <a:pt x="217" y="2197"/>
                  </a:cubicBezTo>
                  <a:cubicBezTo>
                    <a:pt x="246" y="2241"/>
                    <a:pt x="275" y="2284"/>
                    <a:pt x="303" y="2342"/>
                  </a:cubicBezTo>
                  <a:cubicBezTo>
                    <a:pt x="506" y="2732"/>
                    <a:pt x="881" y="3122"/>
                    <a:pt x="1344" y="3411"/>
                  </a:cubicBezTo>
                  <a:cubicBezTo>
                    <a:pt x="1821" y="3715"/>
                    <a:pt x="2370" y="3946"/>
                    <a:pt x="2933" y="4105"/>
                  </a:cubicBezTo>
                  <a:cubicBezTo>
                    <a:pt x="3960" y="4407"/>
                    <a:pt x="5035" y="4482"/>
                    <a:pt x="5873" y="4482"/>
                  </a:cubicBezTo>
                  <a:cubicBezTo>
                    <a:pt x="5955" y="4482"/>
                    <a:pt x="6035" y="4482"/>
                    <a:pt x="6112" y="4480"/>
                  </a:cubicBezTo>
                  <a:cubicBezTo>
                    <a:pt x="6545" y="4480"/>
                    <a:pt x="6906" y="4451"/>
                    <a:pt x="7167" y="4437"/>
                  </a:cubicBezTo>
                  <a:cubicBezTo>
                    <a:pt x="7427" y="4408"/>
                    <a:pt x="7571" y="4394"/>
                    <a:pt x="7571" y="4394"/>
                  </a:cubicBezTo>
                  <a:cubicBezTo>
                    <a:pt x="7571" y="4394"/>
                    <a:pt x="7600" y="4379"/>
                    <a:pt x="7672" y="4379"/>
                  </a:cubicBezTo>
                  <a:cubicBezTo>
                    <a:pt x="7744" y="4365"/>
                    <a:pt x="7846" y="4365"/>
                    <a:pt x="7961" y="4336"/>
                  </a:cubicBezTo>
                  <a:cubicBezTo>
                    <a:pt x="8221" y="4293"/>
                    <a:pt x="8568" y="4235"/>
                    <a:pt x="9002" y="4134"/>
                  </a:cubicBezTo>
                  <a:cubicBezTo>
                    <a:pt x="9840" y="3946"/>
                    <a:pt x="10967" y="3599"/>
                    <a:pt x="11992" y="3064"/>
                  </a:cubicBezTo>
                  <a:cubicBezTo>
                    <a:pt x="12527" y="2819"/>
                    <a:pt x="13018" y="2501"/>
                    <a:pt x="13452" y="2183"/>
                  </a:cubicBezTo>
                  <a:cubicBezTo>
                    <a:pt x="13668" y="2010"/>
                    <a:pt x="13885" y="1865"/>
                    <a:pt x="14059" y="1692"/>
                  </a:cubicBezTo>
                  <a:cubicBezTo>
                    <a:pt x="14160" y="1605"/>
                    <a:pt x="14246" y="1518"/>
                    <a:pt x="14333" y="1446"/>
                  </a:cubicBezTo>
                  <a:cubicBezTo>
                    <a:pt x="14405" y="1359"/>
                    <a:pt x="14478" y="1273"/>
                    <a:pt x="14564" y="1186"/>
                  </a:cubicBezTo>
                  <a:cubicBezTo>
                    <a:pt x="14636" y="1114"/>
                    <a:pt x="14709" y="1042"/>
                    <a:pt x="14767" y="955"/>
                  </a:cubicBezTo>
                  <a:cubicBezTo>
                    <a:pt x="14824" y="883"/>
                    <a:pt x="14882" y="796"/>
                    <a:pt x="14940" y="738"/>
                  </a:cubicBezTo>
                  <a:cubicBezTo>
                    <a:pt x="15041" y="594"/>
                    <a:pt x="15128" y="464"/>
                    <a:pt x="15186" y="348"/>
                  </a:cubicBezTo>
                  <a:cubicBezTo>
                    <a:pt x="15316" y="131"/>
                    <a:pt x="15373" y="1"/>
                    <a:pt x="15359" y="1"/>
                  </a:cubicBezTo>
                  <a:cubicBezTo>
                    <a:pt x="15358" y="0"/>
                    <a:pt x="15357" y="0"/>
                    <a:pt x="15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8085693" y="2886532"/>
              <a:ext cx="156099" cy="95959"/>
            </a:xfrm>
            <a:custGeom>
              <a:avLst/>
              <a:gdLst/>
              <a:ahLst/>
              <a:cxnLst/>
              <a:rect l="l" t="t" r="r" b="b"/>
              <a:pathLst>
                <a:path w="4711" h="2896" extrusionOk="0">
                  <a:moveTo>
                    <a:pt x="4682" y="0"/>
                  </a:moveTo>
                  <a:cubicBezTo>
                    <a:pt x="4653" y="0"/>
                    <a:pt x="4566" y="188"/>
                    <a:pt x="4407" y="463"/>
                  </a:cubicBezTo>
                  <a:cubicBezTo>
                    <a:pt x="4248" y="737"/>
                    <a:pt x="4002" y="1084"/>
                    <a:pt x="3713" y="1373"/>
                  </a:cubicBezTo>
                  <a:cubicBezTo>
                    <a:pt x="3424" y="1676"/>
                    <a:pt x="3092" y="1922"/>
                    <a:pt x="2832" y="2081"/>
                  </a:cubicBezTo>
                  <a:cubicBezTo>
                    <a:pt x="2572" y="2225"/>
                    <a:pt x="2384" y="2298"/>
                    <a:pt x="2384" y="2298"/>
                  </a:cubicBezTo>
                  <a:cubicBezTo>
                    <a:pt x="2384" y="2298"/>
                    <a:pt x="2196" y="2384"/>
                    <a:pt x="1922" y="2457"/>
                  </a:cubicBezTo>
                  <a:cubicBezTo>
                    <a:pt x="1826" y="2477"/>
                    <a:pt x="1715" y="2490"/>
                    <a:pt x="1597" y="2490"/>
                  </a:cubicBezTo>
                  <a:cubicBezTo>
                    <a:pt x="1376" y="2490"/>
                    <a:pt x="1132" y="2444"/>
                    <a:pt x="925" y="2312"/>
                  </a:cubicBezTo>
                  <a:cubicBezTo>
                    <a:pt x="607" y="2110"/>
                    <a:pt x="376" y="1749"/>
                    <a:pt x="246" y="1474"/>
                  </a:cubicBezTo>
                  <a:cubicBezTo>
                    <a:pt x="116" y="1185"/>
                    <a:pt x="58" y="983"/>
                    <a:pt x="29" y="983"/>
                  </a:cubicBezTo>
                  <a:lnTo>
                    <a:pt x="29" y="983"/>
                  </a:lnTo>
                  <a:cubicBezTo>
                    <a:pt x="0" y="997"/>
                    <a:pt x="0" y="1214"/>
                    <a:pt x="87" y="1532"/>
                  </a:cubicBezTo>
                  <a:cubicBezTo>
                    <a:pt x="159" y="1850"/>
                    <a:pt x="347" y="2283"/>
                    <a:pt x="737" y="2587"/>
                  </a:cubicBezTo>
                  <a:cubicBezTo>
                    <a:pt x="925" y="2731"/>
                    <a:pt x="1156" y="2832"/>
                    <a:pt x="1387" y="2861"/>
                  </a:cubicBezTo>
                  <a:cubicBezTo>
                    <a:pt x="1507" y="2885"/>
                    <a:pt x="1626" y="2896"/>
                    <a:pt x="1738" y="2896"/>
                  </a:cubicBezTo>
                  <a:cubicBezTo>
                    <a:pt x="1829" y="2896"/>
                    <a:pt x="1916" y="2889"/>
                    <a:pt x="1994" y="2876"/>
                  </a:cubicBezTo>
                  <a:cubicBezTo>
                    <a:pt x="2167" y="2847"/>
                    <a:pt x="2312" y="2803"/>
                    <a:pt x="2413" y="2775"/>
                  </a:cubicBezTo>
                  <a:cubicBezTo>
                    <a:pt x="2500" y="2746"/>
                    <a:pt x="2558" y="2731"/>
                    <a:pt x="2558" y="2731"/>
                  </a:cubicBezTo>
                  <a:cubicBezTo>
                    <a:pt x="2558" y="2731"/>
                    <a:pt x="2774" y="2630"/>
                    <a:pt x="3063" y="2442"/>
                  </a:cubicBezTo>
                  <a:cubicBezTo>
                    <a:pt x="3338" y="2254"/>
                    <a:pt x="3685" y="1951"/>
                    <a:pt x="3959" y="1590"/>
                  </a:cubicBezTo>
                  <a:cubicBezTo>
                    <a:pt x="4248" y="1257"/>
                    <a:pt x="4450" y="853"/>
                    <a:pt x="4566" y="549"/>
                  </a:cubicBezTo>
                  <a:cubicBezTo>
                    <a:pt x="4682" y="232"/>
                    <a:pt x="4710" y="15"/>
                    <a:pt x="4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8"/>
            <p:cNvSpPr/>
            <p:nvPr/>
          </p:nvSpPr>
          <p:spPr>
            <a:xfrm>
              <a:off x="8478727" y="2674409"/>
              <a:ext cx="280455" cy="295133"/>
            </a:xfrm>
            <a:custGeom>
              <a:avLst/>
              <a:gdLst/>
              <a:ahLst/>
              <a:cxnLst/>
              <a:rect l="l" t="t" r="r" b="b"/>
              <a:pathLst>
                <a:path w="8464" h="8907" extrusionOk="0">
                  <a:moveTo>
                    <a:pt x="4563" y="0"/>
                  </a:moveTo>
                  <a:cubicBezTo>
                    <a:pt x="3555" y="0"/>
                    <a:pt x="2702" y="348"/>
                    <a:pt x="2702" y="348"/>
                  </a:cubicBezTo>
                  <a:cubicBezTo>
                    <a:pt x="1489" y="1042"/>
                    <a:pt x="1" y="7313"/>
                    <a:pt x="2399" y="8656"/>
                  </a:cubicBezTo>
                  <a:cubicBezTo>
                    <a:pt x="2705" y="8828"/>
                    <a:pt x="3033" y="8906"/>
                    <a:pt x="3371" y="8906"/>
                  </a:cubicBezTo>
                  <a:cubicBezTo>
                    <a:pt x="5687" y="8906"/>
                    <a:pt x="8463" y="5215"/>
                    <a:pt x="7543" y="2227"/>
                  </a:cubicBezTo>
                  <a:cubicBezTo>
                    <a:pt x="6988" y="427"/>
                    <a:pt x="5680" y="0"/>
                    <a:pt x="4563" y="0"/>
                  </a:cubicBezTo>
                  <a:close/>
                </a:path>
              </a:pathLst>
            </a:custGeom>
            <a:solidFill>
              <a:srgbClr val="FAC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8"/>
            <p:cNvSpPr/>
            <p:nvPr/>
          </p:nvSpPr>
          <p:spPr>
            <a:xfrm>
              <a:off x="8478727" y="2681633"/>
              <a:ext cx="180056" cy="287910"/>
            </a:xfrm>
            <a:custGeom>
              <a:avLst/>
              <a:gdLst/>
              <a:ahLst/>
              <a:cxnLst/>
              <a:rect l="l" t="t" r="r" b="b"/>
              <a:pathLst>
                <a:path w="5434" h="8689" extrusionOk="0">
                  <a:moveTo>
                    <a:pt x="3107" y="0"/>
                  </a:moveTo>
                  <a:lnTo>
                    <a:pt x="3107" y="0"/>
                  </a:lnTo>
                  <a:cubicBezTo>
                    <a:pt x="2861" y="73"/>
                    <a:pt x="2702" y="130"/>
                    <a:pt x="2702" y="130"/>
                  </a:cubicBezTo>
                  <a:cubicBezTo>
                    <a:pt x="1489" y="824"/>
                    <a:pt x="1" y="7095"/>
                    <a:pt x="2399" y="8438"/>
                  </a:cubicBezTo>
                  <a:cubicBezTo>
                    <a:pt x="2704" y="8610"/>
                    <a:pt x="3031" y="8689"/>
                    <a:pt x="3368" y="8689"/>
                  </a:cubicBezTo>
                  <a:cubicBezTo>
                    <a:pt x="4052" y="8689"/>
                    <a:pt x="4775" y="8364"/>
                    <a:pt x="5433" y="7832"/>
                  </a:cubicBezTo>
                  <a:cubicBezTo>
                    <a:pt x="5029" y="7803"/>
                    <a:pt x="4639" y="7687"/>
                    <a:pt x="4248" y="7456"/>
                  </a:cubicBezTo>
                  <a:cubicBezTo>
                    <a:pt x="3526" y="7037"/>
                    <a:pt x="2977" y="6358"/>
                    <a:pt x="2760" y="5549"/>
                  </a:cubicBezTo>
                  <a:cubicBezTo>
                    <a:pt x="2688" y="5289"/>
                    <a:pt x="2645" y="5014"/>
                    <a:pt x="2659" y="4725"/>
                  </a:cubicBezTo>
                  <a:cubicBezTo>
                    <a:pt x="2587" y="4595"/>
                    <a:pt x="2529" y="4465"/>
                    <a:pt x="2471" y="4335"/>
                  </a:cubicBezTo>
                  <a:cubicBezTo>
                    <a:pt x="2081" y="3295"/>
                    <a:pt x="2240" y="2312"/>
                    <a:pt x="2457" y="1272"/>
                  </a:cubicBezTo>
                  <a:cubicBezTo>
                    <a:pt x="2558" y="781"/>
                    <a:pt x="2789" y="362"/>
                    <a:pt x="3107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8"/>
            <p:cNvSpPr/>
            <p:nvPr/>
          </p:nvSpPr>
          <p:spPr>
            <a:xfrm>
              <a:off x="8525644" y="2735641"/>
              <a:ext cx="172368" cy="193177"/>
            </a:xfrm>
            <a:custGeom>
              <a:avLst/>
              <a:gdLst/>
              <a:ahLst/>
              <a:cxnLst/>
              <a:rect l="l" t="t" r="r" b="b"/>
              <a:pathLst>
                <a:path w="5202" h="5830" extrusionOk="0">
                  <a:moveTo>
                    <a:pt x="3398" y="1"/>
                  </a:moveTo>
                  <a:cubicBezTo>
                    <a:pt x="2425" y="1"/>
                    <a:pt x="1303" y="917"/>
                    <a:pt x="694" y="2271"/>
                  </a:cubicBezTo>
                  <a:cubicBezTo>
                    <a:pt x="0" y="3832"/>
                    <a:pt x="289" y="5392"/>
                    <a:pt x="1344" y="5754"/>
                  </a:cubicBezTo>
                  <a:cubicBezTo>
                    <a:pt x="1491" y="5805"/>
                    <a:pt x="1646" y="5829"/>
                    <a:pt x="1805" y="5829"/>
                  </a:cubicBezTo>
                  <a:cubicBezTo>
                    <a:pt x="2771" y="5829"/>
                    <a:pt x="3901" y="4924"/>
                    <a:pt x="4508" y="3572"/>
                  </a:cubicBezTo>
                  <a:cubicBezTo>
                    <a:pt x="5202" y="1997"/>
                    <a:pt x="4913" y="436"/>
                    <a:pt x="3858" y="75"/>
                  </a:cubicBezTo>
                  <a:cubicBezTo>
                    <a:pt x="3711" y="25"/>
                    <a:pt x="3556" y="1"/>
                    <a:pt x="339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8"/>
            <p:cNvSpPr/>
            <p:nvPr/>
          </p:nvSpPr>
          <p:spPr>
            <a:xfrm>
              <a:off x="8533795" y="2737397"/>
              <a:ext cx="132639" cy="187378"/>
            </a:xfrm>
            <a:custGeom>
              <a:avLst/>
              <a:gdLst/>
              <a:ahLst/>
              <a:cxnLst/>
              <a:rect l="l" t="t" r="r" b="b"/>
              <a:pathLst>
                <a:path w="4003" h="5655" extrusionOk="0">
                  <a:moveTo>
                    <a:pt x="3021" y="0"/>
                  </a:moveTo>
                  <a:cubicBezTo>
                    <a:pt x="2982" y="0"/>
                    <a:pt x="2943" y="3"/>
                    <a:pt x="2904" y="8"/>
                  </a:cubicBezTo>
                  <a:cubicBezTo>
                    <a:pt x="2572" y="22"/>
                    <a:pt x="2254" y="138"/>
                    <a:pt x="1980" y="282"/>
                  </a:cubicBezTo>
                  <a:cubicBezTo>
                    <a:pt x="1416" y="586"/>
                    <a:pt x="954" y="1005"/>
                    <a:pt x="665" y="1352"/>
                  </a:cubicBezTo>
                  <a:cubicBezTo>
                    <a:pt x="520" y="1525"/>
                    <a:pt x="405" y="1713"/>
                    <a:pt x="361" y="1843"/>
                  </a:cubicBezTo>
                  <a:cubicBezTo>
                    <a:pt x="332" y="1958"/>
                    <a:pt x="304" y="2031"/>
                    <a:pt x="304" y="2031"/>
                  </a:cubicBezTo>
                  <a:cubicBezTo>
                    <a:pt x="304" y="2031"/>
                    <a:pt x="0" y="3143"/>
                    <a:pt x="145" y="4285"/>
                  </a:cubicBezTo>
                  <a:cubicBezTo>
                    <a:pt x="173" y="4559"/>
                    <a:pt x="231" y="4848"/>
                    <a:pt x="361" y="5108"/>
                  </a:cubicBezTo>
                  <a:cubicBezTo>
                    <a:pt x="477" y="5354"/>
                    <a:pt x="694" y="5599"/>
                    <a:pt x="983" y="5643"/>
                  </a:cubicBezTo>
                  <a:cubicBezTo>
                    <a:pt x="1035" y="5651"/>
                    <a:pt x="1084" y="5655"/>
                    <a:pt x="1131" y="5655"/>
                  </a:cubicBezTo>
                  <a:cubicBezTo>
                    <a:pt x="1327" y="5655"/>
                    <a:pt x="1470" y="5591"/>
                    <a:pt x="1575" y="5556"/>
                  </a:cubicBezTo>
                  <a:cubicBezTo>
                    <a:pt x="1705" y="5484"/>
                    <a:pt x="1763" y="5441"/>
                    <a:pt x="1763" y="5441"/>
                  </a:cubicBezTo>
                  <a:cubicBezTo>
                    <a:pt x="1761" y="5433"/>
                    <a:pt x="1754" y="5430"/>
                    <a:pt x="1743" y="5430"/>
                  </a:cubicBezTo>
                  <a:cubicBezTo>
                    <a:pt x="1682" y="5430"/>
                    <a:pt x="1484" y="5529"/>
                    <a:pt x="1212" y="5529"/>
                  </a:cubicBezTo>
                  <a:cubicBezTo>
                    <a:pt x="1153" y="5529"/>
                    <a:pt x="1091" y="5524"/>
                    <a:pt x="1026" y="5513"/>
                  </a:cubicBezTo>
                  <a:cubicBezTo>
                    <a:pt x="593" y="5397"/>
                    <a:pt x="462" y="4790"/>
                    <a:pt x="434" y="4270"/>
                  </a:cubicBezTo>
                  <a:cubicBezTo>
                    <a:pt x="405" y="3721"/>
                    <a:pt x="477" y="3187"/>
                    <a:pt x="549" y="2782"/>
                  </a:cubicBezTo>
                  <a:cubicBezTo>
                    <a:pt x="621" y="2377"/>
                    <a:pt x="708" y="2117"/>
                    <a:pt x="708" y="2117"/>
                  </a:cubicBezTo>
                  <a:cubicBezTo>
                    <a:pt x="708" y="2117"/>
                    <a:pt x="723" y="2060"/>
                    <a:pt x="766" y="1958"/>
                  </a:cubicBezTo>
                  <a:cubicBezTo>
                    <a:pt x="795" y="1843"/>
                    <a:pt x="867" y="1713"/>
                    <a:pt x="983" y="1554"/>
                  </a:cubicBezTo>
                  <a:cubicBezTo>
                    <a:pt x="1228" y="1222"/>
                    <a:pt x="1647" y="803"/>
                    <a:pt x="2139" y="499"/>
                  </a:cubicBezTo>
                  <a:cubicBezTo>
                    <a:pt x="2384" y="355"/>
                    <a:pt x="2659" y="239"/>
                    <a:pt x="2933" y="210"/>
                  </a:cubicBezTo>
                  <a:cubicBezTo>
                    <a:pt x="2984" y="202"/>
                    <a:pt x="3034" y="198"/>
                    <a:pt x="3083" y="198"/>
                  </a:cubicBezTo>
                  <a:cubicBezTo>
                    <a:pt x="3285" y="198"/>
                    <a:pt x="3467" y="267"/>
                    <a:pt x="3583" y="383"/>
                  </a:cubicBezTo>
                  <a:cubicBezTo>
                    <a:pt x="3880" y="666"/>
                    <a:pt x="3942" y="962"/>
                    <a:pt x="3985" y="962"/>
                  </a:cubicBezTo>
                  <a:cubicBezTo>
                    <a:pt x="3986" y="962"/>
                    <a:pt x="3987" y="962"/>
                    <a:pt x="3988" y="961"/>
                  </a:cubicBezTo>
                  <a:cubicBezTo>
                    <a:pt x="4002" y="961"/>
                    <a:pt x="3988" y="889"/>
                    <a:pt x="3959" y="759"/>
                  </a:cubicBezTo>
                  <a:cubicBezTo>
                    <a:pt x="3930" y="644"/>
                    <a:pt x="3872" y="470"/>
                    <a:pt x="3713" y="297"/>
                  </a:cubicBezTo>
                  <a:cubicBezTo>
                    <a:pt x="3586" y="132"/>
                    <a:pt x="3303" y="0"/>
                    <a:pt x="3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8"/>
            <p:cNvSpPr/>
            <p:nvPr/>
          </p:nvSpPr>
          <p:spPr>
            <a:xfrm>
              <a:off x="8544564" y="2815957"/>
              <a:ext cx="98345" cy="90757"/>
            </a:xfrm>
            <a:custGeom>
              <a:avLst/>
              <a:gdLst/>
              <a:ahLst/>
              <a:cxnLst/>
              <a:rect l="l" t="t" r="r" b="b"/>
              <a:pathLst>
                <a:path w="2968" h="2739" extrusionOk="0">
                  <a:moveTo>
                    <a:pt x="803" y="1"/>
                  </a:moveTo>
                  <a:cubicBezTo>
                    <a:pt x="350" y="1"/>
                    <a:pt x="0" y="133"/>
                    <a:pt x="22" y="165"/>
                  </a:cubicBezTo>
                  <a:cubicBezTo>
                    <a:pt x="25" y="175"/>
                    <a:pt x="59" y="178"/>
                    <a:pt x="116" y="178"/>
                  </a:cubicBezTo>
                  <a:cubicBezTo>
                    <a:pt x="169" y="178"/>
                    <a:pt x="241" y="176"/>
                    <a:pt x="327" y="176"/>
                  </a:cubicBezTo>
                  <a:cubicBezTo>
                    <a:pt x="555" y="176"/>
                    <a:pt x="878" y="190"/>
                    <a:pt x="1178" y="295"/>
                  </a:cubicBezTo>
                  <a:cubicBezTo>
                    <a:pt x="1452" y="382"/>
                    <a:pt x="1683" y="512"/>
                    <a:pt x="1842" y="642"/>
                  </a:cubicBezTo>
                  <a:cubicBezTo>
                    <a:pt x="1987" y="772"/>
                    <a:pt x="2074" y="859"/>
                    <a:pt x="2074" y="859"/>
                  </a:cubicBezTo>
                  <a:cubicBezTo>
                    <a:pt x="2074" y="859"/>
                    <a:pt x="2102" y="888"/>
                    <a:pt x="2131" y="931"/>
                  </a:cubicBezTo>
                  <a:cubicBezTo>
                    <a:pt x="2175" y="974"/>
                    <a:pt x="2233" y="1018"/>
                    <a:pt x="2290" y="1105"/>
                  </a:cubicBezTo>
                  <a:cubicBezTo>
                    <a:pt x="2420" y="1249"/>
                    <a:pt x="2521" y="1480"/>
                    <a:pt x="2594" y="1711"/>
                  </a:cubicBezTo>
                  <a:cubicBezTo>
                    <a:pt x="2738" y="2203"/>
                    <a:pt x="2536" y="2723"/>
                    <a:pt x="2594" y="2737"/>
                  </a:cubicBezTo>
                  <a:cubicBezTo>
                    <a:pt x="2595" y="2738"/>
                    <a:pt x="2596" y="2738"/>
                    <a:pt x="2598" y="2738"/>
                  </a:cubicBezTo>
                  <a:cubicBezTo>
                    <a:pt x="2655" y="2738"/>
                    <a:pt x="2967" y="2245"/>
                    <a:pt x="2883" y="1682"/>
                  </a:cubicBezTo>
                  <a:cubicBezTo>
                    <a:pt x="2854" y="1408"/>
                    <a:pt x="2753" y="1119"/>
                    <a:pt x="2623" y="931"/>
                  </a:cubicBezTo>
                  <a:cubicBezTo>
                    <a:pt x="2565" y="830"/>
                    <a:pt x="2507" y="758"/>
                    <a:pt x="2464" y="700"/>
                  </a:cubicBezTo>
                  <a:cubicBezTo>
                    <a:pt x="2420" y="657"/>
                    <a:pt x="2391" y="628"/>
                    <a:pt x="2391" y="628"/>
                  </a:cubicBezTo>
                  <a:cubicBezTo>
                    <a:pt x="2391" y="628"/>
                    <a:pt x="2276" y="512"/>
                    <a:pt x="2088" y="382"/>
                  </a:cubicBezTo>
                  <a:cubicBezTo>
                    <a:pt x="1886" y="252"/>
                    <a:pt x="1582" y="122"/>
                    <a:pt x="1264" y="50"/>
                  </a:cubicBezTo>
                  <a:cubicBezTo>
                    <a:pt x="1106" y="15"/>
                    <a:pt x="949" y="1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8"/>
            <p:cNvSpPr/>
            <p:nvPr/>
          </p:nvSpPr>
          <p:spPr>
            <a:xfrm>
              <a:off x="8277173" y="2560495"/>
              <a:ext cx="86681" cy="68026"/>
            </a:xfrm>
            <a:custGeom>
              <a:avLst/>
              <a:gdLst/>
              <a:ahLst/>
              <a:cxnLst/>
              <a:rect l="l" t="t" r="r" b="b"/>
              <a:pathLst>
                <a:path w="2616" h="2053" extrusionOk="0">
                  <a:moveTo>
                    <a:pt x="882" y="1"/>
                  </a:moveTo>
                  <a:cubicBezTo>
                    <a:pt x="651" y="1"/>
                    <a:pt x="420" y="44"/>
                    <a:pt x="261" y="116"/>
                  </a:cubicBezTo>
                  <a:cubicBezTo>
                    <a:pt x="102" y="189"/>
                    <a:pt x="1" y="261"/>
                    <a:pt x="15" y="333"/>
                  </a:cubicBezTo>
                  <a:cubicBezTo>
                    <a:pt x="30" y="449"/>
                    <a:pt x="434" y="492"/>
                    <a:pt x="781" y="651"/>
                  </a:cubicBezTo>
                  <a:cubicBezTo>
                    <a:pt x="1128" y="795"/>
                    <a:pt x="1402" y="1027"/>
                    <a:pt x="1402" y="1027"/>
                  </a:cubicBezTo>
                  <a:cubicBezTo>
                    <a:pt x="1402" y="1027"/>
                    <a:pt x="1431" y="1027"/>
                    <a:pt x="1460" y="1056"/>
                  </a:cubicBezTo>
                  <a:cubicBezTo>
                    <a:pt x="1489" y="1070"/>
                    <a:pt x="1547" y="1084"/>
                    <a:pt x="1604" y="1113"/>
                  </a:cubicBezTo>
                  <a:cubicBezTo>
                    <a:pt x="1706" y="1186"/>
                    <a:pt x="1865" y="1272"/>
                    <a:pt x="1980" y="1402"/>
                  </a:cubicBezTo>
                  <a:cubicBezTo>
                    <a:pt x="2110" y="1518"/>
                    <a:pt x="2226" y="1677"/>
                    <a:pt x="2298" y="1807"/>
                  </a:cubicBezTo>
                  <a:cubicBezTo>
                    <a:pt x="2385" y="1951"/>
                    <a:pt x="2442" y="2053"/>
                    <a:pt x="2500" y="2053"/>
                  </a:cubicBezTo>
                  <a:cubicBezTo>
                    <a:pt x="2544" y="2053"/>
                    <a:pt x="2601" y="1922"/>
                    <a:pt x="2601" y="1706"/>
                  </a:cubicBezTo>
                  <a:cubicBezTo>
                    <a:pt x="2616" y="1503"/>
                    <a:pt x="2558" y="1229"/>
                    <a:pt x="2442" y="983"/>
                  </a:cubicBezTo>
                  <a:cubicBezTo>
                    <a:pt x="2327" y="738"/>
                    <a:pt x="2153" y="535"/>
                    <a:pt x="2023" y="405"/>
                  </a:cubicBezTo>
                  <a:cubicBezTo>
                    <a:pt x="1951" y="333"/>
                    <a:pt x="1893" y="290"/>
                    <a:pt x="1850" y="246"/>
                  </a:cubicBezTo>
                  <a:cubicBezTo>
                    <a:pt x="1807" y="218"/>
                    <a:pt x="1792" y="189"/>
                    <a:pt x="1792" y="189"/>
                  </a:cubicBezTo>
                  <a:cubicBezTo>
                    <a:pt x="1792" y="189"/>
                    <a:pt x="1763" y="189"/>
                    <a:pt x="1706" y="160"/>
                  </a:cubicBezTo>
                  <a:cubicBezTo>
                    <a:pt x="1662" y="145"/>
                    <a:pt x="1590" y="116"/>
                    <a:pt x="1503" y="87"/>
                  </a:cubicBezTo>
                  <a:cubicBezTo>
                    <a:pt x="1344" y="30"/>
                    <a:pt x="1113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8017238" y="2555658"/>
              <a:ext cx="89531" cy="64315"/>
            </a:xfrm>
            <a:custGeom>
              <a:avLst/>
              <a:gdLst/>
              <a:ahLst/>
              <a:cxnLst/>
              <a:rect l="l" t="t" r="r" b="b"/>
              <a:pathLst>
                <a:path w="2702" h="1941" extrusionOk="0">
                  <a:moveTo>
                    <a:pt x="1785" y="0"/>
                  </a:moveTo>
                  <a:cubicBezTo>
                    <a:pt x="1567" y="0"/>
                    <a:pt x="1354" y="50"/>
                    <a:pt x="1199" y="89"/>
                  </a:cubicBezTo>
                  <a:cubicBezTo>
                    <a:pt x="1113" y="132"/>
                    <a:pt x="1040" y="161"/>
                    <a:pt x="997" y="176"/>
                  </a:cubicBezTo>
                  <a:cubicBezTo>
                    <a:pt x="939" y="190"/>
                    <a:pt x="910" y="205"/>
                    <a:pt x="910" y="205"/>
                  </a:cubicBezTo>
                  <a:cubicBezTo>
                    <a:pt x="910" y="205"/>
                    <a:pt x="896" y="233"/>
                    <a:pt x="852" y="262"/>
                  </a:cubicBezTo>
                  <a:cubicBezTo>
                    <a:pt x="809" y="306"/>
                    <a:pt x="751" y="349"/>
                    <a:pt x="679" y="421"/>
                  </a:cubicBezTo>
                  <a:cubicBezTo>
                    <a:pt x="549" y="537"/>
                    <a:pt x="390" y="739"/>
                    <a:pt x="260" y="956"/>
                  </a:cubicBezTo>
                  <a:cubicBezTo>
                    <a:pt x="144" y="1173"/>
                    <a:pt x="58" y="1418"/>
                    <a:pt x="29" y="1606"/>
                  </a:cubicBezTo>
                  <a:cubicBezTo>
                    <a:pt x="0" y="1794"/>
                    <a:pt x="29" y="1924"/>
                    <a:pt x="72" y="1938"/>
                  </a:cubicBezTo>
                  <a:cubicBezTo>
                    <a:pt x="76" y="1940"/>
                    <a:pt x="81" y="1940"/>
                    <a:pt x="85" y="1940"/>
                  </a:cubicBezTo>
                  <a:cubicBezTo>
                    <a:pt x="141" y="1940"/>
                    <a:pt x="210" y="1858"/>
                    <a:pt x="303" y="1751"/>
                  </a:cubicBezTo>
                  <a:cubicBezTo>
                    <a:pt x="405" y="1621"/>
                    <a:pt x="535" y="1476"/>
                    <a:pt x="679" y="1346"/>
                  </a:cubicBezTo>
                  <a:cubicBezTo>
                    <a:pt x="983" y="1100"/>
                    <a:pt x="1300" y="956"/>
                    <a:pt x="1300" y="956"/>
                  </a:cubicBezTo>
                  <a:cubicBezTo>
                    <a:pt x="1300" y="956"/>
                    <a:pt x="1315" y="941"/>
                    <a:pt x="1358" y="913"/>
                  </a:cubicBezTo>
                  <a:cubicBezTo>
                    <a:pt x="1387" y="884"/>
                    <a:pt x="1430" y="855"/>
                    <a:pt x="1488" y="811"/>
                  </a:cubicBezTo>
                  <a:cubicBezTo>
                    <a:pt x="1589" y="754"/>
                    <a:pt x="1748" y="653"/>
                    <a:pt x="1907" y="609"/>
                  </a:cubicBezTo>
                  <a:cubicBezTo>
                    <a:pt x="2022" y="578"/>
                    <a:pt x="2151" y="554"/>
                    <a:pt x="2263" y="554"/>
                  </a:cubicBezTo>
                  <a:cubicBezTo>
                    <a:pt x="2307" y="554"/>
                    <a:pt x="2348" y="558"/>
                    <a:pt x="2384" y="566"/>
                  </a:cubicBezTo>
                  <a:cubicBezTo>
                    <a:pt x="2472" y="575"/>
                    <a:pt x="2544" y="589"/>
                    <a:pt x="2596" y="589"/>
                  </a:cubicBezTo>
                  <a:cubicBezTo>
                    <a:pt x="2630" y="589"/>
                    <a:pt x="2656" y="583"/>
                    <a:pt x="2673" y="566"/>
                  </a:cubicBezTo>
                  <a:cubicBezTo>
                    <a:pt x="2702" y="522"/>
                    <a:pt x="2644" y="392"/>
                    <a:pt x="2500" y="262"/>
                  </a:cubicBezTo>
                  <a:cubicBezTo>
                    <a:pt x="2370" y="118"/>
                    <a:pt x="2110" y="31"/>
                    <a:pt x="1864" y="2"/>
                  </a:cubicBezTo>
                  <a:cubicBezTo>
                    <a:pt x="1838" y="1"/>
                    <a:pt x="1811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7877413" y="2633290"/>
              <a:ext cx="232740" cy="146523"/>
            </a:xfrm>
            <a:custGeom>
              <a:avLst/>
              <a:gdLst/>
              <a:ahLst/>
              <a:cxnLst/>
              <a:rect l="l" t="t" r="r" b="b"/>
              <a:pathLst>
                <a:path w="7024" h="4422" extrusionOk="0">
                  <a:moveTo>
                    <a:pt x="3396" y="0"/>
                  </a:moveTo>
                  <a:cubicBezTo>
                    <a:pt x="1937" y="0"/>
                    <a:pt x="680" y="795"/>
                    <a:pt x="1" y="1965"/>
                  </a:cubicBezTo>
                  <a:cubicBezTo>
                    <a:pt x="579" y="3410"/>
                    <a:pt x="1980" y="4421"/>
                    <a:pt x="3642" y="4421"/>
                  </a:cubicBezTo>
                  <a:cubicBezTo>
                    <a:pt x="5087" y="4421"/>
                    <a:pt x="6344" y="3641"/>
                    <a:pt x="7023" y="2456"/>
                  </a:cubicBezTo>
                  <a:cubicBezTo>
                    <a:pt x="6445" y="1011"/>
                    <a:pt x="5044" y="0"/>
                    <a:pt x="339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8233139" y="2649559"/>
              <a:ext cx="226942" cy="134064"/>
            </a:xfrm>
            <a:custGeom>
              <a:avLst/>
              <a:gdLst/>
              <a:ahLst/>
              <a:cxnLst/>
              <a:rect l="l" t="t" r="r" b="b"/>
              <a:pathLst>
                <a:path w="6849" h="4046" extrusionOk="0">
                  <a:moveTo>
                    <a:pt x="3396" y="0"/>
                  </a:moveTo>
                  <a:cubicBezTo>
                    <a:pt x="1951" y="0"/>
                    <a:pt x="679" y="795"/>
                    <a:pt x="0" y="1965"/>
                  </a:cubicBezTo>
                  <a:cubicBezTo>
                    <a:pt x="665" y="3208"/>
                    <a:pt x="1965" y="4046"/>
                    <a:pt x="3454" y="4046"/>
                  </a:cubicBezTo>
                  <a:cubicBezTo>
                    <a:pt x="4913" y="4046"/>
                    <a:pt x="6170" y="3251"/>
                    <a:pt x="6849" y="2081"/>
                  </a:cubicBezTo>
                  <a:cubicBezTo>
                    <a:pt x="6199" y="838"/>
                    <a:pt x="4898" y="0"/>
                    <a:pt x="339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7819031" y="2627459"/>
              <a:ext cx="692323" cy="293775"/>
            </a:xfrm>
            <a:custGeom>
              <a:avLst/>
              <a:gdLst/>
              <a:ahLst/>
              <a:cxnLst/>
              <a:rect l="l" t="t" r="r" b="b"/>
              <a:pathLst>
                <a:path w="20894" h="8866" extrusionOk="0">
                  <a:moveTo>
                    <a:pt x="5165" y="492"/>
                  </a:moveTo>
                  <a:cubicBezTo>
                    <a:pt x="7182" y="492"/>
                    <a:pt x="8829" y="2090"/>
                    <a:pt x="8886" y="4106"/>
                  </a:cubicBezTo>
                  <a:cubicBezTo>
                    <a:pt x="8944" y="6158"/>
                    <a:pt x="7326" y="7877"/>
                    <a:pt x="5274" y="7935"/>
                  </a:cubicBezTo>
                  <a:cubicBezTo>
                    <a:pt x="5238" y="7936"/>
                    <a:pt x="5203" y="7936"/>
                    <a:pt x="5168" y="7936"/>
                  </a:cubicBezTo>
                  <a:cubicBezTo>
                    <a:pt x="3163" y="7936"/>
                    <a:pt x="1502" y="6339"/>
                    <a:pt x="1445" y="4323"/>
                  </a:cubicBezTo>
                  <a:cubicBezTo>
                    <a:pt x="1387" y="2257"/>
                    <a:pt x="3006" y="552"/>
                    <a:pt x="5057" y="494"/>
                  </a:cubicBezTo>
                  <a:cubicBezTo>
                    <a:pt x="5093" y="493"/>
                    <a:pt x="5129" y="492"/>
                    <a:pt x="5165" y="492"/>
                  </a:cubicBezTo>
                  <a:close/>
                  <a:moveTo>
                    <a:pt x="15824" y="937"/>
                  </a:moveTo>
                  <a:cubicBezTo>
                    <a:pt x="15886" y="937"/>
                    <a:pt x="15947" y="939"/>
                    <a:pt x="16009" y="942"/>
                  </a:cubicBezTo>
                  <a:cubicBezTo>
                    <a:pt x="18061" y="1028"/>
                    <a:pt x="19650" y="2777"/>
                    <a:pt x="19549" y="4829"/>
                  </a:cubicBezTo>
                  <a:cubicBezTo>
                    <a:pt x="19465" y="6818"/>
                    <a:pt x="17819" y="8373"/>
                    <a:pt x="15848" y="8373"/>
                  </a:cubicBezTo>
                  <a:cubicBezTo>
                    <a:pt x="15786" y="8373"/>
                    <a:pt x="15725" y="8372"/>
                    <a:pt x="15663" y="8368"/>
                  </a:cubicBezTo>
                  <a:cubicBezTo>
                    <a:pt x="13611" y="8267"/>
                    <a:pt x="12022" y="6533"/>
                    <a:pt x="12123" y="4482"/>
                  </a:cubicBezTo>
                  <a:cubicBezTo>
                    <a:pt x="12221" y="2492"/>
                    <a:pt x="13854" y="937"/>
                    <a:pt x="15824" y="937"/>
                  </a:cubicBezTo>
                  <a:close/>
                  <a:moveTo>
                    <a:pt x="5176" y="1"/>
                  </a:moveTo>
                  <a:cubicBezTo>
                    <a:pt x="5132" y="1"/>
                    <a:pt x="5087" y="1"/>
                    <a:pt x="5043" y="3"/>
                  </a:cubicBezTo>
                  <a:cubicBezTo>
                    <a:pt x="3916" y="32"/>
                    <a:pt x="2702" y="176"/>
                    <a:pt x="1662" y="682"/>
                  </a:cubicBezTo>
                  <a:cubicBezTo>
                    <a:pt x="968" y="1028"/>
                    <a:pt x="130" y="1708"/>
                    <a:pt x="73" y="2531"/>
                  </a:cubicBezTo>
                  <a:cubicBezTo>
                    <a:pt x="0" y="3384"/>
                    <a:pt x="911" y="3788"/>
                    <a:pt x="968" y="4482"/>
                  </a:cubicBezTo>
                  <a:cubicBezTo>
                    <a:pt x="1110" y="6699"/>
                    <a:pt x="2945" y="8428"/>
                    <a:pt x="5179" y="8428"/>
                  </a:cubicBezTo>
                  <a:cubicBezTo>
                    <a:pt x="5215" y="8428"/>
                    <a:pt x="5252" y="8427"/>
                    <a:pt x="5288" y="8426"/>
                  </a:cubicBezTo>
                  <a:cubicBezTo>
                    <a:pt x="7355" y="8368"/>
                    <a:pt x="9016" y="6837"/>
                    <a:pt x="9334" y="4857"/>
                  </a:cubicBezTo>
                  <a:cubicBezTo>
                    <a:pt x="9669" y="4574"/>
                    <a:pt x="10015" y="4417"/>
                    <a:pt x="10363" y="4417"/>
                  </a:cubicBezTo>
                  <a:cubicBezTo>
                    <a:pt x="10405" y="4417"/>
                    <a:pt x="10448" y="4419"/>
                    <a:pt x="10490" y="4424"/>
                  </a:cubicBezTo>
                  <a:cubicBezTo>
                    <a:pt x="11082" y="4467"/>
                    <a:pt x="11530" y="4930"/>
                    <a:pt x="11646" y="5074"/>
                  </a:cubicBezTo>
                  <a:cubicBezTo>
                    <a:pt x="11863" y="7126"/>
                    <a:pt x="13524" y="8759"/>
                    <a:pt x="15648" y="8860"/>
                  </a:cubicBezTo>
                  <a:cubicBezTo>
                    <a:pt x="15720" y="8863"/>
                    <a:pt x="15792" y="8865"/>
                    <a:pt x="15864" y="8865"/>
                  </a:cubicBezTo>
                  <a:cubicBezTo>
                    <a:pt x="18038" y="8865"/>
                    <a:pt x="19859" y="7184"/>
                    <a:pt x="20041" y="5002"/>
                  </a:cubicBezTo>
                  <a:cubicBezTo>
                    <a:pt x="20069" y="4583"/>
                    <a:pt x="20503" y="4438"/>
                    <a:pt x="20734" y="4121"/>
                  </a:cubicBezTo>
                  <a:cubicBezTo>
                    <a:pt x="20835" y="3990"/>
                    <a:pt x="20893" y="3817"/>
                    <a:pt x="20864" y="3586"/>
                  </a:cubicBezTo>
                  <a:cubicBezTo>
                    <a:pt x="20777" y="2950"/>
                    <a:pt x="20358" y="2358"/>
                    <a:pt x="19911" y="1939"/>
                  </a:cubicBezTo>
                  <a:cubicBezTo>
                    <a:pt x="18899" y="971"/>
                    <a:pt x="17411" y="508"/>
                    <a:pt x="16038" y="436"/>
                  </a:cubicBezTo>
                  <a:cubicBezTo>
                    <a:pt x="15976" y="433"/>
                    <a:pt x="15913" y="432"/>
                    <a:pt x="15851" y="432"/>
                  </a:cubicBezTo>
                  <a:cubicBezTo>
                    <a:pt x="13607" y="432"/>
                    <a:pt x="11744" y="2189"/>
                    <a:pt x="11631" y="4453"/>
                  </a:cubicBezTo>
                  <a:cubicBezTo>
                    <a:pt x="11371" y="4251"/>
                    <a:pt x="10981" y="4019"/>
                    <a:pt x="10519" y="3990"/>
                  </a:cubicBezTo>
                  <a:cubicBezTo>
                    <a:pt x="10460" y="3984"/>
                    <a:pt x="10401" y="3981"/>
                    <a:pt x="10342" y="3981"/>
                  </a:cubicBezTo>
                  <a:cubicBezTo>
                    <a:pt x="10012" y="3981"/>
                    <a:pt x="9684" y="4083"/>
                    <a:pt x="9377" y="4279"/>
                  </a:cubicBezTo>
                  <a:cubicBezTo>
                    <a:pt x="9377" y="4265"/>
                    <a:pt x="9377" y="4265"/>
                    <a:pt x="9377" y="4251"/>
                  </a:cubicBezTo>
                  <a:cubicBezTo>
                    <a:pt x="9377" y="4193"/>
                    <a:pt x="9377" y="4149"/>
                    <a:pt x="9377" y="4092"/>
                  </a:cubicBezTo>
                  <a:cubicBezTo>
                    <a:pt x="9321" y="1810"/>
                    <a:pt x="7457" y="1"/>
                    <a:pt x="5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7826685" y="2733818"/>
              <a:ext cx="674132" cy="187412"/>
            </a:xfrm>
            <a:custGeom>
              <a:avLst/>
              <a:gdLst/>
              <a:ahLst/>
              <a:cxnLst/>
              <a:rect l="l" t="t" r="r" b="b"/>
              <a:pathLst>
                <a:path w="20345" h="5656" extrusionOk="0">
                  <a:moveTo>
                    <a:pt x="0" y="0"/>
                  </a:moveTo>
                  <a:cubicBezTo>
                    <a:pt x="261" y="448"/>
                    <a:pt x="694" y="795"/>
                    <a:pt x="737" y="1272"/>
                  </a:cubicBezTo>
                  <a:cubicBezTo>
                    <a:pt x="879" y="3489"/>
                    <a:pt x="2714" y="5218"/>
                    <a:pt x="4948" y="5218"/>
                  </a:cubicBezTo>
                  <a:cubicBezTo>
                    <a:pt x="4984" y="5218"/>
                    <a:pt x="5021" y="5217"/>
                    <a:pt x="5057" y="5216"/>
                  </a:cubicBezTo>
                  <a:cubicBezTo>
                    <a:pt x="7124" y="5158"/>
                    <a:pt x="8785" y="3627"/>
                    <a:pt x="9103" y="1647"/>
                  </a:cubicBezTo>
                  <a:cubicBezTo>
                    <a:pt x="9438" y="1364"/>
                    <a:pt x="9784" y="1207"/>
                    <a:pt x="10132" y="1207"/>
                  </a:cubicBezTo>
                  <a:cubicBezTo>
                    <a:pt x="10174" y="1207"/>
                    <a:pt x="10217" y="1209"/>
                    <a:pt x="10259" y="1214"/>
                  </a:cubicBezTo>
                  <a:cubicBezTo>
                    <a:pt x="10851" y="1257"/>
                    <a:pt x="11299" y="1720"/>
                    <a:pt x="11415" y="1864"/>
                  </a:cubicBezTo>
                  <a:cubicBezTo>
                    <a:pt x="11632" y="3916"/>
                    <a:pt x="13293" y="5549"/>
                    <a:pt x="15417" y="5650"/>
                  </a:cubicBezTo>
                  <a:cubicBezTo>
                    <a:pt x="15489" y="5653"/>
                    <a:pt x="15561" y="5655"/>
                    <a:pt x="15633" y="5655"/>
                  </a:cubicBezTo>
                  <a:cubicBezTo>
                    <a:pt x="17807" y="5655"/>
                    <a:pt x="19628" y="3974"/>
                    <a:pt x="19810" y="1792"/>
                  </a:cubicBezTo>
                  <a:cubicBezTo>
                    <a:pt x="19838" y="1445"/>
                    <a:pt x="20127" y="1286"/>
                    <a:pt x="20344" y="1084"/>
                  </a:cubicBezTo>
                  <a:lnTo>
                    <a:pt x="19304" y="1026"/>
                  </a:lnTo>
                  <a:lnTo>
                    <a:pt x="19304" y="1026"/>
                  </a:lnTo>
                  <a:cubicBezTo>
                    <a:pt x="19318" y="1214"/>
                    <a:pt x="19333" y="1416"/>
                    <a:pt x="19318" y="1619"/>
                  </a:cubicBezTo>
                  <a:cubicBezTo>
                    <a:pt x="19234" y="3608"/>
                    <a:pt x="17588" y="5163"/>
                    <a:pt x="15617" y="5163"/>
                  </a:cubicBezTo>
                  <a:cubicBezTo>
                    <a:pt x="15555" y="5163"/>
                    <a:pt x="15494" y="5162"/>
                    <a:pt x="15432" y="5158"/>
                  </a:cubicBezTo>
                  <a:cubicBezTo>
                    <a:pt x="13380" y="5057"/>
                    <a:pt x="11791" y="3323"/>
                    <a:pt x="11892" y="1272"/>
                  </a:cubicBezTo>
                  <a:cubicBezTo>
                    <a:pt x="11906" y="1055"/>
                    <a:pt x="11935" y="838"/>
                    <a:pt x="11978" y="636"/>
                  </a:cubicBezTo>
                  <a:lnTo>
                    <a:pt x="11487" y="607"/>
                  </a:lnTo>
                  <a:cubicBezTo>
                    <a:pt x="11444" y="824"/>
                    <a:pt x="11415" y="1026"/>
                    <a:pt x="11400" y="1243"/>
                  </a:cubicBezTo>
                  <a:cubicBezTo>
                    <a:pt x="11140" y="1041"/>
                    <a:pt x="10750" y="809"/>
                    <a:pt x="10288" y="780"/>
                  </a:cubicBezTo>
                  <a:cubicBezTo>
                    <a:pt x="10229" y="774"/>
                    <a:pt x="10170" y="771"/>
                    <a:pt x="10111" y="771"/>
                  </a:cubicBezTo>
                  <a:cubicBezTo>
                    <a:pt x="9781" y="771"/>
                    <a:pt x="9453" y="873"/>
                    <a:pt x="9146" y="1069"/>
                  </a:cubicBezTo>
                  <a:cubicBezTo>
                    <a:pt x="9146" y="1055"/>
                    <a:pt x="9146" y="1055"/>
                    <a:pt x="9146" y="1041"/>
                  </a:cubicBezTo>
                  <a:cubicBezTo>
                    <a:pt x="9146" y="983"/>
                    <a:pt x="9146" y="939"/>
                    <a:pt x="9146" y="882"/>
                  </a:cubicBezTo>
                  <a:cubicBezTo>
                    <a:pt x="9146" y="752"/>
                    <a:pt x="9132" y="622"/>
                    <a:pt x="9118" y="491"/>
                  </a:cubicBezTo>
                  <a:lnTo>
                    <a:pt x="8612" y="463"/>
                  </a:lnTo>
                  <a:lnTo>
                    <a:pt x="8612" y="463"/>
                  </a:lnTo>
                  <a:cubicBezTo>
                    <a:pt x="8626" y="607"/>
                    <a:pt x="8655" y="752"/>
                    <a:pt x="8655" y="896"/>
                  </a:cubicBezTo>
                  <a:cubicBezTo>
                    <a:pt x="8713" y="2948"/>
                    <a:pt x="7095" y="4667"/>
                    <a:pt x="5043" y="4725"/>
                  </a:cubicBezTo>
                  <a:cubicBezTo>
                    <a:pt x="5007" y="4726"/>
                    <a:pt x="4972" y="4726"/>
                    <a:pt x="4937" y="4726"/>
                  </a:cubicBezTo>
                  <a:cubicBezTo>
                    <a:pt x="2932" y="4726"/>
                    <a:pt x="1271" y="3129"/>
                    <a:pt x="1214" y="1113"/>
                  </a:cubicBezTo>
                  <a:cubicBezTo>
                    <a:pt x="1214" y="752"/>
                    <a:pt x="1257" y="405"/>
                    <a:pt x="1330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8472034" y="2732824"/>
              <a:ext cx="23957" cy="23559"/>
            </a:xfrm>
            <a:custGeom>
              <a:avLst/>
              <a:gdLst/>
              <a:ahLst/>
              <a:cxnLst/>
              <a:rect l="l" t="t" r="r" b="b"/>
              <a:pathLst>
                <a:path w="723" h="711" extrusionOk="0">
                  <a:moveTo>
                    <a:pt x="352" y="0"/>
                  </a:moveTo>
                  <a:cubicBezTo>
                    <a:pt x="174" y="0"/>
                    <a:pt x="14" y="154"/>
                    <a:pt x="0" y="334"/>
                  </a:cubicBezTo>
                  <a:cubicBezTo>
                    <a:pt x="0" y="536"/>
                    <a:pt x="145" y="709"/>
                    <a:pt x="347" y="709"/>
                  </a:cubicBezTo>
                  <a:cubicBezTo>
                    <a:pt x="356" y="710"/>
                    <a:pt x="364" y="710"/>
                    <a:pt x="373" y="710"/>
                  </a:cubicBezTo>
                  <a:cubicBezTo>
                    <a:pt x="550" y="710"/>
                    <a:pt x="708" y="570"/>
                    <a:pt x="708" y="377"/>
                  </a:cubicBezTo>
                  <a:cubicBezTo>
                    <a:pt x="723" y="175"/>
                    <a:pt x="578" y="16"/>
                    <a:pt x="376" y="1"/>
                  </a:cubicBezTo>
                  <a:cubicBezTo>
                    <a:pt x="368" y="1"/>
                    <a:pt x="360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7836725" y="2696940"/>
              <a:ext cx="23990" cy="23526"/>
            </a:xfrm>
            <a:custGeom>
              <a:avLst/>
              <a:gdLst/>
              <a:ahLst/>
              <a:cxnLst/>
              <a:rect l="l" t="t" r="r" b="b"/>
              <a:pathLst>
                <a:path w="724" h="710" extrusionOk="0">
                  <a:moveTo>
                    <a:pt x="377" y="1"/>
                  </a:moveTo>
                  <a:cubicBezTo>
                    <a:pt x="189" y="1"/>
                    <a:pt x="15" y="145"/>
                    <a:pt x="15" y="347"/>
                  </a:cubicBezTo>
                  <a:cubicBezTo>
                    <a:pt x="1" y="535"/>
                    <a:pt x="145" y="709"/>
                    <a:pt x="348" y="709"/>
                  </a:cubicBezTo>
                  <a:cubicBezTo>
                    <a:pt x="356" y="709"/>
                    <a:pt x="365" y="710"/>
                    <a:pt x="374" y="710"/>
                  </a:cubicBezTo>
                  <a:cubicBezTo>
                    <a:pt x="551" y="710"/>
                    <a:pt x="710" y="569"/>
                    <a:pt x="723" y="376"/>
                  </a:cubicBezTo>
                  <a:cubicBezTo>
                    <a:pt x="723" y="189"/>
                    <a:pt x="579" y="15"/>
                    <a:pt x="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7960745" y="2307684"/>
              <a:ext cx="684635" cy="583209"/>
            </a:xfrm>
            <a:custGeom>
              <a:avLst/>
              <a:gdLst/>
              <a:ahLst/>
              <a:cxnLst/>
              <a:rect l="l" t="t" r="r" b="b"/>
              <a:pathLst>
                <a:path w="20662" h="17601" extrusionOk="0">
                  <a:moveTo>
                    <a:pt x="10903" y="1"/>
                  </a:moveTo>
                  <a:cubicBezTo>
                    <a:pt x="10139" y="1"/>
                    <a:pt x="9336" y="62"/>
                    <a:pt x="8496" y="190"/>
                  </a:cubicBezTo>
                  <a:cubicBezTo>
                    <a:pt x="2904" y="1057"/>
                    <a:pt x="87" y="4120"/>
                    <a:pt x="0" y="9321"/>
                  </a:cubicBezTo>
                  <a:cubicBezTo>
                    <a:pt x="237" y="9369"/>
                    <a:pt x="471" y="9394"/>
                    <a:pt x="697" y="9394"/>
                  </a:cubicBezTo>
                  <a:cubicBezTo>
                    <a:pt x="954" y="9394"/>
                    <a:pt x="1200" y="9362"/>
                    <a:pt x="1430" y="9292"/>
                  </a:cubicBezTo>
                  <a:cubicBezTo>
                    <a:pt x="766" y="8151"/>
                    <a:pt x="824" y="6576"/>
                    <a:pt x="1272" y="5377"/>
                  </a:cubicBezTo>
                  <a:cubicBezTo>
                    <a:pt x="1517" y="4756"/>
                    <a:pt x="1878" y="4221"/>
                    <a:pt x="2341" y="3744"/>
                  </a:cubicBezTo>
                  <a:cubicBezTo>
                    <a:pt x="2745" y="3340"/>
                    <a:pt x="3871" y="2892"/>
                    <a:pt x="4103" y="2488"/>
                  </a:cubicBezTo>
                  <a:lnTo>
                    <a:pt x="4103" y="2488"/>
                  </a:lnTo>
                  <a:cubicBezTo>
                    <a:pt x="4083" y="2524"/>
                    <a:pt x="3373" y="3812"/>
                    <a:pt x="4855" y="6547"/>
                  </a:cubicBezTo>
                  <a:cubicBezTo>
                    <a:pt x="5902" y="8490"/>
                    <a:pt x="8920" y="8785"/>
                    <a:pt x="10654" y="8785"/>
                  </a:cubicBezTo>
                  <a:cubicBezTo>
                    <a:pt x="11409" y="8785"/>
                    <a:pt x="11920" y="8729"/>
                    <a:pt x="11920" y="8729"/>
                  </a:cubicBezTo>
                  <a:cubicBezTo>
                    <a:pt x="9522" y="6995"/>
                    <a:pt x="10345" y="3022"/>
                    <a:pt x="10345" y="3022"/>
                  </a:cubicBezTo>
                  <a:lnTo>
                    <a:pt x="10345" y="3022"/>
                  </a:lnTo>
                  <a:cubicBezTo>
                    <a:pt x="11367" y="9623"/>
                    <a:pt x="15226" y="9931"/>
                    <a:pt x="15939" y="9931"/>
                  </a:cubicBezTo>
                  <a:cubicBezTo>
                    <a:pt x="16012" y="9931"/>
                    <a:pt x="16052" y="9928"/>
                    <a:pt x="16053" y="9928"/>
                  </a:cubicBezTo>
                  <a:lnTo>
                    <a:pt x="16053" y="9928"/>
                  </a:lnTo>
                  <a:lnTo>
                    <a:pt x="15677" y="17600"/>
                  </a:lnTo>
                  <a:lnTo>
                    <a:pt x="17483" y="17297"/>
                  </a:lnTo>
                  <a:cubicBezTo>
                    <a:pt x="17483" y="17297"/>
                    <a:pt x="17642" y="15953"/>
                    <a:pt x="17830" y="15563"/>
                  </a:cubicBezTo>
                  <a:cubicBezTo>
                    <a:pt x="18018" y="15187"/>
                    <a:pt x="18697" y="12341"/>
                    <a:pt x="19737" y="12341"/>
                  </a:cubicBezTo>
                  <a:cubicBezTo>
                    <a:pt x="19824" y="12341"/>
                    <a:pt x="19910" y="12341"/>
                    <a:pt x="19983" y="12356"/>
                  </a:cubicBezTo>
                  <a:cubicBezTo>
                    <a:pt x="20430" y="9711"/>
                    <a:pt x="20662" y="7024"/>
                    <a:pt x="20127" y="5550"/>
                  </a:cubicBezTo>
                  <a:cubicBezTo>
                    <a:pt x="19017" y="2431"/>
                    <a:pt x="15740" y="1"/>
                    <a:pt x="10903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7787919" y="2184857"/>
              <a:ext cx="1011148" cy="671083"/>
            </a:xfrm>
            <a:custGeom>
              <a:avLst/>
              <a:gdLst/>
              <a:ahLst/>
              <a:cxnLst/>
              <a:rect l="l" t="t" r="r" b="b"/>
              <a:pathLst>
                <a:path w="30516" h="20253" extrusionOk="0">
                  <a:moveTo>
                    <a:pt x="9227" y="1"/>
                  </a:moveTo>
                  <a:cubicBezTo>
                    <a:pt x="7254" y="1"/>
                    <a:pt x="6834" y="704"/>
                    <a:pt x="6834" y="704"/>
                  </a:cubicBezTo>
                  <a:cubicBezTo>
                    <a:pt x="6834" y="704"/>
                    <a:pt x="5864" y="360"/>
                    <a:pt x="4680" y="360"/>
                  </a:cubicBezTo>
                  <a:cubicBezTo>
                    <a:pt x="4216" y="360"/>
                    <a:pt x="3720" y="413"/>
                    <a:pt x="3237" y="559"/>
                  </a:cubicBezTo>
                  <a:cubicBezTo>
                    <a:pt x="1026" y="1238"/>
                    <a:pt x="0" y="3434"/>
                    <a:pt x="217" y="5616"/>
                  </a:cubicBezTo>
                  <a:cubicBezTo>
                    <a:pt x="390" y="7336"/>
                    <a:pt x="1272" y="9618"/>
                    <a:pt x="2745" y="10644"/>
                  </a:cubicBezTo>
                  <a:cubicBezTo>
                    <a:pt x="3424" y="11107"/>
                    <a:pt x="4407" y="11656"/>
                    <a:pt x="5375" y="11901"/>
                  </a:cubicBezTo>
                  <a:cubicBezTo>
                    <a:pt x="5719" y="11991"/>
                    <a:pt x="6058" y="12044"/>
                    <a:pt x="6383" y="12044"/>
                  </a:cubicBezTo>
                  <a:cubicBezTo>
                    <a:pt x="6630" y="12044"/>
                    <a:pt x="6869" y="12013"/>
                    <a:pt x="7094" y="11945"/>
                  </a:cubicBezTo>
                  <a:cubicBezTo>
                    <a:pt x="6430" y="10803"/>
                    <a:pt x="6488" y="9243"/>
                    <a:pt x="6950" y="8029"/>
                  </a:cubicBezTo>
                  <a:cubicBezTo>
                    <a:pt x="7181" y="7408"/>
                    <a:pt x="7557" y="6873"/>
                    <a:pt x="8019" y="6396"/>
                  </a:cubicBezTo>
                  <a:cubicBezTo>
                    <a:pt x="8409" y="5992"/>
                    <a:pt x="9535" y="5544"/>
                    <a:pt x="9767" y="5140"/>
                  </a:cubicBezTo>
                  <a:lnTo>
                    <a:pt x="9767" y="5140"/>
                  </a:lnTo>
                  <a:cubicBezTo>
                    <a:pt x="9747" y="5176"/>
                    <a:pt x="9037" y="6465"/>
                    <a:pt x="10519" y="9199"/>
                  </a:cubicBezTo>
                  <a:cubicBezTo>
                    <a:pt x="11566" y="11142"/>
                    <a:pt x="14584" y="11437"/>
                    <a:pt x="16318" y="11437"/>
                  </a:cubicBezTo>
                  <a:cubicBezTo>
                    <a:pt x="17073" y="11437"/>
                    <a:pt x="17584" y="11381"/>
                    <a:pt x="17584" y="11381"/>
                  </a:cubicBezTo>
                  <a:cubicBezTo>
                    <a:pt x="15186" y="9662"/>
                    <a:pt x="16009" y="5674"/>
                    <a:pt x="16009" y="5674"/>
                  </a:cubicBezTo>
                  <a:lnTo>
                    <a:pt x="16009" y="5674"/>
                  </a:lnTo>
                  <a:cubicBezTo>
                    <a:pt x="17031" y="12275"/>
                    <a:pt x="20902" y="12584"/>
                    <a:pt x="21617" y="12584"/>
                  </a:cubicBezTo>
                  <a:cubicBezTo>
                    <a:pt x="21691" y="12584"/>
                    <a:pt x="21731" y="12580"/>
                    <a:pt x="21731" y="12580"/>
                  </a:cubicBezTo>
                  <a:lnTo>
                    <a:pt x="21731" y="12580"/>
                  </a:lnTo>
                  <a:lnTo>
                    <a:pt x="21355" y="20253"/>
                  </a:lnTo>
                  <a:lnTo>
                    <a:pt x="23161" y="19949"/>
                  </a:lnTo>
                  <a:cubicBezTo>
                    <a:pt x="23161" y="19949"/>
                    <a:pt x="23306" y="18606"/>
                    <a:pt x="23494" y="18230"/>
                  </a:cubicBezTo>
                  <a:cubicBezTo>
                    <a:pt x="23696" y="17840"/>
                    <a:pt x="24361" y="14993"/>
                    <a:pt x="25415" y="14993"/>
                  </a:cubicBezTo>
                  <a:cubicBezTo>
                    <a:pt x="26456" y="14993"/>
                    <a:pt x="27814" y="15817"/>
                    <a:pt x="27814" y="15817"/>
                  </a:cubicBezTo>
                  <a:cubicBezTo>
                    <a:pt x="27814" y="15817"/>
                    <a:pt x="28565" y="12508"/>
                    <a:pt x="28941" y="11005"/>
                  </a:cubicBezTo>
                  <a:cubicBezTo>
                    <a:pt x="29316" y="9503"/>
                    <a:pt x="30516" y="6642"/>
                    <a:pt x="29316" y="4012"/>
                  </a:cubicBezTo>
                  <a:cubicBezTo>
                    <a:pt x="28193" y="1549"/>
                    <a:pt x="24431" y="1000"/>
                    <a:pt x="22226" y="1000"/>
                  </a:cubicBezTo>
                  <a:cubicBezTo>
                    <a:pt x="22078" y="1000"/>
                    <a:pt x="21936" y="1002"/>
                    <a:pt x="21803" y="1007"/>
                  </a:cubicBezTo>
                  <a:cubicBezTo>
                    <a:pt x="21715" y="1010"/>
                    <a:pt x="21618" y="1011"/>
                    <a:pt x="21514" y="1011"/>
                  </a:cubicBezTo>
                  <a:cubicBezTo>
                    <a:pt x="19123" y="1011"/>
                    <a:pt x="12660" y="247"/>
                    <a:pt x="10071" y="39"/>
                  </a:cubicBezTo>
                  <a:cubicBezTo>
                    <a:pt x="9762" y="12"/>
                    <a:pt x="9482" y="1"/>
                    <a:pt x="9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8348511" y="2480543"/>
              <a:ext cx="417037" cy="375386"/>
            </a:xfrm>
            <a:custGeom>
              <a:avLst/>
              <a:gdLst/>
              <a:ahLst/>
              <a:cxnLst/>
              <a:rect l="l" t="t" r="r" b="b"/>
              <a:pathLst>
                <a:path w="12586" h="11329" extrusionOk="0">
                  <a:moveTo>
                    <a:pt x="0" y="1"/>
                  </a:moveTo>
                  <a:cubicBezTo>
                    <a:pt x="1531" y="3457"/>
                    <a:pt x="4109" y="3660"/>
                    <a:pt x="4692" y="3660"/>
                  </a:cubicBezTo>
                  <a:cubicBezTo>
                    <a:pt x="4770" y="3660"/>
                    <a:pt x="4812" y="3656"/>
                    <a:pt x="4812" y="3656"/>
                  </a:cubicBezTo>
                  <a:lnTo>
                    <a:pt x="4812" y="3656"/>
                  </a:lnTo>
                  <a:lnTo>
                    <a:pt x="4436" y="11329"/>
                  </a:lnTo>
                  <a:lnTo>
                    <a:pt x="6242" y="11025"/>
                  </a:lnTo>
                  <a:cubicBezTo>
                    <a:pt x="6242" y="11025"/>
                    <a:pt x="6387" y="9682"/>
                    <a:pt x="6575" y="9306"/>
                  </a:cubicBezTo>
                  <a:cubicBezTo>
                    <a:pt x="6777" y="8916"/>
                    <a:pt x="7442" y="6069"/>
                    <a:pt x="8496" y="6069"/>
                  </a:cubicBezTo>
                  <a:cubicBezTo>
                    <a:pt x="9537" y="6069"/>
                    <a:pt x="10895" y="6893"/>
                    <a:pt x="10895" y="6893"/>
                  </a:cubicBezTo>
                  <a:cubicBezTo>
                    <a:pt x="10895" y="6893"/>
                    <a:pt x="11646" y="3584"/>
                    <a:pt x="12022" y="2081"/>
                  </a:cubicBezTo>
                  <a:cubicBezTo>
                    <a:pt x="12152" y="1561"/>
                    <a:pt x="12383" y="868"/>
                    <a:pt x="12585" y="73"/>
                  </a:cubicBezTo>
                  <a:lnTo>
                    <a:pt x="12585" y="73"/>
                  </a:lnTo>
                  <a:cubicBezTo>
                    <a:pt x="10633" y="417"/>
                    <a:pt x="8649" y="592"/>
                    <a:pt x="6663" y="592"/>
                  </a:cubicBezTo>
                  <a:cubicBezTo>
                    <a:pt x="5312" y="592"/>
                    <a:pt x="3961" y="511"/>
                    <a:pt x="2616" y="348"/>
                  </a:cubicBezTo>
                  <a:cubicBezTo>
                    <a:pt x="1734" y="232"/>
                    <a:pt x="867" y="116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8112498" y="2284756"/>
              <a:ext cx="677478" cy="202554"/>
            </a:xfrm>
            <a:custGeom>
              <a:avLst/>
              <a:gdLst/>
              <a:ahLst/>
              <a:cxnLst/>
              <a:rect l="l" t="t" r="r" b="b"/>
              <a:pathLst>
                <a:path w="20446" h="6113" extrusionOk="0">
                  <a:moveTo>
                    <a:pt x="18740" y="0"/>
                  </a:moveTo>
                  <a:cubicBezTo>
                    <a:pt x="15683" y="2041"/>
                    <a:pt x="12267" y="2644"/>
                    <a:pt x="9238" y="2644"/>
                  </a:cubicBezTo>
                  <a:cubicBezTo>
                    <a:pt x="4853" y="2644"/>
                    <a:pt x="1277" y="1379"/>
                    <a:pt x="770" y="1379"/>
                  </a:cubicBezTo>
                  <a:cubicBezTo>
                    <a:pt x="732" y="1379"/>
                    <a:pt x="711" y="1386"/>
                    <a:pt x="708" y="1402"/>
                  </a:cubicBezTo>
                  <a:cubicBezTo>
                    <a:pt x="0" y="5809"/>
                    <a:pt x="2514" y="6112"/>
                    <a:pt x="2514" y="6112"/>
                  </a:cubicBezTo>
                  <a:cubicBezTo>
                    <a:pt x="2514" y="6112"/>
                    <a:pt x="1908" y="3511"/>
                    <a:pt x="2702" y="3006"/>
                  </a:cubicBezTo>
                  <a:cubicBezTo>
                    <a:pt x="2793" y="2949"/>
                    <a:pt x="2927" y="2924"/>
                    <a:pt x="3100" y="2924"/>
                  </a:cubicBezTo>
                  <a:cubicBezTo>
                    <a:pt x="4472" y="2924"/>
                    <a:pt x="8277" y="4508"/>
                    <a:pt x="11935" y="4508"/>
                  </a:cubicBezTo>
                  <a:cubicBezTo>
                    <a:pt x="15895" y="4508"/>
                    <a:pt x="17622" y="1897"/>
                    <a:pt x="18374" y="1897"/>
                  </a:cubicBezTo>
                  <a:cubicBezTo>
                    <a:pt x="18401" y="1897"/>
                    <a:pt x="18427" y="1901"/>
                    <a:pt x="18451" y="1908"/>
                  </a:cubicBezTo>
                  <a:cubicBezTo>
                    <a:pt x="19145" y="2110"/>
                    <a:pt x="19752" y="4407"/>
                    <a:pt x="19752" y="4407"/>
                  </a:cubicBezTo>
                  <a:cubicBezTo>
                    <a:pt x="20445" y="1806"/>
                    <a:pt x="18740" y="0"/>
                    <a:pt x="18740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7768767" y="2222828"/>
              <a:ext cx="325585" cy="245066"/>
            </a:xfrm>
            <a:custGeom>
              <a:avLst/>
              <a:gdLst/>
              <a:ahLst/>
              <a:cxnLst/>
              <a:rect l="l" t="t" r="r" b="b"/>
              <a:pathLst>
                <a:path w="9826" h="7396" extrusionOk="0">
                  <a:moveTo>
                    <a:pt x="3262" y="0"/>
                  </a:moveTo>
                  <a:cubicBezTo>
                    <a:pt x="3244" y="0"/>
                    <a:pt x="3226" y="7"/>
                    <a:pt x="3208" y="20"/>
                  </a:cubicBezTo>
                  <a:cubicBezTo>
                    <a:pt x="0" y="2317"/>
                    <a:pt x="1402" y="4528"/>
                    <a:pt x="1402" y="4528"/>
                  </a:cubicBezTo>
                  <a:lnTo>
                    <a:pt x="2211" y="1913"/>
                  </a:lnTo>
                  <a:cubicBezTo>
                    <a:pt x="2211" y="1913"/>
                    <a:pt x="2904" y="3228"/>
                    <a:pt x="4913" y="3921"/>
                  </a:cubicBezTo>
                  <a:cubicBezTo>
                    <a:pt x="6921" y="4629"/>
                    <a:pt x="6473" y="6739"/>
                    <a:pt x="6473" y="6739"/>
                  </a:cubicBezTo>
                  <a:cubicBezTo>
                    <a:pt x="6473" y="6739"/>
                    <a:pt x="6403" y="7396"/>
                    <a:pt x="6504" y="7396"/>
                  </a:cubicBezTo>
                  <a:cubicBezTo>
                    <a:pt x="6555" y="7396"/>
                    <a:pt x="6650" y="7228"/>
                    <a:pt x="6820" y="6724"/>
                  </a:cubicBezTo>
                  <a:cubicBezTo>
                    <a:pt x="7326" y="5221"/>
                    <a:pt x="9825" y="3516"/>
                    <a:pt x="9825" y="3516"/>
                  </a:cubicBezTo>
                  <a:cubicBezTo>
                    <a:pt x="4164" y="3337"/>
                    <a:pt x="3674" y="0"/>
                    <a:pt x="3262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7793187" y="2316829"/>
              <a:ext cx="236518" cy="267134"/>
            </a:xfrm>
            <a:custGeom>
              <a:avLst/>
              <a:gdLst/>
              <a:ahLst/>
              <a:cxnLst/>
              <a:rect l="l" t="t" r="r" b="b"/>
              <a:pathLst>
                <a:path w="7138" h="8062" extrusionOk="0">
                  <a:moveTo>
                    <a:pt x="130" y="0"/>
                  </a:moveTo>
                  <a:cubicBezTo>
                    <a:pt x="29" y="535"/>
                    <a:pt x="0" y="1084"/>
                    <a:pt x="58" y="1633"/>
                  </a:cubicBezTo>
                  <a:cubicBezTo>
                    <a:pt x="231" y="3353"/>
                    <a:pt x="1113" y="5635"/>
                    <a:pt x="2586" y="6661"/>
                  </a:cubicBezTo>
                  <a:cubicBezTo>
                    <a:pt x="3265" y="7124"/>
                    <a:pt x="4248" y="7673"/>
                    <a:pt x="5216" y="7918"/>
                  </a:cubicBezTo>
                  <a:cubicBezTo>
                    <a:pt x="5560" y="8008"/>
                    <a:pt x="5899" y="8061"/>
                    <a:pt x="6224" y="8061"/>
                  </a:cubicBezTo>
                  <a:cubicBezTo>
                    <a:pt x="6471" y="8061"/>
                    <a:pt x="6710" y="8030"/>
                    <a:pt x="6935" y="7962"/>
                  </a:cubicBezTo>
                  <a:cubicBezTo>
                    <a:pt x="6271" y="6820"/>
                    <a:pt x="6329" y="5260"/>
                    <a:pt x="6791" y="4046"/>
                  </a:cubicBezTo>
                  <a:cubicBezTo>
                    <a:pt x="6878" y="3800"/>
                    <a:pt x="6993" y="3569"/>
                    <a:pt x="7138" y="3353"/>
                  </a:cubicBezTo>
                  <a:cubicBezTo>
                    <a:pt x="4551" y="2789"/>
                    <a:pt x="2095" y="1821"/>
                    <a:pt x="13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8115845" y="2442738"/>
              <a:ext cx="255206" cy="121075"/>
            </a:xfrm>
            <a:custGeom>
              <a:avLst/>
              <a:gdLst/>
              <a:ahLst/>
              <a:cxnLst/>
              <a:rect l="l" t="t" r="r" b="b"/>
              <a:pathLst>
                <a:path w="7702" h="3654" extrusionOk="0">
                  <a:moveTo>
                    <a:pt x="0" y="0"/>
                  </a:moveTo>
                  <a:lnTo>
                    <a:pt x="0" y="0"/>
                  </a:lnTo>
                  <a:cubicBezTo>
                    <a:pt x="145" y="419"/>
                    <a:pt x="347" y="896"/>
                    <a:pt x="622" y="1416"/>
                  </a:cubicBezTo>
                  <a:cubicBezTo>
                    <a:pt x="1669" y="3359"/>
                    <a:pt x="4694" y="3654"/>
                    <a:pt x="6432" y="3654"/>
                  </a:cubicBezTo>
                  <a:cubicBezTo>
                    <a:pt x="7189" y="3654"/>
                    <a:pt x="7702" y="3598"/>
                    <a:pt x="7702" y="3598"/>
                  </a:cubicBezTo>
                  <a:cubicBezTo>
                    <a:pt x="6791" y="2948"/>
                    <a:pt x="6343" y="1965"/>
                    <a:pt x="6127" y="1012"/>
                  </a:cubicBezTo>
                  <a:cubicBezTo>
                    <a:pt x="5115" y="853"/>
                    <a:pt x="4118" y="680"/>
                    <a:pt x="3107" y="463"/>
                  </a:cubicBezTo>
                  <a:cubicBezTo>
                    <a:pt x="2746" y="376"/>
                    <a:pt x="2384" y="304"/>
                    <a:pt x="2023" y="232"/>
                  </a:cubicBezTo>
                  <a:cubicBezTo>
                    <a:pt x="1503" y="174"/>
                    <a:pt x="997" y="130"/>
                    <a:pt x="477" y="58"/>
                  </a:cubicBezTo>
                  <a:cubicBezTo>
                    <a:pt x="318" y="44"/>
                    <a:pt x="159" y="15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8106269" y="2292873"/>
              <a:ext cx="187710" cy="269487"/>
            </a:xfrm>
            <a:custGeom>
              <a:avLst/>
              <a:gdLst/>
              <a:ahLst/>
              <a:cxnLst/>
              <a:rect l="l" t="t" r="r" b="b"/>
              <a:pathLst>
                <a:path w="5665" h="8133" extrusionOk="0">
                  <a:moveTo>
                    <a:pt x="995" y="0"/>
                  </a:moveTo>
                  <a:cubicBezTo>
                    <a:pt x="961" y="0"/>
                    <a:pt x="790" y="315"/>
                    <a:pt x="550" y="781"/>
                  </a:cubicBezTo>
                  <a:cubicBezTo>
                    <a:pt x="362" y="1287"/>
                    <a:pt x="102" y="1966"/>
                    <a:pt x="58" y="2703"/>
                  </a:cubicBezTo>
                  <a:cubicBezTo>
                    <a:pt x="0" y="3425"/>
                    <a:pt x="73" y="4177"/>
                    <a:pt x="275" y="4697"/>
                  </a:cubicBezTo>
                  <a:cubicBezTo>
                    <a:pt x="347" y="4971"/>
                    <a:pt x="477" y="5159"/>
                    <a:pt x="535" y="5318"/>
                  </a:cubicBezTo>
                  <a:cubicBezTo>
                    <a:pt x="607" y="5463"/>
                    <a:pt x="651" y="5535"/>
                    <a:pt x="651" y="5535"/>
                  </a:cubicBezTo>
                  <a:cubicBezTo>
                    <a:pt x="651" y="5535"/>
                    <a:pt x="708" y="5622"/>
                    <a:pt x="810" y="5752"/>
                  </a:cubicBezTo>
                  <a:cubicBezTo>
                    <a:pt x="911" y="5882"/>
                    <a:pt x="1026" y="6084"/>
                    <a:pt x="1229" y="6272"/>
                  </a:cubicBezTo>
                  <a:cubicBezTo>
                    <a:pt x="1604" y="6691"/>
                    <a:pt x="2211" y="7124"/>
                    <a:pt x="2876" y="7442"/>
                  </a:cubicBezTo>
                  <a:cubicBezTo>
                    <a:pt x="3526" y="7774"/>
                    <a:pt x="4234" y="7933"/>
                    <a:pt x="4754" y="8049"/>
                  </a:cubicBezTo>
                  <a:cubicBezTo>
                    <a:pt x="5151" y="8102"/>
                    <a:pt x="5452" y="8132"/>
                    <a:pt x="5581" y="8132"/>
                  </a:cubicBezTo>
                  <a:cubicBezTo>
                    <a:pt x="5626" y="8132"/>
                    <a:pt x="5650" y="8129"/>
                    <a:pt x="5650" y="8121"/>
                  </a:cubicBezTo>
                  <a:cubicBezTo>
                    <a:pt x="5664" y="8092"/>
                    <a:pt x="5303" y="8006"/>
                    <a:pt x="4797" y="7876"/>
                  </a:cubicBezTo>
                  <a:cubicBezTo>
                    <a:pt x="4292" y="7717"/>
                    <a:pt x="3613" y="7514"/>
                    <a:pt x="3020" y="7168"/>
                  </a:cubicBezTo>
                  <a:cubicBezTo>
                    <a:pt x="2413" y="6821"/>
                    <a:pt x="1864" y="6387"/>
                    <a:pt x="1546" y="5997"/>
                  </a:cubicBezTo>
                  <a:cubicBezTo>
                    <a:pt x="1359" y="5809"/>
                    <a:pt x="1257" y="5622"/>
                    <a:pt x="1171" y="5506"/>
                  </a:cubicBezTo>
                  <a:cubicBezTo>
                    <a:pt x="1084" y="5376"/>
                    <a:pt x="1041" y="5304"/>
                    <a:pt x="1041" y="5304"/>
                  </a:cubicBezTo>
                  <a:cubicBezTo>
                    <a:pt x="1041" y="5304"/>
                    <a:pt x="997" y="5231"/>
                    <a:pt x="925" y="5101"/>
                  </a:cubicBezTo>
                  <a:cubicBezTo>
                    <a:pt x="867" y="4971"/>
                    <a:pt x="737" y="4798"/>
                    <a:pt x="665" y="4552"/>
                  </a:cubicBezTo>
                  <a:cubicBezTo>
                    <a:pt x="463" y="4090"/>
                    <a:pt x="362" y="3411"/>
                    <a:pt x="376" y="2717"/>
                  </a:cubicBezTo>
                  <a:cubicBezTo>
                    <a:pt x="376" y="2024"/>
                    <a:pt x="578" y="1345"/>
                    <a:pt x="723" y="853"/>
                  </a:cubicBezTo>
                  <a:cubicBezTo>
                    <a:pt x="896" y="348"/>
                    <a:pt x="1026" y="15"/>
                    <a:pt x="997" y="1"/>
                  </a:cubicBezTo>
                  <a:cubicBezTo>
                    <a:pt x="997" y="1"/>
                    <a:pt x="996" y="0"/>
                    <a:pt x="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8315940" y="2326372"/>
              <a:ext cx="253781" cy="282343"/>
            </a:xfrm>
            <a:custGeom>
              <a:avLst/>
              <a:gdLst/>
              <a:ahLst/>
              <a:cxnLst/>
              <a:rect l="l" t="t" r="r" b="b"/>
              <a:pathLst>
                <a:path w="7659" h="8521" extrusionOk="0">
                  <a:moveTo>
                    <a:pt x="31" y="1"/>
                  </a:moveTo>
                  <a:cubicBezTo>
                    <a:pt x="31" y="1"/>
                    <a:pt x="30" y="1"/>
                    <a:pt x="30" y="1"/>
                  </a:cubicBezTo>
                  <a:cubicBezTo>
                    <a:pt x="1" y="1"/>
                    <a:pt x="1" y="406"/>
                    <a:pt x="44" y="1013"/>
                  </a:cubicBezTo>
                  <a:cubicBezTo>
                    <a:pt x="88" y="1634"/>
                    <a:pt x="160" y="2458"/>
                    <a:pt x="348" y="3267"/>
                  </a:cubicBezTo>
                  <a:cubicBezTo>
                    <a:pt x="536" y="4061"/>
                    <a:pt x="853" y="4856"/>
                    <a:pt x="1186" y="5391"/>
                  </a:cubicBezTo>
                  <a:cubicBezTo>
                    <a:pt x="1330" y="5665"/>
                    <a:pt x="1489" y="5882"/>
                    <a:pt x="1605" y="6026"/>
                  </a:cubicBezTo>
                  <a:cubicBezTo>
                    <a:pt x="1720" y="6171"/>
                    <a:pt x="1793" y="6258"/>
                    <a:pt x="1793" y="6258"/>
                  </a:cubicBezTo>
                  <a:cubicBezTo>
                    <a:pt x="1793" y="6258"/>
                    <a:pt x="2067" y="6576"/>
                    <a:pt x="2558" y="6980"/>
                  </a:cubicBezTo>
                  <a:cubicBezTo>
                    <a:pt x="3035" y="7370"/>
                    <a:pt x="3729" y="7861"/>
                    <a:pt x="4523" y="8179"/>
                  </a:cubicBezTo>
                  <a:cubicBezTo>
                    <a:pt x="5023" y="8396"/>
                    <a:pt x="5579" y="8521"/>
                    <a:pt x="6073" y="8521"/>
                  </a:cubicBezTo>
                  <a:cubicBezTo>
                    <a:pt x="6336" y="8521"/>
                    <a:pt x="6581" y="8486"/>
                    <a:pt x="6792" y="8411"/>
                  </a:cubicBezTo>
                  <a:cubicBezTo>
                    <a:pt x="7095" y="8309"/>
                    <a:pt x="7326" y="8165"/>
                    <a:pt x="7456" y="8035"/>
                  </a:cubicBezTo>
                  <a:cubicBezTo>
                    <a:pt x="7587" y="7905"/>
                    <a:pt x="7659" y="7818"/>
                    <a:pt x="7644" y="7818"/>
                  </a:cubicBezTo>
                  <a:cubicBezTo>
                    <a:pt x="7643" y="7816"/>
                    <a:pt x="7640" y="7814"/>
                    <a:pt x="7636" y="7814"/>
                  </a:cubicBezTo>
                  <a:cubicBezTo>
                    <a:pt x="7579" y="7814"/>
                    <a:pt x="7292" y="8116"/>
                    <a:pt x="6748" y="8252"/>
                  </a:cubicBezTo>
                  <a:cubicBezTo>
                    <a:pt x="6604" y="8288"/>
                    <a:pt x="6445" y="8305"/>
                    <a:pt x="6277" y="8305"/>
                  </a:cubicBezTo>
                  <a:cubicBezTo>
                    <a:pt x="5771" y="8305"/>
                    <a:pt x="5181" y="8150"/>
                    <a:pt x="4639" y="7890"/>
                  </a:cubicBezTo>
                  <a:cubicBezTo>
                    <a:pt x="3917" y="7544"/>
                    <a:pt x="3266" y="7067"/>
                    <a:pt x="2833" y="6662"/>
                  </a:cubicBezTo>
                  <a:cubicBezTo>
                    <a:pt x="2385" y="6258"/>
                    <a:pt x="2125" y="5954"/>
                    <a:pt x="2125" y="5954"/>
                  </a:cubicBezTo>
                  <a:cubicBezTo>
                    <a:pt x="2125" y="5954"/>
                    <a:pt x="2053" y="5882"/>
                    <a:pt x="1952" y="5752"/>
                  </a:cubicBezTo>
                  <a:cubicBezTo>
                    <a:pt x="1836" y="5622"/>
                    <a:pt x="1677" y="5434"/>
                    <a:pt x="1533" y="5174"/>
                  </a:cubicBezTo>
                  <a:cubicBezTo>
                    <a:pt x="1200" y="4683"/>
                    <a:pt x="868" y="3960"/>
                    <a:pt x="651" y="3180"/>
                  </a:cubicBezTo>
                  <a:cubicBezTo>
                    <a:pt x="434" y="2414"/>
                    <a:pt x="304" y="1605"/>
                    <a:pt x="218" y="998"/>
                  </a:cubicBezTo>
                  <a:cubicBezTo>
                    <a:pt x="133" y="402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8472034" y="2395820"/>
              <a:ext cx="187213" cy="167464"/>
            </a:xfrm>
            <a:custGeom>
              <a:avLst/>
              <a:gdLst/>
              <a:ahLst/>
              <a:cxnLst/>
              <a:rect l="l" t="t" r="r" b="b"/>
              <a:pathLst>
                <a:path w="5650" h="5054" extrusionOk="0">
                  <a:moveTo>
                    <a:pt x="29" y="0"/>
                  </a:moveTo>
                  <a:lnTo>
                    <a:pt x="29" y="0"/>
                  </a:lnTo>
                  <a:cubicBezTo>
                    <a:pt x="0" y="15"/>
                    <a:pt x="29" y="275"/>
                    <a:pt x="145" y="636"/>
                  </a:cubicBezTo>
                  <a:cubicBezTo>
                    <a:pt x="260" y="997"/>
                    <a:pt x="463" y="1474"/>
                    <a:pt x="708" y="1922"/>
                  </a:cubicBezTo>
                  <a:cubicBezTo>
                    <a:pt x="954" y="2370"/>
                    <a:pt x="1243" y="2803"/>
                    <a:pt x="1488" y="3107"/>
                  </a:cubicBezTo>
                  <a:cubicBezTo>
                    <a:pt x="1720" y="3410"/>
                    <a:pt x="1907" y="3598"/>
                    <a:pt x="1907" y="3598"/>
                  </a:cubicBezTo>
                  <a:cubicBezTo>
                    <a:pt x="1907" y="3598"/>
                    <a:pt x="2081" y="3786"/>
                    <a:pt x="2384" y="4032"/>
                  </a:cubicBezTo>
                  <a:cubicBezTo>
                    <a:pt x="2688" y="4292"/>
                    <a:pt x="3121" y="4595"/>
                    <a:pt x="3612" y="4797"/>
                  </a:cubicBezTo>
                  <a:cubicBezTo>
                    <a:pt x="3978" y="4964"/>
                    <a:pt x="4387" y="5054"/>
                    <a:pt x="4734" y="5054"/>
                  </a:cubicBezTo>
                  <a:cubicBezTo>
                    <a:pt x="4839" y="5054"/>
                    <a:pt x="4938" y="5045"/>
                    <a:pt x="5028" y="5029"/>
                  </a:cubicBezTo>
                  <a:cubicBezTo>
                    <a:pt x="5418" y="4985"/>
                    <a:pt x="5650" y="4841"/>
                    <a:pt x="5635" y="4812"/>
                  </a:cubicBezTo>
                  <a:cubicBezTo>
                    <a:pt x="5633" y="4807"/>
                    <a:pt x="5624" y="4805"/>
                    <a:pt x="5610" y="4805"/>
                  </a:cubicBezTo>
                  <a:cubicBezTo>
                    <a:pt x="5540" y="4805"/>
                    <a:pt x="5327" y="4855"/>
                    <a:pt x="5014" y="4855"/>
                  </a:cubicBezTo>
                  <a:cubicBezTo>
                    <a:pt x="4994" y="4856"/>
                    <a:pt x="4973" y="4856"/>
                    <a:pt x="4952" y="4856"/>
                  </a:cubicBezTo>
                  <a:cubicBezTo>
                    <a:pt x="4600" y="4856"/>
                    <a:pt x="4152" y="4741"/>
                    <a:pt x="3742" y="4523"/>
                  </a:cubicBezTo>
                  <a:cubicBezTo>
                    <a:pt x="3309" y="4292"/>
                    <a:pt x="2933" y="3974"/>
                    <a:pt x="2659" y="3728"/>
                  </a:cubicBezTo>
                  <a:cubicBezTo>
                    <a:pt x="2384" y="3468"/>
                    <a:pt x="2225" y="3295"/>
                    <a:pt x="2225" y="3295"/>
                  </a:cubicBezTo>
                  <a:cubicBezTo>
                    <a:pt x="2225" y="3295"/>
                    <a:pt x="2052" y="3121"/>
                    <a:pt x="1806" y="2847"/>
                  </a:cubicBezTo>
                  <a:cubicBezTo>
                    <a:pt x="1561" y="2558"/>
                    <a:pt x="1257" y="2168"/>
                    <a:pt x="983" y="1763"/>
                  </a:cubicBezTo>
                  <a:cubicBezTo>
                    <a:pt x="708" y="1344"/>
                    <a:pt x="463" y="911"/>
                    <a:pt x="304" y="578"/>
                  </a:cubicBezTo>
                  <a:cubicBezTo>
                    <a:pt x="145" y="232"/>
                    <a:pt x="58" y="0"/>
                    <a:pt x="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7968863" y="2265935"/>
              <a:ext cx="119253" cy="329594"/>
            </a:xfrm>
            <a:custGeom>
              <a:avLst/>
              <a:gdLst/>
              <a:ahLst/>
              <a:cxnLst/>
              <a:rect l="l" t="t" r="r" b="b"/>
              <a:pathLst>
                <a:path w="3599" h="9947" extrusionOk="0">
                  <a:moveTo>
                    <a:pt x="3470" y="1"/>
                  </a:moveTo>
                  <a:cubicBezTo>
                    <a:pt x="3317" y="1"/>
                    <a:pt x="3025" y="41"/>
                    <a:pt x="2674" y="207"/>
                  </a:cubicBezTo>
                  <a:cubicBezTo>
                    <a:pt x="2414" y="352"/>
                    <a:pt x="2139" y="525"/>
                    <a:pt x="1879" y="785"/>
                  </a:cubicBezTo>
                  <a:cubicBezTo>
                    <a:pt x="1633" y="1031"/>
                    <a:pt x="1388" y="1334"/>
                    <a:pt x="1185" y="1652"/>
                  </a:cubicBezTo>
                  <a:cubicBezTo>
                    <a:pt x="781" y="2302"/>
                    <a:pt x="506" y="3010"/>
                    <a:pt x="347" y="3545"/>
                  </a:cubicBezTo>
                  <a:cubicBezTo>
                    <a:pt x="189" y="4094"/>
                    <a:pt x="116" y="4469"/>
                    <a:pt x="116" y="4469"/>
                  </a:cubicBezTo>
                  <a:cubicBezTo>
                    <a:pt x="116" y="4469"/>
                    <a:pt x="58" y="4845"/>
                    <a:pt x="30" y="5409"/>
                  </a:cubicBezTo>
                  <a:cubicBezTo>
                    <a:pt x="1" y="5972"/>
                    <a:pt x="1" y="6738"/>
                    <a:pt x="160" y="7489"/>
                  </a:cubicBezTo>
                  <a:cubicBezTo>
                    <a:pt x="319" y="8226"/>
                    <a:pt x="636" y="8949"/>
                    <a:pt x="1027" y="9382"/>
                  </a:cubicBezTo>
                  <a:cubicBezTo>
                    <a:pt x="1385" y="9796"/>
                    <a:pt x="1744" y="9947"/>
                    <a:pt x="1776" y="9947"/>
                  </a:cubicBezTo>
                  <a:cubicBezTo>
                    <a:pt x="1777" y="9947"/>
                    <a:pt x="1778" y="9946"/>
                    <a:pt x="1778" y="9946"/>
                  </a:cubicBezTo>
                  <a:cubicBezTo>
                    <a:pt x="1807" y="9902"/>
                    <a:pt x="1474" y="9714"/>
                    <a:pt x="1157" y="9266"/>
                  </a:cubicBezTo>
                  <a:cubicBezTo>
                    <a:pt x="839" y="8833"/>
                    <a:pt x="579" y="8154"/>
                    <a:pt x="477" y="7431"/>
                  </a:cubicBezTo>
                  <a:cubicBezTo>
                    <a:pt x="362" y="6709"/>
                    <a:pt x="391" y="5987"/>
                    <a:pt x="434" y="5438"/>
                  </a:cubicBezTo>
                  <a:cubicBezTo>
                    <a:pt x="492" y="4903"/>
                    <a:pt x="564" y="4542"/>
                    <a:pt x="564" y="4542"/>
                  </a:cubicBezTo>
                  <a:cubicBezTo>
                    <a:pt x="564" y="4542"/>
                    <a:pt x="622" y="4181"/>
                    <a:pt x="738" y="3660"/>
                  </a:cubicBezTo>
                  <a:cubicBezTo>
                    <a:pt x="882" y="3140"/>
                    <a:pt x="1113" y="2447"/>
                    <a:pt x="1460" y="1811"/>
                  </a:cubicBezTo>
                  <a:cubicBezTo>
                    <a:pt x="1633" y="1507"/>
                    <a:pt x="1836" y="1204"/>
                    <a:pt x="2052" y="958"/>
                  </a:cubicBezTo>
                  <a:cubicBezTo>
                    <a:pt x="2284" y="698"/>
                    <a:pt x="2529" y="511"/>
                    <a:pt x="2746" y="366"/>
                  </a:cubicBezTo>
                  <a:cubicBezTo>
                    <a:pt x="3208" y="92"/>
                    <a:pt x="3598" y="63"/>
                    <a:pt x="3584" y="19"/>
                  </a:cubicBezTo>
                  <a:cubicBezTo>
                    <a:pt x="3584" y="10"/>
                    <a:pt x="3543" y="1"/>
                    <a:pt x="3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7843451" y="2272993"/>
              <a:ext cx="115409" cy="302523"/>
            </a:xfrm>
            <a:custGeom>
              <a:avLst/>
              <a:gdLst/>
              <a:ahLst/>
              <a:cxnLst/>
              <a:rect l="l" t="t" r="r" b="b"/>
              <a:pathLst>
                <a:path w="3483" h="9130" extrusionOk="0">
                  <a:moveTo>
                    <a:pt x="3029" y="1"/>
                  </a:moveTo>
                  <a:cubicBezTo>
                    <a:pt x="2925" y="1"/>
                    <a:pt x="2595" y="62"/>
                    <a:pt x="2167" y="240"/>
                  </a:cubicBezTo>
                  <a:cubicBezTo>
                    <a:pt x="1907" y="341"/>
                    <a:pt x="1604" y="500"/>
                    <a:pt x="1329" y="731"/>
                  </a:cubicBezTo>
                  <a:cubicBezTo>
                    <a:pt x="1055" y="962"/>
                    <a:pt x="795" y="1251"/>
                    <a:pt x="593" y="1583"/>
                  </a:cubicBezTo>
                  <a:cubicBezTo>
                    <a:pt x="405" y="1901"/>
                    <a:pt x="260" y="2263"/>
                    <a:pt x="159" y="2609"/>
                  </a:cubicBezTo>
                  <a:cubicBezTo>
                    <a:pt x="72" y="2956"/>
                    <a:pt x="29" y="3303"/>
                    <a:pt x="15" y="3577"/>
                  </a:cubicBezTo>
                  <a:cubicBezTo>
                    <a:pt x="0" y="3866"/>
                    <a:pt x="15" y="4112"/>
                    <a:pt x="29" y="4271"/>
                  </a:cubicBezTo>
                  <a:cubicBezTo>
                    <a:pt x="29" y="4444"/>
                    <a:pt x="43" y="4531"/>
                    <a:pt x="43" y="4531"/>
                  </a:cubicBezTo>
                  <a:cubicBezTo>
                    <a:pt x="43" y="4531"/>
                    <a:pt x="72" y="4632"/>
                    <a:pt x="87" y="4791"/>
                  </a:cubicBezTo>
                  <a:cubicBezTo>
                    <a:pt x="130" y="4950"/>
                    <a:pt x="174" y="5181"/>
                    <a:pt x="260" y="5456"/>
                  </a:cubicBezTo>
                  <a:cubicBezTo>
                    <a:pt x="434" y="5990"/>
                    <a:pt x="737" y="6684"/>
                    <a:pt x="1170" y="7291"/>
                  </a:cubicBezTo>
                  <a:cubicBezTo>
                    <a:pt x="1387" y="7609"/>
                    <a:pt x="1633" y="7883"/>
                    <a:pt x="1878" y="8129"/>
                  </a:cubicBezTo>
                  <a:cubicBezTo>
                    <a:pt x="2139" y="8374"/>
                    <a:pt x="2384" y="8577"/>
                    <a:pt x="2630" y="8736"/>
                  </a:cubicBezTo>
                  <a:cubicBezTo>
                    <a:pt x="3047" y="9009"/>
                    <a:pt x="3381" y="9130"/>
                    <a:pt x="3454" y="9130"/>
                  </a:cubicBezTo>
                  <a:cubicBezTo>
                    <a:pt x="3462" y="9130"/>
                    <a:pt x="3466" y="9129"/>
                    <a:pt x="3468" y="9126"/>
                  </a:cubicBezTo>
                  <a:cubicBezTo>
                    <a:pt x="3482" y="9097"/>
                    <a:pt x="3150" y="8923"/>
                    <a:pt x="2731" y="8591"/>
                  </a:cubicBezTo>
                  <a:cubicBezTo>
                    <a:pt x="2514" y="8432"/>
                    <a:pt x="2297" y="8201"/>
                    <a:pt x="2066" y="7955"/>
                  </a:cubicBezTo>
                  <a:cubicBezTo>
                    <a:pt x="1850" y="7710"/>
                    <a:pt x="1633" y="7421"/>
                    <a:pt x="1431" y="7117"/>
                  </a:cubicBezTo>
                  <a:cubicBezTo>
                    <a:pt x="1055" y="6510"/>
                    <a:pt x="795" y="5846"/>
                    <a:pt x="665" y="5340"/>
                  </a:cubicBezTo>
                  <a:cubicBezTo>
                    <a:pt x="593" y="5080"/>
                    <a:pt x="549" y="4863"/>
                    <a:pt x="520" y="4719"/>
                  </a:cubicBezTo>
                  <a:cubicBezTo>
                    <a:pt x="506" y="4560"/>
                    <a:pt x="491" y="4473"/>
                    <a:pt x="491" y="4473"/>
                  </a:cubicBezTo>
                  <a:cubicBezTo>
                    <a:pt x="491" y="4473"/>
                    <a:pt x="477" y="4387"/>
                    <a:pt x="462" y="4228"/>
                  </a:cubicBezTo>
                  <a:cubicBezTo>
                    <a:pt x="448" y="4083"/>
                    <a:pt x="419" y="3852"/>
                    <a:pt x="434" y="3592"/>
                  </a:cubicBezTo>
                  <a:cubicBezTo>
                    <a:pt x="434" y="3332"/>
                    <a:pt x="448" y="3028"/>
                    <a:pt x="520" y="2696"/>
                  </a:cubicBezTo>
                  <a:cubicBezTo>
                    <a:pt x="593" y="2378"/>
                    <a:pt x="708" y="2046"/>
                    <a:pt x="867" y="1742"/>
                  </a:cubicBezTo>
                  <a:cubicBezTo>
                    <a:pt x="1040" y="1425"/>
                    <a:pt x="1257" y="1150"/>
                    <a:pt x="1503" y="919"/>
                  </a:cubicBezTo>
                  <a:cubicBezTo>
                    <a:pt x="1734" y="688"/>
                    <a:pt x="2009" y="529"/>
                    <a:pt x="2240" y="399"/>
                  </a:cubicBezTo>
                  <a:cubicBezTo>
                    <a:pt x="2716" y="139"/>
                    <a:pt x="3078" y="37"/>
                    <a:pt x="3063" y="9"/>
                  </a:cubicBezTo>
                  <a:cubicBezTo>
                    <a:pt x="3063" y="3"/>
                    <a:pt x="3051" y="1"/>
                    <a:pt x="3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8541449" y="2282834"/>
              <a:ext cx="144601" cy="169751"/>
            </a:xfrm>
            <a:custGeom>
              <a:avLst/>
              <a:gdLst/>
              <a:ahLst/>
              <a:cxnLst/>
              <a:rect l="l" t="t" r="r" b="b"/>
              <a:pathLst>
                <a:path w="4364" h="5123" extrusionOk="0">
                  <a:moveTo>
                    <a:pt x="29" y="1"/>
                  </a:moveTo>
                  <a:cubicBezTo>
                    <a:pt x="15" y="15"/>
                    <a:pt x="0" y="232"/>
                    <a:pt x="73" y="564"/>
                  </a:cubicBezTo>
                  <a:cubicBezTo>
                    <a:pt x="116" y="882"/>
                    <a:pt x="275" y="1301"/>
                    <a:pt x="463" y="1705"/>
                  </a:cubicBezTo>
                  <a:cubicBezTo>
                    <a:pt x="650" y="2110"/>
                    <a:pt x="896" y="2486"/>
                    <a:pt x="1084" y="2760"/>
                  </a:cubicBezTo>
                  <a:cubicBezTo>
                    <a:pt x="1272" y="3020"/>
                    <a:pt x="1416" y="3194"/>
                    <a:pt x="1416" y="3194"/>
                  </a:cubicBezTo>
                  <a:cubicBezTo>
                    <a:pt x="1416" y="3194"/>
                    <a:pt x="1575" y="3353"/>
                    <a:pt x="1806" y="3584"/>
                  </a:cubicBezTo>
                  <a:cubicBezTo>
                    <a:pt x="2052" y="3815"/>
                    <a:pt x="2399" y="4104"/>
                    <a:pt x="2760" y="4364"/>
                  </a:cubicBezTo>
                  <a:cubicBezTo>
                    <a:pt x="3121" y="4610"/>
                    <a:pt x="3511" y="4841"/>
                    <a:pt x="3815" y="4956"/>
                  </a:cubicBezTo>
                  <a:cubicBezTo>
                    <a:pt x="4067" y="5065"/>
                    <a:pt x="4259" y="5123"/>
                    <a:pt x="4325" y="5123"/>
                  </a:cubicBezTo>
                  <a:cubicBezTo>
                    <a:pt x="4339" y="5123"/>
                    <a:pt x="4347" y="5120"/>
                    <a:pt x="4349" y="5115"/>
                  </a:cubicBezTo>
                  <a:cubicBezTo>
                    <a:pt x="4364" y="5086"/>
                    <a:pt x="4176" y="4985"/>
                    <a:pt x="3901" y="4812"/>
                  </a:cubicBezTo>
                  <a:cubicBezTo>
                    <a:pt x="3627" y="4639"/>
                    <a:pt x="3280" y="4379"/>
                    <a:pt x="2948" y="4104"/>
                  </a:cubicBezTo>
                  <a:cubicBezTo>
                    <a:pt x="2630" y="3829"/>
                    <a:pt x="2327" y="3526"/>
                    <a:pt x="2110" y="3295"/>
                  </a:cubicBezTo>
                  <a:cubicBezTo>
                    <a:pt x="1893" y="3064"/>
                    <a:pt x="1749" y="2905"/>
                    <a:pt x="1749" y="2905"/>
                  </a:cubicBezTo>
                  <a:cubicBezTo>
                    <a:pt x="1749" y="2905"/>
                    <a:pt x="1619" y="2746"/>
                    <a:pt x="1416" y="2500"/>
                  </a:cubicBezTo>
                  <a:cubicBezTo>
                    <a:pt x="1214" y="2255"/>
                    <a:pt x="954" y="1922"/>
                    <a:pt x="737" y="1561"/>
                  </a:cubicBezTo>
                  <a:cubicBezTo>
                    <a:pt x="535" y="1200"/>
                    <a:pt x="333" y="810"/>
                    <a:pt x="231" y="506"/>
                  </a:cubicBezTo>
                  <a:cubicBezTo>
                    <a:pt x="130" y="217"/>
                    <a:pt x="73" y="1"/>
                    <a:pt x="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8630977" y="2485679"/>
              <a:ext cx="101526" cy="42976"/>
            </a:xfrm>
            <a:custGeom>
              <a:avLst/>
              <a:gdLst/>
              <a:ahLst/>
              <a:cxnLst/>
              <a:rect l="l" t="t" r="r" b="b"/>
              <a:pathLst>
                <a:path w="3064" h="1297" extrusionOk="0">
                  <a:moveTo>
                    <a:pt x="58" y="0"/>
                  </a:moveTo>
                  <a:cubicBezTo>
                    <a:pt x="52" y="0"/>
                    <a:pt x="47" y="2"/>
                    <a:pt x="44" y="5"/>
                  </a:cubicBezTo>
                  <a:cubicBezTo>
                    <a:pt x="0" y="48"/>
                    <a:pt x="260" y="395"/>
                    <a:pt x="578" y="684"/>
                  </a:cubicBezTo>
                  <a:cubicBezTo>
                    <a:pt x="752" y="828"/>
                    <a:pt x="925" y="958"/>
                    <a:pt x="1084" y="1045"/>
                  </a:cubicBezTo>
                  <a:cubicBezTo>
                    <a:pt x="1214" y="1132"/>
                    <a:pt x="1329" y="1175"/>
                    <a:pt x="1329" y="1175"/>
                  </a:cubicBezTo>
                  <a:cubicBezTo>
                    <a:pt x="1329" y="1175"/>
                    <a:pt x="1431" y="1218"/>
                    <a:pt x="1604" y="1247"/>
                  </a:cubicBezTo>
                  <a:cubicBezTo>
                    <a:pt x="1734" y="1280"/>
                    <a:pt x="1897" y="1296"/>
                    <a:pt x="2067" y="1296"/>
                  </a:cubicBezTo>
                  <a:cubicBezTo>
                    <a:pt x="2124" y="1296"/>
                    <a:pt x="2182" y="1294"/>
                    <a:pt x="2240" y="1291"/>
                  </a:cubicBezTo>
                  <a:cubicBezTo>
                    <a:pt x="2471" y="1262"/>
                    <a:pt x="2688" y="1175"/>
                    <a:pt x="2832" y="1088"/>
                  </a:cubicBezTo>
                  <a:cubicBezTo>
                    <a:pt x="2977" y="1002"/>
                    <a:pt x="3063" y="930"/>
                    <a:pt x="3049" y="901"/>
                  </a:cubicBezTo>
                  <a:cubicBezTo>
                    <a:pt x="3045" y="892"/>
                    <a:pt x="3032" y="889"/>
                    <a:pt x="3012" y="889"/>
                  </a:cubicBezTo>
                  <a:cubicBezTo>
                    <a:pt x="2964" y="889"/>
                    <a:pt x="2876" y="909"/>
                    <a:pt x="2774" y="930"/>
                  </a:cubicBezTo>
                  <a:cubicBezTo>
                    <a:pt x="2656" y="953"/>
                    <a:pt x="2500" y="977"/>
                    <a:pt x="2344" y="977"/>
                  </a:cubicBezTo>
                  <a:cubicBezTo>
                    <a:pt x="2309" y="977"/>
                    <a:pt x="2274" y="976"/>
                    <a:pt x="2240" y="973"/>
                  </a:cubicBezTo>
                  <a:cubicBezTo>
                    <a:pt x="1850" y="944"/>
                    <a:pt x="1488" y="756"/>
                    <a:pt x="1488" y="756"/>
                  </a:cubicBezTo>
                  <a:cubicBezTo>
                    <a:pt x="1488" y="756"/>
                    <a:pt x="1127" y="641"/>
                    <a:pt x="766" y="424"/>
                  </a:cubicBezTo>
                  <a:cubicBezTo>
                    <a:pt x="445" y="237"/>
                    <a:pt x="137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8547678" y="2631269"/>
              <a:ext cx="151294" cy="203151"/>
            </a:xfrm>
            <a:custGeom>
              <a:avLst/>
              <a:gdLst/>
              <a:ahLst/>
              <a:cxnLst/>
              <a:rect l="l" t="t" r="r" b="b"/>
              <a:pathLst>
                <a:path w="4566" h="6131" extrusionOk="0">
                  <a:moveTo>
                    <a:pt x="4461" y="0"/>
                  </a:moveTo>
                  <a:cubicBezTo>
                    <a:pt x="4352" y="0"/>
                    <a:pt x="4163" y="20"/>
                    <a:pt x="3916" y="75"/>
                  </a:cubicBezTo>
                  <a:cubicBezTo>
                    <a:pt x="3540" y="177"/>
                    <a:pt x="3063" y="408"/>
                    <a:pt x="2659" y="726"/>
                  </a:cubicBezTo>
                  <a:cubicBezTo>
                    <a:pt x="2240" y="1044"/>
                    <a:pt x="1907" y="1448"/>
                    <a:pt x="1676" y="1766"/>
                  </a:cubicBezTo>
                  <a:cubicBezTo>
                    <a:pt x="1561" y="1925"/>
                    <a:pt x="1488" y="2069"/>
                    <a:pt x="1416" y="2156"/>
                  </a:cubicBezTo>
                  <a:cubicBezTo>
                    <a:pt x="1358" y="2257"/>
                    <a:pt x="1329" y="2315"/>
                    <a:pt x="1329" y="2315"/>
                  </a:cubicBezTo>
                  <a:cubicBezTo>
                    <a:pt x="1329" y="2315"/>
                    <a:pt x="1300" y="2358"/>
                    <a:pt x="1243" y="2459"/>
                  </a:cubicBezTo>
                  <a:cubicBezTo>
                    <a:pt x="1199" y="2561"/>
                    <a:pt x="1127" y="2705"/>
                    <a:pt x="1055" y="2879"/>
                  </a:cubicBezTo>
                  <a:cubicBezTo>
                    <a:pt x="896" y="3225"/>
                    <a:pt x="708" y="3702"/>
                    <a:pt x="549" y="4179"/>
                  </a:cubicBezTo>
                  <a:cubicBezTo>
                    <a:pt x="246" y="5147"/>
                    <a:pt x="0" y="6115"/>
                    <a:pt x="43" y="6129"/>
                  </a:cubicBezTo>
                  <a:cubicBezTo>
                    <a:pt x="45" y="6130"/>
                    <a:pt x="46" y="6130"/>
                    <a:pt x="47" y="6130"/>
                  </a:cubicBezTo>
                  <a:cubicBezTo>
                    <a:pt x="127" y="6130"/>
                    <a:pt x="483" y="5205"/>
                    <a:pt x="853" y="4294"/>
                  </a:cubicBezTo>
                  <a:cubicBezTo>
                    <a:pt x="1040" y="3832"/>
                    <a:pt x="1243" y="3384"/>
                    <a:pt x="1416" y="3066"/>
                  </a:cubicBezTo>
                  <a:cubicBezTo>
                    <a:pt x="1503" y="2893"/>
                    <a:pt x="1589" y="2763"/>
                    <a:pt x="1633" y="2676"/>
                  </a:cubicBezTo>
                  <a:cubicBezTo>
                    <a:pt x="1691" y="2575"/>
                    <a:pt x="1720" y="2532"/>
                    <a:pt x="1720" y="2532"/>
                  </a:cubicBezTo>
                  <a:cubicBezTo>
                    <a:pt x="1720" y="2532"/>
                    <a:pt x="1748" y="2474"/>
                    <a:pt x="1792" y="2373"/>
                  </a:cubicBezTo>
                  <a:cubicBezTo>
                    <a:pt x="1850" y="2286"/>
                    <a:pt x="1922" y="2156"/>
                    <a:pt x="2023" y="1997"/>
                  </a:cubicBezTo>
                  <a:cubicBezTo>
                    <a:pt x="2225" y="1694"/>
                    <a:pt x="2500" y="1289"/>
                    <a:pt x="2861" y="957"/>
                  </a:cubicBezTo>
                  <a:cubicBezTo>
                    <a:pt x="3222" y="639"/>
                    <a:pt x="3627" y="379"/>
                    <a:pt x="3973" y="249"/>
                  </a:cubicBezTo>
                  <a:cubicBezTo>
                    <a:pt x="4320" y="119"/>
                    <a:pt x="4566" y="47"/>
                    <a:pt x="4566" y="18"/>
                  </a:cubicBezTo>
                  <a:cubicBezTo>
                    <a:pt x="4561" y="7"/>
                    <a:pt x="4524" y="0"/>
                    <a:pt x="4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7207678" y="3194842"/>
              <a:ext cx="186252" cy="183336"/>
            </a:xfrm>
            <a:custGeom>
              <a:avLst/>
              <a:gdLst/>
              <a:ahLst/>
              <a:cxnLst/>
              <a:rect l="l" t="t" r="r" b="b"/>
              <a:pathLst>
                <a:path w="5621" h="5533" extrusionOk="0">
                  <a:moveTo>
                    <a:pt x="1445" y="0"/>
                  </a:moveTo>
                  <a:lnTo>
                    <a:pt x="1445" y="0"/>
                  </a:lnTo>
                  <a:cubicBezTo>
                    <a:pt x="260" y="1734"/>
                    <a:pt x="0" y="4508"/>
                    <a:pt x="1806" y="5260"/>
                  </a:cubicBezTo>
                  <a:cubicBezTo>
                    <a:pt x="2282" y="5459"/>
                    <a:pt x="2773" y="5532"/>
                    <a:pt x="3239" y="5532"/>
                  </a:cubicBezTo>
                  <a:cubicBezTo>
                    <a:pt x="4529" y="5532"/>
                    <a:pt x="5621" y="4971"/>
                    <a:pt x="5621" y="4971"/>
                  </a:cubicBezTo>
                  <a:cubicBezTo>
                    <a:pt x="4638" y="4523"/>
                    <a:pt x="5101" y="3222"/>
                    <a:pt x="5101" y="3222"/>
                  </a:cubicBezTo>
                  <a:lnTo>
                    <a:pt x="5101" y="3222"/>
                  </a:lnTo>
                  <a:cubicBezTo>
                    <a:pt x="5064" y="3225"/>
                    <a:pt x="5027" y="3226"/>
                    <a:pt x="4992" y="3226"/>
                  </a:cubicBezTo>
                  <a:cubicBezTo>
                    <a:pt x="3883" y="3226"/>
                    <a:pt x="3598" y="1951"/>
                    <a:pt x="3598" y="1951"/>
                  </a:cubicBezTo>
                  <a:cubicBezTo>
                    <a:pt x="1951" y="1648"/>
                    <a:pt x="1445" y="1"/>
                    <a:pt x="1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7079384" y="3019134"/>
              <a:ext cx="87642" cy="218558"/>
            </a:xfrm>
            <a:custGeom>
              <a:avLst/>
              <a:gdLst/>
              <a:ahLst/>
              <a:cxnLst/>
              <a:rect l="l" t="t" r="r" b="b"/>
              <a:pathLst>
                <a:path w="2645" h="6596" extrusionOk="0">
                  <a:moveTo>
                    <a:pt x="217" y="1"/>
                  </a:moveTo>
                  <a:cubicBezTo>
                    <a:pt x="116" y="1"/>
                    <a:pt x="43" y="15"/>
                    <a:pt x="29" y="58"/>
                  </a:cubicBezTo>
                  <a:cubicBezTo>
                    <a:pt x="0" y="145"/>
                    <a:pt x="145" y="319"/>
                    <a:pt x="347" y="564"/>
                  </a:cubicBezTo>
                  <a:cubicBezTo>
                    <a:pt x="549" y="795"/>
                    <a:pt x="766" y="1157"/>
                    <a:pt x="939" y="1532"/>
                  </a:cubicBezTo>
                  <a:cubicBezTo>
                    <a:pt x="1113" y="1893"/>
                    <a:pt x="1228" y="2298"/>
                    <a:pt x="1300" y="2601"/>
                  </a:cubicBezTo>
                  <a:cubicBezTo>
                    <a:pt x="1329" y="2760"/>
                    <a:pt x="1344" y="2890"/>
                    <a:pt x="1373" y="2977"/>
                  </a:cubicBezTo>
                  <a:cubicBezTo>
                    <a:pt x="1387" y="3064"/>
                    <a:pt x="1387" y="3107"/>
                    <a:pt x="1387" y="3107"/>
                  </a:cubicBezTo>
                  <a:cubicBezTo>
                    <a:pt x="1387" y="3107"/>
                    <a:pt x="1402" y="3165"/>
                    <a:pt x="1430" y="3252"/>
                  </a:cubicBezTo>
                  <a:cubicBezTo>
                    <a:pt x="1459" y="3338"/>
                    <a:pt x="1503" y="3454"/>
                    <a:pt x="1532" y="3613"/>
                  </a:cubicBezTo>
                  <a:cubicBezTo>
                    <a:pt x="1618" y="3916"/>
                    <a:pt x="1691" y="4335"/>
                    <a:pt x="1734" y="4769"/>
                  </a:cubicBezTo>
                  <a:cubicBezTo>
                    <a:pt x="1763" y="5188"/>
                    <a:pt x="1777" y="5636"/>
                    <a:pt x="1763" y="5968"/>
                  </a:cubicBezTo>
                  <a:cubicBezTo>
                    <a:pt x="1748" y="6315"/>
                    <a:pt x="1734" y="6546"/>
                    <a:pt x="1821" y="6589"/>
                  </a:cubicBezTo>
                  <a:cubicBezTo>
                    <a:pt x="1828" y="6593"/>
                    <a:pt x="1835" y="6595"/>
                    <a:pt x="1844" y="6595"/>
                  </a:cubicBezTo>
                  <a:cubicBezTo>
                    <a:pt x="1923" y="6595"/>
                    <a:pt x="2067" y="6413"/>
                    <a:pt x="2211" y="6113"/>
                  </a:cubicBezTo>
                  <a:cubicBezTo>
                    <a:pt x="2370" y="5780"/>
                    <a:pt x="2500" y="5303"/>
                    <a:pt x="2572" y="4798"/>
                  </a:cubicBezTo>
                  <a:cubicBezTo>
                    <a:pt x="2644" y="4292"/>
                    <a:pt x="2644" y="3786"/>
                    <a:pt x="2615" y="3411"/>
                  </a:cubicBezTo>
                  <a:cubicBezTo>
                    <a:pt x="2615" y="3208"/>
                    <a:pt x="2586" y="3049"/>
                    <a:pt x="2572" y="2948"/>
                  </a:cubicBezTo>
                  <a:cubicBezTo>
                    <a:pt x="2557" y="2833"/>
                    <a:pt x="2543" y="2760"/>
                    <a:pt x="2543" y="2760"/>
                  </a:cubicBezTo>
                  <a:cubicBezTo>
                    <a:pt x="2543" y="2760"/>
                    <a:pt x="2529" y="2703"/>
                    <a:pt x="2485" y="2601"/>
                  </a:cubicBezTo>
                  <a:cubicBezTo>
                    <a:pt x="2456" y="2486"/>
                    <a:pt x="2399" y="2341"/>
                    <a:pt x="2326" y="2168"/>
                  </a:cubicBezTo>
                  <a:cubicBezTo>
                    <a:pt x="2167" y="1807"/>
                    <a:pt x="1936" y="1359"/>
                    <a:pt x="1618" y="969"/>
                  </a:cubicBezTo>
                  <a:cubicBezTo>
                    <a:pt x="1300" y="593"/>
                    <a:pt x="939" y="275"/>
                    <a:pt x="607" y="131"/>
                  </a:cubicBezTo>
                  <a:cubicBezTo>
                    <a:pt x="462" y="44"/>
                    <a:pt x="304" y="30"/>
                    <a:pt x="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6851887" y="3182285"/>
              <a:ext cx="541095" cy="439403"/>
            </a:xfrm>
            <a:custGeom>
              <a:avLst/>
              <a:gdLst/>
              <a:ahLst/>
              <a:cxnLst/>
              <a:rect l="l" t="t" r="r" b="b"/>
              <a:pathLst>
                <a:path w="16330" h="13261" extrusionOk="0">
                  <a:moveTo>
                    <a:pt x="5523" y="0"/>
                  </a:moveTo>
                  <a:cubicBezTo>
                    <a:pt x="3963" y="0"/>
                    <a:pt x="2417" y="608"/>
                    <a:pt x="1737" y="1925"/>
                  </a:cubicBezTo>
                  <a:cubicBezTo>
                    <a:pt x="0" y="5265"/>
                    <a:pt x="1709" y="13261"/>
                    <a:pt x="7378" y="13261"/>
                  </a:cubicBezTo>
                  <a:cubicBezTo>
                    <a:pt x="7841" y="13261"/>
                    <a:pt x="8330" y="13208"/>
                    <a:pt x="8846" y="13094"/>
                  </a:cubicBezTo>
                  <a:cubicBezTo>
                    <a:pt x="8860" y="13080"/>
                    <a:pt x="8874" y="13080"/>
                    <a:pt x="8889" y="13080"/>
                  </a:cubicBezTo>
                  <a:cubicBezTo>
                    <a:pt x="9062" y="12993"/>
                    <a:pt x="9236" y="12935"/>
                    <a:pt x="9423" y="12878"/>
                  </a:cubicBezTo>
                  <a:cubicBezTo>
                    <a:pt x="9481" y="12863"/>
                    <a:pt x="9554" y="12849"/>
                    <a:pt x="9611" y="12834"/>
                  </a:cubicBezTo>
                  <a:cubicBezTo>
                    <a:pt x="9900" y="12690"/>
                    <a:pt x="10204" y="12545"/>
                    <a:pt x="10522" y="12473"/>
                  </a:cubicBezTo>
                  <a:cubicBezTo>
                    <a:pt x="10904" y="12372"/>
                    <a:pt x="11240" y="12328"/>
                    <a:pt x="11578" y="12328"/>
                  </a:cubicBezTo>
                  <a:cubicBezTo>
                    <a:pt x="11916" y="12328"/>
                    <a:pt x="12255" y="12372"/>
                    <a:pt x="12646" y="12444"/>
                  </a:cubicBezTo>
                  <a:cubicBezTo>
                    <a:pt x="12790" y="12473"/>
                    <a:pt x="12935" y="12531"/>
                    <a:pt x="13093" y="12589"/>
                  </a:cubicBezTo>
                  <a:cubicBezTo>
                    <a:pt x="13151" y="12603"/>
                    <a:pt x="13209" y="12632"/>
                    <a:pt x="13267" y="12661"/>
                  </a:cubicBezTo>
                  <a:cubicBezTo>
                    <a:pt x="14076" y="12155"/>
                    <a:pt x="14798" y="11389"/>
                    <a:pt x="15174" y="10479"/>
                  </a:cubicBezTo>
                  <a:cubicBezTo>
                    <a:pt x="15810" y="8962"/>
                    <a:pt x="16301" y="7084"/>
                    <a:pt x="16330" y="5350"/>
                  </a:cubicBezTo>
                  <a:lnTo>
                    <a:pt x="16330" y="5350"/>
                  </a:lnTo>
                  <a:cubicBezTo>
                    <a:pt x="16229" y="5364"/>
                    <a:pt x="16142" y="5379"/>
                    <a:pt x="16041" y="5379"/>
                  </a:cubicBezTo>
                  <a:lnTo>
                    <a:pt x="15781" y="5379"/>
                  </a:lnTo>
                  <a:cubicBezTo>
                    <a:pt x="15001" y="5379"/>
                    <a:pt x="14336" y="4801"/>
                    <a:pt x="14177" y="4064"/>
                  </a:cubicBezTo>
                  <a:cubicBezTo>
                    <a:pt x="14062" y="4064"/>
                    <a:pt x="13960" y="4049"/>
                    <a:pt x="13845" y="4020"/>
                  </a:cubicBezTo>
                  <a:cubicBezTo>
                    <a:pt x="12631" y="3804"/>
                    <a:pt x="11952" y="2489"/>
                    <a:pt x="12039" y="1347"/>
                  </a:cubicBezTo>
                  <a:cubicBezTo>
                    <a:pt x="12053" y="1015"/>
                    <a:pt x="12111" y="654"/>
                    <a:pt x="12198" y="322"/>
                  </a:cubicBezTo>
                  <a:cubicBezTo>
                    <a:pt x="12081" y="314"/>
                    <a:pt x="11966" y="311"/>
                    <a:pt x="11853" y="311"/>
                  </a:cubicBezTo>
                  <a:cubicBezTo>
                    <a:pt x="10820" y="311"/>
                    <a:pt x="9935" y="614"/>
                    <a:pt x="9062" y="1304"/>
                  </a:cubicBezTo>
                  <a:cubicBezTo>
                    <a:pt x="8903" y="1145"/>
                    <a:pt x="8730" y="986"/>
                    <a:pt x="8528" y="856"/>
                  </a:cubicBezTo>
                  <a:cubicBezTo>
                    <a:pt x="7713" y="297"/>
                    <a:pt x="6614" y="0"/>
                    <a:pt x="5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6898871" y="3315947"/>
              <a:ext cx="493645" cy="305704"/>
            </a:xfrm>
            <a:custGeom>
              <a:avLst/>
              <a:gdLst/>
              <a:ahLst/>
              <a:cxnLst/>
              <a:rect l="l" t="t" r="r" b="b"/>
              <a:pathLst>
                <a:path w="14898" h="9226" extrusionOk="0">
                  <a:moveTo>
                    <a:pt x="12528" y="1"/>
                  </a:moveTo>
                  <a:cubicBezTo>
                    <a:pt x="12253" y="1547"/>
                    <a:pt x="11589" y="2977"/>
                    <a:pt x="10592" y="4104"/>
                  </a:cubicBezTo>
                  <a:cubicBezTo>
                    <a:pt x="9277" y="5578"/>
                    <a:pt x="7471" y="6416"/>
                    <a:pt x="5607" y="6416"/>
                  </a:cubicBezTo>
                  <a:lnTo>
                    <a:pt x="5347" y="6416"/>
                  </a:lnTo>
                  <a:cubicBezTo>
                    <a:pt x="3483" y="6416"/>
                    <a:pt x="1677" y="5578"/>
                    <a:pt x="362" y="4104"/>
                  </a:cubicBezTo>
                  <a:cubicBezTo>
                    <a:pt x="247" y="3960"/>
                    <a:pt x="117" y="3801"/>
                    <a:pt x="1" y="3656"/>
                  </a:cubicBezTo>
                  <a:lnTo>
                    <a:pt x="1" y="3656"/>
                  </a:lnTo>
                  <a:cubicBezTo>
                    <a:pt x="736" y="6557"/>
                    <a:pt x="2681" y="9225"/>
                    <a:pt x="5964" y="9225"/>
                  </a:cubicBezTo>
                  <a:cubicBezTo>
                    <a:pt x="6425" y="9225"/>
                    <a:pt x="6913" y="9172"/>
                    <a:pt x="7428" y="9060"/>
                  </a:cubicBezTo>
                  <a:cubicBezTo>
                    <a:pt x="7442" y="9046"/>
                    <a:pt x="7456" y="9046"/>
                    <a:pt x="7471" y="9046"/>
                  </a:cubicBezTo>
                  <a:cubicBezTo>
                    <a:pt x="7644" y="8959"/>
                    <a:pt x="7818" y="8901"/>
                    <a:pt x="8005" y="8844"/>
                  </a:cubicBezTo>
                  <a:cubicBezTo>
                    <a:pt x="8063" y="8829"/>
                    <a:pt x="8136" y="8815"/>
                    <a:pt x="8193" y="8800"/>
                  </a:cubicBezTo>
                  <a:cubicBezTo>
                    <a:pt x="8482" y="8656"/>
                    <a:pt x="8786" y="8511"/>
                    <a:pt x="9104" y="8439"/>
                  </a:cubicBezTo>
                  <a:cubicBezTo>
                    <a:pt x="9486" y="8338"/>
                    <a:pt x="9822" y="8294"/>
                    <a:pt x="10160" y="8294"/>
                  </a:cubicBezTo>
                  <a:cubicBezTo>
                    <a:pt x="10498" y="8294"/>
                    <a:pt x="10837" y="8338"/>
                    <a:pt x="11228" y="8410"/>
                  </a:cubicBezTo>
                  <a:cubicBezTo>
                    <a:pt x="11372" y="8439"/>
                    <a:pt x="11517" y="8497"/>
                    <a:pt x="11675" y="8555"/>
                  </a:cubicBezTo>
                  <a:cubicBezTo>
                    <a:pt x="11733" y="8569"/>
                    <a:pt x="11791" y="8598"/>
                    <a:pt x="11849" y="8627"/>
                  </a:cubicBezTo>
                  <a:cubicBezTo>
                    <a:pt x="12658" y="8121"/>
                    <a:pt x="13380" y="7355"/>
                    <a:pt x="13756" y="6445"/>
                  </a:cubicBezTo>
                  <a:cubicBezTo>
                    <a:pt x="14392" y="4928"/>
                    <a:pt x="14883" y="3050"/>
                    <a:pt x="14898" y="1316"/>
                  </a:cubicBezTo>
                  <a:lnTo>
                    <a:pt x="14898" y="1316"/>
                  </a:lnTo>
                  <a:cubicBezTo>
                    <a:pt x="14811" y="1330"/>
                    <a:pt x="14724" y="1345"/>
                    <a:pt x="14623" y="1345"/>
                  </a:cubicBezTo>
                  <a:lnTo>
                    <a:pt x="14363" y="1345"/>
                  </a:lnTo>
                  <a:cubicBezTo>
                    <a:pt x="13583" y="1345"/>
                    <a:pt x="12904" y="767"/>
                    <a:pt x="12759" y="30"/>
                  </a:cubicBezTo>
                  <a:cubicBezTo>
                    <a:pt x="12672" y="30"/>
                    <a:pt x="12600" y="15"/>
                    <a:pt x="1252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6889295" y="3166480"/>
              <a:ext cx="333272" cy="171076"/>
            </a:xfrm>
            <a:custGeom>
              <a:avLst/>
              <a:gdLst/>
              <a:ahLst/>
              <a:cxnLst/>
              <a:rect l="l" t="t" r="r" b="b"/>
              <a:pathLst>
                <a:path w="10058" h="5163" extrusionOk="0">
                  <a:moveTo>
                    <a:pt x="4442" y="0"/>
                  </a:moveTo>
                  <a:cubicBezTo>
                    <a:pt x="4386" y="0"/>
                    <a:pt x="4336" y="4"/>
                    <a:pt x="4292" y="4"/>
                  </a:cubicBezTo>
                  <a:lnTo>
                    <a:pt x="3989" y="4"/>
                  </a:lnTo>
                  <a:cubicBezTo>
                    <a:pt x="3989" y="4"/>
                    <a:pt x="3888" y="18"/>
                    <a:pt x="3700" y="47"/>
                  </a:cubicBezTo>
                  <a:cubicBezTo>
                    <a:pt x="3512" y="62"/>
                    <a:pt x="3252" y="148"/>
                    <a:pt x="2948" y="250"/>
                  </a:cubicBezTo>
                  <a:cubicBezTo>
                    <a:pt x="2342" y="466"/>
                    <a:pt x="1605" y="972"/>
                    <a:pt x="1056" y="1694"/>
                  </a:cubicBezTo>
                  <a:cubicBezTo>
                    <a:pt x="911" y="1868"/>
                    <a:pt x="796" y="2070"/>
                    <a:pt x="680" y="2258"/>
                  </a:cubicBezTo>
                  <a:cubicBezTo>
                    <a:pt x="564" y="2460"/>
                    <a:pt x="478" y="2662"/>
                    <a:pt x="391" y="2865"/>
                  </a:cubicBezTo>
                  <a:cubicBezTo>
                    <a:pt x="319" y="3067"/>
                    <a:pt x="232" y="3255"/>
                    <a:pt x="189" y="3457"/>
                  </a:cubicBezTo>
                  <a:cubicBezTo>
                    <a:pt x="145" y="3645"/>
                    <a:pt x="102" y="3833"/>
                    <a:pt x="73" y="4006"/>
                  </a:cubicBezTo>
                  <a:cubicBezTo>
                    <a:pt x="59" y="4180"/>
                    <a:pt x="30" y="4339"/>
                    <a:pt x="15" y="4483"/>
                  </a:cubicBezTo>
                  <a:cubicBezTo>
                    <a:pt x="1" y="4627"/>
                    <a:pt x="15" y="4743"/>
                    <a:pt x="15" y="4844"/>
                  </a:cubicBezTo>
                  <a:cubicBezTo>
                    <a:pt x="30" y="5047"/>
                    <a:pt x="44" y="5162"/>
                    <a:pt x="44" y="5162"/>
                  </a:cubicBezTo>
                  <a:cubicBezTo>
                    <a:pt x="59" y="5162"/>
                    <a:pt x="88" y="5047"/>
                    <a:pt x="102" y="4844"/>
                  </a:cubicBezTo>
                  <a:cubicBezTo>
                    <a:pt x="117" y="4758"/>
                    <a:pt x="117" y="4627"/>
                    <a:pt x="145" y="4497"/>
                  </a:cubicBezTo>
                  <a:cubicBezTo>
                    <a:pt x="160" y="4367"/>
                    <a:pt x="189" y="4208"/>
                    <a:pt x="218" y="4035"/>
                  </a:cubicBezTo>
                  <a:cubicBezTo>
                    <a:pt x="261" y="3876"/>
                    <a:pt x="319" y="3703"/>
                    <a:pt x="362" y="3529"/>
                  </a:cubicBezTo>
                  <a:cubicBezTo>
                    <a:pt x="434" y="3342"/>
                    <a:pt x="507" y="3168"/>
                    <a:pt x="579" y="2966"/>
                  </a:cubicBezTo>
                  <a:cubicBezTo>
                    <a:pt x="680" y="2793"/>
                    <a:pt x="767" y="2605"/>
                    <a:pt x="882" y="2417"/>
                  </a:cubicBezTo>
                  <a:cubicBezTo>
                    <a:pt x="1012" y="2258"/>
                    <a:pt x="1114" y="2070"/>
                    <a:pt x="1258" y="1911"/>
                  </a:cubicBezTo>
                  <a:cubicBezTo>
                    <a:pt x="1807" y="1261"/>
                    <a:pt x="2501" y="827"/>
                    <a:pt x="3064" y="640"/>
                  </a:cubicBezTo>
                  <a:cubicBezTo>
                    <a:pt x="3353" y="553"/>
                    <a:pt x="3584" y="495"/>
                    <a:pt x="3758" y="481"/>
                  </a:cubicBezTo>
                  <a:cubicBezTo>
                    <a:pt x="3931" y="466"/>
                    <a:pt x="4018" y="452"/>
                    <a:pt x="4018" y="452"/>
                  </a:cubicBezTo>
                  <a:cubicBezTo>
                    <a:pt x="4018" y="452"/>
                    <a:pt x="4119" y="437"/>
                    <a:pt x="4292" y="437"/>
                  </a:cubicBezTo>
                  <a:cubicBezTo>
                    <a:pt x="4350" y="437"/>
                    <a:pt x="4414" y="431"/>
                    <a:pt x="4485" y="431"/>
                  </a:cubicBezTo>
                  <a:cubicBezTo>
                    <a:pt x="4520" y="431"/>
                    <a:pt x="4557" y="433"/>
                    <a:pt x="4596" y="437"/>
                  </a:cubicBezTo>
                  <a:cubicBezTo>
                    <a:pt x="4711" y="452"/>
                    <a:pt x="4856" y="466"/>
                    <a:pt x="5000" y="481"/>
                  </a:cubicBezTo>
                  <a:cubicBezTo>
                    <a:pt x="5289" y="553"/>
                    <a:pt x="5621" y="625"/>
                    <a:pt x="5954" y="799"/>
                  </a:cubicBezTo>
                  <a:cubicBezTo>
                    <a:pt x="6286" y="972"/>
                    <a:pt x="6647" y="1203"/>
                    <a:pt x="6994" y="1449"/>
                  </a:cubicBezTo>
                  <a:cubicBezTo>
                    <a:pt x="7673" y="1926"/>
                    <a:pt x="8396" y="2431"/>
                    <a:pt x="9017" y="2576"/>
                  </a:cubicBezTo>
                  <a:cubicBezTo>
                    <a:pt x="9176" y="2634"/>
                    <a:pt x="9320" y="2634"/>
                    <a:pt x="9450" y="2648"/>
                  </a:cubicBezTo>
                  <a:cubicBezTo>
                    <a:pt x="9488" y="2652"/>
                    <a:pt x="9525" y="2654"/>
                    <a:pt x="9561" y="2654"/>
                  </a:cubicBezTo>
                  <a:cubicBezTo>
                    <a:pt x="9646" y="2654"/>
                    <a:pt x="9721" y="2644"/>
                    <a:pt x="9783" y="2634"/>
                  </a:cubicBezTo>
                  <a:cubicBezTo>
                    <a:pt x="9956" y="2590"/>
                    <a:pt x="10057" y="2561"/>
                    <a:pt x="10057" y="2547"/>
                  </a:cubicBezTo>
                  <a:cubicBezTo>
                    <a:pt x="10057" y="2540"/>
                    <a:pt x="10028" y="2536"/>
                    <a:pt x="9978" y="2536"/>
                  </a:cubicBezTo>
                  <a:cubicBezTo>
                    <a:pt x="9927" y="2536"/>
                    <a:pt x="9855" y="2540"/>
                    <a:pt x="9768" y="2547"/>
                  </a:cubicBezTo>
                  <a:cubicBezTo>
                    <a:pt x="9682" y="2547"/>
                    <a:pt x="9580" y="2532"/>
                    <a:pt x="9465" y="2518"/>
                  </a:cubicBezTo>
                  <a:cubicBezTo>
                    <a:pt x="9335" y="2489"/>
                    <a:pt x="9205" y="2475"/>
                    <a:pt x="9060" y="2417"/>
                  </a:cubicBezTo>
                  <a:cubicBezTo>
                    <a:pt x="8482" y="2215"/>
                    <a:pt x="7818" y="1694"/>
                    <a:pt x="7139" y="1174"/>
                  </a:cubicBezTo>
                  <a:cubicBezTo>
                    <a:pt x="6806" y="914"/>
                    <a:pt x="6460" y="654"/>
                    <a:pt x="6098" y="466"/>
                  </a:cubicBezTo>
                  <a:cubicBezTo>
                    <a:pt x="5737" y="250"/>
                    <a:pt x="5361" y="163"/>
                    <a:pt x="5058" y="76"/>
                  </a:cubicBezTo>
                  <a:cubicBezTo>
                    <a:pt x="4899" y="62"/>
                    <a:pt x="4755" y="33"/>
                    <a:pt x="4625" y="18"/>
                  </a:cubicBezTo>
                  <a:cubicBezTo>
                    <a:pt x="4560" y="4"/>
                    <a:pt x="4498" y="0"/>
                    <a:pt x="4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7155493" y="3184770"/>
              <a:ext cx="102487" cy="41286"/>
            </a:xfrm>
            <a:custGeom>
              <a:avLst/>
              <a:gdLst/>
              <a:ahLst/>
              <a:cxnLst/>
              <a:rect l="l" t="t" r="r" b="b"/>
              <a:pathLst>
                <a:path w="3093" h="1246" extrusionOk="0">
                  <a:moveTo>
                    <a:pt x="2991" y="0"/>
                  </a:moveTo>
                  <a:cubicBezTo>
                    <a:pt x="2216" y="0"/>
                    <a:pt x="1451" y="158"/>
                    <a:pt x="925" y="449"/>
                  </a:cubicBezTo>
                  <a:cubicBezTo>
                    <a:pt x="766" y="550"/>
                    <a:pt x="622" y="622"/>
                    <a:pt x="506" y="723"/>
                  </a:cubicBezTo>
                  <a:cubicBezTo>
                    <a:pt x="391" y="810"/>
                    <a:pt x="289" y="882"/>
                    <a:pt x="217" y="969"/>
                  </a:cubicBezTo>
                  <a:cubicBezTo>
                    <a:pt x="73" y="1128"/>
                    <a:pt x="0" y="1229"/>
                    <a:pt x="15" y="1244"/>
                  </a:cubicBezTo>
                  <a:cubicBezTo>
                    <a:pt x="16" y="1245"/>
                    <a:pt x="17" y="1245"/>
                    <a:pt x="19" y="1245"/>
                  </a:cubicBezTo>
                  <a:cubicBezTo>
                    <a:pt x="67" y="1245"/>
                    <a:pt x="384" y="873"/>
                    <a:pt x="983" y="622"/>
                  </a:cubicBezTo>
                  <a:cubicBezTo>
                    <a:pt x="1438" y="401"/>
                    <a:pt x="2039" y="295"/>
                    <a:pt x="2681" y="295"/>
                  </a:cubicBezTo>
                  <a:cubicBezTo>
                    <a:pt x="2793" y="295"/>
                    <a:pt x="2906" y="298"/>
                    <a:pt x="3020" y="304"/>
                  </a:cubicBezTo>
                  <a:cubicBezTo>
                    <a:pt x="3035" y="247"/>
                    <a:pt x="3049" y="174"/>
                    <a:pt x="3064" y="117"/>
                  </a:cubicBezTo>
                  <a:cubicBezTo>
                    <a:pt x="3078" y="73"/>
                    <a:pt x="3092" y="44"/>
                    <a:pt x="3092" y="1"/>
                  </a:cubicBezTo>
                  <a:cubicBezTo>
                    <a:pt x="3059" y="0"/>
                    <a:pt x="3025" y="0"/>
                    <a:pt x="2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7361353" y="3356171"/>
              <a:ext cx="43109" cy="154707"/>
            </a:xfrm>
            <a:custGeom>
              <a:avLst/>
              <a:gdLst/>
              <a:ahLst/>
              <a:cxnLst/>
              <a:rect l="l" t="t" r="r" b="b"/>
              <a:pathLst>
                <a:path w="1301" h="4669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1200" y="44"/>
                    <a:pt x="1098" y="73"/>
                    <a:pt x="983" y="102"/>
                  </a:cubicBezTo>
                  <a:cubicBezTo>
                    <a:pt x="997" y="318"/>
                    <a:pt x="997" y="535"/>
                    <a:pt x="983" y="766"/>
                  </a:cubicBezTo>
                  <a:cubicBezTo>
                    <a:pt x="940" y="1778"/>
                    <a:pt x="723" y="2775"/>
                    <a:pt x="477" y="3497"/>
                  </a:cubicBezTo>
                  <a:cubicBezTo>
                    <a:pt x="246" y="4205"/>
                    <a:pt x="0" y="4653"/>
                    <a:pt x="29" y="4668"/>
                  </a:cubicBezTo>
                  <a:cubicBezTo>
                    <a:pt x="30" y="4668"/>
                    <a:pt x="31" y="4669"/>
                    <a:pt x="33" y="4669"/>
                  </a:cubicBezTo>
                  <a:cubicBezTo>
                    <a:pt x="53" y="4669"/>
                    <a:pt x="122" y="4569"/>
                    <a:pt x="217" y="4393"/>
                  </a:cubicBezTo>
                  <a:cubicBezTo>
                    <a:pt x="333" y="4205"/>
                    <a:pt x="477" y="3916"/>
                    <a:pt x="622" y="3555"/>
                  </a:cubicBezTo>
                  <a:cubicBezTo>
                    <a:pt x="925" y="2847"/>
                    <a:pt x="1185" y="1836"/>
                    <a:pt x="1272" y="781"/>
                  </a:cubicBezTo>
                  <a:cubicBezTo>
                    <a:pt x="1286" y="521"/>
                    <a:pt x="1301" y="261"/>
                    <a:pt x="1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7285709" y="3481086"/>
              <a:ext cx="92911" cy="124554"/>
            </a:xfrm>
            <a:custGeom>
              <a:avLst/>
              <a:gdLst/>
              <a:ahLst/>
              <a:cxnLst/>
              <a:rect l="l" t="t" r="r" b="b"/>
              <a:pathLst>
                <a:path w="2804" h="3759" extrusionOk="0">
                  <a:moveTo>
                    <a:pt x="2771" y="1"/>
                  </a:moveTo>
                  <a:cubicBezTo>
                    <a:pt x="2697" y="1"/>
                    <a:pt x="2155" y="1132"/>
                    <a:pt x="1445" y="2111"/>
                  </a:cubicBezTo>
                  <a:cubicBezTo>
                    <a:pt x="1084" y="2617"/>
                    <a:pt x="665" y="3065"/>
                    <a:pt x="333" y="3325"/>
                  </a:cubicBezTo>
                  <a:cubicBezTo>
                    <a:pt x="203" y="3441"/>
                    <a:pt x="87" y="3513"/>
                    <a:pt x="0" y="3571"/>
                  </a:cubicBezTo>
                  <a:cubicBezTo>
                    <a:pt x="145" y="3614"/>
                    <a:pt x="304" y="3686"/>
                    <a:pt x="448" y="3758"/>
                  </a:cubicBezTo>
                  <a:cubicBezTo>
                    <a:pt x="477" y="3729"/>
                    <a:pt x="521" y="3686"/>
                    <a:pt x="550" y="3657"/>
                  </a:cubicBezTo>
                  <a:cubicBezTo>
                    <a:pt x="911" y="3339"/>
                    <a:pt x="1330" y="2848"/>
                    <a:pt x="1662" y="2314"/>
                  </a:cubicBezTo>
                  <a:cubicBezTo>
                    <a:pt x="2009" y="1764"/>
                    <a:pt x="2298" y="1187"/>
                    <a:pt x="2500" y="753"/>
                  </a:cubicBezTo>
                  <a:cubicBezTo>
                    <a:pt x="2688" y="305"/>
                    <a:pt x="2803" y="16"/>
                    <a:pt x="2775" y="2"/>
                  </a:cubicBezTo>
                  <a:cubicBezTo>
                    <a:pt x="2774" y="1"/>
                    <a:pt x="2772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6949632" y="3219262"/>
              <a:ext cx="84759" cy="64646"/>
            </a:xfrm>
            <a:custGeom>
              <a:avLst/>
              <a:gdLst/>
              <a:ahLst/>
              <a:cxnLst/>
              <a:rect l="l" t="t" r="r" b="b"/>
              <a:pathLst>
                <a:path w="2558" h="1951" extrusionOk="0">
                  <a:moveTo>
                    <a:pt x="2385" y="492"/>
                  </a:moveTo>
                  <a:cubicBezTo>
                    <a:pt x="2558" y="882"/>
                    <a:pt x="2211" y="1416"/>
                    <a:pt x="1590" y="1676"/>
                  </a:cubicBezTo>
                  <a:cubicBezTo>
                    <a:pt x="983" y="1951"/>
                    <a:pt x="347" y="1850"/>
                    <a:pt x="174" y="1460"/>
                  </a:cubicBezTo>
                  <a:cubicBezTo>
                    <a:pt x="0" y="1069"/>
                    <a:pt x="362" y="535"/>
                    <a:pt x="969" y="260"/>
                  </a:cubicBezTo>
                  <a:cubicBezTo>
                    <a:pt x="1590" y="0"/>
                    <a:pt x="2226" y="101"/>
                    <a:pt x="2385" y="4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6887870" y="3556631"/>
              <a:ext cx="456302" cy="82572"/>
            </a:xfrm>
            <a:custGeom>
              <a:avLst/>
              <a:gdLst/>
              <a:ahLst/>
              <a:cxnLst/>
              <a:rect l="l" t="t" r="r" b="b"/>
              <a:pathLst>
                <a:path w="13771" h="2492" extrusionOk="0">
                  <a:moveTo>
                    <a:pt x="884" y="0"/>
                  </a:moveTo>
                  <a:cubicBezTo>
                    <a:pt x="789" y="0"/>
                    <a:pt x="697" y="10"/>
                    <a:pt x="607" y="34"/>
                  </a:cubicBezTo>
                  <a:cubicBezTo>
                    <a:pt x="405" y="77"/>
                    <a:pt x="261" y="207"/>
                    <a:pt x="174" y="351"/>
                  </a:cubicBezTo>
                  <a:cubicBezTo>
                    <a:pt x="87" y="481"/>
                    <a:pt x="58" y="611"/>
                    <a:pt x="30" y="727"/>
                  </a:cubicBezTo>
                  <a:cubicBezTo>
                    <a:pt x="1" y="929"/>
                    <a:pt x="15" y="1059"/>
                    <a:pt x="15" y="1059"/>
                  </a:cubicBezTo>
                  <a:cubicBezTo>
                    <a:pt x="44" y="1059"/>
                    <a:pt x="58" y="944"/>
                    <a:pt x="116" y="742"/>
                  </a:cubicBezTo>
                  <a:cubicBezTo>
                    <a:pt x="174" y="554"/>
                    <a:pt x="318" y="250"/>
                    <a:pt x="636" y="192"/>
                  </a:cubicBezTo>
                  <a:cubicBezTo>
                    <a:pt x="687" y="184"/>
                    <a:pt x="739" y="180"/>
                    <a:pt x="793" y="180"/>
                  </a:cubicBezTo>
                  <a:cubicBezTo>
                    <a:pt x="1091" y="180"/>
                    <a:pt x="1433" y="308"/>
                    <a:pt x="1763" y="467"/>
                  </a:cubicBezTo>
                  <a:cubicBezTo>
                    <a:pt x="2153" y="669"/>
                    <a:pt x="2558" y="929"/>
                    <a:pt x="2963" y="1189"/>
                  </a:cubicBezTo>
                  <a:cubicBezTo>
                    <a:pt x="3382" y="1435"/>
                    <a:pt x="3786" y="1695"/>
                    <a:pt x="4205" y="1912"/>
                  </a:cubicBezTo>
                  <a:cubicBezTo>
                    <a:pt x="4407" y="2027"/>
                    <a:pt x="4624" y="2100"/>
                    <a:pt x="4826" y="2172"/>
                  </a:cubicBezTo>
                  <a:cubicBezTo>
                    <a:pt x="5043" y="2230"/>
                    <a:pt x="5245" y="2288"/>
                    <a:pt x="5433" y="2302"/>
                  </a:cubicBezTo>
                  <a:cubicBezTo>
                    <a:pt x="5534" y="2302"/>
                    <a:pt x="5621" y="2316"/>
                    <a:pt x="5708" y="2331"/>
                  </a:cubicBezTo>
                  <a:cubicBezTo>
                    <a:pt x="5795" y="2316"/>
                    <a:pt x="5881" y="2316"/>
                    <a:pt x="5953" y="2316"/>
                  </a:cubicBezTo>
                  <a:cubicBezTo>
                    <a:pt x="6112" y="2316"/>
                    <a:pt x="6242" y="2302"/>
                    <a:pt x="6358" y="2288"/>
                  </a:cubicBezTo>
                  <a:cubicBezTo>
                    <a:pt x="6575" y="2259"/>
                    <a:pt x="6690" y="2230"/>
                    <a:pt x="6690" y="2230"/>
                  </a:cubicBezTo>
                  <a:cubicBezTo>
                    <a:pt x="6690" y="2230"/>
                    <a:pt x="6719" y="2230"/>
                    <a:pt x="6777" y="2215"/>
                  </a:cubicBezTo>
                  <a:cubicBezTo>
                    <a:pt x="6835" y="2215"/>
                    <a:pt x="6922" y="2186"/>
                    <a:pt x="7023" y="2172"/>
                  </a:cubicBezTo>
                  <a:cubicBezTo>
                    <a:pt x="7239" y="2114"/>
                    <a:pt x="7528" y="2042"/>
                    <a:pt x="7890" y="1926"/>
                  </a:cubicBezTo>
                  <a:cubicBezTo>
                    <a:pt x="8583" y="1724"/>
                    <a:pt x="9493" y="1377"/>
                    <a:pt x="10433" y="1233"/>
                  </a:cubicBezTo>
                  <a:cubicBezTo>
                    <a:pt x="10674" y="1195"/>
                    <a:pt x="10920" y="1173"/>
                    <a:pt x="11161" y="1173"/>
                  </a:cubicBezTo>
                  <a:cubicBezTo>
                    <a:pt x="11381" y="1173"/>
                    <a:pt x="11598" y="1191"/>
                    <a:pt x="11805" y="1233"/>
                  </a:cubicBezTo>
                  <a:cubicBezTo>
                    <a:pt x="12224" y="1305"/>
                    <a:pt x="12614" y="1464"/>
                    <a:pt x="12903" y="1666"/>
                  </a:cubicBezTo>
                  <a:cubicBezTo>
                    <a:pt x="13463" y="2058"/>
                    <a:pt x="13711" y="2491"/>
                    <a:pt x="13766" y="2491"/>
                  </a:cubicBezTo>
                  <a:cubicBezTo>
                    <a:pt x="13767" y="2491"/>
                    <a:pt x="13769" y="2491"/>
                    <a:pt x="13770" y="2490"/>
                  </a:cubicBezTo>
                  <a:cubicBezTo>
                    <a:pt x="13770" y="2475"/>
                    <a:pt x="13727" y="2374"/>
                    <a:pt x="13611" y="2186"/>
                  </a:cubicBezTo>
                  <a:cubicBezTo>
                    <a:pt x="13496" y="2013"/>
                    <a:pt x="13293" y="1767"/>
                    <a:pt x="13004" y="1536"/>
                  </a:cubicBezTo>
                  <a:cubicBezTo>
                    <a:pt x="12715" y="1291"/>
                    <a:pt x="12311" y="1088"/>
                    <a:pt x="11849" y="987"/>
                  </a:cubicBezTo>
                  <a:cubicBezTo>
                    <a:pt x="11564" y="925"/>
                    <a:pt x="11264" y="896"/>
                    <a:pt x="10960" y="896"/>
                  </a:cubicBezTo>
                  <a:cubicBezTo>
                    <a:pt x="10770" y="896"/>
                    <a:pt x="10578" y="907"/>
                    <a:pt x="10389" y="929"/>
                  </a:cubicBezTo>
                  <a:cubicBezTo>
                    <a:pt x="9392" y="1030"/>
                    <a:pt x="8468" y="1363"/>
                    <a:pt x="7774" y="1536"/>
                  </a:cubicBezTo>
                  <a:cubicBezTo>
                    <a:pt x="7427" y="1637"/>
                    <a:pt x="7138" y="1695"/>
                    <a:pt x="6936" y="1753"/>
                  </a:cubicBezTo>
                  <a:cubicBezTo>
                    <a:pt x="6835" y="1767"/>
                    <a:pt x="6748" y="1782"/>
                    <a:pt x="6690" y="1796"/>
                  </a:cubicBezTo>
                  <a:cubicBezTo>
                    <a:pt x="6647" y="1796"/>
                    <a:pt x="6618" y="1811"/>
                    <a:pt x="6618" y="1811"/>
                  </a:cubicBezTo>
                  <a:cubicBezTo>
                    <a:pt x="6618" y="1811"/>
                    <a:pt x="6503" y="1825"/>
                    <a:pt x="6300" y="1854"/>
                  </a:cubicBezTo>
                  <a:cubicBezTo>
                    <a:pt x="6199" y="1883"/>
                    <a:pt x="6069" y="1897"/>
                    <a:pt x="5939" y="1897"/>
                  </a:cubicBezTo>
                  <a:cubicBezTo>
                    <a:pt x="5867" y="1897"/>
                    <a:pt x="5795" y="1912"/>
                    <a:pt x="5722" y="1912"/>
                  </a:cubicBezTo>
                  <a:cubicBezTo>
                    <a:pt x="5636" y="1912"/>
                    <a:pt x="5563" y="1897"/>
                    <a:pt x="5477" y="1897"/>
                  </a:cubicBezTo>
                  <a:cubicBezTo>
                    <a:pt x="4783" y="1883"/>
                    <a:pt x="3960" y="1392"/>
                    <a:pt x="3122" y="915"/>
                  </a:cubicBezTo>
                  <a:cubicBezTo>
                    <a:pt x="2717" y="684"/>
                    <a:pt x="2284" y="424"/>
                    <a:pt x="1864" y="250"/>
                  </a:cubicBezTo>
                  <a:cubicBezTo>
                    <a:pt x="1541" y="117"/>
                    <a:pt x="1201" y="0"/>
                    <a:pt x="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8130689" y="3179998"/>
              <a:ext cx="455308" cy="361967"/>
            </a:xfrm>
            <a:custGeom>
              <a:avLst/>
              <a:gdLst/>
              <a:ahLst/>
              <a:cxnLst/>
              <a:rect l="l" t="t" r="r" b="b"/>
              <a:pathLst>
                <a:path w="13741" h="10924" extrusionOk="0">
                  <a:moveTo>
                    <a:pt x="12628" y="0"/>
                  </a:moveTo>
                  <a:cubicBezTo>
                    <a:pt x="12628" y="0"/>
                    <a:pt x="9741" y="5529"/>
                    <a:pt x="6539" y="5529"/>
                  </a:cubicBezTo>
                  <a:cubicBezTo>
                    <a:pt x="6268" y="5529"/>
                    <a:pt x="5995" y="5490"/>
                    <a:pt x="5722" y="5404"/>
                  </a:cubicBezTo>
                  <a:cubicBezTo>
                    <a:pt x="2211" y="4306"/>
                    <a:pt x="2904" y="1402"/>
                    <a:pt x="2905" y="1402"/>
                  </a:cubicBezTo>
                  <a:lnTo>
                    <a:pt x="2905" y="1402"/>
                  </a:lnTo>
                  <a:cubicBezTo>
                    <a:pt x="0" y="6315"/>
                    <a:pt x="4017" y="10317"/>
                    <a:pt x="4017" y="10317"/>
                  </a:cubicBezTo>
                  <a:lnTo>
                    <a:pt x="5621" y="6907"/>
                  </a:lnTo>
                  <a:lnTo>
                    <a:pt x="6213" y="10924"/>
                  </a:lnTo>
                  <a:cubicBezTo>
                    <a:pt x="9724" y="9320"/>
                    <a:pt x="13336" y="5000"/>
                    <a:pt x="13539" y="4104"/>
                  </a:cubicBezTo>
                  <a:cubicBezTo>
                    <a:pt x="13741" y="3208"/>
                    <a:pt x="12628" y="0"/>
                    <a:pt x="12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8323130" y="3243682"/>
              <a:ext cx="259049" cy="298281"/>
            </a:xfrm>
            <a:custGeom>
              <a:avLst/>
              <a:gdLst/>
              <a:ahLst/>
              <a:cxnLst/>
              <a:rect l="l" t="t" r="r" b="b"/>
              <a:pathLst>
                <a:path w="7818" h="9002" extrusionOk="0">
                  <a:moveTo>
                    <a:pt x="7413" y="0"/>
                  </a:moveTo>
                  <a:cubicBezTo>
                    <a:pt x="6690" y="1098"/>
                    <a:pt x="5824" y="2139"/>
                    <a:pt x="4928" y="3034"/>
                  </a:cubicBezTo>
                  <a:cubicBezTo>
                    <a:pt x="3584" y="4378"/>
                    <a:pt x="1893" y="5736"/>
                    <a:pt x="1" y="6300"/>
                  </a:cubicBezTo>
                  <a:lnTo>
                    <a:pt x="405" y="9002"/>
                  </a:lnTo>
                  <a:cubicBezTo>
                    <a:pt x="3916" y="7398"/>
                    <a:pt x="7528" y="3078"/>
                    <a:pt x="7731" y="2182"/>
                  </a:cubicBezTo>
                  <a:cubicBezTo>
                    <a:pt x="7817" y="1763"/>
                    <a:pt x="7630" y="853"/>
                    <a:pt x="741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8219255" y="3456699"/>
              <a:ext cx="74222" cy="65143"/>
            </a:xfrm>
            <a:custGeom>
              <a:avLst/>
              <a:gdLst/>
              <a:ahLst/>
              <a:cxnLst/>
              <a:rect l="l" t="t" r="r" b="b"/>
              <a:pathLst>
                <a:path w="2240" h="1966" extrusionOk="0">
                  <a:moveTo>
                    <a:pt x="0" y="1"/>
                  </a:moveTo>
                  <a:lnTo>
                    <a:pt x="0" y="1"/>
                  </a:lnTo>
                  <a:cubicBezTo>
                    <a:pt x="607" y="1229"/>
                    <a:pt x="1344" y="1966"/>
                    <a:pt x="1344" y="1966"/>
                  </a:cubicBezTo>
                  <a:lnTo>
                    <a:pt x="2240" y="59"/>
                  </a:lnTo>
                  <a:lnTo>
                    <a:pt x="2240" y="59"/>
                  </a:lnTo>
                  <a:cubicBezTo>
                    <a:pt x="1908" y="109"/>
                    <a:pt x="1575" y="134"/>
                    <a:pt x="1248" y="134"/>
                  </a:cubicBezTo>
                  <a:cubicBezTo>
                    <a:pt x="820" y="134"/>
                    <a:pt x="401" y="91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8222602" y="3224530"/>
              <a:ext cx="225517" cy="150400"/>
            </a:xfrm>
            <a:custGeom>
              <a:avLst/>
              <a:gdLst/>
              <a:ahLst/>
              <a:cxnLst/>
              <a:rect l="l" t="t" r="r" b="b"/>
              <a:pathLst>
                <a:path w="6806" h="4539" extrusionOk="0">
                  <a:moveTo>
                    <a:pt x="131" y="0"/>
                  </a:moveTo>
                  <a:cubicBezTo>
                    <a:pt x="116" y="0"/>
                    <a:pt x="44" y="289"/>
                    <a:pt x="15" y="737"/>
                  </a:cubicBezTo>
                  <a:cubicBezTo>
                    <a:pt x="0" y="1185"/>
                    <a:pt x="87" y="1792"/>
                    <a:pt x="376" y="2341"/>
                  </a:cubicBezTo>
                  <a:cubicBezTo>
                    <a:pt x="665" y="2890"/>
                    <a:pt x="1099" y="3338"/>
                    <a:pt x="1474" y="3612"/>
                  </a:cubicBezTo>
                  <a:cubicBezTo>
                    <a:pt x="1662" y="3742"/>
                    <a:pt x="1835" y="3829"/>
                    <a:pt x="1937" y="3916"/>
                  </a:cubicBezTo>
                  <a:cubicBezTo>
                    <a:pt x="2052" y="3988"/>
                    <a:pt x="2124" y="4017"/>
                    <a:pt x="2124" y="4017"/>
                  </a:cubicBezTo>
                  <a:cubicBezTo>
                    <a:pt x="2124" y="4017"/>
                    <a:pt x="2197" y="4046"/>
                    <a:pt x="2312" y="4089"/>
                  </a:cubicBezTo>
                  <a:cubicBezTo>
                    <a:pt x="2442" y="4147"/>
                    <a:pt x="2616" y="4219"/>
                    <a:pt x="2832" y="4277"/>
                  </a:cubicBezTo>
                  <a:cubicBezTo>
                    <a:pt x="2948" y="4306"/>
                    <a:pt x="3064" y="4349"/>
                    <a:pt x="3194" y="4378"/>
                  </a:cubicBezTo>
                  <a:cubicBezTo>
                    <a:pt x="3324" y="4407"/>
                    <a:pt x="3454" y="4436"/>
                    <a:pt x="3598" y="4450"/>
                  </a:cubicBezTo>
                  <a:cubicBezTo>
                    <a:pt x="3670" y="4465"/>
                    <a:pt x="3743" y="4479"/>
                    <a:pt x="3815" y="4494"/>
                  </a:cubicBezTo>
                  <a:cubicBezTo>
                    <a:pt x="3887" y="4494"/>
                    <a:pt x="3959" y="4508"/>
                    <a:pt x="4032" y="4508"/>
                  </a:cubicBezTo>
                  <a:cubicBezTo>
                    <a:pt x="4176" y="4523"/>
                    <a:pt x="4335" y="4537"/>
                    <a:pt x="4480" y="4537"/>
                  </a:cubicBezTo>
                  <a:cubicBezTo>
                    <a:pt x="4524" y="4538"/>
                    <a:pt x="4568" y="4539"/>
                    <a:pt x="4612" y="4539"/>
                  </a:cubicBezTo>
                  <a:cubicBezTo>
                    <a:pt x="5172" y="4539"/>
                    <a:pt x="5710" y="4455"/>
                    <a:pt x="6112" y="4335"/>
                  </a:cubicBezTo>
                  <a:cubicBezTo>
                    <a:pt x="6546" y="4219"/>
                    <a:pt x="6806" y="4089"/>
                    <a:pt x="6806" y="4060"/>
                  </a:cubicBezTo>
                  <a:cubicBezTo>
                    <a:pt x="6804" y="4056"/>
                    <a:pt x="6795" y="4054"/>
                    <a:pt x="6780" y="4054"/>
                  </a:cubicBezTo>
                  <a:cubicBezTo>
                    <a:pt x="6699" y="4054"/>
                    <a:pt x="6437" y="4115"/>
                    <a:pt x="6083" y="4176"/>
                  </a:cubicBezTo>
                  <a:cubicBezTo>
                    <a:pt x="5794" y="4214"/>
                    <a:pt x="5441" y="4240"/>
                    <a:pt x="5067" y="4240"/>
                  </a:cubicBezTo>
                  <a:cubicBezTo>
                    <a:pt x="4879" y="4240"/>
                    <a:pt x="4687" y="4234"/>
                    <a:pt x="4494" y="4219"/>
                  </a:cubicBezTo>
                  <a:cubicBezTo>
                    <a:pt x="4350" y="4205"/>
                    <a:pt x="4205" y="4190"/>
                    <a:pt x="4075" y="4161"/>
                  </a:cubicBezTo>
                  <a:cubicBezTo>
                    <a:pt x="4003" y="4161"/>
                    <a:pt x="3931" y="4147"/>
                    <a:pt x="3858" y="4133"/>
                  </a:cubicBezTo>
                  <a:cubicBezTo>
                    <a:pt x="3800" y="4118"/>
                    <a:pt x="3728" y="4104"/>
                    <a:pt x="3670" y="4089"/>
                  </a:cubicBezTo>
                  <a:cubicBezTo>
                    <a:pt x="3540" y="4060"/>
                    <a:pt x="3410" y="4031"/>
                    <a:pt x="3295" y="4002"/>
                  </a:cubicBezTo>
                  <a:cubicBezTo>
                    <a:pt x="3179" y="3959"/>
                    <a:pt x="3064" y="3916"/>
                    <a:pt x="2962" y="3887"/>
                  </a:cubicBezTo>
                  <a:cubicBezTo>
                    <a:pt x="2760" y="3829"/>
                    <a:pt x="2616" y="3742"/>
                    <a:pt x="2500" y="3685"/>
                  </a:cubicBezTo>
                  <a:cubicBezTo>
                    <a:pt x="2385" y="3641"/>
                    <a:pt x="2327" y="3612"/>
                    <a:pt x="2327" y="3612"/>
                  </a:cubicBezTo>
                  <a:cubicBezTo>
                    <a:pt x="2327" y="3612"/>
                    <a:pt x="2254" y="3583"/>
                    <a:pt x="2153" y="3526"/>
                  </a:cubicBezTo>
                  <a:cubicBezTo>
                    <a:pt x="2052" y="3468"/>
                    <a:pt x="1879" y="3396"/>
                    <a:pt x="1720" y="3266"/>
                  </a:cubicBezTo>
                  <a:cubicBezTo>
                    <a:pt x="1359" y="3034"/>
                    <a:pt x="954" y="2659"/>
                    <a:pt x="651" y="2196"/>
                  </a:cubicBezTo>
                  <a:cubicBezTo>
                    <a:pt x="347" y="1720"/>
                    <a:pt x="232" y="1156"/>
                    <a:pt x="188" y="723"/>
                  </a:cubicBezTo>
                  <a:cubicBezTo>
                    <a:pt x="159" y="304"/>
                    <a:pt x="174" y="15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8329889" y="3217804"/>
              <a:ext cx="196259" cy="148080"/>
            </a:xfrm>
            <a:custGeom>
              <a:avLst/>
              <a:gdLst/>
              <a:ahLst/>
              <a:cxnLst/>
              <a:rect l="l" t="t" r="r" b="b"/>
              <a:pathLst>
                <a:path w="5923" h="4469" extrusionOk="0">
                  <a:moveTo>
                    <a:pt x="5862" y="0"/>
                  </a:moveTo>
                  <a:cubicBezTo>
                    <a:pt x="5804" y="0"/>
                    <a:pt x="5291" y="794"/>
                    <a:pt x="4666" y="1504"/>
                  </a:cubicBezTo>
                  <a:cubicBezTo>
                    <a:pt x="4362" y="1850"/>
                    <a:pt x="4030" y="2197"/>
                    <a:pt x="3770" y="2428"/>
                  </a:cubicBezTo>
                  <a:cubicBezTo>
                    <a:pt x="3640" y="2558"/>
                    <a:pt x="3524" y="2645"/>
                    <a:pt x="3438" y="2703"/>
                  </a:cubicBezTo>
                  <a:cubicBezTo>
                    <a:pt x="3366" y="2775"/>
                    <a:pt x="3322" y="2818"/>
                    <a:pt x="3322" y="2818"/>
                  </a:cubicBezTo>
                  <a:cubicBezTo>
                    <a:pt x="3322" y="2818"/>
                    <a:pt x="3149" y="2963"/>
                    <a:pt x="2874" y="3180"/>
                  </a:cubicBezTo>
                  <a:cubicBezTo>
                    <a:pt x="2600" y="3396"/>
                    <a:pt x="2210" y="3656"/>
                    <a:pt x="1791" y="3873"/>
                  </a:cubicBezTo>
                  <a:cubicBezTo>
                    <a:pt x="1386" y="4075"/>
                    <a:pt x="938" y="4234"/>
                    <a:pt x="591" y="4292"/>
                  </a:cubicBezTo>
                  <a:cubicBezTo>
                    <a:pt x="245" y="4364"/>
                    <a:pt x="13" y="4379"/>
                    <a:pt x="13" y="4422"/>
                  </a:cubicBezTo>
                  <a:cubicBezTo>
                    <a:pt x="1" y="4435"/>
                    <a:pt x="181" y="4468"/>
                    <a:pt x="471" y="4468"/>
                  </a:cubicBezTo>
                  <a:cubicBezTo>
                    <a:pt x="518" y="4468"/>
                    <a:pt x="568" y="4468"/>
                    <a:pt x="620" y="4466"/>
                  </a:cubicBezTo>
                  <a:cubicBezTo>
                    <a:pt x="981" y="4451"/>
                    <a:pt x="1458" y="4336"/>
                    <a:pt x="1921" y="4162"/>
                  </a:cubicBezTo>
                  <a:cubicBezTo>
                    <a:pt x="2383" y="3974"/>
                    <a:pt x="2816" y="3729"/>
                    <a:pt x="3120" y="3512"/>
                  </a:cubicBezTo>
                  <a:cubicBezTo>
                    <a:pt x="3423" y="3310"/>
                    <a:pt x="3611" y="3151"/>
                    <a:pt x="3611" y="3151"/>
                  </a:cubicBezTo>
                  <a:cubicBezTo>
                    <a:pt x="3611" y="3151"/>
                    <a:pt x="3654" y="3107"/>
                    <a:pt x="3727" y="3035"/>
                  </a:cubicBezTo>
                  <a:cubicBezTo>
                    <a:pt x="3813" y="2963"/>
                    <a:pt x="3929" y="2862"/>
                    <a:pt x="4059" y="2732"/>
                  </a:cubicBezTo>
                  <a:cubicBezTo>
                    <a:pt x="4305" y="2457"/>
                    <a:pt x="4623" y="2096"/>
                    <a:pt x="4926" y="1691"/>
                  </a:cubicBezTo>
                  <a:cubicBezTo>
                    <a:pt x="5504" y="911"/>
                    <a:pt x="5923" y="30"/>
                    <a:pt x="5865" y="1"/>
                  </a:cubicBezTo>
                  <a:cubicBezTo>
                    <a:pt x="5864" y="0"/>
                    <a:pt x="5863" y="0"/>
                    <a:pt x="5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8182874" y="3216346"/>
              <a:ext cx="138372" cy="324193"/>
            </a:xfrm>
            <a:custGeom>
              <a:avLst/>
              <a:gdLst/>
              <a:ahLst/>
              <a:cxnLst/>
              <a:rect l="l" t="t" r="r" b="b"/>
              <a:pathLst>
                <a:path w="4176" h="9784" extrusionOk="0">
                  <a:moveTo>
                    <a:pt x="1427" y="0"/>
                  </a:moveTo>
                  <a:cubicBezTo>
                    <a:pt x="1409" y="0"/>
                    <a:pt x="1352" y="99"/>
                    <a:pt x="1257" y="262"/>
                  </a:cubicBezTo>
                  <a:cubicBezTo>
                    <a:pt x="1199" y="348"/>
                    <a:pt x="1142" y="449"/>
                    <a:pt x="1069" y="580"/>
                  </a:cubicBezTo>
                  <a:cubicBezTo>
                    <a:pt x="997" y="695"/>
                    <a:pt x="925" y="840"/>
                    <a:pt x="853" y="999"/>
                  </a:cubicBezTo>
                  <a:cubicBezTo>
                    <a:pt x="564" y="1620"/>
                    <a:pt x="260" y="2516"/>
                    <a:pt x="145" y="3440"/>
                  </a:cubicBezTo>
                  <a:cubicBezTo>
                    <a:pt x="0" y="4380"/>
                    <a:pt x="58" y="5319"/>
                    <a:pt x="203" y="6012"/>
                  </a:cubicBezTo>
                  <a:cubicBezTo>
                    <a:pt x="275" y="6359"/>
                    <a:pt x="333" y="6648"/>
                    <a:pt x="405" y="6850"/>
                  </a:cubicBezTo>
                  <a:cubicBezTo>
                    <a:pt x="463" y="7038"/>
                    <a:pt x="506" y="7154"/>
                    <a:pt x="506" y="7154"/>
                  </a:cubicBezTo>
                  <a:cubicBezTo>
                    <a:pt x="506" y="7154"/>
                    <a:pt x="650" y="7602"/>
                    <a:pt x="997" y="8223"/>
                  </a:cubicBezTo>
                  <a:cubicBezTo>
                    <a:pt x="1069" y="8382"/>
                    <a:pt x="1171" y="8555"/>
                    <a:pt x="1286" y="8714"/>
                  </a:cubicBezTo>
                  <a:cubicBezTo>
                    <a:pt x="1387" y="8888"/>
                    <a:pt x="1503" y="9075"/>
                    <a:pt x="1647" y="9249"/>
                  </a:cubicBezTo>
                  <a:cubicBezTo>
                    <a:pt x="1749" y="9379"/>
                    <a:pt x="1850" y="9523"/>
                    <a:pt x="1951" y="9668"/>
                  </a:cubicBezTo>
                  <a:lnTo>
                    <a:pt x="2052" y="9783"/>
                  </a:lnTo>
                  <a:lnTo>
                    <a:pt x="2124" y="9653"/>
                  </a:lnTo>
                  <a:lnTo>
                    <a:pt x="2283" y="9408"/>
                  </a:lnTo>
                  <a:cubicBezTo>
                    <a:pt x="2428" y="9191"/>
                    <a:pt x="2558" y="8974"/>
                    <a:pt x="2688" y="8772"/>
                  </a:cubicBezTo>
                  <a:cubicBezTo>
                    <a:pt x="2933" y="8367"/>
                    <a:pt x="3136" y="7948"/>
                    <a:pt x="3338" y="7573"/>
                  </a:cubicBezTo>
                  <a:cubicBezTo>
                    <a:pt x="3526" y="7168"/>
                    <a:pt x="3685" y="6792"/>
                    <a:pt x="3815" y="6475"/>
                  </a:cubicBezTo>
                  <a:cubicBezTo>
                    <a:pt x="4046" y="5810"/>
                    <a:pt x="4176" y="5377"/>
                    <a:pt x="4147" y="5362"/>
                  </a:cubicBezTo>
                  <a:cubicBezTo>
                    <a:pt x="4146" y="5362"/>
                    <a:pt x="4146" y="5362"/>
                    <a:pt x="4145" y="5362"/>
                  </a:cubicBezTo>
                  <a:cubicBezTo>
                    <a:pt x="4098" y="5362"/>
                    <a:pt x="3926" y="5791"/>
                    <a:pt x="3656" y="6402"/>
                  </a:cubicBezTo>
                  <a:cubicBezTo>
                    <a:pt x="3497" y="6720"/>
                    <a:pt x="3309" y="7067"/>
                    <a:pt x="3121" y="7457"/>
                  </a:cubicBezTo>
                  <a:cubicBezTo>
                    <a:pt x="2890" y="7818"/>
                    <a:pt x="2673" y="8223"/>
                    <a:pt x="2413" y="8599"/>
                  </a:cubicBezTo>
                  <a:cubicBezTo>
                    <a:pt x="2298" y="8772"/>
                    <a:pt x="2182" y="8945"/>
                    <a:pt x="2066" y="9119"/>
                  </a:cubicBezTo>
                  <a:lnTo>
                    <a:pt x="2038" y="9148"/>
                  </a:lnTo>
                  <a:lnTo>
                    <a:pt x="2023" y="9162"/>
                  </a:lnTo>
                  <a:lnTo>
                    <a:pt x="2023" y="9148"/>
                  </a:lnTo>
                  <a:lnTo>
                    <a:pt x="2009" y="9119"/>
                  </a:lnTo>
                  <a:lnTo>
                    <a:pt x="1994" y="9090"/>
                  </a:lnTo>
                  <a:lnTo>
                    <a:pt x="1951" y="9032"/>
                  </a:lnTo>
                  <a:cubicBezTo>
                    <a:pt x="1821" y="8859"/>
                    <a:pt x="1720" y="8685"/>
                    <a:pt x="1618" y="8512"/>
                  </a:cubicBezTo>
                  <a:cubicBezTo>
                    <a:pt x="1517" y="8353"/>
                    <a:pt x="1431" y="8194"/>
                    <a:pt x="1358" y="8035"/>
                  </a:cubicBezTo>
                  <a:cubicBezTo>
                    <a:pt x="1055" y="7428"/>
                    <a:pt x="925" y="7009"/>
                    <a:pt x="925" y="7009"/>
                  </a:cubicBezTo>
                  <a:cubicBezTo>
                    <a:pt x="925" y="7009"/>
                    <a:pt x="882" y="6894"/>
                    <a:pt x="824" y="6720"/>
                  </a:cubicBezTo>
                  <a:cubicBezTo>
                    <a:pt x="752" y="6532"/>
                    <a:pt x="679" y="6258"/>
                    <a:pt x="607" y="5940"/>
                  </a:cubicBezTo>
                  <a:cubicBezTo>
                    <a:pt x="448" y="5275"/>
                    <a:pt x="361" y="4380"/>
                    <a:pt x="448" y="3484"/>
                  </a:cubicBezTo>
                  <a:cubicBezTo>
                    <a:pt x="535" y="2588"/>
                    <a:pt x="780" y="1707"/>
                    <a:pt x="1012" y="1071"/>
                  </a:cubicBezTo>
                  <a:cubicBezTo>
                    <a:pt x="1084" y="912"/>
                    <a:pt x="1127" y="753"/>
                    <a:pt x="1185" y="623"/>
                  </a:cubicBezTo>
                  <a:cubicBezTo>
                    <a:pt x="1243" y="507"/>
                    <a:pt x="1286" y="392"/>
                    <a:pt x="1330" y="305"/>
                  </a:cubicBezTo>
                  <a:cubicBezTo>
                    <a:pt x="1416" y="117"/>
                    <a:pt x="1445" y="2"/>
                    <a:pt x="1431" y="2"/>
                  </a:cubicBezTo>
                  <a:cubicBezTo>
                    <a:pt x="1430" y="1"/>
                    <a:pt x="1429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8314051" y="3183312"/>
              <a:ext cx="266207" cy="376579"/>
            </a:xfrm>
            <a:custGeom>
              <a:avLst/>
              <a:gdLst/>
              <a:ahLst/>
              <a:cxnLst/>
              <a:rect l="l" t="t" r="r" b="b"/>
              <a:pathLst>
                <a:path w="8034" h="11365" extrusionOk="0">
                  <a:moveTo>
                    <a:pt x="7155" y="1"/>
                  </a:moveTo>
                  <a:cubicBezTo>
                    <a:pt x="7154" y="1"/>
                    <a:pt x="7153" y="1"/>
                    <a:pt x="7152" y="2"/>
                  </a:cubicBezTo>
                  <a:cubicBezTo>
                    <a:pt x="7109" y="16"/>
                    <a:pt x="7383" y="551"/>
                    <a:pt x="7586" y="1403"/>
                  </a:cubicBezTo>
                  <a:cubicBezTo>
                    <a:pt x="7687" y="1837"/>
                    <a:pt x="7759" y="2342"/>
                    <a:pt x="7759" y="2891"/>
                  </a:cubicBezTo>
                  <a:cubicBezTo>
                    <a:pt x="7759" y="3166"/>
                    <a:pt x="7745" y="3440"/>
                    <a:pt x="7730" y="3729"/>
                  </a:cubicBezTo>
                  <a:cubicBezTo>
                    <a:pt x="7716" y="3874"/>
                    <a:pt x="7716" y="4018"/>
                    <a:pt x="7701" y="4163"/>
                  </a:cubicBezTo>
                  <a:lnTo>
                    <a:pt x="7672" y="4380"/>
                  </a:lnTo>
                  <a:lnTo>
                    <a:pt x="7615" y="4582"/>
                  </a:lnTo>
                  <a:cubicBezTo>
                    <a:pt x="7456" y="5116"/>
                    <a:pt x="7152" y="5622"/>
                    <a:pt x="6834" y="6056"/>
                  </a:cubicBezTo>
                  <a:cubicBezTo>
                    <a:pt x="6502" y="6489"/>
                    <a:pt x="6155" y="6865"/>
                    <a:pt x="5852" y="7183"/>
                  </a:cubicBezTo>
                  <a:cubicBezTo>
                    <a:pt x="5548" y="7486"/>
                    <a:pt x="5274" y="7732"/>
                    <a:pt x="5072" y="7905"/>
                  </a:cubicBezTo>
                  <a:cubicBezTo>
                    <a:pt x="4884" y="8078"/>
                    <a:pt x="4768" y="8180"/>
                    <a:pt x="4768" y="8180"/>
                  </a:cubicBezTo>
                  <a:cubicBezTo>
                    <a:pt x="4768" y="8180"/>
                    <a:pt x="4349" y="8584"/>
                    <a:pt x="3685" y="9162"/>
                  </a:cubicBezTo>
                  <a:cubicBezTo>
                    <a:pt x="3020" y="9726"/>
                    <a:pt x="2110" y="10477"/>
                    <a:pt x="1026" y="10882"/>
                  </a:cubicBezTo>
                  <a:lnTo>
                    <a:pt x="838" y="10939"/>
                  </a:lnTo>
                  <a:lnTo>
                    <a:pt x="766" y="10968"/>
                  </a:lnTo>
                  <a:cubicBezTo>
                    <a:pt x="737" y="10939"/>
                    <a:pt x="737" y="10925"/>
                    <a:pt x="708" y="10737"/>
                  </a:cubicBezTo>
                  <a:cubicBezTo>
                    <a:pt x="650" y="10448"/>
                    <a:pt x="593" y="10174"/>
                    <a:pt x="535" y="9899"/>
                  </a:cubicBezTo>
                  <a:cubicBezTo>
                    <a:pt x="477" y="9624"/>
                    <a:pt x="419" y="9364"/>
                    <a:pt x="376" y="9119"/>
                  </a:cubicBezTo>
                  <a:cubicBezTo>
                    <a:pt x="332" y="8873"/>
                    <a:pt x="289" y="8642"/>
                    <a:pt x="246" y="8425"/>
                  </a:cubicBezTo>
                  <a:cubicBezTo>
                    <a:pt x="159" y="7992"/>
                    <a:pt x="145" y="7616"/>
                    <a:pt x="101" y="7370"/>
                  </a:cubicBezTo>
                  <a:cubicBezTo>
                    <a:pt x="72" y="7110"/>
                    <a:pt x="44" y="6966"/>
                    <a:pt x="29" y="6966"/>
                  </a:cubicBezTo>
                  <a:cubicBezTo>
                    <a:pt x="15" y="6966"/>
                    <a:pt x="15" y="7110"/>
                    <a:pt x="15" y="7370"/>
                  </a:cubicBezTo>
                  <a:cubicBezTo>
                    <a:pt x="15" y="7631"/>
                    <a:pt x="0" y="8006"/>
                    <a:pt x="72" y="8440"/>
                  </a:cubicBezTo>
                  <a:cubicBezTo>
                    <a:pt x="101" y="8656"/>
                    <a:pt x="130" y="8902"/>
                    <a:pt x="159" y="9162"/>
                  </a:cubicBezTo>
                  <a:cubicBezTo>
                    <a:pt x="202" y="9408"/>
                    <a:pt x="246" y="9668"/>
                    <a:pt x="289" y="9942"/>
                  </a:cubicBezTo>
                  <a:cubicBezTo>
                    <a:pt x="332" y="10217"/>
                    <a:pt x="376" y="10491"/>
                    <a:pt x="419" y="10780"/>
                  </a:cubicBezTo>
                  <a:lnTo>
                    <a:pt x="463" y="11040"/>
                  </a:lnTo>
                  <a:lnTo>
                    <a:pt x="491" y="11228"/>
                  </a:lnTo>
                  <a:lnTo>
                    <a:pt x="506" y="11315"/>
                  </a:lnTo>
                  <a:lnTo>
                    <a:pt x="520" y="11358"/>
                  </a:lnTo>
                  <a:cubicBezTo>
                    <a:pt x="520" y="11363"/>
                    <a:pt x="522" y="11365"/>
                    <a:pt x="525" y="11365"/>
                  </a:cubicBezTo>
                  <a:cubicBezTo>
                    <a:pt x="530" y="11365"/>
                    <a:pt x="540" y="11358"/>
                    <a:pt x="549" y="11358"/>
                  </a:cubicBezTo>
                  <a:lnTo>
                    <a:pt x="1127" y="11170"/>
                  </a:lnTo>
                  <a:cubicBezTo>
                    <a:pt x="2298" y="10780"/>
                    <a:pt x="3266" y="10043"/>
                    <a:pt x="3959" y="9480"/>
                  </a:cubicBezTo>
                  <a:cubicBezTo>
                    <a:pt x="4638" y="8916"/>
                    <a:pt x="5072" y="8512"/>
                    <a:pt x="5072" y="8512"/>
                  </a:cubicBezTo>
                  <a:cubicBezTo>
                    <a:pt x="5072" y="8512"/>
                    <a:pt x="5187" y="8411"/>
                    <a:pt x="5375" y="8223"/>
                  </a:cubicBezTo>
                  <a:cubicBezTo>
                    <a:pt x="5563" y="8050"/>
                    <a:pt x="5837" y="7789"/>
                    <a:pt x="6155" y="7472"/>
                  </a:cubicBezTo>
                  <a:cubicBezTo>
                    <a:pt x="6459" y="7139"/>
                    <a:pt x="6805" y="6735"/>
                    <a:pt x="7138" y="6272"/>
                  </a:cubicBezTo>
                  <a:cubicBezTo>
                    <a:pt x="7456" y="5810"/>
                    <a:pt x="7774" y="5261"/>
                    <a:pt x="7918" y="4654"/>
                  </a:cubicBezTo>
                  <a:lnTo>
                    <a:pt x="7976" y="4423"/>
                  </a:lnTo>
                  <a:lnTo>
                    <a:pt x="8005" y="4192"/>
                  </a:lnTo>
                  <a:cubicBezTo>
                    <a:pt x="8005" y="4047"/>
                    <a:pt x="8005" y="3888"/>
                    <a:pt x="8019" y="3744"/>
                  </a:cubicBezTo>
                  <a:cubicBezTo>
                    <a:pt x="8019" y="3455"/>
                    <a:pt x="8034" y="3166"/>
                    <a:pt x="8005" y="2877"/>
                  </a:cubicBezTo>
                  <a:cubicBezTo>
                    <a:pt x="7976" y="2313"/>
                    <a:pt x="7875" y="1793"/>
                    <a:pt x="7759" y="1360"/>
                  </a:cubicBezTo>
                  <a:cubicBezTo>
                    <a:pt x="7687" y="1143"/>
                    <a:pt x="7629" y="941"/>
                    <a:pt x="7557" y="782"/>
                  </a:cubicBezTo>
                  <a:cubicBezTo>
                    <a:pt x="7485" y="608"/>
                    <a:pt x="7427" y="464"/>
                    <a:pt x="7355" y="348"/>
                  </a:cubicBezTo>
                  <a:cubicBezTo>
                    <a:pt x="7245" y="129"/>
                    <a:pt x="7174" y="1"/>
                    <a:pt x="7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4.93827E-6 L -2.5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" grpId="0"/>
      <p:bldP spid="14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5DB1B7-5CF4-B7C4-A6EF-11AF6D9E8972}"/>
              </a:ext>
            </a:extLst>
          </p:cNvPr>
          <p:cNvSpPr txBox="1"/>
          <p:nvPr/>
        </p:nvSpPr>
        <p:spPr>
          <a:xfrm>
            <a:off x="1203593" y="1492224"/>
            <a:ext cx="68827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ammonium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tạo ra khi thay th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ion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acid b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ion ammonium (NH</a:t>
            </a:r>
            <a:r>
              <a:rPr lang="vi-VN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6A086-12E5-EBF3-CF10-7D2D9525D787}"/>
              </a:ext>
            </a:extLst>
          </p:cNvPr>
          <p:cNvSpPr txBox="1"/>
          <p:nvPr/>
        </p:nvSpPr>
        <p:spPr>
          <a:xfrm>
            <a:off x="440675" y="2707095"/>
            <a:ext cx="78770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vi-VN" sz="280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dụ: </a:t>
            </a:r>
            <a:r>
              <a:rPr lang="vi-VN" sz="2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vi-VN" sz="2800" cap="small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en-US" sz="2800" cap="small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(ammonium nitrate), (NH</a:t>
            </a:r>
            <a:r>
              <a:rPr lang="vi-VN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vi-VN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(ammonium sulfate).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2BBC3A-B903-9D38-2411-1CD20E529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60" y="1216273"/>
            <a:ext cx="3739940" cy="373994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F6862E4E-6CDA-9176-4930-C799467372E1}"/>
              </a:ext>
            </a:extLst>
          </p:cNvPr>
          <p:cNvSpPr/>
          <p:nvPr/>
        </p:nvSpPr>
        <p:spPr>
          <a:xfrm>
            <a:off x="3745734" y="583895"/>
            <a:ext cx="4693185" cy="21703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626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C60275-C033-A290-E400-8E34828447FF}"/>
              </a:ext>
            </a:extLst>
          </p:cNvPr>
          <p:cNvSpPr txBox="1"/>
          <p:nvPr/>
        </p:nvSpPr>
        <p:spPr>
          <a:xfrm>
            <a:off x="493016" y="704418"/>
            <a:ext cx="7440545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Muối là hợp chất được tạo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thay thế ion H</a:t>
            </a:r>
            <a:r>
              <a:rPr lang="vi-VN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trong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acid bằng ion kim loại hoặc ion ammonium (NH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EB843-C596-B20B-840C-B6AFCCA96ADE}"/>
              </a:ext>
            </a:extLst>
          </p:cNvPr>
          <p:cNvSpPr txBox="1"/>
          <p:nvPr/>
        </p:nvSpPr>
        <p:spPr>
          <a:xfrm>
            <a:off x="493016" y="2190785"/>
            <a:ext cx="8320478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cation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2AE14-D78A-4820-3654-D2F732AB4D17}"/>
              </a:ext>
            </a:extLst>
          </p:cNvPr>
          <p:cNvSpPr txBox="1"/>
          <p:nvPr/>
        </p:nvSpPr>
        <p:spPr>
          <a:xfrm>
            <a:off x="1623618" y="3246264"/>
            <a:ext cx="6892420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      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  (M: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KL, x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KL.	     	     A: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acid, y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acid.)</a:t>
            </a:r>
          </a:p>
        </p:txBody>
      </p:sp>
    </p:spTree>
    <p:extLst>
      <p:ext uri="{BB962C8B-B14F-4D97-AF65-F5344CB8AC3E}">
        <p14:creationId xmlns:p14="http://schemas.microsoft.com/office/powerpoint/2010/main" val="15238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6" name="Google Shape;1596;p40"/>
          <p:cNvGrpSpPr/>
          <p:nvPr/>
        </p:nvGrpSpPr>
        <p:grpSpPr>
          <a:xfrm>
            <a:off x="1024089" y="392135"/>
            <a:ext cx="6318102" cy="4359517"/>
            <a:chOff x="231275" y="1235000"/>
            <a:chExt cx="3506550" cy="2419400"/>
          </a:xfrm>
        </p:grpSpPr>
        <p:sp>
          <p:nvSpPr>
            <p:cNvPr id="1597" name="Google Shape;1597;p40"/>
            <p:cNvSpPr/>
            <p:nvPr/>
          </p:nvSpPr>
          <p:spPr>
            <a:xfrm>
              <a:off x="231275" y="1235000"/>
              <a:ext cx="3506550" cy="2419400"/>
            </a:xfrm>
            <a:custGeom>
              <a:avLst/>
              <a:gdLst/>
              <a:ahLst/>
              <a:cxnLst/>
              <a:rect l="l" t="t" r="r" b="b"/>
              <a:pathLst>
                <a:path w="140262" h="96776" extrusionOk="0">
                  <a:moveTo>
                    <a:pt x="36971" y="1"/>
                  </a:moveTo>
                  <a:cubicBezTo>
                    <a:pt x="36664" y="1"/>
                    <a:pt x="36358" y="44"/>
                    <a:pt x="36064" y="133"/>
                  </a:cubicBezTo>
                  <a:lnTo>
                    <a:pt x="14540" y="6524"/>
                  </a:lnTo>
                  <a:cubicBezTo>
                    <a:pt x="13764" y="6753"/>
                    <a:pt x="13102" y="7278"/>
                    <a:pt x="12691" y="7985"/>
                  </a:cubicBezTo>
                  <a:lnTo>
                    <a:pt x="9222" y="13965"/>
                  </a:lnTo>
                  <a:cubicBezTo>
                    <a:pt x="8879" y="14217"/>
                    <a:pt x="8582" y="14513"/>
                    <a:pt x="8377" y="14878"/>
                  </a:cubicBezTo>
                  <a:lnTo>
                    <a:pt x="3561" y="22753"/>
                  </a:lnTo>
                  <a:cubicBezTo>
                    <a:pt x="3264" y="23255"/>
                    <a:pt x="3104" y="23826"/>
                    <a:pt x="3104" y="24419"/>
                  </a:cubicBezTo>
                  <a:lnTo>
                    <a:pt x="3104" y="24556"/>
                  </a:lnTo>
                  <a:lnTo>
                    <a:pt x="799" y="28505"/>
                  </a:lnTo>
                  <a:cubicBezTo>
                    <a:pt x="0" y="29897"/>
                    <a:pt x="365" y="31678"/>
                    <a:pt x="1644" y="32636"/>
                  </a:cubicBezTo>
                  <a:lnTo>
                    <a:pt x="3104" y="33732"/>
                  </a:lnTo>
                  <a:lnTo>
                    <a:pt x="3104" y="46058"/>
                  </a:lnTo>
                  <a:cubicBezTo>
                    <a:pt x="3104" y="47450"/>
                    <a:pt x="3972" y="48660"/>
                    <a:pt x="5296" y="49094"/>
                  </a:cubicBezTo>
                  <a:cubicBezTo>
                    <a:pt x="5615" y="49185"/>
                    <a:pt x="5935" y="49253"/>
                    <a:pt x="6277" y="49253"/>
                  </a:cubicBezTo>
                  <a:cubicBezTo>
                    <a:pt x="7281" y="49253"/>
                    <a:pt x="8240" y="48751"/>
                    <a:pt x="8833" y="47952"/>
                  </a:cubicBezTo>
                  <a:lnTo>
                    <a:pt x="8879" y="47884"/>
                  </a:lnTo>
                  <a:lnTo>
                    <a:pt x="9130" y="48158"/>
                  </a:lnTo>
                  <a:cubicBezTo>
                    <a:pt x="9724" y="48842"/>
                    <a:pt x="10591" y="49253"/>
                    <a:pt x="11527" y="49253"/>
                  </a:cubicBezTo>
                  <a:cubicBezTo>
                    <a:pt x="11915" y="49253"/>
                    <a:pt x="12303" y="49185"/>
                    <a:pt x="12668" y="49025"/>
                  </a:cubicBezTo>
                  <a:cubicBezTo>
                    <a:pt x="13901" y="48569"/>
                    <a:pt x="14722" y="47336"/>
                    <a:pt x="14700" y="46012"/>
                  </a:cubicBezTo>
                  <a:lnTo>
                    <a:pt x="14540" y="34189"/>
                  </a:lnTo>
                  <a:lnTo>
                    <a:pt x="16891" y="36814"/>
                  </a:lnTo>
                  <a:cubicBezTo>
                    <a:pt x="16982" y="36882"/>
                    <a:pt x="17051" y="36950"/>
                    <a:pt x="17119" y="37019"/>
                  </a:cubicBezTo>
                  <a:lnTo>
                    <a:pt x="17119" y="93580"/>
                  </a:lnTo>
                  <a:cubicBezTo>
                    <a:pt x="17119" y="95337"/>
                    <a:pt x="18557" y="96775"/>
                    <a:pt x="20315" y="96775"/>
                  </a:cubicBezTo>
                  <a:lnTo>
                    <a:pt x="137066" y="96775"/>
                  </a:lnTo>
                  <a:cubicBezTo>
                    <a:pt x="138824" y="96775"/>
                    <a:pt x="140262" y="95337"/>
                    <a:pt x="140262" y="93580"/>
                  </a:cubicBezTo>
                  <a:lnTo>
                    <a:pt x="140262" y="16179"/>
                  </a:lnTo>
                  <a:cubicBezTo>
                    <a:pt x="140262" y="14422"/>
                    <a:pt x="138824" y="13007"/>
                    <a:pt x="137066" y="13007"/>
                  </a:cubicBezTo>
                  <a:lnTo>
                    <a:pt x="40606" y="13007"/>
                  </a:lnTo>
                  <a:lnTo>
                    <a:pt x="38552" y="11044"/>
                  </a:lnTo>
                  <a:lnTo>
                    <a:pt x="41999" y="7803"/>
                  </a:lnTo>
                  <a:cubicBezTo>
                    <a:pt x="42661" y="7164"/>
                    <a:pt x="43026" y="6273"/>
                    <a:pt x="43003" y="5360"/>
                  </a:cubicBezTo>
                  <a:cubicBezTo>
                    <a:pt x="42957" y="4447"/>
                    <a:pt x="42524" y="3580"/>
                    <a:pt x="41816" y="3009"/>
                  </a:cubicBezTo>
                  <a:lnTo>
                    <a:pt x="38963" y="704"/>
                  </a:lnTo>
                  <a:cubicBezTo>
                    <a:pt x="38403" y="240"/>
                    <a:pt x="37687" y="1"/>
                    <a:pt x="36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739125" y="1639475"/>
              <a:ext cx="2918825" cy="1935025"/>
            </a:xfrm>
            <a:custGeom>
              <a:avLst/>
              <a:gdLst/>
              <a:ahLst/>
              <a:cxnLst/>
              <a:rect l="l" t="t" r="r" b="b"/>
              <a:pathLst>
                <a:path w="116753" h="77401" extrusionOk="0">
                  <a:moveTo>
                    <a:pt x="1" y="0"/>
                  </a:moveTo>
                  <a:lnTo>
                    <a:pt x="1" y="77401"/>
                  </a:lnTo>
                  <a:lnTo>
                    <a:pt x="116752" y="77401"/>
                  </a:lnTo>
                  <a:lnTo>
                    <a:pt x="116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739125" y="1639475"/>
              <a:ext cx="573525" cy="574075"/>
            </a:xfrm>
            <a:custGeom>
              <a:avLst/>
              <a:gdLst/>
              <a:ahLst/>
              <a:cxnLst/>
              <a:rect l="l" t="t" r="r" b="b"/>
              <a:pathLst>
                <a:path w="22941" h="22963" extrusionOk="0">
                  <a:moveTo>
                    <a:pt x="1" y="0"/>
                  </a:moveTo>
                  <a:lnTo>
                    <a:pt x="1" y="22963"/>
                  </a:lnTo>
                  <a:lnTo>
                    <a:pt x="22940" y="0"/>
                  </a:ln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739125" y="1639475"/>
              <a:ext cx="1504225" cy="1504775"/>
            </a:xfrm>
            <a:custGeom>
              <a:avLst/>
              <a:gdLst/>
              <a:ahLst/>
              <a:cxnLst/>
              <a:rect l="l" t="t" r="r" b="b"/>
              <a:pathLst>
                <a:path w="60169" h="60191" extrusionOk="0">
                  <a:moveTo>
                    <a:pt x="39945" y="0"/>
                  </a:moveTo>
                  <a:lnTo>
                    <a:pt x="1" y="39945"/>
                  </a:lnTo>
                  <a:lnTo>
                    <a:pt x="1" y="60191"/>
                  </a:lnTo>
                  <a:lnTo>
                    <a:pt x="21548" y="38621"/>
                  </a:lnTo>
                  <a:cubicBezTo>
                    <a:pt x="34421" y="25747"/>
                    <a:pt x="47295" y="12874"/>
                    <a:pt x="60168" y="0"/>
                  </a:cubicBez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1310325" y="1639475"/>
              <a:ext cx="2347625" cy="1935025"/>
            </a:xfrm>
            <a:custGeom>
              <a:avLst/>
              <a:gdLst/>
              <a:ahLst/>
              <a:cxnLst/>
              <a:rect l="l" t="t" r="r" b="b"/>
              <a:pathLst>
                <a:path w="93905" h="77401" extrusionOk="0">
                  <a:moveTo>
                    <a:pt x="77401" y="0"/>
                  </a:moveTo>
                  <a:lnTo>
                    <a:pt x="1" y="77401"/>
                  </a:lnTo>
                  <a:lnTo>
                    <a:pt x="33622" y="77401"/>
                  </a:lnTo>
                  <a:lnTo>
                    <a:pt x="51974" y="59049"/>
                  </a:lnTo>
                  <a:cubicBezTo>
                    <a:pt x="65966" y="45058"/>
                    <a:pt x="79935" y="31088"/>
                    <a:pt x="93904" y="17119"/>
                  </a:cubicBezTo>
                  <a:lnTo>
                    <a:pt x="93904" y="0"/>
                  </a:ln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3152325" y="3068900"/>
              <a:ext cx="505625" cy="505600"/>
            </a:xfrm>
            <a:custGeom>
              <a:avLst/>
              <a:gdLst/>
              <a:ahLst/>
              <a:cxnLst/>
              <a:rect l="l" t="t" r="r" b="b"/>
              <a:pathLst>
                <a:path w="20225" h="20224" extrusionOk="0">
                  <a:moveTo>
                    <a:pt x="20224" y="1"/>
                  </a:moveTo>
                  <a:cubicBezTo>
                    <a:pt x="13491" y="6734"/>
                    <a:pt x="6757" y="13490"/>
                    <a:pt x="1" y="20224"/>
                  </a:cubicBezTo>
                  <a:lnTo>
                    <a:pt x="20224" y="20224"/>
                  </a:lnTo>
                  <a:lnTo>
                    <a:pt x="20224" y="1"/>
                  </a:lnTo>
                  <a:close/>
                </a:path>
              </a:pathLst>
            </a:custGeom>
            <a:solidFill>
              <a:srgbClr val="FFC801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856675" y="1746175"/>
              <a:ext cx="2683725" cy="1721625"/>
            </a:xfrm>
            <a:custGeom>
              <a:avLst/>
              <a:gdLst/>
              <a:ahLst/>
              <a:cxnLst/>
              <a:rect l="l" t="t" r="r" b="b"/>
              <a:pathLst>
                <a:path w="107349" h="68865" extrusionOk="0">
                  <a:moveTo>
                    <a:pt x="1" y="1"/>
                  </a:moveTo>
                  <a:lnTo>
                    <a:pt x="1" y="68865"/>
                  </a:lnTo>
                  <a:lnTo>
                    <a:pt x="107348" y="68865"/>
                  </a:lnTo>
                  <a:lnTo>
                    <a:pt x="1073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0"/>
            <p:cNvSpPr/>
            <p:nvPr/>
          </p:nvSpPr>
          <p:spPr>
            <a:xfrm>
              <a:off x="886350" y="1778700"/>
              <a:ext cx="2624375" cy="1656575"/>
            </a:xfrm>
            <a:custGeom>
              <a:avLst/>
              <a:gdLst/>
              <a:ahLst/>
              <a:cxnLst/>
              <a:rect l="l" t="t" r="r" b="b"/>
              <a:pathLst>
                <a:path w="104975" h="66263" extrusionOk="0">
                  <a:moveTo>
                    <a:pt x="1" y="1"/>
                  </a:moveTo>
                  <a:lnTo>
                    <a:pt x="1" y="66263"/>
                  </a:lnTo>
                  <a:lnTo>
                    <a:pt x="104974" y="66263"/>
                  </a:lnTo>
                  <a:lnTo>
                    <a:pt x="1049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0"/>
            <p:cNvSpPr/>
            <p:nvPr/>
          </p:nvSpPr>
          <p:spPr>
            <a:xfrm>
              <a:off x="886350" y="1778700"/>
              <a:ext cx="2624375" cy="1656575"/>
            </a:xfrm>
            <a:custGeom>
              <a:avLst/>
              <a:gdLst/>
              <a:ahLst/>
              <a:cxnLst/>
              <a:rect l="l" t="t" r="r" b="b"/>
              <a:pathLst>
                <a:path w="104975" h="66263" extrusionOk="0">
                  <a:moveTo>
                    <a:pt x="103239" y="1096"/>
                  </a:moveTo>
                  <a:lnTo>
                    <a:pt x="103239" y="65167"/>
                  </a:lnTo>
                  <a:lnTo>
                    <a:pt x="1735" y="65167"/>
                  </a:lnTo>
                  <a:lnTo>
                    <a:pt x="1735" y="1096"/>
                  </a:lnTo>
                  <a:close/>
                  <a:moveTo>
                    <a:pt x="1" y="1"/>
                  </a:moveTo>
                  <a:lnTo>
                    <a:pt x="1" y="66263"/>
                  </a:lnTo>
                  <a:lnTo>
                    <a:pt x="104974" y="66263"/>
                  </a:lnTo>
                  <a:lnTo>
                    <a:pt x="1049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739125" y="1648025"/>
              <a:ext cx="463375" cy="603750"/>
            </a:xfrm>
            <a:custGeom>
              <a:avLst/>
              <a:gdLst/>
              <a:ahLst/>
              <a:cxnLst/>
              <a:rect l="l" t="t" r="r" b="b"/>
              <a:pathLst>
                <a:path w="18535" h="24150" extrusionOk="0">
                  <a:moveTo>
                    <a:pt x="1" y="1"/>
                  </a:moveTo>
                  <a:lnTo>
                    <a:pt x="1" y="23648"/>
                  </a:lnTo>
                  <a:lnTo>
                    <a:pt x="320" y="24150"/>
                  </a:lnTo>
                  <a:cubicBezTo>
                    <a:pt x="320" y="24150"/>
                    <a:pt x="4064" y="6438"/>
                    <a:pt x="18124" y="183"/>
                  </a:cubicBezTo>
                  <a:cubicBezTo>
                    <a:pt x="18261" y="115"/>
                    <a:pt x="18398" y="69"/>
                    <a:pt x="1853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320275" y="1314225"/>
              <a:ext cx="906775" cy="722425"/>
            </a:xfrm>
            <a:custGeom>
              <a:avLst/>
              <a:gdLst/>
              <a:ahLst/>
              <a:cxnLst/>
              <a:rect l="l" t="t" r="r" b="b"/>
              <a:pathLst>
                <a:path w="36271" h="28897" extrusionOk="0">
                  <a:moveTo>
                    <a:pt x="33394" y="0"/>
                  </a:moveTo>
                  <a:lnTo>
                    <a:pt x="11893" y="6414"/>
                  </a:lnTo>
                  <a:lnTo>
                    <a:pt x="1" y="26934"/>
                  </a:lnTo>
                  <a:lnTo>
                    <a:pt x="2603" y="28897"/>
                  </a:lnTo>
                  <a:lnTo>
                    <a:pt x="10135" y="24309"/>
                  </a:lnTo>
                  <a:lnTo>
                    <a:pt x="27848" y="10226"/>
                  </a:lnTo>
                  <a:lnTo>
                    <a:pt x="36270" y="2305"/>
                  </a:lnTo>
                  <a:lnTo>
                    <a:pt x="33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363650" y="1347875"/>
              <a:ext cx="863400" cy="688775"/>
            </a:xfrm>
            <a:custGeom>
              <a:avLst/>
              <a:gdLst/>
              <a:ahLst/>
              <a:cxnLst/>
              <a:rect l="l" t="t" r="r" b="b"/>
              <a:pathLst>
                <a:path w="34536" h="27551" extrusionOk="0">
                  <a:moveTo>
                    <a:pt x="33326" y="1"/>
                  </a:moveTo>
                  <a:lnTo>
                    <a:pt x="11641" y="6597"/>
                  </a:lnTo>
                  <a:lnTo>
                    <a:pt x="1" y="26889"/>
                  </a:lnTo>
                  <a:lnTo>
                    <a:pt x="868" y="27551"/>
                  </a:lnTo>
                  <a:lnTo>
                    <a:pt x="8400" y="22963"/>
                  </a:lnTo>
                  <a:lnTo>
                    <a:pt x="26113" y="8880"/>
                  </a:lnTo>
                  <a:lnTo>
                    <a:pt x="34535" y="959"/>
                  </a:lnTo>
                  <a:lnTo>
                    <a:pt x="3332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521150" y="1467150"/>
              <a:ext cx="696200" cy="634550"/>
            </a:xfrm>
            <a:custGeom>
              <a:avLst/>
              <a:gdLst/>
              <a:ahLst/>
              <a:cxnLst/>
              <a:rect l="l" t="t" r="r" b="b"/>
              <a:pathLst>
                <a:path w="27848" h="25382" extrusionOk="0">
                  <a:moveTo>
                    <a:pt x="20520" y="0"/>
                  </a:moveTo>
                  <a:cubicBezTo>
                    <a:pt x="20520" y="0"/>
                    <a:pt x="9450" y="1621"/>
                    <a:pt x="0" y="16959"/>
                  </a:cubicBezTo>
                  <a:lnTo>
                    <a:pt x="7670" y="25382"/>
                  </a:lnTo>
                  <a:cubicBezTo>
                    <a:pt x="7670" y="25382"/>
                    <a:pt x="13034" y="13125"/>
                    <a:pt x="27847" y="6985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521150" y="1467150"/>
              <a:ext cx="696200" cy="428575"/>
            </a:xfrm>
            <a:custGeom>
              <a:avLst/>
              <a:gdLst/>
              <a:ahLst/>
              <a:cxnLst/>
              <a:rect l="l" t="t" r="r" b="b"/>
              <a:pathLst>
                <a:path w="27848" h="17143" extrusionOk="0">
                  <a:moveTo>
                    <a:pt x="20520" y="0"/>
                  </a:moveTo>
                  <a:cubicBezTo>
                    <a:pt x="20520" y="0"/>
                    <a:pt x="9450" y="1621"/>
                    <a:pt x="0" y="16959"/>
                  </a:cubicBezTo>
                  <a:lnTo>
                    <a:pt x="160" y="17142"/>
                  </a:lnTo>
                  <a:cubicBezTo>
                    <a:pt x="9496" y="2580"/>
                    <a:pt x="20155" y="1027"/>
                    <a:pt x="20155" y="1027"/>
                  </a:cubicBezTo>
                  <a:lnTo>
                    <a:pt x="26843" y="7418"/>
                  </a:lnTo>
                  <a:cubicBezTo>
                    <a:pt x="27185" y="7282"/>
                    <a:pt x="27505" y="7122"/>
                    <a:pt x="27847" y="6985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521150" y="1467150"/>
              <a:ext cx="514150" cy="612300"/>
            </a:xfrm>
            <a:custGeom>
              <a:avLst/>
              <a:gdLst/>
              <a:ahLst/>
              <a:cxnLst/>
              <a:rect l="l" t="t" r="r" b="b"/>
              <a:pathLst>
                <a:path w="20566" h="24492" extrusionOk="0">
                  <a:moveTo>
                    <a:pt x="20520" y="0"/>
                  </a:moveTo>
                  <a:cubicBezTo>
                    <a:pt x="20520" y="0"/>
                    <a:pt x="9450" y="1621"/>
                    <a:pt x="0" y="16959"/>
                  </a:cubicBezTo>
                  <a:lnTo>
                    <a:pt x="6848" y="24492"/>
                  </a:lnTo>
                  <a:cubicBezTo>
                    <a:pt x="6757" y="23602"/>
                    <a:pt x="6688" y="22689"/>
                    <a:pt x="6688" y="21753"/>
                  </a:cubicBezTo>
                  <a:cubicBezTo>
                    <a:pt x="6688" y="12280"/>
                    <a:pt x="12417" y="3926"/>
                    <a:pt x="20566" y="69"/>
                  </a:cubicBezTo>
                  <a:lnTo>
                    <a:pt x="2052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0"/>
            <p:cNvSpPr/>
            <p:nvPr/>
          </p:nvSpPr>
          <p:spPr>
            <a:xfrm>
              <a:off x="740275" y="1565300"/>
              <a:ext cx="252250" cy="268225"/>
            </a:xfrm>
            <a:custGeom>
              <a:avLst/>
              <a:gdLst/>
              <a:ahLst/>
              <a:cxnLst/>
              <a:rect l="l" t="t" r="r" b="b"/>
              <a:pathLst>
                <a:path w="10090" h="10729" extrusionOk="0">
                  <a:moveTo>
                    <a:pt x="3150" y="0"/>
                  </a:moveTo>
                  <a:cubicBezTo>
                    <a:pt x="2146" y="708"/>
                    <a:pt x="1073" y="1529"/>
                    <a:pt x="0" y="2465"/>
                  </a:cubicBezTo>
                  <a:lnTo>
                    <a:pt x="7076" y="10728"/>
                  </a:lnTo>
                  <a:cubicBezTo>
                    <a:pt x="7989" y="9884"/>
                    <a:pt x="8993" y="9039"/>
                    <a:pt x="10089" y="8194"/>
                  </a:cubicBezTo>
                  <a:lnTo>
                    <a:pt x="3150" y="0"/>
                  </a:ln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0"/>
            <p:cNvSpPr/>
            <p:nvPr/>
          </p:nvSpPr>
          <p:spPr>
            <a:xfrm>
              <a:off x="420725" y="1612075"/>
              <a:ext cx="125550" cy="402900"/>
            </a:xfrm>
            <a:custGeom>
              <a:avLst/>
              <a:gdLst/>
              <a:ahLst/>
              <a:cxnLst/>
              <a:rect l="l" t="t" r="r" b="b"/>
              <a:pathLst>
                <a:path w="5022" h="16116" extrusionOk="0">
                  <a:moveTo>
                    <a:pt x="4816" y="1"/>
                  </a:moveTo>
                  <a:lnTo>
                    <a:pt x="2009" y="4589"/>
                  </a:lnTo>
                  <a:lnTo>
                    <a:pt x="0" y="8058"/>
                  </a:lnTo>
                  <a:lnTo>
                    <a:pt x="0" y="16116"/>
                  </a:lnTo>
                  <a:lnTo>
                    <a:pt x="5022" y="13080"/>
                  </a:lnTo>
                  <a:lnTo>
                    <a:pt x="4816" y="1"/>
                  </a:ln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388200" y="1648600"/>
              <a:ext cx="131250" cy="737850"/>
            </a:xfrm>
            <a:custGeom>
              <a:avLst/>
              <a:gdLst/>
              <a:ahLst/>
              <a:cxnLst/>
              <a:rect l="l" t="t" r="r" b="b"/>
              <a:pathLst>
                <a:path w="5250" h="29514" extrusionOk="0">
                  <a:moveTo>
                    <a:pt x="4816" y="1"/>
                  </a:moveTo>
                  <a:lnTo>
                    <a:pt x="0" y="7875"/>
                  </a:lnTo>
                  <a:lnTo>
                    <a:pt x="0" y="29514"/>
                  </a:lnTo>
                  <a:lnTo>
                    <a:pt x="2397" y="26250"/>
                  </a:lnTo>
                  <a:lnTo>
                    <a:pt x="5250" y="29514"/>
                  </a:lnTo>
                  <a:lnTo>
                    <a:pt x="48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388200" y="2183850"/>
              <a:ext cx="131250" cy="202600"/>
            </a:xfrm>
            <a:custGeom>
              <a:avLst/>
              <a:gdLst/>
              <a:ahLst/>
              <a:cxnLst/>
              <a:rect l="l" t="t" r="r" b="b"/>
              <a:pathLst>
                <a:path w="5250" h="8104" extrusionOk="0">
                  <a:moveTo>
                    <a:pt x="5136" y="1"/>
                  </a:moveTo>
                  <a:cubicBezTo>
                    <a:pt x="3424" y="1713"/>
                    <a:pt x="1712" y="3425"/>
                    <a:pt x="0" y="5136"/>
                  </a:cubicBezTo>
                  <a:lnTo>
                    <a:pt x="0" y="8104"/>
                  </a:lnTo>
                  <a:lnTo>
                    <a:pt x="2397" y="4840"/>
                  </a:lnTo>
                  <a:lnTo>
                    <a:pt x="5250" y="8104"/>
                  </a:lnTo>
                  <a:lnTo>
                    <a:pt x="5250" y="8104"/>
                  </a:lnTo>
                  <a:lnTo>
                    <a:pt x="513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388200" y="1648600"/>
              <a:ext cx="122125" cy="229425"/>
            </a:xfrm>
            <a:custGeom>
              <a:avLst/>
              <a:gdLst/>
              <a:ahLst/>
              <a:cxnLst/>
              <a:rect l="l" t="t" r="r" b="b"/>
              <a:pathLst>
                <a:path w="4885" h="9177" extrusionOk="0">
                  <a:moveTo>
                    <a:pt x="4816" y="1"/>
                  </a:moveTo>
                  <a:lnTo>
                    <a:pt x="0" y="7875"/>
                  </a:lnTo>
                  <a:lnTo>
                    <a:pt x="0" y="9176"/>
                  </a:lnTo>
                  <a:lnTo>
                    <a:pt x="4885" y="4292"/>
                  </a:lnTo>
                  <a:lnTo>
                    <a:pt x="481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388200" y="1889400"/>
              <a:ext cx="126125" cy="287625"/>
            </a:xfrm>
            <a:custGeom>
              <a:avLst/>
              <a:gdLst/>
              <a:ahLst/>
              <a:cxnLst/>
              <a:rect l="l" t="t" r="r" b="b"/>
              <a:pathLst>
                <a:path w="5045" h="11505" extrusionOk="0">
                  <a:moveTo>
                    <a:pt x="4953" y="1"/>
                  </a:moveTo>
                  <a:lnTo>
                    <a:pt x="0" y="4954"/>
                  </a:lnTo>
                  <a:lnTo>
                    <a:pt x="0" y="11505"/>
                  </a:lnTo>
                  <a:lnTo>
                    <a:pt x="5044" y="6438"/>
                  </a:lnTo>
                  <a:lnTo>
                    <a:pt x="4953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9" name="Google Shape;1619;p40"/>
          <p:cNvSpPr txBox="1">
            <a:spLocks noGrp="1"/>
          </p:cNvSpPr>
          <p:nvPr>
            <p:ph type="subTitle" idx="1"/>
          </p:nvPr>
        </p:nvSpPr>
        <p:spPr>
          <a:xfrm>
            <a:off x="2307240" y="2087498"/>
            <a:ext cx="4625762" cy="14918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là loại hợp 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có nhi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trong tự nhiên, trong nước 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trong 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 trong các 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(hình 12.1). Vậy mu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là gì? Muối có những tính chất hoá học nào? 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liên hệ giữa muối 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các loại hợp 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khác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như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691323-4EA0-31F6-F840-A198157EBBCA}"/>
              </a:ext>
            </a:extLst>
          </p:cNvPr>
          <p:cNvSpPr/>
          <p:nvPr/>
        </p:nvSpPr>
        <p:spPr>
          <a:xfrm>
            <a:off x="5565970" y="635702"/>
            <a:ext cx="2123697" cy="834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755C7D5-C17E-7026-9486-399FCC986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61" y="2892639"/>
            <a:ext cx="2619375" cy="1941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50FE94-FA29-89EB-8058-C81076323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2892639"/>
            <a:ext cx="2762250" cy="1941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759DD3-5C5B-3B16-89B7-773B87B21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6" y="1791336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5CED18-8004-FF78-D8AB-06CBFEC3E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828674"/>
            <a:ext cx="2681817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5F940-2FF0-A69D-C3B5-E8A3E11B4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6926" y="828673"/>
            <a:ext cx="252991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6E33F8-B759-E151-A8CF-B5BF39801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232" y="1843723"/>
            <a:ext cx="252991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C9F3AE-D254-B56B-08D8-E86AFA88F799}"/>
              </a:ext>
            </a:extLst>
          </p:cNvPr>
          <p:cNvSpPr txBox="1"/>
          <p:nvPr/>
        </p:nvSpPr>
        <p:spPr>
          <a:xfrm>
            <a:off x="23691" y="3830566"/>
            <a:ext cx="16232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a. </a:t>
            </a:r>
            <a:r>
              <a:rPr lang="vi-VN" sz="18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Muối ăn (NaCl) có nhiều trong nước biển</a:t>
            </a:r>
            <a:endParaRPr lang="en-US" sz="1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359DE-EC07-9892-A3C7-AA1164112E7B}"/>
              </a:ext>
            </a:extLst>
          </p:cNvPr>
          <p:cNvSpPr txBox="1"/>
          <p:nvPr/>
        </p:nvSpPr>
        <p:spPr>
          <a:xfrm>
            <a:off x="7334251" y="3895445"/>
            <a:ext cx="16232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b. CaCO</a:t>
            </a:r>
            <a:r>
              <a:rPr lang="en-US" sz="1800" b="1" i="1" baseline="-25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3 </a:t>
            </a:r>
            <a:r>
              <a:rPr lang="vi-VN" sz="18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 nhiều trong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mỏ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đá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vôi</a:t>
            </a:r>
            <a:endParaRPr lang="en-US" sz="1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AB2BF4-A3BF-AF85-FFA1-09841DBEC7E4}"/>
              </a:ext>
            </a:extLst>
          </p:cNvPr>
          <p:cNvSpPr txBox="1"/>
          <p:nvPr/>
        </p:nvSpPr>
        <p:spPr>
          <a:xfrm>
            <a:off x="2204156" y="206562"/>
            <a:ext cx="4735688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2000"/>
              </a:spcAft>
            </a:pP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12.1. Một s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trong tự nhiên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3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2"/>
          <p:cNvSpPr/>
          <p:nvPr/>
        </p:nvSpPr>
        <p:spPr>
          <a:xfrm>
            <a:off x="2036856" y="1393963"/>
            <a:ext cx="1100400" cy="11004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4" name="Google Shape;1654;p42"/>
          <p:cNvSpPr txBox="1">
            <a:spLocks noGrp="1"/>
          </p:cNvSpPr>
          <p:nvPr>
            <p:ph type="title"/>
          </p:nvPr>
        </p:nvSpPr>
        <p:spPr>
          <a:xfrm>
            <a:off x="524454" y="3147406"/>
            <a:ext cx="469925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MUỐI</a:t>
            </a:r>
          </a:p>
        </p:txBody>
      </p:sp>
      <p:sp>
        <p:nvSpPr>
          <p:cNvPr id="1655" name="Google Shape;1655;p42"/>
          <p:cNvSpPr txBox="1">
            <a:spLocks noGrp="1"/>
          </p:cNvSpPr>
          <p:nvPr>
            <p:ph type="title" idx="2"/>
          </p:nvPr>
        </p:nvSpPr>
        <p:spPr>
          <a:xfrm>
            <a:off x="1961100" y="1665913"/>
            <a:ext cx="1251900" cy="5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grpSp>
        <p:nvGrpSpPr>
          <p:cNvPr id="1657" name="Google Shape;1657;p42"/>
          <p:cNvGrpSpPr/>
          <p:nvPr/>
        </p:nvGrpSpPr>
        <p:grpSpPr>
          <a:xfrm>
            <a:off x="5058727" y="1932281"/>
            <a:ext cx="2539625" cy="2915239"/>
            <a:chOff x="5082468" y="1764859"/>
            <a:chExt cx="2428404" cy="2787569"/>
          </a:xfrm>
        </p:grpSpPr>
        <p:sp>
          <p:nvSpPr>
            <p:cNvPr id="1658" name="Google Shape;1658;p42"/>
            <p:cNvSpPr/>
            <p:nvPr/>
          </p:nvSpPr>
          <p:spPr>
            <a:xfrm rot="766940">
              <a:off x="5325890" y="1949681"/>
              <a:ext cx="1941560" cy="2417925"/>
            </a:xfrm>
            <a:custGeom>
              <a:avLst/>
              <a:gdLst/>
              <a:ahLst/>
              <a:cxnLst/>
              <a:rect l="l" t="t" r="r" b="b"/>
              <a:pathLst>
                <a:path w="36841" h="45880" extrusionOk="0">
                  <a:moveTo>
                    <a:pt x="16069" y="1"/>
                  </a:moveTo>
                  <a:cubicBezTo>
                    <a:pt x="14814" y="46"/>
                    <a:pt x="13787" y="457"/>
                    <a:pt x="13193" y="1165"/>
                  </a:cubicBezTo>
                  <a:cubicBezTo>
                    <a:pt x="12805" y="1530"/>
                    <a:pt x="12577" y="2055"/>
                    <a:pt x="12577" y="2626"/>
                  </a:cubicBezTo>
                  <a:lnTo>
                    <a:pt x="12577" y="2786"/>
                  </a:lnTo>
                  <a:cubicBezTo>
                    <a:pt x="12508" y="2808"/>
                    <a:pt x="12440" y="2831"/>
                    <a:pt x="12394" y="2854"/>
                  </a:cubicBezTo>
                  <a:cubicBezTo>
                    <a:pt x="12235" y="2877"/>
                    <a:pt x="12098" y="2922"/>
                    <a:pt x="11938" y="2968"/>
                  </a:cubicBezTo>
                  <a:lnTo>
                    <a:pt x="11869" y="2991"/>
                  </a:lnTo>
                  <a:cubicBezTo>
                    <a:pt x="11824" y="3014"/>
                    <a:pt x="11755" y="3037"/>
                    <a:pt x="11687" y="3037"/>
                  </a:cubicBezTo>
                  <a:cubicBezTo>
                    <a:pt x="11481" y="3105"/>
                    <a:pt x="11299" y="3174"/>
                    <a:pt x="11093" y="3242"/>
                  </a:cubicBezTo>
                  <a:cubicBezTo>
                    <a:pt x="10979" y="3288"/>
                    <a:pt x="10888" y="3333"/>
                    <a:pt x="10774" y="3356"/>
                  </a:cubicBezTo>
                  <a:cubicBezTo>
                    <a:pt x="10660" y="3402"/>
                    <a:pt x="10545" y="3447"/>
                    <a:pt x="10454" y="3493"/>
                  </a:cubicBezTo>
                  <a:cubicBezTo>
                    <a:pt x="10317" y="3539"/>
                    <a:pt x="10180" y="3607"/>
                    <a:pt x="10043" y="3676"/>
                  </a:cubicBezTo>
                  <a:cubicBezTo>
                    <a:pt x="9884" y="3721"/>
                    <a:pt x="9747" y="3790"/>
                    <a:pt x="9610" y="3858"/>
                  </a:cubicBezTo>
                  <a:cubicBezTo>
                    <a:pt x="9473" y="3927"/>
                    <a:pt x="9359" y="3972"/>
                    <a:pt x="9244" y="4041"/>
                  </a:cubicBezTo>
                  <a:cubicBezTo>
                    <a:pt x="9153" y="4087"/>
                    <a:pt x="9085" y="4132"/>
                    <a:pt x="8993" y="4155"/>
                  </a:cubicBezTo>
                  <a:cubicBezTo>
                    <a:pt x="4268" y="6620"/>
                    <a:pt x="982" y="11231"/>
                    <a:pt x="183" y="16481"/>
                  </a:cubicBezTo>
                  <a:cubicBezTo>
                    <a:pt x="160" y="16686"/>
                    <a:pt x="137" y="16914"/>
                    <a:pt x="91" y="17165"/>
                  </a:cubicBezTo>
                  <a:cubicBezTo>
                    <a:pt x="91" y="17211"/>
                    <a:pt x="91" y="17257"/>
                    <a:pt x="91" y="17280"/>
                  </a:cubicBezTo>
                  <a:cubicBezTo>
                    <a:pt x="91" y="17325"/>
                    <a:pt x="69" y="17371"/>
                    <a:pt x="69" y="17439"/>
                  </a:cubicBezTo>
                  <a:cubicBezTo>
                    <a:pt x="69" y="17622"/>
                    <a:pt x="46" y="17805"/>
                    <a:pt x="23" y="17987"/>
                  </a:cubicBezTo>
                  <a:cubicBezTo>
                    <a:pt x="23" y="18010"/>
                    <a:pt x="23" y="18124"/>
                    <a:pt x="23" y="18147"/>
                  </a:cubicBezTo>
                  <a:cubicBezTo>
                    <a:pt x="23" y="18170"/>
                    <a:pt x="23" y="18215"/>
                    <a:pt x="23" y="18238"/>
                  </a:cubicBezTo>
                  <a:cubicBezTo>
                    <a:pt x="0" y="18535"/>
                    <a:pt x="0" y="18763"/>
                    <a:pt x="0" y="18991"/>
                  </a:cubicBezTo>
                  <a:cubicBezTo>
                    <a:pt x="0" y="19265"/>
                    <a:pt x="0" y="19562"/>
                    <a:pt x="23" y="19836"/>
                  </a:cubicBezTo>
                  <a:cubicBezTo>
                    <a:pt x="23" y="19904"/>
                    <a:pt x="23" y="19973"/>
                    <a:pt x="46" y="20041"/>
                  </a:cubicBezTo>
                  <a:lnTo>
                    <a:pt x="46" y="20156"/>
                  </a:lnTo>
                  <a:cubicBezTo>
                    <a:pt x="46" y="20315"/>
                    <a:pt x="69" y="20498"/>
                    <a:pt x="91" y="20681"/>
                  </a:cubicBezTo>
                  <a:cubicBezTo>
                    <a:pt x="91" y="20749"/>
                    <a:pt x="91" y="20840"/>
                    <a:pt x="114" y="20932"/>
                  </a:cubicBezTo>
                  <a:lnTo>
                    <a:pt x="137" y="21069"/>
                  </a:lnTo>
                  <a:cubicBezTo>
                    <a:pt x="160" y="21205"/>
                    <a:pt x="160" y="21365"/>
                    <a:pt x="183" y="21479"/>
                  </a:cubicBezTo>
                  <a:cubicBezTo>
                    <a:pt x="206" y="21571"/>
                    <a:pt x="206" y="21662"/>
                    <a:pt x="228" y="21753"/>
                  </a:cubicBezTo>
                  <a:lnTo>
                    <a:pt x="251" y="21936"/>
                  </a:lnTo>
                  <a:cubicBezTo>
                    <a:pt x="274" y="22050"/>
                    <a:pt x="297" y="22164"/>
                    <a:pt x="320" y="22301"/>
                  </a:cubicBezTo>
                  <a:cubicBezTo>
                    <a:pt x="343" y="22392"/>
                    <a:pt x="365" y="22484"/>
                    <a:pt x="388" y="22575"/>
                  </a:cubicBezTo>
                  <a:lnTo>
                    <a:pt x="434" y="22735"/>
                  </a:lnTo>
                  <a:cubicBezTo>
                    <a:pt x="457" y="22849"/>
                    <a:pt x="479" y="22986"/>
                    <a:pt x="502" y="23100"/>
                  </a:cubicBezTo>
                  <a:cubicBezTo>
                    <a:pt x="525" y="23191"/>
                    <a:pt x="571" y="23283"/>
                    <a:pt x="594" y="23397"/>
                  </a:cubicBezTo>
                  <a:lnTo>
                    <a:pt x="616" y="23511"/>
                  </a:lnTo>
                  <a:cubicBezTo>
                    <a:pt x="662" y="23648"/>
                    <a:pt x="685" y="23762"/>
                    <a:pt x="731" y="23876"/>
                  </a:cubicBezTo>
                  <a:cubicBezTo>
                    <a:pt x="753" y="23990"/>
                    <a:pt x="799" y="24081"/>
                    <a:pt x="822" y="24196"/>
                  </a:cubicBezTo>
                  <a:lnTo>
                    <a:pt x="868" y="24287"/>
                  </a:lnTo>
                  <a:cubicBezTo>
                    <a:pt x="890" y="24401"/>
                    <a:pt x="936" y="24515"/>
                    <a:pt x="982" y="24629"/>
                  </a:cubicBezTo>
                  <a:cubicBezTo>
                    <a:pt x="1027" y="24743"/>
                    <a:pt x="1073" y="24880"/>
                    <a:pt x="1119" y="24994"/>
                  </a:cubicBezTo>
                  <a:lnTo>
                    <a:pt x="1119" y="25017"/>
                  </a:lnTo>
                  <a:cubicBezTo>
                    <a:pt x="1164" y="25131"/>
                    <a:pt x="1210" y="25268"/>
                    <a:pt x="1256" y="25383"/>
                  </a:cubicBezTo>
                  <a:cubicBezTo>
                    <a:pt x="1324" y="25497"/>
                    <a:pt x="1370" y="25634"/>
                    <a:pt x="1438" y="25771"/>
                  </a:cubicBezTo>
                  <a:cubicBezTo>
                    <a:pt x="1484" y="25885"/>
                    <a:pt x="1529" y="25999"/>
                    <a:pt x="1575" y="26090"/>
                  </a:cubicBezTo>
                  <a:cubicBezTo>
                    <a:pt x="1644" y="26227"/>
                    <a:pt x="1712" y="26364"/>
                    <a:pt x="1781" y="26478"/>
                  </a:cubicBezTo>
                  <a:cubicBezTo>
                    <a:pt x="1826" y="26592"/>
                    <a:pt x="1872" y="26706"/>
                    <a:pt x="1940" y="26798"/>
                  </a:cubicBezTo>
                  <a:cubicBezTo>
                    <a:pt x="2009" y="26935"/>
                    <a:pt x="2077" y="27072"/>
                    <a:pt x="2146" y="27186"/>
                  </a:cubicBezTo>
                  <a:cubicBezTo>
                    <a:pt x="2214" y="27300"/>
                    <a:pt x="2260" y="27391"/>
                    <a:pt x="2328" y="27482"/>
                  </a:cubicBezTo>
                  <a:cubicBezTo>
                    <a:pt x="2397" y="27619"/>
                    <a:pt x="2465" y="27756"/>
                    <a:pt x="2557" y="27870"/>
                  </a:cubicBezTo>
                  <a:cubicBezTo>
                    <a:pt x="2625" y="27962"/>
                    <a:pt x="2671" y="28076"/>
                    <a:pt x="2739" y="28144"/>
                  </a:cubicBezTo>
                  <a:cubicBezTo>
                    <a:pt x="2808" y="28281"/>
                    <a:pt x="2899" y="28418"/>
                    <a:pt x="2990" y="28532"/>
                  </a:cubicBezTo>
                  <a:cubicBezTo>
                    <a:pt x="3059" y="28624"/>
                    <a:pt x="3104" y="28715"/>
                    <a:pt x="3173" y="28806"/>
                  </a:cubicBezTo>
                  <a:cubicBezTo>
                    <a:pt x="3264" y="28920"/>
                    <a:pt x="3355" y="29057"/>
                    <a:pt x="3470" y="29172"/>
                  </a:cubicBezTo>
                  <a:cubicBezTo>
                    <a:pt x="3515" y="29263"/>
                    <a:pt x="3584" y="29331"/>
                    <a:pt x="3652" y="29400"/>
                  </a:cubicBezTo>
                  <a:cubicBezTo>
                    <a:pt x="3744" y="29537"/>
                    <a:pt x="3858" y="29674"/>
                    <a:pt x="3972" y="29788"/>
                  </a:cubicBezTo>
                  <a:cubicBezTo>
                    <a:pt x="4017" y="29856"/>
                    <a:pt x="4063" y="29925"/>
                    <a:pt x="4132" y="29993"/>
                  </a:cubicBezTo>
                  <a:cubicBezTo>
                    <a:pt x="4246" y="30130"/>
                    <a:pt x="4360" y="30267"/>
                    <a:pt x="4497" y="30381"/>
                  </a:cubicBezTo>
                  <a:cubicBezTo>
                    <a:pt x="4520" y="30427"/>
                    <a:pt x="4565" y="30473"/>
                    <a:pt x="4611" y="30518"/>
                  </a:cubicBezTo>
                  <a:lnTo>
                    <a:pt x="4657" y="30564"/>
                  </a:lnTo>
                  <a:cubicBezTo>
                    <a:pt x="4771" y="30701"/>
                    <a:pt x="4908" y="30815"/>
                    <a:pt x="5045" y="30952"/>
                  </a:cubicBezTo>
                  <a:cubicBezTo>
                    <a:pt x="5067" y="30998"/>
                    <a:pt x="5182" y="31089"/>
                    <a:pt x="5182" y="31089"/>
                  </a:cubicBezTo>
                  <a:cubicBezTo>
                    <a:pt x="5318" y="31226"/>
                    <a:pt x="5478" y="31363"/>
                    <a:pt x="5615" y="31500"/>
                  </a:cubicBezTo>
                  <a:cubicBezTo>
                    <a:pt x="5638" y="31523"/>
                    <a:pt x="5752" y="31614"/>
                    <a:pt x="5752" y="31614"/>
                  </a:cubicBezTo>
                  <a:cubicBezTo>
                    <a:pt x="5889" y="31751"/>
                    <a:pt x="6049" y="31865"/>
                    <a:pt x="6231" y="32002"/>
                  </a:cubicBezTo>
                  <a:lnTo>
                    <a:pt x="6300" y="32070"/>
                  </a:lnTo>
                  <a:cubicBezTo>
                    <a:pt x="6505" y="32230"/>
                    <a:pt x="6688" y="32367"/>
                    <a:pt x="6848" y="32481"/>
                  </a:cubicBezTo>
                  <a:cubicBezTo>
                    <a:pt x="6848" y="32481"/>
                    <a:pt x="6893" y="32527"/>
                    <a:pt x="6893" y="32527"/>
                  </a:cubicBezTo>
                  <a:cubicBezTo>
                    <a:pt x="8582" y="33759"/>
                    <a:pt x="10523" y="34672"/>
                    <a:pt x="12554" y="35197"/>
                  </a:cubicBezTo>
                  <a:lnTo>
                    <a:pt x="12554" y="38210"/>
                  </a:lnTo>
                  <a:cubicBezTo>
                    <a:pt x="11504" y="38553"/>
                    <a:pt x="10409" y="39123"/>
                    <a:pt x="9747" y="40082"/>
                  </a:cubicBezTo>
                  <a:cubicBezTo>
                    <a:pt x="9747" y="40082"/>
                    <a:pt x="9724" y="40128"/>
                    <a:pt x="9724" y="40128"/>
                  </a:cubicBezTo>
                  <a:cubicBezTo>
                    <a:pt x="9632" y="40265"/>
                    <a:pt x="9564" y="40402"/>
                    <a:pt x="9473" y="40584"/>
                  </a:cubicBezTo>
                  <a:lnTo>
                    <a:pt x="9450" y="40630"/>
                  </a:lnTo>
                  <a:cubicBezTo>
                    <a:pt x="9381" y="40790"/>
                    <a:pt x="9336" y="40972"/>
                    <a:pt x="9290" y="41132"/>
                  </a:cubicBezTo>
                  <a:cubicBezTo>
                    <a:pt x="9290" y="41155"/>
                    <a:pt x="9290" y="41200"/>
                    <a:pt x="9267" y="41223"/>
                  </a:cubicBezTo>
                  <a:cubicBezTo>
                    <a:pt x="9244" y="41429"/>
                    <a:pt x="9222" y="41588"/>
                    <a:pt x="9222" y="41771"/>
                  </a:cubicBezTo>
                  <a:cubicBezTo>
                    <a:pt x="9222" y="44236"/>
                    <a:pt x="12052" y="45880"/>
                    <a:pt x="16252" y="45880"/>
                  </a:cubicBezTo>
                  <a:cubicBezTo>
                    <a:pt x="20452" y="45880"/>
                    <a:pt x="23282" y="44236"/>
                    <a:pt x="23282" y="41771"/>
                  </a:cubicBezTo>
                  <a:cubicBezTo>
                    <a:pt x="23282" y="41657"/>
                    <a:pt x="23282" y="41543"/>
                    <a:pt x="23259" y="41429"/>
                  </a:cubicBezTo>
                  <a:cubicBezTo>
                    <a:pt x="23259" y="41383"/>
                    <a:pt x="23259" y="41360"/>
                    <a:pt x="23236" y="41315"/>
                  </a:cubicBezTo>
                  <a:cubicBezTo>
                    <a:pt x="23236" y="41246"/>
                    <a:pt x="23236" y="41178"/>
                    <a:pt x="23213" y="41132"/>
                  </a:cubicBezTo>
                  <a:cubicBezTo>
                    <a:pt x="23213" y="41109"/>
                    <a:pt x="23213" y="41109"/>
                    <a:pt x="23213" y="41086"/>
                  </a:cubicBezTo>
                  <a:cubicBezTo>
                    <a:pt x="23191" y="41063"/>
                    <a:pt x="23191" y="41018"/>
                    <a:pt x="23168" y="40995"/>
                  </a:cubicBezTo>
                  <a:cubicBezTo>
                    <a:pt x="23168" y="40927"/>
                    <a:pt x="23145" y="40858"/>
                    <a:pt x="23122" y="40812"/>
                  </a:cubicBezTo>
                  <a:cubicBezTo>
                    <a:pt x="23099" y="40767"/>
                    <a:pt x="23099" y="40744"/>
                    <a:pt x="23077" y="40698"/>
                  </a:cubicBezTo>
                  <a:cubicBezTo>
                    <a:pt x="23077" y="40698"/>
                    <a:pt x="23077" y="40675"/>
                    <a:pt x="23077" y="40675"/>
                  </a:cubicBezTo>
                  <a:cubicBezTo>
                    <a:pt x="23054" y="40607"/>
                    <a:pt x="23031" y="40561"/>
                    <a:pt x="23008" y="40516"/>
                  </a:cubicBezTo>
                  <a:cubicBezTo>
                    <a:pt x="22985" y="40470"/>
                    <a:pt x="22962" y="40424"/>
                    <a:pt x="22940" y="40402"/>
                  </a:cubicBezTo>
                  <a:cubicBezTo>
                    <a:pt x="22917" y="40333"/>
                    <a:pt x="22894" y="40287"/>
                    <a:pt x="22848" y="40242"/>
                  </a:cubicBezTo>
                  <a:cubicBezTo>
                    <a:pt x="22848" y="40219"/>
                    <a:pt x="22825" y="40173"/>
                    <a:pt x="22803" y="40150"/>
                  </a:cubicBezTo>
                  <a:cubicBezTo>
                    <a:pt x="22757" y="40082"/>
                    <a:pt x="22734" y="40036"/>
                    <a:pt x="22689" y="39991"/>
                  </a:cubicBezTo>
                  <a:cubicBezTo>
                    <a:pt x="22689" y="39968"/>
                    <a:pt x="22666" y="39945"/>
                    <a:pt x="22620" y="39899"/>
                  </a:cubicBezTo>
                  <a:cubicBezTo>
                    <a:pt x="22574" y="39831"/>
                    <a:pt x="22529" y="39762"/>
                    <a:pt x="22460" y="39717"/>
                  </a:cubicBezTo>
                  <a:cubicBezTo>
                    <a:pt x="22437" y="39671"/>
                    <a:pt x="22415" y="39648"/>
                    <a:pt x="22392" y="39625"/>
                  </a:cubicBezTo>
                  <a:cubicBezTo>
                    <a:pt x="22369" y="39603"/>
                    <a:pt x="22323" y="39557"/>
                    <a:pt x="22278" y="39511"/>
                  </a:cubicBezTo>
                  <a:cubicBezTo>
                    <a:pt x="22255" y="39489"/>
                    <a:pt x="22232" y="39466"/>
                    <a:pt x="22209" y="39443"/>
                  </a:cubicBezTo>
                  <a:cubicBezTo>
                    <a:pt x="22164" y="39397"/>
                    <a:pt x="22141" y="39374"/>
                    <a:pt x="22095" y="39352"/>
                  </a:cubicBezTo>
                  <a:cubicBezTo>
                    <a:pt x="22072" y="39329"/>
                    <a:pt x="22027" y="39283"/>
                    <a:pt x="22004" y="39283"/>
                  </a:cubicBezTo>
                  <a:cubicBezTo>
                    <a:pt x="21981" y="39237"/>
                    <a:pt x="21958" y="39215"/>
                    <a:pt x="21912" y="39192"/>
                  </a:cubicBezTo>
                  <a:cubicBezTo>
                    <a:pt x="21867" y="39169"/>
                    <a:pt x="21844" y="39146"/>
                    <a:pt x="21821" y="39123"/>
                  </a:cubicBezTo>
                  <a:cubicBezTo>
                    <a:pt x="21776" y="39100"/>
                    <a:pt x="21753" y="39078"/>
                    <a:pt x="21730" y="39055"/>
                  </a:cubicBezTo>
                  <a:cubicBezTo>
                    <a:pt x="21684" y="39032"/>
                    <a:pt x="21661" y="39009"/>
                    <a:pt x="21616" y="38986"/>
                  </a:cubicBezTo>
                  <a:lnTo>
                    <a:pt x="21524" y="38918"/>
                  </a:lnTo>
                  <a:cubicBezTo>
                    <a:pt x="21502" y="38895"/>
                    <a:pt x="21456" y="38872"/>
                    <a:pt x="21410" y="38849"/>
                  </a:cubicBezTo>
                  <a:cubicBezTo>
                    <a:pt x="21387" y="38849"/>
                    <a:pt x="21365" y="38827"/>
                    <a:pt x="21342" y="38804"/>
                  </a:cubicBezTo>
                  <a:cubicBezTo>
                    <a:pt x="20931" y="38576"/>
                    <a:pt x="20474" y="38370"/>
                    <a:pt x="19949" y="38210"/>
                  </a:cubicBezTo>
                  <a:lnTo>
                    <a:pt x="19949" y="37480"/>
                  </a:lnTo>
                  <a:cubicBezTo>
                    <a:pt x="21912" y="37160"/>
                    <a:pt x="24537" y="36521"/>
                    <a:pt x="26934" y="35220"/>
                  </a:cubicBezTo>
                  <a:cubicBezTo>
                    <a:pt x="33234" y="31819"/>
                    <a:pt x="36840" y="26136"/>
                    <a:pt x="36840" y="19585"/>
                  </a:cubicBezTo>
                  <a:cubicBezTo>
                    <a:pt x="36817" y="14061"/>
                    <a:pt x="34603" y="8834"/>
                    <a:pt x="30746" y="5273"/>
                  </a:cubicBezTo>
                  <a:cubicBezTo>
                    <a:pt x="27002" y="1827"/>
                    <a:pt x="22095" y="959"/>
                    <a:pt x="18945" y="800"/>
                  </a:cubicBezTo>
                  <a:cubicBezTo>
                    <a:pt x="18283" y="298"/>
                    <a:pt x="17347" y="1"/>
                    <a:pt x="16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 rot="766940">
              <a:off x="5704572" y="3994002"/>
              <a:ext cx="522109" cy="214177"/>
            </a:xfrm>
            <a:custGeom>
              <a:avLst/>
              <a:gdLst/>
              <a:ahLst/>
              <a:cxnLst/>
              <a:rect l="l" t="t" r="r" b="b"/>
              <a:pathLst>
                <a:path w="9907" h="4064" extrusionOk="0">
                  <a:moveTo>
                    <a:pt x="4954" y="1"/>
                  </a:moveTo>
                  <a:cubicBezTo>
                    <a:pt x="2215" y="1"/>
                    <a:pt x="1" y="914"/>
                    <a:pt x="1" y="2032"/>
                  </a:cubicBezTo>
                  <a:cubicBezTo>
                    <a:pt x="1" y="3150"/>
                    <a:pt x="2215" y="4064"/>
                    <a:pt x="4954" y="4064"/>
                  </a:cubicBezTo>
                  <a:cubicBezTo>
                    <a:pt x="7693" y="4064"/>
                    <a:pt x="9907" y="3150"/>
                    <a:pt x="9907" y="2032"/>
                  </a:cubicBezTo>
                  <a:cubicBezTo>
                    <a:pt x="9907" y="914"/>
                    <a:pt x="7693" y="1"/>
                    <a:pt x="4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 rot="766940">
              <a:off x="5700183" y="4033193"/>
              <a:ext cx="522109" cy="174493"/>
            </a:xfrm>
            <a:custGeom>
              <a:avLst/>
              <a:gdLst/>
              <a:ahLst/>
              <a:cxnLst/>
              <a:rect l="l" t="t" r="r" b="b"/>
              <a:pathLst>
                <a:path w="9907" h="3311" extrusionOk="0">
                  <a:moveTo>
                    <a:pt x="8788" y="1"/>
                  </a:moveTo>
                  <a:cubicBezTo>
                    <a:pt x="8697" y="959"/>
                    <a:pt x="6780" y="1736"/>
                    <a:pt x="4383" y="1736"/>
                  </a:cubicBezTo>
                  <a:cubicBezTo>
                    <a:pt x="2534" y="1736"/>
                    <a:pt x="937" y="1256"/>
                    <a:pt x="297" y="594"/>
                  </a:cubicBezTo>
                  <a:cubicBezTo>
                    <a:pt x="115" y="800"/>
                    <a:pt x="1" y="1051"/>
                    <a:pt x="1" y="1279"/>
                  </a:cubicBezTo>
                  <a:cubicBezTo>
                    <a:pt x="1" y="2397"/>
                    <a:pt x="2215" y="3311"/>
                    <a:pt x="4954" y="3311"/>
                  </a:cubicBezTo>
                  <a:cubicBezTo>
                    <a:pt x="7693" y="3311"/>
                    <a:pt x="9907" y="2397"/>
                    <a:pt x="9907" y="1279"/>
                  </a:cubicBezTo>
                  <a:cubicBezTo>
                    <a:pt x="9907" y="800"/>
                    <a:pt x="9496" y="343"/>
                    <a:pt x="878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 rot="766940">
              <a:off x="5937563" y="3584264"/>
              <a:ext cx="170857" cy="528117"/>
            </a:xfrm>
            <a:custGeom>
              <a:avLst/>
              <a:gdLst/>
              <a:ahLst/>
              <a:cxnLst/>
              <a:rect l="l" t="t" r="r" b="b"/>
              <a:pathLst>
                <a:path w="3242" h="10021" extrusionOk="0">
                  <a:moveTo>
                    <a:pt x="1621" y="0"/>
                  </a:moveTo>
                  <a:cubicBezTo>
                    <a:pt x="845" y="0"/>
                    <a:pt x="183" y="228"/>
                    <a:pt x="23" y="548"/>
                  </a:cubicBezTo>
                  <a:lnTo>
                    <a:pt x="0" y="548"/>
                  </a:lnTo>
                  <a:lnTo>
                    <a:pt x="0" y="2739"/>
                  </a:lnTo>
                  <a:lnTo>
                    <a:pt x="0" y="3150"/>
                  </a:lnTo>
                  <a:lnTo>
                    <a:pt x="0" y="4611"/>
                  </a:lnTo>
                  <a:lnTo>
                    <a:pt x="0" y="5341"/>
                  </a:lnTo>
                  <a:lnTo>
                    <a:pt x="0" y="6756"/>
                  </a:lnTo>
                  <a:lnTo>
                    <a:pt x="0" y="7213"/>
                  </a:lnTo>
                  <a:lnTo>
                    <a:pt x="0" y="9358"/>
                  </a:lnTo>
                  <a:cubicBezTo>
                    <a:pt x="23" y="9724"/>
                    <a:pt x="731" y="10020"/>
                    <a:pt x="1621" y="10020"/>
                  </a:cubicBezTo>
                  <a:cubicBezTo>
                    <a:pt x="2511" y="10020"/>
                    <a:pt x="3241" y="9724"/>
                    <a:pt x="3241" y="9358"/>
                  </a:cubicBezTo>
                  <a:lnTo>
                    <a:pt x="3241" y="7213"/>
                  </a:lnTo>
                  <a:lnTo>
                    <a:pt x="3241" y="6756"/>
                  </a:lnTo>
                  <a:lnTo>
                    <a:pt x="3241" y="5341"/>
                  </a:lnTo>
                  <a:lnTo>
                    <a:pt x="3241" y="4611"/>
                  </a:lnTo>
                  <a:lnTo>
                    <a:pt x="3241" y="3150"/>
                  </a:lnTo>
                  <a:lnTo>
                    <a:pt x="3241" y="2739"/>
                  </a:lnTo>
                  <a:lnTo>
                    <a:pt x="3241" y="548"/>
                  </a:lnTo>
                  <a:lnTo>
                    <a:pt x="3219" y="548"/>
                  </a:lnTo>
                  <a:cubicBezTo>
                    <a:pt x="3082" y="228"/>
                    <a:pt x="2420" y="0"/>
                    <a:pt x="1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2"/>
            <p:cNvSpPr/>
            <p:nvPr/>
          </p:nvSpPr>
          <p:spPr>
            <a:xfrm rot="766940">
              <a:off x="5962848" y="3587097"/>
              <a:ext cx="170857" cy="299553"/>
            </a:xfrm>
            <a:custGeom>
              <a:avLst/>
              <a:gdLst/>
              <a:ahLst/>
              <a:cxnLst/>
              <a:rect l="l" t="t" r="r" b="b"/>
              <a:pathLst>
                <a:path w="3242" h="5684" extrusionOk="0">
                  <a:moveTo>
                    <a:pt x="1621" y="0"/>
                  </a:moveTo>
                  <a:cubicBezTo>
                    <a:pt x="845" y="0"/>
                    <a:pt x="183" y="228"/>
                    <a:pt x="23" y="548"/>
                  </a:cubicBezTo>
                  <a:lnTo>
                    <a:pt x="0" y="548"/>
                  </a:lnTo>
                  <a:lnTo>
                    <a:pt x="0" y="3127"/>
                  </a:lnTo>
                  <a:cubicBezTo>
                    <a:pt x="1415" y="3424"/>
                    <a:pt x="2625" y="4383"/>
                    <a:pt x="3241" y="5684"/>
                  </a:cubicBezTo>
                  <a:lnTo>
                    <a:pt x="3241" y="548"/>
                  </a:lnTo>
                  <a:lnTo>
                    <a:pt x="3219" y="548"/>
                  </a:lnTo>
                  <a:cubicBezTo>
                    <a:pt x="3082" y="228"/>
                    <a:pt x="2420" y="0"/>
                    <a:pt x="162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2"/>
            <p:cNvSpPr/>
            <p:nvPr/>
          </p:nvSpPr>
          <p:spPr>
            <a:xfrm rot="766940">
              <a:off x="6021878" y="3593708"/>
              <a:ext cx="85481" cy="528117"/>
            </a:xfrm>
            <a:custGeom>
              <a:avLst/>
              <a:gdLst/>
              <a:ahLst/>
              <a:cxnLst/>
              <a:rect l="l" t="t" r="r" b="b"/>
              <a:pathLst>
                <a:path w="1622" h="10021" extrusionOk="0">
                  <a:moveTo>
                    <a:pt x="1" y="0"/>
                  </a:moveTo>
                  <a:lnTo>
                    <a:pt x="1" y="10020"/>
                  </a:lnTo>
                  <a:cubicBezTo>
                    <a:pt x="891" y="10020"/>
                    <a:pt x="1621" y="9724"/>
                    <a:pt x="1621" y="9358"/>
                  </a:cubicBezTo>
                  <a:lnTo>
                    <a:pt x="1621" y="548"/>
                  </a:lnTo>
                  <a:lnTo>
                    <a:pt x="1599" y="548"/>
                  </a:lnTo>
                  <a:cubicBezTo>
                    <a:pt x="1462" y="228"/>
                    <a:pt x="800" y="0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 rot="766940">
              <a:off x="5483595" y="2163693"/>
              <a:ext cx="1544563" cy="1544615"/>
            </a:xfrm>
            <a:custGeom>
              <a:avLst/>
              <a:gdLst/>
              <a:ahLst/>
              <a:cxnLst/>
              <a:rect l="l" t="t" r="r" b="b"/>
              <a:pathLst>
                <a:path w="29308" h="29309" extrusionOk="0">
                  <a:moveTo>
                    <a:pt x="14654" y="1"/>
                  </a:moveTo>
                  <a:cubicBezTo>
                    <a:pt x="6551" y="1"/>
                    <a:pt x="0" y="6574"/>
                    <a:pt x="0" y="14654"/>
                  </a:cubicBezTo>
                  <a:cubicBezTo>
                    <a:pt x="0" y="22757"/>
                    <a:pt x="6551" y="29308"/>
                    <a:pt x="14654" y="29308"/>
                  </a:cubicBezTo>
                  <a:cubicBezTo>
                    <a:pt x="22734" y="29308"/>
                    <a:pt x="29308" y="22757"/>
                    <a:pt x="29308" y="14654"/>
                  </a:cubicBezTo>
                  <a:cubicBezTo>
                    <a:pt x="29308" y="6574"/>
                    <a:pt x="22734" y="1"/>
                    <a:pt x="14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 rot="766940">
              <a:off x="5655929" y="2218437"/>
              <a:ext cx="984034" cy="984034"/>
            </a:xfrm>
            <a:custGeom>
              <a:avLst/>
              <a:gdLst/>
              <a:ahLst/>
              <a:cxnLst/>
              <a:rect l="l" t="t" r="r" b="b"/>
              <a:pathLst>
                <a:path w="18672" h="18672" extrusionOk="0">
                  <a:moveTo>
                    <a:pt x="9336" y="0"/>
                  </a:moveTo>
                  <a:cubicBezTo>
                    <a:pt x="4177" y="0"/>
                    <a:pt x="0" y="4177"/>
                    <a:pt x="0" y="9336"/>
                  </a:cubicBezTo>
                  <a:cubicBezTo>
                    <a:pt x="0" y="14494"/>
                    <a:pt x="4177" y="18671"/>
                    <a:pt x="9336" y="18671"/>
                  </a:cubicBezTo>
                  <a:cubicBezTo>
                    <a:pt x="14494" y="18671"/>
                    <a:pt x="18671" y="14494"/>
                    <a:pt x="18671" y="9336"/>
                  </a:cubicBezTo>
                  <a:cubicBezTo>
                    <a:pt x="18671" y="4177"/>
                    <a:pt x="14494" y="0"/>
                    <a:pt x="9336" y="0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 rot="766940">
              <a:off x="5476011" y="2231405"/>
              <a:ext cx="1544563" cy="1476051"/>
            </a:xfrm>
            <a:custGeom>
              <a:avLst/>
              <a:gdLst/>
              <a:ahLst/>
              <a:cxnLst/>
              <a:rect l="l" t="t" r="r" b="b"/>
              <a:pathLst>
                <a:path w="29308" h="28008" extrusionOk="0">
                  <a:moveTo>
                    <a:pt x="20680" y="1"/>
                  </a:moveTo>
                  <a:lnTo>
                    <a:pt x="20680" y="1"/>
                  </a:lnTo>
                  <a:cubicBezTo>
                    <a:pt x="23259" y="2306"/>
                    <a:pt x="24903" y="5639"/>
                    <a:pt x="24903" y="9382"/>
                  </a:cubicBezTo>
                  <a:cubicBezTo>
                    <a:pt x="24903" y="16298"/>
                    <a:pt x="19288" y="21913"/>
                    <a:pt x="12372" y="21913"/>
                  </a:cubicBezTo>
                  <a:cubicBezTo>
                    <a:pt x="6277" y="21913"/>
                    <a:pt x="1233" y="17599"/>
                    <a:pt x="69" y="11847"/>
                  </a:cubicBezTo>
                  <a:cubicBezTo>
                    <a:pt x="23" y="12349"/>
                    <a:pt x="0" y="12851"/>
                    <a:pt x="0" y="13353"/>
                  </a:cubicBezTo>
                  <a:cubicBezTo>
                    <a:pt x="0" y="21456"/>
                    <a:pt x="6551" y="28007"/>
                    <a:pt x="14654" y="28007"/>
                  </a:cubicBezTo>
                  <a:cubicBezTo>
                    <a:pt x="22734" y="28007"/>
                    <a:pt x="29308" y="21456"/>
                    <a:pt x="29308" y="13353"/>
                  </a:cubicBezTo>
                  <a:cubicBezTo>
                    <a:pt x="29308" y="7419"/>
                    <a:pt x="25770" y="2306"/>
                    <a:pt x="2068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 rot="766940">
              <a:off x="5422739" y="2708244"/>
              <a:ext cx="793941" cy="907934"/>
            </a:xfrm>
            <a:custGeom>
              <a:avLst/>
              <a:gdLst/>
              <a:ahLst/>
              <a:cxnLst/>
              <a:rect l="l" t="t" r="r" b="b"/>
              <a:pathLst>
                <a:path w="15065" h="17228" extrusionOk="0">
                  <a:moveTo>
                    <a:pt x="2579" y="1"/>
                  </a:moveTo>
                  <a:cubicBezTo>
                    <a:pt x="1819" y="1"/>
                    <a:pt x="959" y="130"/>
                    <a:pt x="160" y="382"/>
                  </a:cubicBezTo>
                  <a:cubicBezTo>
                    <a:pt x="46" y="1113"/>
                    <a:pt x="0" y="1843"/>
                    <a:pt x="0" y="2596"/>
                  </a:cubicBezTo>
                  <a:cubicBezTo>
                    <a:pt x="0" y="10380"/>
                    <a:pt x="6049" y="16725"/>
                    <a:pt x="13695" y="17227"/>
                  </a:cubicBezTo>
                  <a:cubicBezTo>
                    <a:pt x="14494" y="16543"/>
                    <a:pt x="15065" y="15675"/>
                    <a:pt x="14654" y="14534"/>
                  </a:cubicBezTo>
                  <a:cubicBezTo>
                    <a:pt x="14220" y="13393"/>
                    <a:pt x="13148" y="13416"/>
                    <a:pt x="12235" y="12822"/>
                  </a:cubicBezTo>
                  <a:cubicBezTo>
                    <a:pt x="10363" y="11612"/>
                    <a:pt x="12988" y="9056"/>
                    <a:pt x="10660" y="7801"/>
                  </a:cubicBezTo>
                  <a:cubicBezTo>
                    <a:pt x="9655" y="7253"/>
                    <a:pt x="8286" y="7915"/>
                    <a:pt x="7396" y="7070"/>
                  </a:cubicBezTo>
                  <a:cubicBezTo>
                    <a:pt x="6369" y="6089"/>
                    <a:pt x="6962" y="4856"/>
                    <a:pt x="6825" y="3669"/>
                  </a:cubicBezTo>
                  <a:cubicBezTo>
                    <a:pt x="6642" y="2117"/>
                    <a:pt x="5501" y="702"/>
                    <a:pt x="3995" y="200"/>
                  </a:cubicBezTo>
                  <a:cubicBezTo>
                    <a:pt x="3614" y="67"/>
                    <a:pt x="3122" y="1"/>
                    <a:pt x="2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 rot="766940">
              <a:off x="5453544" y="2712222"/>
              <a:ext cx="762690" cy="907407"/>
            </a:xfrm>
            <a:custGeom>
              <a:avLst/>
              <a:gdLst/>
              <a:ahLst/>
              <a:cxnLst/>
              <a:rect l="l" t="t" r="r" b="b"/>
              <a:pathLst>
                <a:path w="14472" h="17218" extrusionOk="0">
                  <a:moveTo>
                    <a:pt x="1999" y="0"/>
                  </a:moveTo>
                  <a:cubicBezTo>
                    <a:pt x="1373" y="0"/>
                    <a:pt x="677" y="86"/>
                    <a:pt x="1" y="258"/>
                  </a:cubicBezTo>
                  <a:cubicBezTo>
                    <a:pt x="401" y="193"/>
                    <a:pt x="793" y="162"/>
                    <a:pt x="1160" y="162"/>
                  </a:cubicBezTo>
                  <a:cubicBezTo>
                    <a:pt x="1695" y="162"/>
                    <a:pt x="2178" y="228"/>
                    <a:pt x="2557" y="350"/>
                  </a:cubicBezTo>
                  <a:cubicBezTo>
                    <a:pt x="4064" y="852"/>
                    <a:pt x="5205" y="2267"/>
                    <a:pt x="5387" y="3842"/>
                  </a:cubicBezTo>
                  <a:cubicBezTo>
                    <a:pt x="5524" y="5006"/>
                    <a:pt x="4931" y="6261"/>
                    <a:pt x="5958" y="7220"/>
                  </a:cubicBezTo>
                  <a:cubicBezTo>
                    <a:pt x="6848" y="8065"/>
                    <a:pt x="8195" y="7403"/>
                    <a:pt x="9222" y="7950"/>
                  </a:cubicBezTo>
                  <a:cubicBezTo>
                    <a:pt x="11550" y="9206"/>
                    <a:pt x="8925" y="11762"/>
                    <a:pt x="10797" y="12972"/>
                  </a:cubicBezTo>
                  <a:cubicBezTo>
                    <a:pt x="11710" y="13565"/>
                    <a:pt x="12783" y="13543"/>
                    <a:pt x="13217" y="14707"/>
                  </a:cubicBezTo>
                  <a:cubicBezTo>
                    <a:pt x="13582" y="15711"/>
                    <a:pt x="13148" y="16510"/>
                    <a:pt x="12486" y="17149"/>
                  </a:cubicBezTo>
                  <a:cubicBezTo>
                    <a:pt x="12692" y="17172"/>
                    <a:pt x="12897" y="17195"/>
                    <a:pt x="13102" y="17217"/>
                  </a:cubicBezTo>
                  <a:cubicBezTo>
                    <a:pt x="13901" y="16533"/>
                    <a:pt x="14472" y="15665"/>
                    <a:pt x="14061" y="14524"/>
                  </a:cubicBezTo>
                  <a:cubicBezTo>
                    <a:pt x="13627" y="13383"/>
                    <a:pt x="12555" y="13406"/>
                    <a:pt x="11642" y="12812"/>
                  </a:cubicBezTo>
                  <a:cubicBezTo>
                    <a:pt x="9770" y="11602"/>
                    <a:pt x="12395" y="9046"/>
                    <a:pt x="10067" y="7791"/>
                  </a:cubicBezTo>
                  <a:cubicBezTo>
                    <a:pt x="9062" y="7243"/>
                    <a:pt x="7693" y="7905"/>
                    <a:pt x="6803" y="7060"/>
                  </a:cubicBezTo>
                  <a:cubicBezTo>
                    <a:pt x="5776" y="6079"/>
                    <a:pt x="6369" y="4846"/>
                    <a:pt x="6232" y="3659"/>
                  </a:cubicBezTo>
                  <a:cubicBezTo>
                    <a:pt x="6049" y="2107"/>
                    <a:pt x="4908" y="692"/>
                    <a:pt x="3402" y="190"/>
                  </a:cubicBezTo>
                  <a:cubicBezTo>
                    <a:pt x="3022" y="63"/>
                    <a:pt x="2536" y="0"/>
                    <a:pt x="1999" y="0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 rot="766940">
              <a:off x="5903801" y="2210759"/>
              <a:ext cx="1168066" cy="1107197"/>
            </a:xfrm>
            <a:custGeom>
              <a:avLst/>
              <a:gdLst/>
              <a:ahLst/>
              <a:cxnLst/>
              <a:rect l="l" t="t" r="r" b="b"/>
              <a:pathLst>
                <a:path w="22164" h="21009" extrusionOk="0">
                  <a:moveTo>
                    <a:pt x="7510" y="1"/>
                  </a:moveTo>
                  <a:cubicBezTo>
                    <a:pt x="4771" y="1"/>
                    <a:pt x="2192" y="754"/>
                    <a:pt x="1" y="2078"/>
                  </a:cubicBezTo>
                  <a:cubicBezTo>
                    <a:pt x="297" y="2534"/>
                    <a:pt x="708" y="2877"/>
                    <a:pt x="1279" y="3059"/>
                  </a:cubicBezTo>
                  <a:cubicBezTo>
                    <a:pt x="3447" y="3767"/>
                    <a:pt x="6186" y="2489"/>
                    <a:pt x="7624" y="4862"/>
                  </a:cubicBezTo>
                  <a:cubicBezTo>
                    <a:pt x="8916" y="6982"/>
                    <a:pt x="7584" y="14474"/>
                    <a:pt x="10921" y="14474"/>
                  </a:cubicBezTo>
                  <a:cubicBezTo>
                    <a:pt x="11357" y="14474"/>
                    <a:pt x="11874" y="14346"/>
                    <a:pt x="12486" y="14061"/>
                  </a:cubicBezTo>
                  <a:cubicBezTo>
                    <a:pt x="13168" y="13760"/>
                    <a:pt x="13833" y="12841"/>
                    <a:pt x="14682" y="12841"/>
                  </a:cubicBezTo>
                  <a:cubicBezTo>
                    <a:pt x="14799" y="12841"/>
                    <a:pt x="14919" y="12858"/>
                    <a:pt x="15042" y="12897"/>
                  </a:cubicBezTo>
                  <a:cubicBezTo>
                    <a:pt x="16321" y="13308"/>
                    <a:pt x="16663" y="15910"/>
                    <a:pt x="16960" y="16914"/>
                  </a:cubicBezTo>
                  <a:cubicBezTo>
                    <a:pt x="17532" y="18961"/>
                    <a:pt x="18741" y="21008"/>
                    <a:pt x="20505" y="21008"/>
                  </a:cubicBezTo>
                  <a:cubicBezTo>
                    <a:pt x="20570" y="21008"/>
                    <a:pt x="20636" y="21006"/>
                    <a:pt x="20703" y="21000"/>
                  </a:cubicBezTo>
                  <a:cubicBezTo>
                    <a:pt x="21639" y="19083"/>
                    <a:pt x="22164" y="16937"/>
                    <a:pt x="22164" y="14654"/>
                  </a:cubicBezTo>
                  <a:cubicBezTo>
                    <a:pt x="22164" y="6574"/>
                    <a:pt x="15590" y="1"/>
                    <a:pt x="7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 rot="766940">
              <a:off x="5896083" y="2279668"/>
              <a:ext cx="1168066" cy="1037420"/>
            </a:xfrm>
            <a:custGeom>
              <a:avLst/>
              <a:gdLst/>
              <a:ahLst/>
              <a:cxnLst/>
              <a:rect l="l" t="t" r="r" b="b"/>
              <a:pathLst>
                <a:path w="22164" h="19685" extrusionOk="0">
                  <a:moveTo>
                    <a:pt x="777" y="320"/>
                  </a:moveTo>
                  <a:cubicBezTo>
                    <a:pt x="503" y="457"/>
                    <a:pt x="252" y="594"/>
                    <a:pt x="1" y="754"/>
                  </a:cubicBezTo>
                  <a:cubicBezTo>
                    <a:pt x="297" y="1210"/>
                    <a:pt x="708" y="1553"/>
                    <a:pt x="1279" y="1735"/>
                  </a:cubicBezTo>
                  <a:cubicBezTo>
                    <a:pt x="3447" y="2443"/>
                    <a:pt x="6186" y="1165"/>
                    <a:pt x="7624" y="3538"/>
                  </a:cubicBezTo>
                  <a:cubicBezTo>
                    <a:pt x="8916" y="5658"/>
                    <a:pt x="7584" y="13150"/>
                    <a:pt x="10921" y="13150"/>
                  </a:cubicBezTo>
                  <a:cubicBezTo>
                    <a:pt x="11357" y="13150"/>
                    <a:pt x="11874" y="13022"/>
                    <a:pt x="12486" y="12737"/>
                  </a:cubicBezTo>
                  <a:cubicBezTo>
                    <a:pt x="13168" y="12436"/>
                    <a:pt x="13833" y="11517"/>
                    <a:pt x="14682" y="11517"/>
                  </a:cubicBezTo>
                  <a:cubicBezTo>
                    <a:pt x="14799" y="11517"/>
                    <a:pt x="14919" y="11534"/>
                    <a:pt x="15042" y="11573"/>
                  </a:cubicBezTo>
                  <a:cubicBezTo>
                    <a:pt x="16321" y="11984"/>
                    <a:pt x="16663" y="14586"/>
                    <a:pt x="16960" y="15590"/>
                  </a:cubicBezTo>
                  <a:cubicBezTo>
                    <a:pt x="17532" y="17637"/>
                    <a:pt x="18741" y="19684"/>
                    <a:pt x="20505" y="19684"/>
                  </a:cubicBezTo>
                  <a:cubicBezTo>
                    <a:pt x="20570" y="19684"/>
                    <a:pt x="20636" y="19682"/>
                    <a:pt x="20703" y="19676"/>
                  </a:cubicBezTo>
                  <a:cubicBezTo>
                    <a:pt x="21639" y="17759"/>
                    <a:pt x="22164" y="15613"/>
                    <a:pt x="22164" y="13330"/>
                  </a:cubicBezTo>
                  <a:cubicBezTo>
                    <a:pt x="22164" y="13148"/>
                    <a:pt x="22141" y="12965"/>
                    <a:pt x="22141" y="12760"/>
                  </a:cubicBezTo>
                  <a:cubicBezTo>
                    <a:pt x="22050" y="14814"/>
                    <a:pt x="21548" y="16754"/>
                    <a:pt x="20703" y="18489"/>
                  </a:cubicBezTo>
                  <a:cubicBezTo>
                    <a:pt x="20636" y="18495"/>
                    <a:pt x="20570" y="18497"/>
                    <a:pt x="20505" y="18497"/>
                  </a:cubicBezTo>
                  <a:cubicBezTo>
                    <a:pt x="18741" y="18497"/>
                    <a:pt x="17532" y="16450"/>
                    <a:pt x="16960" y="14403"/>
                  </a:cubicBezTo>
                  <a:cubicBezTo>
                    <a:pt x="16663" y="13399"/>
                    <a:pt x="16321" y="10797"/>
                    <a:pt x="15042" y="10386"/>
                  </a:cubicBezTo>
                  <a:cubicBezTo>
                    <a:pt x="14919" y="10347"/>
                    <a:pt x="14799" y="10330"/>
                    <a:pt x="14682" y="10330"/>
                  </a:cubicBezTo>
                  <a:cubicBezTo>
                    <a:pt x="13833" y="10330"/>
                    <a:pt x="13168" y="11249"/>
                    <a:pt x="12486" y="11550"/>
                  </a:cubicBezTo>
                  <a:cubicBezTo>
                    <a:pt x="11874" y="11835"/>
                    <a:pt x="11357" y="11963"/>
                    <a:pt x="10921" y="11963"/>
                  </a:cubicBezTo>
                  <a:cubicBezTo>
                    <a:pt x="7584" y="11963"/>
                    <a:pt x="8916" y="4471"/>
                    <a:pt x="7624" y="2351"/>
                  </a:cubicBezTo>
                  <a:cubicBezTo>
                    <a:pt x="6186" y="0"/>
                    <a:pt x="3447" y="1256"/>
                    <a:pt x="1279" y="548"/>
                  </a:cubicBezTo>
                  <a:cubicBezTo>
                    <a:pt x="1096" y="503"/>
                    <a:pt x="914" y="411"/>
                    <a:pt x="777" y="320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 rot="766940">
              <a:off x="6287527" y="2191836"/>
              <a:ext cx="258657" cy="107089"/>
            </a:xfrm>
            <a:custGeom>
              <a:avLst/>
              <a:gdLst/>
              <a:ahLst/>
              <a:cxnLst/>
              <a:rect l="l" t="t" r="r" b="b"/>
              <a:pathLst>
                <a:path w="4908" h="2032" extrusionOk="0">
                  <a:moveTo>
                    <a:pt x="2443" y="0"/>
                  </a:moveTo>
                  <a:cubicBezTo>
                    <a:pt x="1096" y="0"/>
                    <a:pt x="0" y="457"/>
                    <a:pt x="0" y="1005"/>
                  </a:cubicBezTo>
                  <a:cubicBezTo>
                    <a:pt x="0" y="1575"/>
                    <a:pt x="1096" y="2032"/>
                    <a:pt x="2443" y="2032"/>
                  </a:cubicBezTo>
                  <a:cubicBezTo>
                    <a:pt x="3812" y="2032"/>
                    <a:pt x="4908" y="1575"/>
                    <a:pt x="4908" y="1005"/>
                  </a:cubicBezTo>
                  <a:cubicBezTo>
                    <a:pt x="4908" y="457"/>
                    <a:pt x="3812" y="0"/>
                    <a:pt x="2443" y="0"/>
                  </a:cubicBezTo>
                  <a:close/>
                </a:path>
              </a:pathLst>
            </a:custGeom>
            <a:solidFill>
              <a:srgbClr val="004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 rot="766940">
              <a:off x="6320649" y="2058721"/>
              <a:ext cx="172069" cy="202161"/>
            </a:xfrm>
            <a:custGeom>
              <a:avLst/>
              <a:gdLst/>
              <a:ahLst/>
              <a:cxnLst/>
              <a:rect l="l" t="t" r="r" b="b"/>
              <a:pathLst>
                <a:path w="3265" h="3836" extrusionOk="0">
                  <a:moveTo>
                    <a:pt x="1644" y="1"/>
                  </a:moveTo>
                  <a:cubicBezTo>
                    <a:pt x="845" y="1"/>
                    <a:pt x="183" y="229"/>
                    <a:pt x="46" y="549"/>
                  </a:cubicBezTo>
                  <a:lnTo>
                    <a:pt x="0" y="549"/>
                  </a:lnTo>
                  <a:lnTo>
                    <a:pt x="0" y="3151"/>
                  </a:lnTo>
                  <a:lnTo>
                    <a:pt x="23" y="3151"/>
                  </a:lnTo>
                  <a:cubicBezTo>
                    <a:pt x="23" y="3516"/>
                    <a:pt x="753" y="3836"/>
                    <a:pt x="1644" y="3836"/>
                  </a:cubicBezTo>
                  <a:cubicBezTo>
                    <a:pt x="2511" y="3836"/>
                    <a:pt x="3241" y="3516"/>
                    <a:pt x="3264" y="3151"/>
                  </a:cubicBezTo>
                  <a:lnTo>
                    <a:pt x="3264" y="549"/>
                  </a:lnTo>
                  <a:lnTo>
                    <a:pt x="3219" y="549"/>
                  </a:lnTo>
                  <a:cubicBezTo>
                    <a:pt x="3082" y="229"/>
                    <a:pt x="2420" y="1"/>
                    <a:pt x="1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 rot="766940">
              <a:off x="6399030" y="2067500"/>
              <a:ext cx="92701" cy="202161"/>
            </a:xfrm>
            <a:custGeom>
              <a:avLst/>
              <a:gdLst/>
              <a:ahLst/>
              <a:cxnLst/>
              <a:rect l="l" t="t" r="r" b="b"/>
              <a:pathLst>
                <a:path w="1759" h="3836" extrusionOk="0">
                  <a:moveTo>
                    <a:pt x="1" y="1"/>
                  </a:moveTo>
                  <a:lnTo>
                    <a:pt x="1" y="3813"/>
                  </a:lnTo>
                  <a:cubicBezTo>
                    <a:pt x="46" y="3836"/>
                    <a:pt x="92" y="3836"/>
                    <a:pt x="138" y="3836"/>
                  </a:cubicBezTo>
                  <a:cubicBezTo>
                    <a:pt x="1005" y="3836"/>
                    <a:pt x="1735" y="3516"/>
                    <a:pt x="1758" y="3151"/>
                  </a:cubicBezTo>
                  <a:lnTo>
                    <a:pt x="1758" y="549"/>
                  </a:lnTo>
                  <a:lnTo>
                    <a:pt x="1713" y="549"/>
                  </a:lnTo>
                  <a:cubicBezTo>
                    <a:pt x="1576" y="229"/>
                    <a:pt x="914" y="1"/>
                    <a:pt x="1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 rot="766940">
              <a:off x="6199009" y="2184535"/>
              <a:ext cx="993626" cy="1734655"/>
            </a:xfrm>
            <a:custGeom>
              <a:avLst/>
              <a:gdLst/>
              <a:ahLst/>
              <a:cxnLst/>
              <a:rect l="l" t="t" r="r" b="b"/>
              <a:pathLst>
                <a:path w="18854" h="32915" extrusionOk="0">
                  <a:moveTo>
                    <a:pt x="1775" y="1"/>
                  </a:moveTo>
                  <a:cubicBezTo>
                    <a:pt x="1038" y="1"/>
                    <a:pt x="571" y="40"/>
                    <a:pt x="502" y="46"/>
                  </a:cubicBezTo>
                  <a:cubicBezTo>
                    <a:pt x="228" y="69"/>
                    <a:pt x="0" y="320"/>
                    <a:pt x="23" y="594"/>
                  </a:cubicBezTo>
                  <a:cubicBezTo>
                    <a:pt x="45" y="854"/>
                    <a:pt x="272" y="1052"/>
                    <a:pt x="529" y="1052"/>
                  </a:cubicBezTo>
                  <a:cubicBezTo>
                    <a:pt x="543" y="1052"/>
                    <a:pt x="557" y="1051"/>
                    <a:pt x="571" y="1050"/>
                  </a:cubicBezTo>
                  <a:cubicBezTo>
                    <a:pt x="583" y="1050"/>
                    <a:pt x="801" y="1036"/>
                    <a:pt x="1178" y="1036"/>
                  </a:cubicBezTo>
                  <a:cubicBezTo>
                    <a:pt x="2957" y="1036"/>
                    <a:pt x="8277" y="1347"/>
                    <a:pt x="12120" y="4908"/>
                  </a:cubicBezTo>
                  <a:cubicBezTo>
                    <a:pt x="15019" y="7578"/>
                    <a:pt x="16503" y="11550"/>
                    <a:pt x="16526" y="16708"/>
                  </a:cubicBezTo>
                  <a:cubicBezTo>
                    <a:pt x="16526" y="22346"/>
                    <a:pt x="13924" y="26614"/>
                    <a:pt x="8811" y="29376"/>
                  </a:cubicBezTo>
                  <a:cubicBezTo>
                    <a:pt x="4930" y="31476"/>
                    <a:pt x="982" y="31887"/>
                    <a:pt x="936" y="31887"/>
                  </a:cubicBezTo>
                  <a:cubicBezTo>
                    <a:pt x="662" y="31910"/>
                    <a:pt x="457" y="32161"/>
                    <a:pt x="480" y="32458"/>
                  </a:cubicBezTo>
                  <a:cubicBezTo>
                    <a:pt x="502" y="32709"/>
                    <a:pt x="731" y="32914"/>
                    <a:pt x="982" y="32914"/>
                  </a:cubicBezTo>
                  <a:lnTo>
                    <a:pt x="1050" y="32914"/>
                  </a:lnTo>
                  <a:cubicBezTo>
                    <a:pt x="1210" y="32891"/>
                    <a:pt x="5958" y="32754"/>
                    <a:pt x="10021" y="30563"/>
                  </a:cubicBezTo>
                  <a:cubicBezTo>
                    <a:pt x="15453" y="27642"/>
                    <a:pt x="18854" y="22734"/>
                    <a:pt x="18831" y="16754"/>
                  </a:cubicBezTo>
                  <a:cubicBezTo>
                    <a:pt x="18831" y="11321"/>
                    <a:pt x="16526" y="6848"/>
                    <a:pt x="13422" y="3972"/>
                  </a:cubicBezTo>
                  <a:cubicBezTo>
                    <a:pt x="9586" y="434"/>
                    <a:pt x="4206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 rot="766940">
              <a:off x="6559050" y="2396816"/>
              <a:ext cx="571438" cy="1415867"/>
            </a:xfrm>
            <a:custGeom>
              <a:avLst/>
              <a:gdLst/>
              <a:ahLst/>
              <a:cxnLst/>
              <a:rect l="l" t="t" r="r" b="b"/>
              <a:pathLst>
                <a:path w="10843" h="26866" extrusionOk="0">
                  <a:moveTo>
                    <a:pt x="3105" y="0"/>
                  </a:moveTo>
                  <a:cubicBezTo>
                    <a:pt x="3813" y="411"/>
                    <a:pt x="4497" y="913"/>
                    <a:pt x="5136" y="1530"/>
                  </a:cubicBezTo>
                  <a:cubicBezTo>
                    <a:pt x="8035" y="4200"/>
                    <a:pt x="9519" y="8172"/>
                    <a:pt x="9542" y="13330"/>
                  </a:cubicBezTo>
                  <a:cubicBezTo>
                    <a:pt x="9542" y="18968"/>
                    <a:pt x="6940" y="23236"/>
                    <a:pt x="1827" y="25998"/>
                  </a:cubicBezTo>
                  <a:cubicBezTo>
                    <a:pt x="1211" y="26341"/>
                    <a:pt x="594" y="26615"/>
                    <a:pt x="1" y="26866"/>
                  </a:cubicBezTo>
                  <a:cubicBezTo>
                    <a:pt x="982" y="26569"/>
                    <a:pt x="2009" y="26181"/>
                    <a:pt x="2968" y="25656"/>
                  </a:cubicBezTo>
                  <a:cubicBezTo>
                    <a:pt x="7807" y="23054"/>
                    <a:pt x="10843" y="18671"/>
                    <a:pt x="10843" y="13353"/>
                  </a:cubicBezTo>
                  <a:cubicBezTo>
                    <a:pt x="10820" y="8491"/>
                    <a:pt x="8789" y="4520"/>
                    <a:pt x="6004" y="1940"/>
                  </a:cubicBezTo>
                  <a:cubicBezTo>
                    <a:pt x="5114" y="1119"/>
                    <a:pt x="4109" y="480"/>
                    <a:pt x="3105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6" name="Google Shape;1676;p42"/>
          <p:cNvGrpSpPr/>
          <p:nvPr/>
        </p:nvGrpSpPr>
        <p:grpSpPr>
          <a:xfrm>
            <a:off x="4476979" y="278321"/>
            <a:ext cx="872707" cy="926753"/>
            <a:chOff x="4360625" y="678250"/>
            <a:chExt cx="829175" cy="880525"/>
          </a:xfrm>
        </p:grpSpPr>
        <p:sp>
          <p:nvSpPr>
            <p:cNvPr id="1677" name="Google Shape;1677;p42"/>
            <p:cNvSpPr/>
            <p:nvPr/>
          </p:nvSpPr>
          <p:spPr>
            <a:xfrm>
              <a:off x="4360625" y="678250"/>
              <a:ext cx="829175" cy="880525"/>
            </a:xfrm>
            <a:custGeom>
              <a:avLst/>
              <a:gdLst/>
              <a:ahLst/>
              <a:cxnLst/>
              <a:rect l="l" t="t" r="r" b="b"/>
              <a:pathLst>
                <a:path w="33167" h="35221" extrusionOk="0">
                  <a:moveTo>
                    <a:pt x="12760" y="1"/>
                  </a:moveTo>
                  <a:cubicBezTo>
                    <a:pt x="12372" y="1"/>
                    <a:pt x="11916" y="24"/>
                    <a:pt x="11322" y="92"/>
                  </a:cubicBezTo>
                  <a:cubicBezTo>
                    <a:pt x="11254" y="115"/>
                    <a:pt x="11048" y="138"/>
                    <a:pt x="11048" y="138"/>
                  </a:cubicBezTo>
                  <a:cubicBezTo>
                    <a:pt x="10135" y="252"/>
                    <a:pt x="9336" y="777"/>
                    <a:pt x="8857" y="1576"/>
                  </a:cubicBezTo>
                  <a:cubicBezTo>
                    <a:pt x="8492" y="2146"/>
                    <a:pt x="8355" y="2808"/>
                    <a:pt x="8423" y="3470"/>
                  </a:cubicBezTo>
                  <a:cubicBezTo>
                    <a:pt x="7967" y="4566"/>
                    <a:pt x="7282" y="4840"/>
                    <a:pt x="6711" y="4863"/>
                  </a:cubicBezTo>
                  <a:cubicBezTo>
                    <a:pt x="6575" y="4840"/>
                    <a:pt x="6438" y="4817"/>
                    <a:pt x="6323" y="4817"/>
                  </a:cubicBezTo>
                  <a:cubicBezTo>
                    <a:pt x="5616" y="4817"/>
                    <a:pt x="5000" y="5091"/>
                    <a:pt x="4452" y="5547"/>
                  </a:cubicBezTo>
                  <a:cubicBezTo>
                    <a:pt x="3767" y="6095"/>
                    <a:pt x="3470" y="6940"/>
                    <a:pt x="3447" y="7807"/>
                  </a:cubicBezTo>
                  <a:cubicBezTo>
                    <a:pt x="3425" y="8903"/>
                    <a:pt x="2717" y="9633"/>
                    <a:pt x="2283" y="9998"/>
                  </a:cubicBezTo>
                  <a:cubicBezTo>
                    <a:pt x="2215" y="10021"/>
                    <a:pt x="2169" y="10044"/>
                    <a:pt x="2101" y="10067"/>
                  </a:cubicBezTo>
                  <a:cubicBezTo>
                    <a:pt x="1142" y="10478"/>
                    <a:pt x="480" y="11368"/>
                    <a:pt x="320" y="12395"/>
                  </a:cubicBezTo>
                  <a:cubicBezTo>
                    <a:pt x="69" y="14061"/>
                    <a:pt x="1" y="15773"/>
                    <a:pt x="115" y="17485"/>
                  </a:cubicBezTo>
                  <a:lnTo>
                    <a:pt x="115" y="17645"/>
                  </a:lnTo>
                  <a:cubicBezTo>
                    <a:pt x="115" y="17964"/>
                    <a:pt x="115" y="18421"/>
                    <a:pt x="161" y="18991"/>
                  </a:cubicBezTo>
                  <a:cubicBezTo>
                    <a:pt x="229" y="20338"/>
                    <a:pt x="571" y="22004"/>
                    <a:pt x="1096" y="23556"/>
                  </a:cubicBezTo>
                  <a:cubicBezTo>
                    <a:pt x="1119" y="23602"/>
                    <a:pt x="1142" y="23648"/>
                    <a:pt x="1142" y="23693"/>
                  </a:cubicBezTo>
                  <a:cubicBezTo>
                    <a:pt x="1188" y="23785"/>
                    <a:pt x="1233" y="23899"/>
                    <a:pt x="1256" y="23990"/>
                  </a:cubicBezTo>
                  <a:cubicBezTo>
                    <a:pt x="1348" y="24241"/>
                    <a:pt x="1462" y="24538"/>
                    <a:pt x="1599" y="24835"/>
                  </a:cubicBezTo>
                  <a:cubicBezTo>
                    <a:pt x="1599" y="24880"/>
                    <a:pt x="1621" y="24903"/>
                    <a:pt x="1644" y="24949"/>
                  </a:cubicBezTo>
                  <a:lnTo>
                    <a:pt x="2078" y="25839"/>
                  </a:lnTo>
                  <a:cubicBezTo>
                    <a:pt x="2215" y="26159"/>
                    <a:pt x="2375" y="26410"/>
                    <a:pt x="2512" y="26615"/>
                  </a:cubicBezTo>
                  <a:lnTo>
                    <a:pt x="2877" y="27163"/>
                  </a:lnTo>
                  <a:cubicBezTo>
                    <a:pt x="3014" y="27414"/>
                    <a:pt x="3219" y="27733"/>
                    <a:pt x="3516" y="28053"/>
                  </a:cubicBezTo>
                  <a:lnTo>
                    <a:pt x="3927" y="28578"/>
                  </a:lnTo>
                  <a:cubicBezTo>
                    <a:pt x="4109" y="28806"/>
                    <a:pt x="4315" y="29057"/>
                    <a:pt x="4566" y="29286"/>
                  </a:cubicBezTo>
                  <a:lnTo>
                    <a:pt x="4885" y="29605"/>
                  </a:lnTo>
                  <a:cubicBezTo>
                    <a:pt x="4931" y="29674"/>
                    <a:pt x="5000" y="29742"/>
                    <a:pt x="5068" y="29788"/>
                  </a:cubicBezTo>
                  <a:lnTo>
                    <a:pt x="5433" y="30084"/>
                  </a:lnTo>
                  <a:cubicBezTo>
                    <a:pt x="5639" y="30267"/>
                    <a:pt x="5844" y="30404"/>
                    <a:pt x="6004" y="30541"/>
                  </a:cubicBezTo>
                  <a:lnTo>
                    <a:pt x="6346" y="30792"/>
                  </a:lnTo>
                  <a:cubicBezTo>
                    <a:pt x="6415" y="30838"/>
                    <a:pt x="6460" y="30883"/>
                    <a:pt x="6529" y="30906"/>
                  </a:cubicBezTo>
                  <a:lnTo>
                    <a:pt x="6689" y="31020"/>
                  </a:lnTo>
                  <a:lnTo>
                    <a:pt x="6689" y="31066"/>
                  </a:lnTo>
                  <a:cubicBezTo>
                    <a:pt x="6689" y="32550"/>
                    <a:pt x="7761" y="33805"/>
                    <a:pt x="9177" y="34056"/>
                  </a:cubicBezTo>
                  <a:cubicBezTo>
                    <a:pt x="9542" y="34353"/>
                    <a:pt x="9976" y="34558"/>
                    <a:pt x="10432" y="34650"/>
                  </a:cubicBezTo>
                  <a:cubicBezTo>
                    <a:pt x="10934" y="35015"/>
                    <a:pt x="11550" y="35220"/>
                    <a:pt x="12212" y="35220"/>
                  </a:cubicBezTo>
                  <a:cubicBezTo>
                    <a:pt x="12441" y="35220"/>
                    <a:pt x="13080" y="35197"/>
                    <a:pt x="13742" y="34901"/>
                  </a:cubicBezTo>
                  <a:cubicBezTo>
                    <a:pt x="14198" y="34878"/>
                    <a:pt x="14632" y="34764"/>
                    <a:pt x="15043" y="34558"/>
                  </a:cubicBezTo>
                  <a:cubicBezTo>
                    <a:pt x="15431" y="34353"/>
                    <a:pt x="15773" y="34056"/>
                    <a:pt x="16047" y="33737"/>
                  </a:cubicBezTo>
                  <a:cubicBezTo>
                    <a:pt x="16116" y="33714"/>
                    <a:pt x="16184" y="33714"/>
                    <a:pt x="16230" y="33714"/>
                  </a:cubicBezTo>
                  <a:cubicBezTo>
                    <a:pt x="16709" y="33691"/>
                    <a:pt x="17097" y="33622"/>
                    <a:pt x="17302" y="33577"/>
                  </a:cubicBezTo>
                  <a:lnTo>
                    <a:pt x="17599" y="33531"/>
                  </a:lnTo>
                  <a:cubicBezTo>
                    <a:pt x="17668" y="33508"/>
                    <a:pt x="17713" y="33508"/>
                    <a:pt x="17782" y="33485"/>
                  </a:cubicBezTo>
                  <a:cubicBezTo>
                    <a:pt x="17896" y="33463"/>
                    <a:pt x="18010" y="33417"/>
                    <a:pt x="18147" y="33394"/>
                  </a:cubicBezTo>
                  <a:cubicBezTo>
                    <a:pt x="18170" y="33371"/>
                    <a:pt x="18170" y="33371"/>
                    <a:pt x="18193" y="33371"/>
                  </a:cubicBezTo>
                  <a:cubicBezTo>
                    <a:pt x="18421" y="33303"/>
                    <a:pt x="18718" y="33212"/>
                    <a:pt x="19037" y="33075"/>
                  </a:cubicBezTo>
                  <a:cubicBezTo>
                    <a:pt x="22666" y="32116"/>
                    <a:pt x="26136" y="29742"/>
                    <a:pt x="28784" y="26364"/>
                  </a:cubicBezTo>
                  <a:cubicBezTo>
                    <a:pt x="29445" y="25930"/>
                    <a:pt x="29834" y="25291"/>
                    <a:pt x="30062" y="24903"/>
                  </a:cubicBezTo>
                  <a:cubicBezTo>
                    <a:pt x="30244" y="24606"/>
                    <a:pt x="30495" y="24173"/>
                    <a:pt x="30792" y="23625"/>
                  </a:cubicBezTo>
                  <a:lnTo>
                    <a:pt x="31272" y="22803"/>
                  </a:lnTo>
                  <a:cubicBezTo>
                    <a:pt x="31317" y="22712"/>
                    <a:pt x="31363" y="22621"/>
                    <a:pt x="31408" y="22529"/>
                  </a:cubicBezTo>
                  <a:lnTo>
                    <a:pt x="31500" y="22347"/>
                  </a:lnTo>
                  <a:cubicBezTo>
                    <a:pt x="31614" y="22073"/>
                    <a:pt x="31751" y="21776"/>
                    <a:pt x="31865" y="21434"/>
                  </a:cubicBezTo>
                  <a:cubicBezTo>
                    <a:pt x="32207" y="20543"/>
                    <a:pt x="32481" y="19676"/>
                    <a:pt x="32664" y="18854"/>
                  </a:cubicBezTo>
                  <a:cubicBezTo>
                    <a:pt x="32892" y="17919"/>
                    <a:pt x="33029" y="17006"/>
                    <a:pt x="33098" y="16138"/>
                  </a:cubicBezTo>
                  <a:cubicBezTo>
                    <a:pt x="33120" y="16115"/>
                    <a:pt x="33120" y="16093"/>
                    <a:pt x="33120" y="16093"/>
                  </a:cubicBezTo>
                  <a:cubicBezTo>
                    <a:pt x="33166" y="15111"/>
                    <a:pt x="33166" y="14312"/>
                    <a:pt x="33098" y="13605"/>
                  </a:cubicBezTo>
                  <a:cubicBezTo>
                    <a:pt x="33029" y="12829"/>
                    <a:pt x="32915" y="12212"/>
                    <a:pt x="32824" y="11824"/>
                  </a:cubicBezTo>
                  <a:cubicBezTo>
                    <a:pt x="32778" y="11596"/>
                    <a:pt x="32732" y="11391"/>
                    <a:pt x="32664" y="11185"/>
                  </a:cubicBezTo>
                  <a:lnTo>
                    <a:pt x="32664" y="11162"/>
                  </a:lnTo>
                  <a:cubicBezTo>
                    <a:pt x="32595" y="10934"/>
                    <a:pt x="32527" y="10706"/>
                    <a:pt x="32436" y="10432"/>
                  </a:cubicBezTo>
                  <a:cubicBezTo>
                    <a:pt x="32413" y="10386"/>
                    <a:pt x="32390" y="10341"/>
                    <a:pt x="32390" y="10295"/>
                  </a:cubicBezTo>
                  <a:lnTo>
                    <a:pt x="32162" y="9724"/>
                  </a:lnTo>
                  <a:cubicBezTo>
                    <a:pt x="32139" y="9702"/>
                    <a:pt x="32116" y="9656"/>
                    <a:pt x="32116" y="9633"/>
                  </a:cubicBezTo>
                  <a:cubicBezTo>
                    <a:pt x="32025" y="9450"/>
                    <a:pt x="31933" y="9245"/>
                    <a:pt x="31842" y="9040"/>
                  </a:cubicBezTo>
                  <a:lnTo>
                    <a:pt x="31705" y="8811"/>
                  </a:lnTo>
                  <a:cubicBezTo>
                    <a:pt x="31682" y="8743"/>
                    <a:pt x="31660" y="8674"/>
                    <a:pt x="31614" y="8629"/>
                  </a:cubicBezTo>
                  <a:cubicBezTo>
                    <a:pt x="31135" y="7739"/>
                    <a:pt x="30587" y="7008"/>
                    <a:pt x="29993" y="6392"/>
                  </a:cubicBezTo>
                  <a:cubicBezTo>
                    <a:pt x="29697" y="6072"/>
                    <a:pt x="29377" y="5776"/>
                    <a:pt x="29035" y="5479"/>
                  </a:cubicBezTo>
                  <a:cubicBezTo>
                    <a:pt x="29126" y="5296"/>
                    <a:pt x="29172" y="5114"/>
                    <a:pt x="29217" y="4908"/>
                  </a:cubicBezTo>
                  <a:cubicBezTo>
                    <a:pt x="29445" y="3790"/>
                    <a:pt x="29080" y="2603"/>
                    <a:pt x="28213" y="1735"/>
                  </a:cubicBezTo>
                  <a:cubicBezTo>
                    <a:pt x="27779" y="1279"/>
                    <a:pt x="27209" y="1005"/>
                    <a:pt x="26592" y="891"/>
                  </a:cubicBezTo>
                  <a:cubicBezTo>
                    <a:pt x="25839" y="754"/>
                    <a:pt x="25109" y="686"/>
                    <a:pt x="24401" y="686"/>
                  </a:cubicBezTo>
                  <a:cubicBezTo>
                    <a:pt x="22575" y="686"/>
                    <a:pt x="20886" y="1119"/>
                    <a:pt x="19402" y="1964"/>
                  </a:cubicBezTo>
                  <a:cubicBezTo>
                    <a:pt x="19288" y="1872"/>
                    <a:pt x="19174" y="1804"/>
                    <a:pt x="19083" y="1735"/>
                  </a:cubicBezTo>
                  <a:lnTo>
                    <a:pt x="18969" y="1690"/>
                  </a:lnTo>
                  <a:cubicBezTo>
                    <a:pt x="18603" y="1416"/>
                    <a:pt x="18261" y="1256"/>
                    <a:pt x="18033" y="1142"/>
                  </a:cubicBezTo>
                  <a:cubicBezTo>
                    <a:pt x="17964" y="1119"/>
                    <a:pt x="17919" y="1096"/>
                    <a:pt x="17873" y="1074"/>
                  </a:cubicBezTo>
                  <a:cubicBezTo>
                    <a:pt x="17805" y="1028"/>
                    <a:pt x="17713" y="982"/>
                    <a:pt x="17645" y="959"/>
                  </a:cubicBezTo>
                  <a:cubicBezTo>
                    <a:pt x="17302" y="822"/>
                    <a:pt x="16937" y="686"/>
                    <a:pt x="16595" y="571"/>
                  </a:cubicBezTo>
                  <a:cubicBezTo>
                    <a:pt x="16526" y="549"/>
                    <a:pt x="16458" y="526"/>
                    <a:pt x="16389" y="503"/>
                  </a:cubicBezTo>
                  <a:cubicBezTo>
                    <a:pt x="16321" y="480"/>
                    <a:pt x="16252" y="457"/>
                    <a:pt x="16184" y="457"/>
                  </a:cubicBezTo>
                  <a:cubicBezTo>
                    <a:pt x="15979" y="389"/>
                    <a:pt x="15727" y="320"/>
                    <a:pt x="15408" y="252"/>
                  </a:cubicBezTo>
                  <a:lnTo>
                    <a:pt x="15203" y="229"/>
                  </a:lnTo>
                  <a:cubicBezTo>
                    <a:pt x="15020" y="183"/>
                    <a:pt x="14837" y="161"/>
                    <a:pt x="14655" y="115"/>
                  </a:cubicBezTo>
                  <a:lnTo>
                    <a:pt x="14541" y="115"/>
                  </a:lnTo>
                  <a:lnTo>
                    <a:pt x="14061" y="69"/>
                  </a:lnTo>
                  <a:cubicBezTo>
                    <a:pt x="13879" y="46"/>
                    <a:pt x="13673" y="24"/>
                    <a:pt x="13491" y="24"/>
                  </a:cubicBezTo>
                  <a:lnTo>
                    <a:pt x="128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4445650" y="767850"/>
              <a:ext cx="305325" cy="268250"/>
            </a:xfrm>
            <a:custGeom>
              <a:avLst/>
              <a:gdLst/>
              <a:ahLst/>
              <a:cxnLst/>
              <a:rect l="l" t="t" r="r" b="b"/>
              <a:pathLst>
                <a:path w="12213" h="10730" extrusionOk="0">
                  <a:moveTo>
                    <a:pt x="8172" y="0"/>
                  </a:moveTo>
                  <a:cubicBezTo>
                    <a:pt x="7138" y="4060"/>
                    <a:pt x="4038" y="4320"/>
                    <a:pt x="3261" y="4320"/>
                  </a:cubicBezTo>
                  <a:cubicBezTo>
                    <a:pt x="3146" y="4320"/>
                    <a:pt x="3082" y="4314"/>
                    <a:pt x="3082" y="4314"/>
                  </a:cubicBezTo>
                  <a:cubicBezTo>
                    <a:pt x="2991" y="7738"/>
                    <a:pt x="1" y="9313"/>
                    <a:pt x="1" y="9313"/>
                  </a:cubicBezTo>
                  <a:cubicBezTo>
                    <a:pt x="506" y="10274"/>
                    <a:pt x="1351" y="10730"/>
                    <a:pt x="2386" y="10730"/>
                  </a:cubicBezTo>
                  <a:cubicBezTo>
                    <a:pt x="4203" y="10730"/>
                    <a:pt x="6607" y="9324"/>
                    <a:pt x="8789" y="6779"/>
                  </a:cubicBezTo>
                  <a:cubicBezTo>
                    <a:pt x="12212" y="2785"/>
                    <a:pt x="8172" y="0"/>
                    <a:pt x="8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4603725" y="1407350"/>
              <a:ext cx="98175" cy="75525"/>
            </a:xfrm>
            <a:custGeom>
              <a:avLst/>
              <a:gdLst/>
              <a:ahLst/>
              <a:cxnLst/>
              <a:rect l="l" t="t" r="r" b="b"/>
              <a:pathLst>
                <a:path w="3927" h="3021" extrusionOk="0">
                  <a:moveTo>
                    <a:pt x="1780" y="0"/>
                  </a:moveTo>
                  <a:cubicBezTo>
                    <a:pt x="1713" y="0"/>
                    <a:pt x="1645" y="3"/>
                    <a:pt x="1575" y="7"/>
                  </a:cubicBezTo>
                  <a:lnTo>
                    <a:pt x="1690" y="7"/>
                  </a:lnTo>
                  <a:cubicBezTo>
                    <a:pt x="1370" y="852"/>
                    <a:pt x="0" y="1012"/>
                    <a:pt x="0" y="1902"/>
                  </a:cubicBezTo>
                  <a:cubicBezTo>
                    <a:pt x="42" y="1905"/>
                    <a:pt x="84" y="1907"/>
                    <a:pt x="125" y="1907"/>
                  </a:cubicBezTo>
                  <a:cubicBezTo>
                    <a:pt x="644" y="1907"/>
                    <a:pt x="1102" y="1645"/>
                    <a:pt x="1461" y="1286"/>
                  </a:cubicBezTo>
                  <a:lnTo>
                    <a:pt x="1461" y="1286"/>
                  </a:lnTo>
                  <a:cubicBezTo>
                    <a:pt x="1142" y="2078"/>
                    <a:pt x="1194" y="2534"/>
                    <a:pt x="1430" y="2534"/>
                  </a:cubicBezTo>
                  <a:cubicBezTo>
                    <a:pt x="1616" y="2534"/>
                    <a:pt x="1916" y="2251"/>
                    <a:pt x="2237" y="1628"/>
                  </a:cubicBezTo>
                  <a:lnTo>
                    <a:pt x="2237" y="1628"/>
                  </a:lnTo>
                  <a:cubicBezTo>
                    <a:pt x="2192" y="2107"/>
                    <a:pt x="2306" y="2587"/>
                    <a:pt x="2488" y="3020"/>
                  </a:cubicBezTo>
                  <a:cubicBezTo>
                    <a:pt x="3127" y="3020"/>
                    <a:pt x="3059" y="2290"/>
                    <a:pt x="3150" y="1788"/>
                  </a:cubicBezTo>
                  <a:cubicBezTo>
                    <a:pt x="3219" y="1925"/>
                    <a:pt x="3607" y="2450"/>
                    <a:pt x="3926" y="2678"/>
                  </a:cubicBezTo>
                  <a:cubicBezTo>
                    <a:pt x="3883" y="1193"/>
                    <a:pt x="3254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4418850" y="762750"/>
              <a:ext cx="698250" cy="678700"/>
            </a:xfrm>
            <a:custGeom>
              <a:avLst/>
              <a:gdLst/>
              <a:ahLst/>
              <a:cxnLst/>
              <a:rect l="l" t="t" r="r" b="b"/>
              <a:pathLst>
                <a:path w="27930" h="27148" extrusionOk="0">
                  <a:moveTo>
                    <a:pt x="10657" y="0"/>
                  </a:moveTo>
                  <a:cubicBezTo>
                    <a:pt x="10206" y="0"/>
                    <a:pt x="9728" y="28"/>
                    <a:pt x="9221" y="90"/>
                  </a:cubicBezTo>
                  <a:cubicBezTo>
                    <a:pt x="9244" y="159"/>
                    <a:pt x="9267" y="227"/>
                    <a:pt x="9267" y="296"/>
                  </a:cubicBezTo>
                  <a:cubicBezTo>
                    <a:pt x="9313" y="455"/>
                    <a:pt x="9336" y="638"/>
                    <a:pt x="9336" y="798"/>
                  </a:cubicBezTo>
                  <a:cubicBezTo>
                    <a:pt x="9381" y="912"/>
                    <a:pt x="9427" y="1003"/>
                    <a:pt x="9450" y="1117"/>
                  </a:cubicBezTo>
                  <a:cubicBezTo>
                    <a:pt x="9746" y="2350"/>
                    <a:pt x="9838" y="3902"/>
                    <a:pt x="9039" y="4975"/>
                  </a:cubicBezTo>
                  <a:cubicBezTo>
                    <a:pt x="8295" y="5982"/>
                    <a:pt x="7173" y="6737"/>
                    <a:pt x="5894" y="6737"/>
                  </a:cubicBezTo>
                  <a:cubicBezTo>
                    <a:pt x="5840" y="6737"/>
                    <a:pt x="5785" y="6735"/>
                    <a:pt x="5729" y="6732"/>
                  </a:cubicBezTo>
                  <a:lnTo>
                    <a:pt x="5729" y="6732"/>
                  </a:lnTo>
                  <a:cubicBezTo>
                    <a:pt x="5752" y="7235"/>
                    <a:pt x="5638" y="7737"/>
                    <a:pt x="5364" y="8170"/>
                  </a:cubicBezTo>
                  <a:cubicBezTo>
                    <a:pt x="5090" y="8650"/>
                    <a:pt x="4656" y="9038"/>
                    <a:pt x="4154" y="9266"/>
                  </a:cubicBezTo>
                  <a:cubicBezTo>
                    <a:pt x="3880" y="9494"/>
                    <a:pt x="3584" y="9677"/>
                    <a:pt x="3173" y="9791"/>
                  </a:cubicBezTo>
                  <a:cubicBezTo>
                    <a:pt x="2936" y="9862"/>
                    <a:pt x="2685" y="9898"/>
                    <a:pt x="2433" y="9898"/>
                  </a:cubicBezTo>
                  <a:cubicBezTo>
                    <a:pt x="1957" y="9898"/>
                    <a:pt x="1476" y="9771"/>
                    <a:pt x="1073" y="9517"/>
                  </a:cubicBezTo>
                  <a:cubicBezTo>
                    <a:pt x="1050" y="9517"/>
                    <a:pt x="1027" y="9494"/>
                    <a:pt x="1004" y="9471"/>
                  </a:cubicBezTo>
                  <a:lnTo>
                    <a:pt x="1004" y="9471"/>
                  </a:lnTo>
                  <a:cubicBezTo>
                    <a:pt x="0" y="15977"/>
                    <a:pt x="2214" y="24034"/>
                    <a:pt x="9267" y="26499"/>
                  </a:cubicBezTo>
                  <a:cubicBezTo>
                    <a:pt x="10543" y="26945"/>
                    <a:pt x="11800" y="27147"/>
                    <a:pt x="13021" y="27147"/>
                  </a:cubicBezTo>
                  <a:cubicBezTo>
                    <a:pt x="21058" y="27147"/>
                    <a:pt x="27535" y="18368"/>
                    <a:pt x="27733" y="12325"/>
                  </a:cubicBezTo>
                  <a:cubicBezTo>
                    <a:pt x="27929" y="6311"/>
                    <a:pt x="24606" y="2802"/>
                    <a:pt x="19658" y="2802"/>
                  </a:cubicBezTo>
                  <a:cubicBezTo>
                    <a:pt x="18859" y="2802"/>
                    <a:pt x="18018" y="2893"/>
                    <a:pt x="17142" y="3080"/>
                  </a:cubicBezTo>
                  <a:cubicBezTo>
                    <a:pt x="17142" y="3080"/>
                    <a:pt x="15374" y="0"/>
                    <a:pt x="10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4418850" y="909925"/>
              <a:ext cx="695050" cy="531350"/>
            </a:xfrm>
            <a:custGeom>
              <a:avLst/>
              <a:gdLst/>
              <a:ahLst/>
              <a:cxnLst/>
              <a:rect l="l" t="t" r="r" b="b"/>
              <a:pathLst>
                <a:path w="27802" h="21254" extrusionOk="0">
                  <a:moveTo>
                    <a:pt x="26067" y="1"/>
                  </a:moveTo>
                  <a:lnTo>
                    <a:pt x="26067" y="1"/>
                  </a:lnTo>
                  <a:cubicBezTo>
                    <a:pt x="26409" y="1096"/>
                    <a:pt x="26592" y="2261"/>
                    <a:pt x="26592" y="3470"/>
                  </a:cubicBezTo>
                  <a:cubicBezTo>
                    <a:pt x="26592" y="7647"/>
                    <a:pt x="24446" y="11368"/>
                    <a:pt x="21205" y="13605"/>
                  </a:cubicBezTo>
                  <a:cubicBezTo>
                    <a:pt x="21205" y="13605"/>
                    <a:pt x="21205" y="13582"/>
                    <a:pt x="21205" y="13582"/>
                  </a:cubicBezTo>
                  <a:cubicBezTo>
                    <a:pt x="21205" y="13217"/>
                    <a:pt x="20908" y="12920"/>
                    <a:pt x="20543" y="12920"/>
                  </a:cubicBezTo>
                  <a:cubicBezTo>
                    <a:pt x="20178" y="12920"/>
                    <a:pt x="19881" y="13217"/>
                    <a:pt x="19881" y="13582"/>
                  </a:cubicBezTo>
                  <a:cubicBezTo>
                    <a:pt x="19881" y="13856"/>
                    <a:pt x="20063" y="14084"/>
                    <a:pt x="20292" y="14175"/>
                  </a:cubicBezTo>
                  <a:cubicBezTo>
                    <a:pt x="19630" y="14563"/>
                    <a:pt x="18922" y="14883"/>
                    <a:pt x="18192" y="15134"/>
                  </a:cubicBezTo>
                  <a:cubicBezTo>
                    <a:pt x="18146" y="14974"/>
                    <a:pt x="18032" y="14860"/>
                    <a:pt x="17872" y="14860"/>
                  </a:cubicBezTo>
                  <a:cubicBezTo>
                    <a:pt x="17690" y="14860"/>
                    <a:pt x="17530" y="15020"/>
                    <a:pt x="17530" y="15202"/>
                  </a:cubicBezTo>
                  <a:cubicBezTo>
                    <a:pt x="17530" y="15248"/>
                    <a:pt x="17530" y="15294"/>
                    <a:pt x="17553" y="15317"/>
                  </a:cubicBezTo>
                  <a:cubicBezTo>
                    <a:pt x="16503" y="15613"/>
                    <a:pt x="15407" y="15796"/>
                    <a:pt x="14289" y="15796"/>
                  </a:cubicBezTo>
                  <a:cubicBezTo>
                    <a:pt x="10203" y="15796"/>
                    <a:pt x="6551" y="13719"/>
                    <a:pt x="4291" y="10592"/>
                  </a:cubicBezTo>
                  <a:cubicBezTo>
                    <a:pt x="4405" y="10500"/>
                    <a:pt x="4497" y="10341"/>
                    <a:pt x="4497" y="10181"/>
                  </a:cubicBezTo>
                  <a:cubicBezTo>
                    <a:pt x="4497" y="9884"/>
                    <a:pt x="4246" y="9633"/>
                    <a:pt x="3949" y="9633"/>
                  </a:cubicBezTo>
                  <a:cubicBezTo>
                    <a:pt x="3858" y="9633"/>
                    <a:pt x="3766" y="9656"/>
                    <a:pt x="3698" y="9702"/>
                  </a:cubicBezTo>
                  <a:cubicBezTo>
                    <a:pt x="2693" y="7990"/>
                    <a:pt x="2077" y="6050"/>
                    <a:pt x="1986" y="3972"/>
                  </a:cubicBezTo>
                  <a:cubicBezTo>
                    <a:pt x="1666" y="3904"/>
                    <a:pt x="1347" y="3813"/>
                    <a:pt x="1073" y="3630"/>
                  </a:cubicBezTo>
                  <a:cubicBezTo>
                    <a:pt x="1050" y="3630"/>
                    <a:pt x="1027" y="3607"/>
                    <a:pt x="1004" y="3584"/>
                  </a:cubicBezTo>
                  <a:lnTo>
                    <a:pt x="1004" y="3584"/>
                  </a:lnTo>
                  <a:cubicBezTo>
                    <a:pt x="0" y="10090"/>
                    <a:pt x="2214" y="18147"/>
                    <a:pt x="9267" y="20612"/>
                  </a:cubicBezTo>
                  <a:cubicBezTo>
                    <a:pt x="10538" y="21053"/>
                    <a:pt x="11790" y="21253"/>
                    <a:pt x="13007" y="21253"/>
                  </a:cubicBezTo>
                  <a:cubicBezTo>
                    <a:pt x="21050" y="21253"/>
                    <a:pt x="27535" y="12485"/>
                    <a:pt x="27733" y="6438"/>
                  </a:cubicBezTo>
                  <a:cubicBezTo>
                    <a:pt x="27801" y="3767"/>
                    <a:pt x="27208" y="1599"/>
                    <a:pt x="26067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4706425" y="805075"/>
              <a:ext cx="256950" cy="126850"/>
            </a:xfrm>
            <a:custGeom>
              <a:avLst/>
              <a:gdLst/>
              <a:ahLst/>
              <a:cxnLst/>
              <a:rect l="l" t="t" r="r" b="b"/>
              <a:pathLst>
                <a:path w="10278" h="5074" extrusionOk="0">
                  <a:moveTo>
                    <a:pt x="2109" y="0"/>
                  </a:moveTo>
                  <a:cubicBezTo>
                    <a:pt x="881" y="0"/>
                    <a:pt x="1" y="840"/>
                    <a:pt x="1" y="840"/>
                  </a:cubicBezTo>
                  <a:cubicBezTo>
                    <a:pt x="29" y="833"/>
                    <a:pt x="59" y="830"/>
                    <a:pt x="91" y="830"/>
                  </a:cubicBezTo>
                  <a:cubicBezTo>
                    <a:pt x="1227" y="830"/>
                    <a:pt x="4732" y="4661"/>
                    <a:pt x="6552" y="4994"/>
                  </a:cubicBezTo>
                  <a:cubicBezTo>
                    <a:pt x="6842" y="5048"/>
                    <a:pt x="7136" y="5073"/>
                    <a:pt x="7422" y="5073"/>
                  </a:cubicBezTo>
                  <a:cubicBezTo>
                    <a:pt x="8956" y="5073"/>
                    <a:pt x="10278" y="4336"/>
                    <a:pt x="9816" y="3259"/>
                  </a:cubicBezTo>
                  <a:cubicBezTo>
                    <a:pt x="9521" y="2587"/>
                    <a:pt x="9080" y="2457"/>
                    <a:pt x="8543" y="2457"/>
                  </a:cubicBezTo>
                  <a:cubicBezTo>
                    <a:pt x="8205" y="2457"/>
                    <a:pt x="7829" y="2508"/>
                    <a:pt x="7427" y="2508"/>
                  </a:cubicBezTo>
                  <a:cubicBezTo>
                    <a:pt x="7232" y="2508"/>
                    <a:pt x="7031" y="2496"/>
                    <a:pt x="6826" y="2460"/>
                  </a:cubicBezTo>
                  <a:cubicBezTo>
                    <a:pt x="5525" y="2232"/>
                    <a:pt x="5091" y="1113"/>
                    <a:pt x="3288" y="269"/>
                  </a:cubicBezTo>
                  <a:cubicBezTo>
                    <a:pt x="2873" y="75"/>
                    <a:pt x="2476" y="0"/>
                    <a:pt x="2109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4647100" y="754150"/>
              <a:ext cx="272200" cy="103550"/>
            </a:xfrm>
            <a:custGeom>
              <a:avLst/>
              <a:gdLst/>
              <a:ahLst/>
              <a:cxnLst/>
              <a:rect l="l" t="t" r="r" b="b"/>
              <a:pathLst>
                <a:path w="10888" h="4142" extrusionOk="0">
                  <a:moveTo>
                    <a:pt x="1370" y="1"/>
                  </a:moveTo>
                  <a:cubicBezTo>
                    <a:pt x="1096" y="23"/>
                    <a:pt x="708" y="23"/>
                    <a:pt x="228" y="92"/>
                  </a:cubicBezTo>
                  <a:cubicBezTo>
                    <a:pt x="160" y="92"/>
                    <a:pt x="69" y="92"/>
                    <a:pt x="0" y="115"/>
                  </a:cubicBezTo>
                  <a:cubicBezTo>
                    <a:pt x="46" y="252"/>
                    <a:pt x="91" y="411"/>
                    <a:pt x="114" y="548"/>
                  </a:cubicBezTo>
                  <a:lnTo>
                    <a:pt x="274" y="548"/>
                  </a:lnTo>
                  <a:cubicBezTo>
                    <a:pt x="731" y="503"/>
                    <a:pt x="1119" y="503"/>
                    <a:pt x="1370" y="503"/>
                  </a:cubicBezTo>
                  <a:cubicBezTo>
                    <a:pt x="1644" y="503"/>
                    <a:pt x="1803" y="526"/>
                    <a:pt x="1803" y="526"/>
                  </a:cubicBezTo>
                  <a:lnTo>
                    <a:pt x="1917" y="526"/>
                  </a:lnTo>
                  <a:cubicBezTo>
                    <a:pt x="1986" y="526"/>
                    <a:pt x="2077" y="526"/>
                    <a:pt x="2214" y="548"/>
                  </a:cubicBezTo>
                  <a:cubicBezTo>
                    <a:pt x="2351" y="548"/>
                    <a:pt x="2511" y="571"/>
                    <a:pt x="2716" y="571"/>
                  </a:cubicBezTo>
                  <a:cubicBezTo>
                    <a:pt x="2899" y="594"/>
                    <a:pt x="3104" y="640"/>
                    <a:pt x="3333" y="662"/>
                  </a:cubicBezTo>
                  <a:cubicBezTo>
                    <a:pt x="3561" y="708"/>
                    <a:pt x="3789" y="777"/>
                    <a:pt x="4040" y="845"/>
                  </a:cubicBezTo>
                  <a:cubicBezTo>
                    <a:pt x="4291" y="914"/>
                    <a:pt x="4565" y="1005"/>
                    <a:pt x="4839" y="1096"/>
                  </a:cubicBezTo>
                  <a:cubicBezTo>
                    <a:pt x="5090" y="1233"/>
                    <a:pt x="5364" y="1324"/>
                    <a:pt x="5615" y="1507"/>
                  </a:cubicBezTo>
                  <a:cubicBezTo>
                    <a:pt x="5752" y="1575"/>
                    <a:pt x="5866" y="1667"/>
                    <a:pt x="6003" y="1735"/>
                  </a:cubicBezTo>
                  <a:lnTo>
                    <a:pt x="6368" y="2009"/>
                  </a:lnTo>
                  <a:cubicBezTo>
                    <a:pt x="6619" y="2192"/>
                    <a:pt x="6848" y="2420"/>
                    <a:pt x="7099" y="2603"/>
                  </a:cubicBezTo>
                  <a:cubicBezTo>
                    <a:pt x="7350" y="2808"/>
                    <a:pt x="7601" y="2991"/>
                    <a:pt x="7852" y="3150"/>
                  </a:cubicBezTo>
                  <a:cubicBezTo>
                    <a:pt x="8354" y="3470"/>
                    <a:pt x="8879" y="3698"/>
                    <a:pt x="9336" y="3835"/>
                  </a:cubicBezTo>
                  <a:cubicBezTo>
                    <a:pt x="9564" y="3926"/>
                    <a:pt x="9769" y="3972"/>
                    <a:pt x="9952" y="4018"/>
                  </a:cubicBezTo>
                  <a:cubicBezTo>
                    <a:pt x="10157" y="4063"/>
                    <a:pt x="10317" y="4086"/>
                    <a:pt x="10454" y="4109"/>
                  </a:cubicBezTo>
                  <a:cubicBezTo>
                    <a:pt x="10648" y="4125"/>
                    <a:pt x="10784" y="4141"/>
                    <a:pt x="10848" y="4141"/>
                  </a:cubicBezTo>
                  <a:cubicBezTo>
                    <a:pt x="10874" y="4141"/>
                    <a:pt x="10888" y="4139"/>
                    <a:pt x="10888" y="4132"/>
                  </a:cubicBezTo>
                  <a:cubicBezTo>
                    <a:pt x="10888" y="4086"/>
                    <a:pt x="10272" y="3995"/>
                    <a:pt x="9404" y="3653"/>
                  </a:cubicBezTo>
                  <a:cubicBezTo>
                    <a:pt x="8970" y="3493"/>
                    <a:pt x="8491" y="3242"/>
                    <a:pt x="8012" y="2899"/>
                  </a:cubicBezTo>
                  <a:cubicBezTo>
                    <a:pt x="7761" y="2740"/>
                    <a:pt x="7533" y="2557"/>
                    <a:pt x="7304" y="2352"/>
                  </a:cubicBezTo>
                  <a:cubicBezTo>
                    <a:pt x="7053" y="2169"/>
                    <a:pt x="6848" y="1941"/>
                    <a:pt x="6597" y="1735"/>
                  </a:cubicBezTo>
                  <a:lnTo>
                    <a:pt x="6231" y="1439"/>
                  </a:lnTo>
                  <a:cubicBezTo>
                    <a:pt x="6095" y="1347"/>
                    <a:pt x="5958" y="1256"/>
                    <a:pt x="5821" y="1165"/>
                  </a:cubicBezTo>
                  <a:cubicBezTo>
                    <a:pt x="5547" y="982"/>
                    <a:pt x="5273" y="868"/>
                    <a:pt x="4999" y="731"/>
                  </a:cubicBezTo>
                  <a:cubicBezTo>
                    <a:pt x="4725" y="617"/>
                    <a:pt x="4428" y="503"/>
                    <a:pt x="4177" y="411"/>
                  </a:cubicBezTo>
                  <a:cubicBezTo>
                    <a:pt x="3903" y="343"/>
                    <a:pt x="3652" y="252"/>
                    <a:pt x="3424" y="229"/>
                  </a:cubicBezTo>
                  <a:cubicBezTo>
                    <a:pt x="3173" y="183"/>
                    <a:pt x="2967" y="137"/>
                    <a:pt x="2762" y="92"/>
                  </a:cubicBezTo>
                  <a:cubicBezTo>
                    <a:pt x="2579" y="92"/>
                    <a:pt x="2397" y="69"/>
                    <a:pt x="2260" y="46"/>
                  </a:cubicBezTo>
                  <a:cubicBezTo>
                    <a:pt x="2123" y="23"/>
                    <a:pt x="2009" y="23"/>
                    <a:pt x="1940" y="23"/>
                  </a:cubicBezTo>
                  <a:lnTo>
                    <a:pt x="1826" y="23"/>
                  </a:lnTo>
                  <a:cubicBezTo>
                    <a:pt x="1826" y="23"/>
                    <a:pt x="1666" y="23"/>
                    <a:pt x="1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4859925" y="827200"/>
              <a:ext cx="253975" cy="445725"/>
            </a:xfrm>
            <a:custGeom>
              <a:avLst/>
              <a:gdLst/>
              <a:ahLst/>
              <a:cxnLst/>
              <a:rect l="l" t="t" r="r" b="b"/>
              <a:pathLst>
                <a:path w="10159" h="17829" extrusionOk="0">
                  <a:moveTo>
                    <a:pt x="1918" y="0"/>
                  </a:moveTo>
                  <a:cubicBezTo>
                    <a:pt x="1325" y="46"/>
                    <a:pt x="846" y="114"/>
                    <a:pt x="526" y="206"/>
                  </a:cubicBezTo>
                  <a:cubicBezTo>
                    <a:pt x="184" y="297"/>
                    <a:pt x="1" y="343"/>
                    <a:pt x="1" y="365"/>
                  </a:cubicBezTo>
                  <a:cubicBezTo>
                    <a:pt x="3" y="370"/>
                    <a:pt x="11" y="371"/>
                    <a:pt x="25" y="371"/>
                  </a:cubicBezTo>
                  <a:cubicBezTo>
                    <a:pt x="157" y="371"/>
                    <a:pt x="807" y="204"/>
                    <a:pt x="1757" y="204"/>
                  </a:cubicBezTo>
                  <a:cubicBezTo>
                    <a:pt x="1810" y="204"/>
                    <a:pt x="1864" y="204"/>
                    <a:pt x="1918" y="206"/>
                  </a:cubicBezTo>
                  <a:cubicBezTo>
                    <a:pt x="2489" y="228"/>
                    <a:pt x="3128" y="320"/>
                    <a:pt x="3813" y="502"/>
                  </a:cubicBezTo>
                  <a:cubicBezTo>
                    <a:pt x="4498" y="685"/>
                    <a:pt x="5205" y="1004"/>
                    <a:pt x="5821" y="1392"/>
                  </a:cubicBezTo>
                  <a:cubicBezTo>
                    <a:pt x="6461" y="1803"/>
                    <a:pt x="7054" y="2283"/>
                    <a:pt x="7511" y="2808"/>
                  </a:cubicBezTo>
                  <a:cubicBezTo>
                    <a:pt x="7990" y="3333"/>
                    <a:pt x="8332" y="3880"/>
                    <a:pt x="8583" y="4383"/>
                  </a:cubicBezTo>
                  <a:cubicBezTo>
                    <a:pt x="8697" y="4634"/>
                    <a:pt x="8812" y="4862"/>
                    <a:pt x="8903" y="5067"/>
                  </a:cubicBezTo>
                  <a:cubicBezTo>
                    <a:pt x="8994" y="5296"/>
                    <a:pt x="9063" y="5478"/>
                    <a:pt x="9108" y="5638"/>
                  </a:cubicBezTo>
                  <a:cubicBezTo>
                    <a:pt x="9222" y="5935"/>
                    <a:pt x="9268" y="6117"/>
                    <a:pt x="9268" y="6117"/>
                  </a:cubicBezTo>
                  <a:cubicBezTo>
                    <a:pt x="9268" y="6117"/>
                    <a:pt x="9268" y="6163"/>
                    <a:pt x="9314" y="6254"/>
                  </a:cubicBezTo>
                  <a:cubicBezTo>
                    <a:pt x="9337" y="6346"/>
                    <a:pt x="9359" y="6460"/>
                    <a:pt x="9405" y="6619"/>
                  </a:cubicBezTo>
                  <a:cubicBezTo>
                    <a:pt x="9473" y="6939"/>
                    <a:pt x="9565" y="7396"/>
                    <a:pt x="9633" y="7966"/>
                  </a:cubicBezTo>
                  <a:cubicBezTo>
                    <a:pt x="9702" y="8537"/>
                    <a:pt x="9725" y="9199"/>
                    <a:pt x="9679" y="9906"/>
                  </a:cubicBezTo>
                  <a:cubicBezTo>
                    <a:pt x="9656" y="10614"/>
                    <a:pt x="9542" y="11367"/>
                    <a:pt x="9382" y="12120"/>
                  </a:cubicBezTo>
                  <a:cubicBezTo>
                    <a:pt x="9245" y="12874"/>
                    <a:pt x="9017" y="13604"/>
                    <a:pt x="8789" y="14289"/>
                  </a:cubicBezTo>
                  <a:cubicBezTo>
                    <a:pt x="8675" y="14631"/>
                    <a:pt x="8538" y="14951"/>
                    <a:pt x="8424" y="15247"/>
                  </a:cubicBezTo>
                  <a:cubicBezTo>
                    <a:pt x="8287" y="15544"/>
                    <a:pt x="8127" y="15841"/>
                    <a:pt x="8013" y="16092"/>
                  </a:cubicBezTo>
                  <a:cubicBezTo>
                    <a:pt x="7739" y="16594"/>
                    <a:pt x="7533" y="17051"/>
                    <a:pt x="7396" y="17347"/>
                  </a:cubicBezTo>
                  <a:cubicBezTo>
                    <a:pt x="7237" y="17644"/>
                    <a:pt x="7168" y="17827"/>
                    <a:pt x="7191" y="17827"/>
                  </a:cubicBezTo>
                  <a:cubicBezTo>
                    <a:pt x="7191" y="17828"/>
                    <a:pt x="7191" y="17829"/>
                    <a:pt x="7192" y="17829"/>
                  </a:cubicBezTo>
                  <a:cubicBezTo>
                    <a:pt x="7206" y="17829"/>
                    <a:pt x="7317" y="17671"/>
                    <a:pt x="7488" y="17393"/>
                  </a:cubicBezTo>
                  <a:cubicBezTo>
                    <a:pt x="7647" y="17096"/>
                    <a:pt x="7899" y="16685"/>
                    <a:pt x="8172" y="16183"/>
                  </a:cubicBezTo>
                  <a:cubicBezTo>
                    <a:pt x="8332" y="15932"/>
                    <a:pt x="8469" y="15658"/>
                    <a:pt x="8652" y="15362"/>
                  </a:cubicBezTo>
                  <a:cubicBezTo>
                    <a:pt x="8766" y="15042"/>
                    <a:pt x="8926" y="14722"/>
                    <a:pt x="9040" y="14380"/>
                  </a:cubicBezTo>
                  <a:cubicBezTo>
                    <a:pt x="9314" y="13718"/>
                    <a:pt x="9565" y="12965"/>
                    <a:pt x="9747" y="12212"/>
                  </a:cubicBezTo>
                  <a:cubicBezTo>
                    <a:pt x="9907" y="11436"/>
                    <a:pt x="10044" y="10660"/>
                    <a:pt x="10113" y="9929"/>
                  </a:cubicBezTo>
                  <a:cubicBezTo>
                    <a:pt x="10158" y="9199"/>
                    <a:pt x="10158" y="8514"/>
                    <a:pt x="10090" y="7921"/>
                  </a:cubicBezTo>
                  <a:cubicBezTo>
                    <a:pt x="10044" y="7327"/>
                    <a:pt x="9953" y="6848"/>
                    <a:pt x="9884" y="6505"/>
                  </a:cubicBezTo>
                  <a:cubicBezTo>
                    <a:pt x="9839" y="6346"/>
                    <a:pt x="9816" y="6209"/>
                    <a:pt x="9793" y="6117"/>
                  </a:cubicBezTo>
                  <a:cubicBezTo>
                    <a:pt x="9770" y="6026"/>
                    <a:pt x="9747" y="5980"/>
                    <a:pt x="9747" y="5980"/>
                  </a:cubicBezTo>
                  <a:cubicBezTo>
                    <a:pt x="9747" y="5980"/>
                    <a:pt x="9702" y="5798"/>
                    <a:pt x="9588" y="5478"/>
                  </a:cubicBezTo>
                  <a:cubicBezTo>
                    <a:pt x="9519" y="5318"/>
                    <a:pt x="9451" y="5113"/>
                    <a:pt x="9359" y="4885"/>
                  </a:cubicBezTo>
                  <a:cubicBezTo>
                    <a:pt x="9245" y="4679"/>
                    <a:pt x="9131" y="4428"/>
                    <a:pt x="8994" y="4154"/>
                  </a:cubicBezTo>
                  <a:cubicBezTo>
                    <a:pt x="8720" y="3652"/>
                    <a:pt x="8332" y="3059"/>
                    <a:pt x="7830" y="2534"/>
                  </a:cubicBezTo>
                  <a:cubicBezTo>
                    <a:pt x="7305" y="1986"/>
                    <a:pt x="6689" y="1484"/>
                    <a:pt x="6027" y="1096"/>
                  </a:cubicBezTo>
                  <a:cubicBezTo>
                    <a:pt x="5342" y="708"/>
                    <a:pt x="4612" y="388"/>
                    <a:pt x="3881" y="228"/>
                  </a:cubicBezTo>
                  <a:cubicBezTo>
                    <a:pt x="3174" y="46"/>
                    <a:pt x="2489" y="0"/>
                    <a:pt x="1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4438800" y="1102225"/>
              <a:ext cx="366950" cy="343650"/>
            </a:xfrm>
            <a:custGeom>
              <a:avLst/>
              <a:gdLst/>
              <a:ahLst/>
              <a:cxnLst/>
              <a:rect l="l" t="t" r="r" b="b"/>
              <a:pathLst>
                <a:path w="14678" h="13746" extrusionOk="0">
                  <a:moveTo>
                    <a:pt x="69" y="1"/>
                  </a:moveTo>
                  <a:cubicBezTo>
                    <a:pt x="47" y="1"/>
                    <a:pt x="47" y="184"/>
                    <a:pt x="24" y="480"/>
                  </a:cubicBezTo>
                  <a:cubicBezTo>
                    <a:pt x="24" y="800"/>
                    <a:pt x="1" y="1256"/>
                    <a:pt x="69" y="1781"/>
                  </a:cubicBezTo>
                  <a:cubicBezTo>
                    <a:pt x="115" y="2854"/>
                    <a:pt x="412" y="4269"/>
                    <a:pt x="868" y="5639"/>
                  </a:cubicBezTo>
                  <a:cubicBezTo>
                    <a:pt x="982" y="5981"/>
                    <a:pt x="1097" y="6324"/>
                    <a:pt x="1256" y="6643"/>
                  </a:cubicBezTo>
                  <a:cubicBezTo>
                    <a:pt x="1393" y="6963"/>
                    <a:pt x="1553" y="7282"/>
                    <a:pt x="1713" y="7579"/>
                  </a:cubicBezTo>
                  <a:cubicBezTo>
                    <a:pt x="1781" y="7739"/>
                    <a:pt x="1873" y="7876"/>
                    <a:pt x="1941" y="8013"/>
                  </a:cubicBezTo>
                  <a:cubicBezTo>
                    <a:pt x="2032" y="8150"/>
                    <a:pt x="2124" y="8287"/>
                    <a:pt x="2215" y="8423"/>
                  </a:cubicBezTo>
                  <a:cubicBezTo>
                    <a:pt x="2375" y="8675"/>
                    <a:pt x="2512" y="8926"/>
                    <a:pt x="2694" y="9131"/>
                  </a:cubicBezTo>
                  <a:cubicBezTo>
                    <a:pt x="2877" y="9359"/>
                    <a:pt x="3037" y="9542"/>
                    <a:pt x="3174" y="9724"/>
                  </a:cubicBezTo>
                  <a:cubicBezTo>
                    <a:pt x="3311" y="9884"/>
                    <a:pt x="3425" y="10044"/>
                    <a:pt x="3562" y="10158"/>
                  </a:cubicBezTo>
                  <a:cubicBezTo>
                    <a:pt x="3767" y="10364"/>
                    <a:pt x="3904" y="10501"/>
                    <a:pt x="3904" y="10501"/>
                  </a:cubicBezTo>
                  <a:cubicBezTo>
                    <a:pt x="3904" y="10501"/>
                    <a:pt x="4041" y="10615"/>
                    <a:pt x="4292" y="10820"/>
                  </a:cubicBezTo>
                  <a:cubicBezTo>
                    <a:pt x="4406" y="10934"/>
                    <a:pt x="4566" y="11048"/>
                    <a:pt x="4749" y="11185"/>
                  </a:cubicBezTo>
                  <a:cubicBezTo>
                    <a:pt x="4840" y="11231"/>
                    <a:pt x="4931" y="11322"/>
                    <a:pt x="5022" y="11391"/>
                  </a:cubicBezTo>
                  <a:cubicBezTo>
                    <a:pt x="5137" y="11459"/>
                    <a:pt x="5251" y="11528"/>
                    <a:pt x="5365" y="11596"/>
                  </a:cubicBezTo>
                  <a:cubicBezTo>
                    <a:pt x="6278" y="12190"/>
                    <a:pt x="7579" y="12852"/>
                    <a:pt x="8971" y="13240"/>
                  </a:cubicBezTo>
                  <a:cubicBezTo>
                    <a:pt x="10093" y="13589"/>
                    <a:pt x="11259" y="13746"/>
                    <a:pt x="12231" y="13746"/>
                  </a:cubicBezTo>
                  <a:cubicBezTo>
                    <a:pt x="12466" y="13746"/>
                    <a:pt x="12689" y="13737"/>
                    <a:pt x="12897" y="13719"/>
                  </a:cubicBezTo>
                  <a:cubicBezTo>
                    <a:pt x="13171" y="13696"/>
                    <a:pt x="13422" y="13650"/>
                    <a:pt x="13650" y="13628"/>
                  </a:cubicBezTo>
                  <a:cubicBezTo>
                    <a:pt x="13742" y="13605"/>
                    <a:pt x="13856" y="13582"/>
                    <a:pt x="13947" y="13559"/>
                  </a:cubicBezTo>
                  <a:cubicBezTo>
                    <a:pt x="14038" y="13536"/>
                    <a:pt x="14130" y="13513"/>
                    <a:pt x="14198" y="13491"/>
                  </a:cubicBezTo>
                  <a:cubicBezTo>
                    <a:pt x="14495" y="13399"/>
                    <a:pt x="14678" y="13354"/>
                    <a:pt x="14655" y="13331"/>
                  </a:cubicBezTo>
                  <a:cubicBezTo>
                    <a:pt x="14655" y="13326"/>
                    <a:pt x="14648" y="13324"/>
                    <a:pt x="14635" y="13324"/>
                  </a:cubicBezTo>
                  <a:cubicBezTo>
                    <a:pt x="14515" y="13324"/>
                    <a:pt x="13863" y="13493"/>
                    <a:pt x="12897" y="13513"/>
                  </a:cubicBezTo>
                  <a:cubicBezTo>
                    <a:pt x="12793" y="13518"/>
                    <a:pt x="12686" y="13520"/>
                    <a:pt x="12575" y="13520"/>
                  </a:cubicBezTo>
                  <a:cubicBezTo>
                    <a:pt x="11568" y="13520"/>
                    <a:pt x="10299" y="13331"/>
                    <a:pt x="9085" y="12920"/>
                  </a:cubicBezTo>
                  <a:cubicBezTo>
                    <a:pt x="7739" y="12486"/>
                    <a:pt x="6483" y="11802"/>
                    <a:pt x="5616" y="11208"/>
                  </a:cubicBezTo>
                  <a:cubicBezTo>
                    <a:pt x="5502" y="11140"/>
                    <a:pt x="5411" y="11071"/>
                    <a:pt x="5296" y="11003"/>
                  </a:cubicBezTo>
                  <a:cubicBezTo>
                    <a:pt x="5205" y="10934"/>
                    <a:pt x="5114" y="10866"/>
                    <a:pt x="5045" y="10797"/>
                  </a:cubicBezTo>
                  <a:cubicBezTo>
                    <a:pt x="4863" y="10660"/>
                    <a:pt x="4726" y="10546"/>
                    <a:pt x="4612" y="10455"/>
                  </a:cubicBezTo>
                  <a:cubicBezTo>
                    <a:pt x="4383" y="10249"/>
                    <a:pt x="4246" y="10135"/>
                    <a:pt x="4246" y="10135"/>
                  </a:cubicBezTo>
                  <a:cubicBezTo>
                    <a:pt x="4246" y="10135"/>
                    <a:pt x="4109" y="10021"/>
                    <a:pt x="3904" y="9793"/>
                  </a:cubicBezTo>
                  <a:cubicBezTo>
                    <a:pt x="3790" y="9702"/>
                    <a:pt x="3676" y="9565"/>
                    <a:pt x="3539" y="9405"/>
                  </a:cubicBezTo>
                  <a:cubicBezTo>
                    <a:pt x="3402" y="9245"/>
                    <a:pt x="3242" y="9063"/>
                    <a:pt x="3060" y="8857"/>
                  </a:cubicBezTo>
                  <a:cubicBezTo>
                    <a:pt x="2900" y="8675"/>
                    <a:pt x="2740" y="8423"/>
                    <a:pt x="2580" y="8172"/>
                  </a:cubicBezTo>
                  <a:cubicBezTo>
                    <a:pt x="2489" y="8058"/>
                    <a:pt x="2398" y="7921"/>
                    <a:pt x="2329" y="7784"/>
                  </a:cubicBezTo>
                  <a:cubicBezTo>
                    <a:pt x="2238" y="7670"/>
                    <a:pt x="2146" y="7533"/>
                    <a:pt x="2078" y="7373"/>
                  </a:cubicBezTo>
                  <a:cubicBezTo>
                    <a:pt x="1918" y="7077"/>
                    <a:pt x="1758" y="6780"/>
                    <a:pt x="1599" y="6483"/>
                  </a:cubicBezTo>
                  <a:cubicBezTo>
                    <a:pt x="1439" y="6164"/>
                    <a:pt x="1325" y="5844"/>
                    <a:pt x="1188" y="5525"/>
                  </a:cubicBezTo>
                  <a:cubicBezTo>
                    <a:pt x="709" y="4201"/>
                    <a:pt x="366" y="2808"/>
                    <a:pt x="275" y="1758"/>
                  </a:cubicBezTo>
                  <a:cubicBezTo>
                    <a:pt x="184" y="1233"/>
                    <a:pt x="161" y="800"/>
                    <a:pt x="138" y="480"/>
                  </a:cubicBezTo>
                  <a:cubicBezTo>
                    <a:pt x="115" y="184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4797750" y="771375"/>
              <a:ext cx="224850" cy="155700"/>
            </a:xfrm>
            <a:custGeom>
              <a:avLst/>
              <a:gdLst/>
              <a:ahLst/>
              <a:cxnLst/>
              <a:rect l="l" t="t" r="r" b="b"/>
              <a:pathLst>
                <a:path w="8994" h="6228" extrusionOk="0">
                  <a:moveTo>
                    <a:pt x="6912" y="1"/>
                  </a:moveTo>
                  <a:cubicBezTo>
                    <a:pt x="1645" y="1"/>
                    <a:pt x="0" y="4972"/>
                    <a:pt x="0" y="4972"/>
                  </a:cubicBezTo>
                  <a:cubicBezTo>
                    <a:pt x="548" y="5383"/>
                    <a:pt x="2579" y="6228"/>
                    <a:pt x="2579" y="6228"/>
                  </a:cubicBezTo>
                  <a:cubicBezTo>
                    <a:pt x="2579" y="6228"/>
                    <a:pt x="1986" y="4287"/>
                    <a:pt x="3333" y="2507"/>
                  </a:cubicBezTo>
                  <a:cubicBezTo>
                    <a:pt x="4702" y="750"/>
                    <a:pt x="8149" y="909"/>
                    <a:pt x="8582" y="750"/>
                  </a:cubicBezTo>
                  <a:cubicBezTo>
                    <a:pt x="8993" y="567"/>
                    <a:pt x="8582" y="156"/>
                    <a:pt x="8582" y="156"/>
                  </a:cubicBezTo>
                  <a:cubicBezTo>
                    <a:pt x="7989" y="49"/>
                    <a:pt x="7433" y="1"/>
                    <a:pt x="6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4705875" y="825725"/>
              <a:ext cx="239100" cy="112325"/>
            </a:xfrm>
            <a:custGeom>
              <a:avLst/>
              <a:gdLst/>
              <a:ahLst/>
              <a:cxnLst/>
              <a:rect l="l" t="t" r="r" b="b"/>
              <a:pathLst>
                <a:path w="9564" h="4493" extrusionOk="0">
                  <a:moveTo>
                    <a:pt x="58" y="0"/>
                  </a:moveTo>
                  <a:cubicBezTo>
                    <a:pt x="35" y="0"/>
                    <a:pt x="23" y="5"/>
                    <a:pt x="23" y="14"/>
                  </a:cubicBezTo>
                  <a:cubicBezTo>
                    <a:pt x="0" y="36"/>
                    <a:pt x="320" y="173"/>
                    <a:pt x="753" y="447"/>
                  </a:cubicBezTo>
                  <a:cubicBezTo>
                    <a:pt x="1164" y="721"/>
                    <a:pt x="1712" y="1155"/>
                    <a:pt x="2214" y="1588"/>
                  </a:cubicBezTo>
                  <a:cubicBezTo>
                    <a:pt x="2739" y="2022"/>
                    <a:pt x="3264" y="2479"/>
                    <a:pt x="3675" y="2798"/>
                  </a:cubicBezTo>
                  <a:cubicBezTo>
                    <a:pt x="4086" y="3118"/>
                    <a:pt x="4383" y="3323"/>
                    <a:pt x="4383" y="3323"/>
                  </a:cubicBezTo>
                  <a:cubicBezTo>
                    <a:pt x="4383" y="3323"/>
                    <a:pt x="4657" y="3506"/>
                    <a:pt x="5136" y="3780"/>
                  </a:cubicBezTo>
                  <a:cubicBezTo>
                    <a:pt x="5592" y="4031"/>
                    <a:pt x="6231" y="4327"/>
                    <a:pt x="6962" y="4442"/>
                  </a:cubicBezTo>
                  <a:cubicBezTo>
                    <a:pt x="7144" y="4476"/>
                    <a:pt x="7327" y="4493"/>
                    <a:pt x="7504" y="4493"/>
                  </a:cubicBezTo>
                  <a:cubicBezTo>
                    <a:pt x="7681" y="4493"/>
                    <a:pt x="7852" y="4476"/>
                    <a:pt x="8012" y="4442"/>
                  </a:cubicBezTo>
                  <a:cubicBezTo>
                    <a:pt x="8354" y="4373"/>
                    <a:pt x="8651" y="4259"/>
                    <a:pt x="8879" y="4122"/>
                  </a:cubicBezTo>
                  <a:cubicBezTo>
                    <a:pt x="9336" y="3848"/>
                    <a:pt x="9564" y="3574"/>
                    <a:pt x="9541" y="3551"/>
                  </a:cubicBezTo>
                  <a:cubicBezTo>
                    <a:pt x="9539" y="3547"/>
                    <a:pt x="9535" y="3546"/>
                    <a:pt x="9529" y="3546"/>
                  </a:cubicBezTo>
                  <a:cubicBezTo>
                    <a:pt x="9469" y="3546"/>
                    <a:pt x="9204" y="3752"/>
                    <a:pt x="8788" y="3939"/>
                  </a:cubicBezTo>
                  <a:cubicBezTo>
                    <a:pt x="8560" y="4054"/>
                    <a:pt x="8286" y="4122"/>
                    <a:pt x="7989" y="4168"/>
                  </a:cubicBezTo>
                  <a:cubicBezTo>
                    <a:pt x="7909" y="4173"/>
                    <a:pt x="7829" y="4176"/>
                    <a:pt x="7749" y="4176"/>
                  </a:cubicBezTo>
                  <a:cubicBezTo>
                    <a:pt x="7510" y="4176"/>
                    <a:pt x="7270" y="4151"/>
                    <a:pt x="7030" y="4099"/>
                  </a:cubicBezTo>
                  <a:cubicBezTo>
                    <a:pt x="6391" y="3962"/>
                    <a:pt x="5775" y="3643"/>
                    <a:pt x="5364" y="3369"/>
                  </a:cubicBezTo>
                  <a:cubicBezTo>
                    <a:pt x="4930" y="3095"/>
                    <a:pt x="4657" y="2889"/>
                    <a:pt x="4657" y="2889"/>
                  </a:cubicBezTo>
                  <a:cubicBezTo>
                    <a:pt x="4657" y="2889"/>
                    <a:pt x="4383" y="2707"/>
                    <a:pt x="3972" y="2410"/>
                  </a:cubicBezTo>
                  <a:cubicBezTo>
                    <a:pt x="3538" y="2113"/>
                    <a:pt x="2990" y="1703"/>
                    <a:pt x="2442" y="1315"/>
                  </a:cubicBezTo>
                  <a:cubicBezTo>
                    <a:pt x="1895" y="904"/>
                    <a:pt x="1301" y="516"/>
                    <a:pt x="845" y="287"/>
                  </a:cubicBezTo>
                  <a:cubicBezTo>
                    <a:pt x="456" y="84"/>
                    <a:pt x="157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4515850" y="1267475"/>
              <a:ext cx="58800" cy="63850"/>
            </a:xfrm>
            <a:custGeom>
              <a:avLst/>
              <a:gdLst/>
              <a:ahLst/>
              <a:cxnLst/>
              <a:rect l="l" t="t" r="r" b="b"/>
              <a:pathLst>
                <a:path w="2352" h="2554" extrusionOk="0">
                  <a:moveTo>
                    <a:pt x="456" y="1"/>
                  </a:moveTo>
                  <a:cubicBezTo>
                    <a:pt x="386" y="1"/>
                    <a:pt x="324" y="19"/>
                    <a:pt x="274" y="56"/>
                  </a:cubicBezTo>
                  <a:cubicBezTo>
                    <a:pt x="0" y="261"/>
                    <a:pt x="183" y="969"/>
                    <a:pt x="685" y="1654"/>
                  </a:cubicBezTo>
                  <a:cubicBezTo>
                    <a:pt x="1096" y="2195"/>
                    <a:pt x="1583" y="2553"/>
                    <a:pt x="1897" y="2553"/>
                  </a:cubicBezTo>
                  <a:cubicBezTo>
                    <a:pt x="1966" y="2553"/>
                    <a:pt x="2028" y="2536"/>
                    <a:pt x="2077" y="2498"/>
                  </a:cubicBezTo>
                  <a:cubicBezTo>
                    <a:pt x="2351" y="2293"/>
                    <a:pt x="2169" y="1585"/>
                    <a:pt x="1689" y="923"/>
                  </a:cubicBezTo>
                  <a:cubicBezTo>
                    <a:pt x="1278" y="363"/>
                    <a:pt x="775" y="1"/>
                    <a:pt x="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4485025" y="1198350"/>
              <a:ext cx="31425" cy="53725"/>
            </a:xfrm>
            <a:custGeom>
              <a:avLst/>
              <a:gdLst/>
              <a:ahLst/>
              <a:cxnLst/>
              <a:rect l="l" t="t" r="r" b="b"/>
              <a:pathLst>
                <a:path w="1257" h="2149" extrusionOk="0">
                  <a:moveTo>
                    <a:pt x="342" y="1"/>
                  </a:moveTo>
                  <a:cubicBezTo>
                    <a:pt x="319" y="1"/>
                    <a:pt x="296" y="5"/>
                    <a:pt x="275" y="13"/>
                  </a:cubicBezTo>
                  <a:cubicBezTo>
                    <a:pt x="24" y="82"/>
                    <a:pt x="1" y="630"/>
                    <a:pt x="183" y="1223"/>
                  </a:cubicBezTo>
                  <a:cubicBezTo>
                    <a:pt x="370" y="1761"/>
                    <a:pt x="687" y="2149"/>
                    <a:pt x="915" y="2149"/>
                  </a:cubicBezTo>
                  <a:cubicBezTo>
                    <a:pt x="938" y="2149"/>
                    <a:pt x="961" y="2145"/>
                    <a:pt x="982" y="2136"/>
                  </a:cubicBezTo>
                  <a:cubicBezTo>
                    <a:pt x="1233" y="2068"/>
                    <a:pt x="1256" y="1520"/>
                    <a:pt x="1074" y="926"/>
                  </a:cubicBezTo>
                  <a:cubicBezTo>
                    <a:pt x="887" y="389"/>
                    <a:pt x="570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4916425" y="949025"/>
              <a:ext cx="77625" cy="31975"/>
            </a:xfrm>
            <a:custGeom>
              <a:avLst/>
              <a:gdLst/>
              <a:ahLst/>
              <a:cxnLst/>
              <a:rect l="l" t="t" r="r" b="b"/>
              <a:pathLst>
                <a:path w="3105" h="1279" extrusionOk="0">
                  <a:moveTo>
                    <a:pt x="1963" y="1"/>
                  </a:moveTo>
                  <a:cubicBezTo>
                    <a:pt x="1811" y="1"/>
                    <a:pt x="1650" y="12"/>
                    <a:pt x="1484" y="35"/>
                  </a:cubicBezTo>
                  <a:cubicBezTo>
                    <a:pt x="640" y="126"/>
                    <a:pt x="1" y="491"/>
                    <a:pt x="46" y="833"/>
                  </a:cubicBezTo>
                  <a:cubicBezTo>
                    <a:pt x="83" y="1107"/>
                    <a:pt x="541" y="1278"/>
                    <a:pt x="1154" y="1278"/>
                  </a:cubicBezTo>
                  <a:cubicBezTo>
                    <a:pt x="1309" y="1278"/>
                    <a:pt x="1474" y="1267"/>
                    <a:pt x="1644" y="1244"/>
                  </a:cubicBezTo>
                  <a:cubicBezTo>
                    <a:pt x="2466" y="1153"/>
                    <a:pt x="3105" y="788"/>
                    <a:pt x="3059" y="445"/>
                  </a:cubicBezTo>
                  <a:cubicBezTo>
                    <a:pt x="3023" y="172"/>
                    <a:pt x="2565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4839975" y="955600"/>
              <a:ext cx="57650" cy="24525"/>
            </a:xfrm>
            <a:custGeom>
              <a:avLst/>
              <a:gdLst/>
              <a:ahLst/>
              <a:cxnLst/>
              <a:rect l="l" t="t" r="r" b="b"/>
              <a:pathLst>
                <a:path w="2306" h="981" extrusionOk="0">
                  <a:moveTo>
                    <a:pt x="764" y="1"/>
                  </a:moveTo>
                  <a:cubicBezTo>
                    <a:pt x="369" y="1"/>
                    <a:pt x="79" y="107"/>
                    <a:pt x="46" y="274"/>
                  </a:cubicBezTo>
                  <a:cubicBezTo>
                    <a:pt x="0" y="525"/>
                    <a:pt x="457" y="822"/>
                    <a:pt x="1073" y="936"/>
                  </a:cubicBezTo>
                  <a:cubicBezTo>
                    <a:pt x="1232" y="966"/>
                    <a:pt x="1388" y="980"/>
                    <a:pt x="1531" y="980"/>
                  </a:cubicBezTo>
                  <a:cubicBezTo>
                    <a:pt x="1924" y="980"/>
                    <a:pt x="2226" y="875"/>
                    <a:pt x="2260" y="707"/>
                  </a:cubicBezTo>
                  <a:cubicBezTo>
                    <a:pt x="2305" y="456"/>
                    <a:pt x="1849" y="160"/>
                    <a:pt x="1233" y="45"/>
                  </a:cubicBezTo>
                  <a:cubicBezTo>
                    <a:pt x="1068" y="15"/>
                    <a:pt x="909" y="1"/>
                    <a:pt x="764" y="1"/>
                  </a:cubicBezTo>
                  <a:close/>
                </a:path>
              </a:pathLst>
            </a:custGeom>
            <a:solidFill>
              <a:srgbClr val="FFFFFF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42"/>
          <p:cNvGrpSpPr/>
          <p:nvPr/>
        </p:nvGrpSpPr>
        <p:grpSpPr>
          <a:xfrm>
            <a:off x="6882474" y="508839"/>
            <a:ext cx="922806" cy="770399"/>
            <a:chOff x="191638" y="280100"/>
            <a:chExt cx="813475" cy="679125"/>
          </a:xfrm>
        </p:grpSpPr>
        <p:sp>
          <p:nvSpPr>
            <p:cNvPr id="1693" name="Google Shape;1693;p42"/>
            <p:cNvSpPr/>
            <p:nvPr/>
          </p:nvSpPr>
          <p:spPr>
            <a:xfrm>
              <a:off x="191638" y="280100"/>
              <a:ext cx="813475" cy="679125"/>
            </a:xfrm>
            <a:custGeom>
              <a:avLst/>
              <a:gdLst/>
              <a:ahLst/>
              <a:cxnLst/>
              <a:rect l="l" t="t" r="r" b="b"/>
              <a:pathLst>
                <a:path w="32539" h="27165" extrusionOk="0">
                  <a:moveTo>
                    <a:pt x="6112" y="1"/>
                  </a:moveTo>
                  <a:cubicBezTo>
                    <a:pt x="5418" y="1"/>
                    <a:pt x="4725" y="160"/>
                    <a:pt x="4031" y="463"/>
                  </a:cubicBezTo>
                  <a:cubicBezTo>
                    <a:pt x="3945" y="492"/>
                    <a:pt x="3858" y="536"/>
                    <a:pt x="3786" y="564"/>
                  </a:cubicBezTo>
                  <a:cubicBezTo>
                    <a:pt x="2919" y="955"/>
                    <a:pt x="2269" y="1518"/>
                    <a:pt x="1878" y="1923"/>
                  </a:cubicBezTo>
                  <a:cubicBezTo>
                    <a:pt x="1676" y="2125"/>
                    <a:pt x="1517" y="2313"/>
                    <a:pt x="1430" y="2428"/>
                  </a:cubicBezTo>
                  <a:cubicBezTo>
                    <a:pt x="1402" y="2457"/>
                    <a:pt x="1387" y="2472"/>
                    <a:pt x="1373" y="2486"/>
                  </a:cubicBezTo>
                  <a:lnTo>
                    <a:pt x="1272" y="2631"/>
                  </a:lnTo>
                  <a:cubicBezTo>
                    <a:pt x="1228" y="2688"/>
                    <a:pt x="1185" y="2746"/>
                    <a:pt x="1156" y="2790"/>
                  </a:cubicBezTo>
                  <a:cubicBezTo>
                    <a:pt x="1156" y="2790"/>
                    <a:pt x="1026" y="2992"/>
                    <a:pt x="1026" y="3006"/>
                  </a:cubicBezTo>
                  <a:cubicBezTo>
                    <a:pt x="954" y="3107"/>
                    <a:pt x="838" y="3324"/>
                    <a:pt x="708" y="3584"/>
                  </a:cubicBezTo>
                  <a:cubicBezTo>
                    <a:pt x="564" y="3873"/>
                    <a:pt x="434" y="4177"/>
                    <a:pt x="332" y="4466"/>
                  </a:cubicBezTo>
                  <a:cubicBezTo>
                    <a:pt x="188" y="4885"/>
                    <a:pt x="87" y="5347"/>
                    <a:pt x="29" y="5795"/>
                  </a:cubicBezTo>
                  <a:cubicBezTo>
                    <a:pt x="0" y="6069"/>
                    <a:pt x="0" y="6358"/>
                    <a:pt x="15" y="6676"/>
                  </a:cubicBezTo>
                  <a:cubicBezTo>
                    <a:pt x="15" y="6734"/>
                    <a:pt x="15" y="6777"/>
                    <a:pt x="15" y="6821"/>
                  </a:cubicBezTo>
                  <a:cubicBezTo>
                    <a:pt x="15" y="6879"/>
                    <a:pt x="15" y="6922"/>
                    <a:pt x="29" y="6994"/>
                  </a:cubicBezTo>
                  <a:cubicBezTo>
                    <a:pt x="29" y="7095"/>
                    <a:pt x="43" y="7196"/>
                    <a:pt x="58" y="7283"/>
                  </a:cubicBezTo>
                  <a:cubicBezTo>
                    <a:pt x="58" y="7355"/>
                    <a:pt x="72" y="7413"/>
                    <a:pt x="72" y="7471"/>
                  </a:cubicBezTo>
                  <a:cubicBezTo>
                    <a:pt x="101" y="7572"/>
                    <a:pt x="116" y="7688"/>
                    <a:pt x="145" y="7774"/>
                  </a:cubicBezTo>
                  <a:cubicBezTo>
                    <a:pt x="159" y="7832"/>
                    <a:pt x="159" y="7890"/>
                    <a:pt x="173" y="7933"/>
                  </a:cubicBezTo>
                  <a:cubicBezTo>
                    <a:pt x="217" y="8092"/>
                    <a:pt x="275" y="8251"/>
                    <a:pt x="318" y="8381"/>
                  </a:cubicBezTo>
                  <a:cubicBezTo>
                    <a:pt x="347" y="8439"/>
                    <a:pt x="361" y="8482"/>
                    <a:pt x="376" y="8526"/>
                  </a:cubicBezTo>
                  <a:cubicBezTo>
                    <a:pt x="434" y="8641"/>
                    <a:pt x="477" y="8742"/>
                    <a:pt x="520" y="8844"/>
                  </a:cubicBezTo>
                  <a:cubicBezTo>
                    <a:pt x="549" y="8901"/>
                    <a:pt x="578" y="8945"/>
                    <a:pt x="621" y="9003"/>
                  </a:cubicBezTo>
                  <a:cubicBezTo>
                    <a:pt x="679" y="9104"/>
                    <a:pt x="737" y="9205"/>
                    <a:pt x="795" y="9291"/>
                  </a:cubicBezTo>
                  <a:cubicBezTo>
                    <a:pt x="838" y="9349"/>
                    <a:pt x="867" y="9407"/>
                    <a:pt x="910" y="9450"/>
                  </a:cubicBezTo>
                  <a:cubicBezTo>
                    <a:pt x="954" y="9523"/>
                    <a:pt x="1011" y="9580"/>
                    <a:pt x="1055" y="9638"/>
                  </a:cubicBezTo>
                  <a:lnTo>
                    <a:pt x="1084" y="9682"/>
                  </a:lnTo>
                  <a:cubicBezTo>
                    <a:pt x="1127" y="9725"/>
                    <a:pt x="1170" y="9783"/>
                    <a:pt x="1214" y="9826"/>
                  </a:cubicBezTo>
                  <a:cubicBezTo>
                    <a:pt x="1329" y="9942"/>
                    <a:pt x="1532" y="10144"/>
                    <a:pt x="1821" y="10332"/>
                  </a:cubicBezTo>
                  <a:cubicBezTo>
                    <a:pt x="1835" y="10346"/>
                    <a:pt x="1850" y="10361"/>
                    <a:pt x="1878" y="10375"/>
                  </a:cubicBezTo>
                  <a:lnTo>
                    <a:pt x="2442" y="10823"/>
                  </a:lnTo>
                  <a:cubicBezTo>
                    <a:pt x="2500" y="10866"/>
                    <a:pt x="2543" y="10910"/>
                    <a:pt x="2601" y="10953"/>
                  </a:cubicBezTo>
                  <a:cubicBezTo>
                    <a:pt x="2659" y="10996"/>
                    <a:pt x="2731" y="11040"/>
                    <a:pt x="2789" y="11083"/>
                  </a:cubicBezTo>
                  <a:cubicBezTo>
                    <a:pt x="2832" y="11126"/>
                    <a:pt x="2890" y="11170"/>
                    <a:pt x="2948" y="11213"/>
                  </a:cubicBezTo>
                  <a:cubicBezTo>
                    <a:pt x="3005" y="11271"/>
                    <a:pt x="3078" y="11314"/>
                    <a:pt x="3135" y="11358"/>
                  </a:cubicBezTo>
                  <a:lnTo>
                    <a:pt x="4002" y="12022"/>
                  </a:lnTo>
                  <a:cubicBezTo>
                    <a:pt x="4118" y="12123"/>
                    <a:pt x="4262" y="12253"/>
                    <a:pt x="4450" y="12369"/>
                  </a:cubicBezTo>
                  <a:lnTo>
                    <a:pt x="21081" y="25286"/>
                  </a:lnTo>
                  <a:cubicBezTo>
                    <a:pt x="21370" y="25546"/>
                    <a:pt x="21948" y="25994"/>
                    <a:pt x="22815" y="25994"/>
                  </a:cubicBezTo>
                  <a:cubicBezTo>
                    <a:pt x="22887" y="25994"/>
                    <a:pt x="22973" y="25994"/>
                    <a:pt x="23046" y="25980"/>
                  </a:cubicBezTo>
                  <a:lnTo>
                    <a:pt x="29288" y="27063"/>
                  </a:lnTo>
                  <a:cubicBezTo>
                    <a:pt x="29504" y="27136"/>
                    <a:pt x="29735" y="27165"/>
                    <a:pt x="29967" y="27165"/>
                  </a:cubicBezTo>
                  <a:cubicBezTo>
                    <a:pt x="30689" y="27165"/>
                    <a:pt x="31397" y="26832"/>
                    <a:pt x="31859" y="26225"/>
                  </a:cubicBezTo>
                  <a:cubicBezTo>
                    <a:pt x="31874" y="26225"/>
                    <a:pt x="31888" y="26196"/>
                    <a:pt x="31888" y="26196"/>
                  </a:cubicBezTo>
                  <a:cubicBezTo>
                    <a:pt x="32437" y="25489"/>
                    <a:pt x="32538" y="24520"/>
                    <a:pt x="32148" y="23711"/>
                  </a:cubicBezTo>
                  <a:lnTo>
                    <a:pt x="31672" y="22700"/>
                  </a:lnTo>
                  <a:lnTo>
                    <a:pt x="30602" y="20316"/>
                  </a:lnTo>
                  <a:lnTo>
                    <a:pt x="29042" y="16935"/>
                  </a:lnTo>
                  <a:cubicBezTo>
                    <a:pt x="28868" y="16559"/>
                    <a:pt x="28623" y="16241"/>
                    <a:pt x="28305" y="15981"/>
                  </a:cubicBezTo>
                  <a:lnTo>
                    <a:pt x="28276" y="15967"/>
                  </a:lnTo>
                  <a:cubicBezTo>
                    <a:pt x="27467" y="15331"/>
                    <a:pt x="26643" y="14681"/>
                    <a:pt x="25820" y="14045"/>
                  </a:cubicBezTo>
                  <a:cubicBezTo>
                    <a:pt x="25820" y="14045"/>
                    <a:pt x="22786" y="11676"/>
                    <a:pt x="22497" y="11444"/>
                  </a:cubicBezTo>
                  <a:cubicBezTo>
                    <a:pt x="21962" y="11025"/>
                    <a:pt x="21427" y="10621"/>
                    <a:pt x="20907" y="10216"/>
                  </a:cubicBezTo>
                  <a:lnTo>
                    <a:pt x="15966" y="6402"/>
                  </a:lnTo>
                  <a:lnTo>
                    <a:pt x="12888" y="4047"/>
                  </a:lnTo>
                  <a:cubicBezTo>
                    <a:pt x="12253" y="3570"/>
                    <a:pt x="11617" y="3093"/>
                    <a:pt x="10996" y="2616"/>
                  </a:cubicBezTo>
                  <a:lnTo>
                    <a:pt x="9883" y="1778"/>
                  </a:lnTo>
                  <a:lnTo>
                    <a:pt x="8669" y="839"/>
                  </a:lnTo>
                  <a:cubicBezTo>
                    <a:pt x="8611" y="796"/>
                    <a:pt x="8539" y="752"/>
                    <a:pt x="8481" y="709"/>
                  </a:cubicBezTo>
                  <a:cubicBezTo>
                    <a:pt x="7788" y="247"/>
                    <a:pt x="6979" y="1"/>
                    <a:pt x="6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244363" y="340225"/>
              <a:ext cx="696450" cy="558325"/>
            </a:xfrm>
            <a:custGeom>
              <a:avLst/>
              <a:gdLst/>
              <a:ahLst/>
              <a:cxnLst/>
              <a:rect l="l" t="t" r="r" b="b"/>
              <a:pathLst>
                <a:path w="27858" h="22333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20"/>
                  </a:cubicBezTo>
                  <a:lnTo>
                    <a:pt x="20590" y="21075"/>
                  </a:lnTo>
                  <a:lnTo>
                    <a:pt x="27858" y="22332"/>
                  </a:lnTo>
                  <a:lnTo>
                    <a:pt x="24636" y="15512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893838" y="821225"/>
              <a:ext cx="46975" cy="77325"/>
            </a:xfrm>
            <a:custGeom>
              <a:avLst/>
              <a:gdLst/>
              <a:ahLst/>
              <a:cxnLst/>
              <a:rect l="l" t="t" r="r" b="b"/>
              <a:pathLst>
                <a:path w="1879" h="3093" extrusionOk="0">
                  <a:moveTo>
                    <a:pt x="419" y="0"/>
                  </a:moveTo>
                  <a:cubicBezTo>
                    <a:pt x="636" y="1012"/>
                    <a:pt x="506" y="1994"/>
                    <a:pt x="0" y="2774"/>
                  </a:cubicBezTo>
                  <a:lnTo>
                    <a:pt x="1879" y="30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261713" y="370575"/>
              <a:ext cx="679100" cy="528325"/>
            </a:xfrm>
            <a:custGeom>
              <a:avLst/>
              <a:gdLst/>
              <a:ahLst/>
              <a:cxnLst/>
              <a:rect l="l" t="t" r="r" b="b"/>
              <a:pathLst>
                <a:path w="27164" h="21133" extrusionOk="0">
                  <a:moveTo>
                    <a:pt x="1567" y="1"/>
                  </a:moveTo>
                  <a:cubicBezTo>
                    <a:pt x="1120" y="1"/>
                    <a:pt x="736" y="155"/>
                    <a:pt x="506" y="471"/>
                  </a:cubicBezTo>
                  <a:cubicBezTo>
                    <a:pt x="0" y="1179"/>
                    <a:pt x="419" y="2393"/>
                    <a:pt x="1445" y="3187"/>
                  </a:cubicBezTo>
                  <a:cubicBezTo>
                    <a:pt x="1488" y="3231"/>
                    <a:pt x="1532" y="3260"/>
                    <a:pt x="1575" y="3288"/>
                  </a:cubicBezTo>
                  <a:lnTo>
                    <a:pt x="19578" y="17260"/>
                  </a:lnTo>
                  <a:lnTo>
                    <a:pt x="27164" y="21133"/>
                  </a:lnTo>
                  <a:lnTo>
                    <a:pt x="27164" y="21133"/>
                  </a:lnTo>
                  <a:lnTo>
                    <a:pt x="21427" y="14732"/>
                  </a:lnTo>
                  <a:lnTo>
                    <a:pt x="3280" y="644"/>
                  </a:lnTo>
                  <a:cubicBezTo>
                    <a:pt x="2722" y="220"/>
                    <a:pt x="2100" y="1"/>
                    <a:pt x="1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276163" y="364725"/>
              <a:ext cx="195425" cy="198600"/>
            </a:xfrm>
            <a:custGeom>
              <a:avLst/>
              <a:gdLst/>
              <a:ahLst/>
              <a:cxnLst/>
              <a:rect l="l" t="t" r="r" b="b"/>
              <a:pathLst>
                <a:path w="7817" h="7944" extrusionOk="0">
                  <a:moveTo>
                    <a:pt x="3991" y="0"/>
                  </a:moveTo>
                  <a:cubicBezTo>
                    <a:pt x="3052" y="0"/>
                    <a:pt x="1966" y="613"/>
                    <a:pt x="1185" y="1687"/>
                  </a:cubicBezTo>
                  <a:cubicBezTo>
                    <a:pt x="72" y="3219"/>
                    <a:pt x="0" y="5126"/>
                    <a:pt x="1026" y="5921"/>
                  </a:cubicBezTo>
                  <a:cubicBezTo>
                    <a:pt x="1069" y="5950"/>
                    <a:pt x="1113" y="5979"/>
                    <a:pt x="1156" y="6008"/>
                  </a:cubicBezTo>
                  <a:lnTo>
                    <a:pt x="3656" y="7944"/>
                  </a:lnTo>
                  <a:cubicBezTo>
                    <a:pt x="2745" y="7091"/>
                    <a:pt x="2861" y="5285"/>
                    <a:pt x="3930" y="3811"/>
                  </a:cubicBezTo>
                  <a:cubicBezTo>
                    <a:pt x="4713" y="2744"/>
                    <a:pt x="5803" y="2127"/>
                    <a:pt x="6743" y="2127"/>
                  </a:cubicBezTo>
                  <a:cubicBezTo>
                    <a:pt x="7139" y="2127"/>
                    <a:pt x="7508" y="2236"/>
                    <a:pt x="7817" y="2468"/>
                  </a:cubicBezTo>
                  <a:lnTo>
                    <a:pt x="5072" y="344"/>
                  </a:lnTo>
                  <a:cubicBezTo>
                    <a:pt x="4761" y="111"/>
                    <a:pt x="4389" y="0"/>
                    <a:pt x="3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267838" y="358575"/>
              <a:ext cx="195800" cy="198625"/>
            </a:xfrm>
            <a:custGeom>
              <a:avLst/>
              <a:gdLst/>
              <a:ahLst/>
              <a:cxnLst/>
              <a:rect l="l" t="t" r="r" b="b"/>
              <a:pathLst>
                <a:path w="7832" h="7945" extrusionOk="0">
                  <a:moveTo>
                    <a:pt x="4006" y="1"/>
                  </a:moveTo>
                  <a:cubicBezTo>
                    <a:pt x="3067" y="1"/>
                    <a:pt x="1981" y="613"/>
                    <a:pt x="1200" y="1688"/>
                  </a:cubicBezTo>
                  <a:cubicBezTo>
                    <a:pt x="73" y="3219"/>
                    <a:pt x="1" y="5112"/>
                    <a:pt x="1041" y="5921"/>
                  </a:cubicBezTo>
                  <a:cubicBezTo>
                    <a:pt x="1084" y="5950"/>
                    <a:pt x="1128" y="5979"/>
                    <a:pt x="1171" y="6008"/>
                  </a:cubicBezTo>
                  <a:lnTo>
                    <a:pt x="3656" y="7944"/>
                  </a:lnTo>
                  <a:cubicBezTo>
                    <a:pt x="2760" y="7092"/>
                    <a:pt x="2862" y="5286"/>
                    <a:pt x="3945" y="3812"/>
                  </a:cubicBezTo>
                  <a:cubicBezTo>
                    <a:pt x="4726" y="2737"/>
                    <a:pt x="5813" y="2125"/>
                    <a:pt x="6746" y="2125"/>
                  </a:cubicBezTo>
                  <a:cubicBezTo>
                    <a:pt x="7143" y="2125"/>
                    <a:pt x="7511" y="2235"/>
                    <a:pt x="7817" y="2468"/>
                  </a:cubicBezTo>
                  <a:lnTo>
                    <a:pt x="7832" y="2468"/>
                  </a:lnTo>
                  <a:lnTo>
                    <a:pt x="5087" y="344"/>
                  </a:lnTo>
                  <a:cubicBezTo>
                    <a:pt x="4776" y="111"/>
                    <a:pt x="4404" y="1"/>
                    <a:pt x="4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726938" y="714450"/>
              <a:ext cx="153200" cy="160250"/>
            </a:xfrm>
            <a:custGeom>
              <a:avLst/>
              <a:gdLst/>
              <a:ahLst/>
              <a:cxnLst/>
              <a:rect l="l" t="t" r="r" b="b"/>
              <a:pathLst>
                <a:path w="6128" h="6410" extrusionOk="0">
                  <a:moveTo>
                    <a:pt x="4002" y="0"/>
                  </a:moveTo>
                  <a:cubicBezTo>
                    <a:pt x="3065" y="0"/>
                    <a:pt x="1979" y="617"/>
                    <a:pt x="1186" y="1685"/>
                  </a:cubicBezTo>
                  <a:cubicBezTo>
                    <a:pt x="117" y="3159"/>
                    <a:pt x="1" y="4965"/>
                    <a:pt x="911" y="5817"/>
                  </a:cubicBezTo>
                  <a:lnTo>
                    <a:pt x="1157" y="6019"/>
                  </a:lnTo>
                  <a:lnTo>
                    <a:pt x="1287" y="6106"/>
                  </a:lnTo>
                  <a:lnTo>
                    <a:pt x="3050" y="6410"/>
                  </a:lnTo>
                  <a:cubicBezTo>
                    <a:pt x="3021" y="5600"/>
                    <a:pt x="3324" y="4661"/>
                    <a:pt x="3931" y="3823"/>
                  </a:cubicBezTo>
                  <a:cubicBezTo>
                    <a:pt x="4552" y="2971"/>
                    <a:pt x="5361" y="2422"/>
                    <a:pt x="6127" y="2219"/>
                  </a:cubicBezTo>
                  <a:lnTo>
                    <a:pt x="5333" y="543"/>
                  </a:lnTo>
                  <a:lnTo>
                    <a:pt x="5072" y="341"/>
                  </a:lnTo>
                  <a:cubicBezTo>
                    <a:pt x="4764" y="110"/>
                    <a:pt x="4396" y="0"/>
                    <a:pt x="4002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rgbClr val="FFE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740313" y="724825"/>
              <a:ext cx="200500" cy="173725"/>
            </a:xfrm>
            <a:custGeom>
              <a:avLst/>
              <a:gdLst/>
              <a:ahLst/>
              <a:cxnLst/>
              <a:rect l="l" t="t" r="r" b="b"/>
              <a:pathLst>
                <a:path w="8020" h="6949" extrusionOk="0">
                  <a:moveTo>
                    <a:pt x="3977" y="0"/>
                  </a:moveTo>
                  <a:cubicBezTo>
                    <a:pt x="3044" y="0"/>
                    <a:pt x="1959" y="611"/>
                    <a:pt x="1185" y="1689"/>
                  </a:cubicBezTo>
                  <a:cubicBezTo>
                    <a:pt x="145" y="3090"/>
                    <a:pt x="1" y="4810"/>
                    <a:pt x="795" y="5706"/>
                  </a:cubicBezTo>
                  <a:lnTo>
                    <a:pt x="8020" y="6948"/>
                  </a:lnTo>
                  <a:lnTo>
                    <a:pt x="8020" y="6948"/>
                  </a:lnTo>
                  <a:lnTo>
                    <a:pt x="4826" y="201"/>
                  </a:lnTo>
                  <a:cubicBezTo>
                    <a:pt x="4570" y="65"/>
                    <a:pt x="4282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857713" y="821225"/>
              <a:ext cx="83100" cy="77325"/>
            </a:xfrm>
            <a:custGeom>
              <a:avLst/>
              <a:gdLst/>
              <a:ahLst/>
              <a:cxnLst/>
              <a:rect l="l" t="t" r="r" b="b"/>
              <a:pathLst>
                <a:path w="3324" h="3093" extrusionOk="0">
                  <a:moveTo>
                    <a:pt x="1864" y="0"/>
                  </a:moveTo>
                  <a:cubicBezTo>
                    <a:pt x="1301" y="159"/>
                    <a:pt x="795" y="448"/>
                    <a:pt x="448" y="910"/>
                  </a:cubicBezTo>
                  <a:cubicBezTo>
                    <a:pt x="130" y="1358"/>
                    <a:pt x="0" y="1922"/>
                    <a:pt x="0" y="2514"/>
                  </a:cubicBezTo>
                  <a:lnTo>
                    <a:pt x="3324" y="3092"/>
                  </a:lnTo>
                  <a:lnTo>
                    <a:pt x="3324" y="3092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751863" y="739225"/>
              <a:ext cx="188600" cy="159325"/>
            </a:xfrm>
            <a:custGeom>
              <a:avLst/>
              <a:gdLst/>
              <a:ahLst/>
              <a:cxnLst/>
              <a:rect l="l" t="t" r="r" b="b"/>
              <a:pathLst>
                <a:path w="7544" h="6373" extrusionOk="0">
                  <a:moveTo>
                    <a:pt x="1850" y="0"/>
                  </a:moveTo>
                  <a:cubicBezTo>
                    <a:pt x="1431" y="275"/>
                    <a:pt x="1056" y="650"/>
                    <a:pt x="723" y="1113"/>
                  </a:cubicBezTo>
                  <a:cubicBezTo>
                    <a:pt x="391" y="1561"/>
                    <a:pt x="145" y="2038"/>
                    <a:pt x="1" y="2529"/>
                  </a:cubicBezTo>
                  <a:lnTo>
                    <a:pt x="7514" y="6372"/>
                  </a:lnTo>
                  <a:lnTo>
                    <a:pt x="7543" y="6372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280838" y="375100"/>
              <a:ext cx="113825" cy="114175"/>
            </a:xfrm>
            <a:custGeom>
              <a:avLst/>
              <a:gdLst/>
              <a:ahLst/>
              <a:cxnLst/>
              <a:rect l="l" t="t" r="r" b="b"/>
              <a:pathLst>
                <a:path w="4553" h="4567" extrusionOk="0">
                  <a:moveTo>
                    <a:pt x="1691" y="1"/>
                  </a:moveTo>
                  <a:cubicBezTo>
                    <a:pt x="1330" y="261"/>
                    <a:pt x="983" y="608"/>
                    <a:pt x="680" y="1027"/>
                  </a:cubicBezTo>
                  <a:cubicBezTo>
                    <a:pt x="377" y="1431"/>
                    <a:pt x="145" y="1865"/>
                    <a:pt x="1" y="2313"/>
                  </a:cubicBezTo>
                  <a:cubicBezTo>
                    <a:pt x="189" y="2558"/>
                    <a:pt x="420" y="2804"/>
                    <a:pt x="680" y="3006"/>
                  </a:cubicBezTo>
                  <a:cubicBezTo>
                    <a:pt x="723" y="3050"/>
                    <a:pt x="767" y="3079"/>
                    <a:pt x="810" y="3107"/>
                  </a:cubicBezTo>
                  <a:lnTo>
                    <a:pt x="2703" y="4567"/>
                  </a:lnTo>
                  <a:cubicBezTo>
                    <a:pt x="2847" y="4090"/>
                    <a:pt x="3093" y="3599"/>
                    <a:pt x="3425" y="3151"/>
                  </a:cubicBezTo>
                  <a:cubicBezTo>
                    <a:pt x="3758" y="2688"/>
                    <a:pt x="4148" y="2327"/>
                    <a:pt x="4552" y="2038"/>
                  </a:cubicBezTo>
                  <a:lnTo>
                    <a:pt x="2515" y="463"/>
                  </a:lnTo>
                  <a:cubicBezTo>
                    <a:pt x="2255" y="261"/>
                    <a:pt x="1966" y="102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244363" y="340225"/>
              <a:ext cx="195800" cy="198550"/>
            </a:xfrm>
            <a:custGeom>
              <a:avLst/>
              <a:gdLst/>
              <a:ahLst/>
              <a:cxnLst/>
              <a:rect l="l" t="t" r="r" b="b"/>
              <a:pathLst>
                <a:path w="7832" h="7942" extrusionOk="0">
                  <a:moveTo>
                    <a:pt x="4013" y="1"/>
                  </a:moveTo>
                  <a:cubicBezTo>
                    <a:pt x="3073" y="1"/>
                    <a:pt x="1983" y="617"/>
                    <a:pt x="1200" y="1685"/>
                  </a:cubicBezTo>
                  <a:cubicBezTo>
                    <a:pt x="73" y="3231"/>
                    <a:pt x="1" y="5124"/>
                    <a:pt x="1041" y="5918"/>
                  </a:cubicBezTo>
                  <a:cubicBezTo>
                    <a:pt x="1084" y="5947"/>
                    <a:pt x="1128" y="5991"/>
                    <a:pt x="1171" y="6005"/>
                  </a:cubicBezTo>
                  <a:lnTo>
                    <a:pt x="3656" y="7941"/>
                  </a:lnTo>
                  <a:cubicBezTo>
                    <a:pt x="2760" y="7089"/>
                    <a:pt x="2861" y="5283"/>
                    <a:pt x="3945" y="3823"/>
                  </a:cubicBezTo>
                  <a:cubicBezTo>
                    <a:pt x="4726" y="2749"/>
                    <a:pt x="5812" y="2136"/>
                    <a:pt x="6746" y="2136"/>
                  </a:cubicBezTo>
                  <a:cubicBezTo>
                    <a:pt x="7142" y="2136"/>
                    <a:pt x="7511" y="2247"/>
                    <a:pt x="7817" y="2480"/>
                  </a:cubicBezTo>
                  <a:lnTo>
                    <a:pt x="7832" y="2465"/>
                  </a:lnTo>
                  <a:lnTo>
                    <a:pt x="5087" y="341"/>
                  </a:lnTo>
                  <a:cubicBezTo>
                    <a:pt x="4778" y="110"/>
                    <a:pt x="4409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298913" y="382425"/>
              <a:ext cx="141250" cy="156350"/>
            </a:xfrm>
            <a:custGeom>
              <a:avLst/>
              <a:gdLst/>
              <a:ahLst/>
              <a:cxnLst/>
              <a:rect l="l" t="t" r="r" b="b"/>
              <a:pathLst>
                <a:path w="5650" h="6254" extrusionOk="0">
                  <a:moveTo>
                    <a:pt x="3991" y="0"/>
                  </a:moveTo>
                  <a:cubicBezTo>
                    <a:pt x="3053" y="0"/>
                    <a:pt x="1966" y="613"/>
                    <a:pt x="1185" y="1687"/>
                  </a:cubicBezTo>
                  <a:cubicBezTo>
                    <a:pt x="101" y="3147"/>
                    <a:pt x="0" y="4953"/>
                    <a:pt x="896" y="5805"/>
                  </a:cubicBezTo>
                  <a:lnTo>
                    <a:pt x="1156" y="6008"/>
                  </a:lnTo>
                  <a:lnTo>
                    <a:pt x="1474" y="6253"/>
                  </a:lnTo>
                  <a:cubicBezTo>
                    <a:pt x="578" y="5401"/>
                    <a:pt x="679" y="3595"/>
                    <a:pt x="1763" y="2135"/>
                  </a:cubicBezTo>
                  <a:cubicBezTo>
                    <a:pt x="2544" y="1061"/>
                    <a:pt x="3630" y="448"/>
                    <a:pt x="4564" y="448"/>
                  </a:cubicBezTo>
                  <a:cubicBezTo>
                    <a:pt x="4960" y="448"/>
                    <a:pt x="5329" y="559"/>
                    <a:pt x="5635" y="792"/>
                  </a:cubicBezTo>
                  <a:lnTo>
                    <a:pt x="5650" y="777"/>
                  </a:lnTo>
                  <a:lnTo>
                    <a:pt x="5072" y="329"/>
                  </a:lnTo>
                  <a:lnTo>
                    <a:pt x="5072" y="344"/>
                  </a:lnTo>
                  <a:cubicBezTo>
                    <a:pt x="4762" y="111"/>
                    <a:pt x="4390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743563" y="724200"/>
              <a:ext cx="116700" cy="145800"/>
            </a:xfrm>
            <a:custGeom>
              <a:avLst/>
              <a:gdLst/>
              <a:ahLst/>
              <a:cxnLst/>
              <a:rect l="l" t="t" r="r" b="b"/>
              <a:pathLst>
                <a:path w="4668" h="5832" extrusionOk="0">
                  <a:moveTo>
                    <a:pt x="3638" y="0"/>
                  </a:moveTo>
                  <a:cubicBezTo>
                    <a:pt x="3480" y="0"/>
                    <a:pt x="3315" y="10"/>
                    <a:pt x="3150" y="38"/>
                  </a:cubicBezTo>
                  <a:cubicBezTo>
                    <a:pt x="2876" y="81"/>
                    <a:pt x="2616" y="168"/>
                    <a:pt x="2370" y="269"/>
                  </a:cubicBezTo>
                  <a:cubicBezTo>
                    <a:pt x="1879" y="500"/>
                    <a:pt x="1474" y="832"/>
                    <a:pt x="1200" y="1107"/>
                  </a:cubicBezTo>
                  <a:cubicBezTo>
                    <a:pt x="1070" y="1251"/>
                    <a:pt x="969" y="1367"/>
                    <a:pt x="896" y="1454"/>
                  </a:cubicBezTo>
                  <a:cubicBezTo>
                    <a:pt x="824" y="1555"/>
                    <a:pt x="781" y="1598"/>
                    <a:pt x="781" y="1598"/>
                  </a:cubicBezTo>
                  <a:cubicBezTo>
                    <a:pt x="781" y="1598"/>
                    <a:pt x="752" y="1656"/>
                    <a:pt x="694" y="1757"/>
                  </a:cubicBezTo>
                  <a:cubicBezTo>
                    <a:pt x="636" y="1844"/>
                    <a:pt x="550" y="1988"/>
                    <a:pt x="463" y="2162"/>
                  </a:cubicBezTo>
                  <a:cubicBezTo>
                    <a:pt x="376" y="2335"/>
                    <a:pt x="290" y="2552"/>
                    <a:pt x="203" y="2783"/>
                  </a:cubicBezTo>
                  <a:cubicBezTo>
                    <a:pt x="116" y="3014"/>
                    <a:pt x="58" y="3289"/>
                    <a:pt x="30" y="3563"/>
                  </a:cubicBezTo>
                  <a:cubicBezTo>
                    <a:pt x="1" y="3838"/>
                    <a:pt x="1" y="4127"/>
                    <a:pt x="44" y="4401"/>
                  </a:cubicBezTo>
                  <a:cubicBezTo>
                    <a:pt x="73" y="4676"/>
                    <a:pt x="145" y="4936"/>
                    <a:pt x="246" y="5167"/>
                  </a:cubicBezTo>
                  <a:cubicBezTo>
                    <a:pt x="347" y="5384"/>
                    <a:pt x="477" y="5557"/>
                    <a:pt x="564" y="5673"/>
                  </a:cubicBezTo>
                  <a:cubicBezTo>
                    <a:pt x="665" y="5774"/>
                    <a:pt x="738" y="5832"/>
                    <a:pt x="738" y="5832"/>
                  </a:cubicBezTo>
                  <a:cubicBezTo>
                    <a:pt x="752" y="5817"/>
                    <a:pt x="709" y="5745"/>
                    <a:pt x="636" y="5629"/>
                  </a:cubicBezTo>
                  <a:cubicBezTo>
                    <a:pt x="564" y="5514"/>
                    <a:pt x="463" y="5355"/>
                    <a:pt x="405" y="5138"/>
                  </a:cubicBezTo>
                  <a:cubicBezTo>
                    <a:pt x="261" y="4734"/>
                    <a:pt x="246" y="4185"/>
                    <a:pt x="333" y="3679"/>
                  </a:cubicBezTo>
                  <a:cubicBezTo>
                    <a:pt x="391" y="3419"/>
                    <a:pt x="463" y="3188"/>
                    <a:pt x="550" y="2971"/>
                  </a:cubicBezTo>
                  <a:cubicBezTo>
                    <a:pt x="636" y="2754"/>
                    <a:pt x="738" y="2566"/>
                    <a:pt x="839" y="2407"/>
                  </a:cubicBezTo>
                  <a:cubicBezTo>
                    <a:pt x="925" y="2248"/>
                    <a:pt x="1012" y="2118"/>
                    <a:pt x="1070" y="2032"/>
                  </a:cubicBezTo>
                  <a:cubicBezTo>
                    <a:pt x="1128" y="1945"/>
                    <a:pt x="1171" y="1887"/>
                    <a:pt x="1171" y="1887"/>
                  </a:cubicBezTo>
                  <a:cubicBezTo>
                    <a:pt x="1171" y="1887"/>
                    <a:pt x="1200" y="1844"/>
                    <a:pt x="1258" y="1757"/>
                  </a:cubicBezTo>
                  <a:cubicBezTo>
                    <a:pt x="1330" y="1670"/>
                    <a:pt x="1417" y="1540"/>
                    <a:pt x="1532" y="1396"/>
                  </a:cubicBezTo>
                  <a:cubicBezTo>
                    <a:pt x="1763" y="1121"/>
                    <a:pt x="2125" y="775"/>
                    <a:pt x="2558" y="543"/>
                  </a:cubicBezTo>
                  <a:cubicBezTo>
                    <a:pt x="2775" y="428"/>
                    <a:pt x="3020" y="327"/>
                    <a:pt x="3252" y="269"/>
                  </a:cubicBezTo>
                  <a:cubicBezTo>
                    <a:pt x="3497" y="197"/>
                    <a:pt x="3728" y="182"/>
                    <a:pt x="3945" y="168"/>
                  </a:cubicBezTo>
                  <a:cubicBezTo>
                    <a:pt x="3993" y="166"/>
                    <a:pt x="4039" y="165"/>
                    <a:pt x="4084" y="165"/>
                  </a:cubicBezTo>
                  <a:cubicBezTo>
                    <a:pt x="4349" y="165"/>
                    <a:pt x="4550" y="190"/>
                    <a:pt x="4624" y="190"/>
                  </a:cubicBezTo>
                  <a:cubicBezTo>
                    <a:pt x="4646" y="190"/>
                    <a:pt x="4656" y="188"/>
                    <a:pt x="4653" y="182"/>
                  </a:cubicBezTo>
                  <a:cubicBezTo>
                    <a:pt x="4668" y="168"/>
                    <a:pt x="4350" y="38"/>
                    <a:pt x="3902" y="9"/>
                  </a:cubicBezTo>
                  <a:cubicBezTo>
                    <a:pt x="3817" y="4"/>
                    <a:pt x="3729" y="0"/>
                    <a:pt x="36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251588" y="342375"/>
              <a:ext cx="116700" cy="145825"/>
            </a:xfrm>
            <a:custGeom>
              <a:avLst/>
              <a:gdLst/>
              <a:ahLst/>
              <a:cxnLst/>
              <a:rect l="l" t="t" r="r" b="b"/>
              <a:pathLst>
                <a:path w="4668" h="5833" extrusionOk="0">
                  <a:moveTo>
                    <a:pt x="3638" y="1"/>
                  </a:moveTo>
                  <a:cubicBezTo>
                    <a:pt x="3480" y="1"/>
                    <a:pt x="3315" y="11"/>
                    <a:pt x="3150" y="38"/>
                  </a:cubicBezTo>
                  <a:cubicBezTo>
                    <a:pt x="2876" y="82"/>
                    <a:pt x="2616" y="169"/>
                    <a:pt x="2370" y="270"/>
                  </a:cubicBezTo>
                  <a:cubicBezTo>
                    <a:pt x="1864" y="501"/>
                    <a:pt x="1474" y="833"/>
                    <a:pt x="1200" y="1108"/>
                  </a:cubicBezTo>
                  <a:cubicBezTo>
                    <a:pt x="1070" y="1252"/>
                    <a:pt x="969" y="1382"/>
                    <a:pt x="896" y="1469"/>
                  </a:cubicBezTo>
                  <a:cubicBezTo>
                    <a:pt x="824" y="1556"/>
                    <a:pt x="781" y="1599"/>
                    <a:pt x="781" y="1599"/>
                  </a:cubicBezTo>
                  <a:cubicBezTo>
                    <a:pt x="781" y="1599"/>
                    <a:pt x="752" y="1657"/>
                    <a:pt x="694" y="1758"/>
                  </a:cubicBezTo>
                  <a:cubicBezTo>
                    <a:pt x="636" y="1845"/>
                    <a:pt x="550" y="1989"/>
                    <a:pt x="463" y="2162"/>
                  </a:cubicBezTo>
                  <a:cubicBezTo>
                    <a:pt x="376" y="2336"/>
                    <a:pt x="290" y="2553"/>
                    <a:pt x="203" y="2784"/>
                  </a:cubicBezTo>
                  <a:cubicBezTo>
                    <a:pt x="116" y="3015"/>
                    <a:pt x="58" y="3289"/>
                    <a:pt x="29" y="3564"/>
                  </a:cubicBezTo>
                  <a:cubicBezTo>
                    <a:pt x="1" y="3838"/>
                    <a:pt x="1" y="4127"/>
                    <a:pt x="44" y="4402"/>
                  </a:cubicBezTo>
                  <a:cubicBezTo>
                    <a:pt x="73" y="4677"/>
                    <a:pt x="145" y="4937"/>
                    <a:pt x="246" y="5168"/>
                  </a:cubicBezTo>
                  <a:cubicBezTo>
                    <a:pt x="333" y="5385"/>
                    <a:pt x="477" y="5558"/>
                    <a:pt x="564" y="5673"/>
                  </a:cubicBezTo>
                  <a:cubicBezTo>
                    <a:pt x="665" y="5775"/>
                    <a:pt x="737" y="5832"/>
                    <a:pt x="737" y="5832"/>
                  </a:cubicBezTo>
                  <a:cubicBezTo>
                    <a:pt x="752" y="5818"/>
                    <a:pt x="709" y="5746"/>
                    <a:pt x="636" y="5645"/>
                  </a:cubicBezTo>
                  <a:cubicBezTo>
                    <a:pt x="564" y="5515"/>
                    <a:pt x="463" y="5356"/>
                    <a:pt x="405" y="5139"/>
                  </a:cubicBezTo>
                  <a:cubicBezTo>
                    <a:pt x="261" y="4734"/>
                    <a:pt x="246" y="4185"/>
                    <a:pt x="333" y="3680"/>
                  </a:cubicBezTo>
                  <a:cubicBezTo>
                    <a:pt x="391" y="3419"/>
                    <a:pt x="448" y="3188"/>
                    <a:pt x="550" y="2972"/>
                  </a:cubicBezTo>
                  <a:cubicBezTo>
                    <a:pt x="636" y="2755"/>
                    <a:pt x="737" y="2567"/>
                    <a:pt x="839" y="2408"/>
                  </a:cubicBezTo>
                  <a:cubicBezTo>
                    <a:pt x="925" y="2249"/>
                    <a:pt x="1012" y="2119"/>
                    <a:pt x="1070" y="2032"/>
                  </a:cubicBezTo>
                  <a:cubicBezTo>
                    <a:pt x="1128" y="1946"/>
                    <a:pt x="1171" y="1888"/>
                    <a:pt x="1171" y="1888"/>
                  </a:cubicBezTo>
                  <a:cubicBezTo>
                    <a:pt x="1171" y="1888"/>
                    <a:pt x="1200" y="1845"/>
                    <a:pt x="1258" y="1758"/>
                  </a:cubicBezTo>
                  <a:cubicBezTo>
                    <a:pt x="1330" y="1671"/>
                    <a:pt x="1417" y="1541"/>
                    <a:pt x="1532" y="1411"/>
                  </a:cubicBezTo>
                  <a:cubicBezTo>
                    <a:pt x="1763" y="1122"/>
                    <a:pt x="2125" y="790"/>
                    <a:pt x="2558" y="544"/>
                  </a:cubicBezTo>
                  <a:cubicBezTo>
                    <a:pt x="2775" y="429"/>
                    <a:pt x="3020" y="327"/>
                    <a:pt x="3251" y="270"/>
                  </a:cubicBezTo>
                  <a:cubicBezTo>
                    <a:pt x="3497" y="212"/>
                    <a:pt x="3728" y="183"/>
                    <a:pt x="3945" y="169"/>
                  </a:cubicBezTo>
                  <a:cubicBezTo>
                    <a:pt x="3984" y="167"/>
                    <a:pt x="4022" y="167"/>
                    <a:pt x="4059" y="167"/>
                  </a:cubicBezTo>
                  <a:cubicBezTo>
                    <a:pt x="4325" y="167"/>
                    <a:pt x="4529" y="197"/>
                    <a:pt x="4613" y="197"/>
                  </a:cubicBezTo>
                  <a:cubicBezTo>
                    <a:pt x="4642" y="197"/>
                    <a:pt x="4656" y="193"/>
                    <a:pt x="4653" y="183"/>
                  </a:cubicBezTo>
                  <a:cubicBezTo>
                    <a:pt x="4667" y="169"/>
                    <a:pt x="4350" y="38"/>
                    <a:pt x="3902" y="10"/>
                  </a:cubicBezTo>
                  <a:cubicBezTo>
                    <a:pt x="3817" y="4"/>
                    <a:pt x="3729" y="1"/>
                    <a:pt x="36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316613" y="392800"/>
              <a:ext cx="116325" cy="145650"/>
            </a:xfrm>
            <a:custGeom>
              <a:avLst/>
              <a:gdLst/>
              <a:ahLst/>
              <a:cxnLst/>
              <a:rect l="l" t="t" r="r" b="b"/>
              <a:pathLst>
                <a:path w="4653" h="5826" extrusionOk="0">
                  <a:moveTo>
                    <a:pt x="3646" y="0"/>
                  </a:moveTo>
                  <a:cubicBezTo>
                    <a:pt x="3486" y="0"/>
                    <a:pt x="3318" y="16"/>
                    <a:pt x="3150" y="44"/>
                  </a:cubicBezTo>
                  <a:cubicBezTo>
                    <a:pt x="2876" y="88"/>
                    <a:pt x="2616" y="160"/>
                    <a:pt x="2370" y="275"/>
                  </a:cubicBezTo>
                  <a:cubicBezTo>
                    <a:pt x="1864" y="492"/>
                    <a:pt x="1460" y="839"/>
                    <a:pt x="1200" y="1113"/>
                  </a:cubicBezTo>
                  <a:cubicBezTo>
                    <a:pt x="1070" y="1244"/>
                    <a:pt x="968" y="1374"/>
                    <a:pt x="896" y="1460"/>
                  </a:cubicBezTo>
                  <a:cubicBezTo>
                    <a:pt x="824" y="1547"/>
                    <a:pt x="781" y="1605"/>
                    <a:pt x="781" y="1605"/>
                  </a:cubicBezTo>
                  <a:cubicBezTo>
                    <a:pt x="781" y="1605"/>
                    <a:pt x="752" y="1663"/>
                    <a:pt x="694" y="1749"/>
                  </a:cubicBezTo>
                  <a:cubicBezTo>
                    <a:pt x="636" y="1850"/>
                    <a:pt x="549" y="1995"/>
                    <a:pt x="463" y="2168"/>
                  </a:cubicBezTo>
                  <a:cubicBezTo>
                    <a:pt x="376" y="2342"/>
                    <a:pt x="289" y="2544"/>
                    <a:pt x="203" y="2790"/>
                  </a:cubicBezTo>
                  <a:cubicBezTo>
                    <a:pt x="116" y="3021"/>
                    <a:pt x="58" y="3281"/>
                    <a:pt x="29" y="3570"/>
                  </a:cubicBezTo>
                  <a:cubicBezTo>
                    <a:pt x="0" y="3844"/>
                    <a:pt x="0" y="4133"/>
                    <a:pt x="44" y="4408"/>
                  </a:cubicBezTo>
                  <a:cubicBezTo>
                    <a:pt x="73" y="4682"/>
                    <a:pt x="145" y="4942"/>
                    <a:pt x="246" y="5159"/>
                  </a:cubicBezTo>
                  <a:cubicBezTo>
                    <a:pt x="333" y="5390"/>
                    <a:pt x="477" y="5564"/>
                    <a:pt x="564" y="5679"/>
                  </a:cubicBezTo>
                  <a:cubicBezTo>
                    <a:pt x="655" y="5770"/>
                    <a:pt x="710" y="5826"/>
                    <a:pt x="731" y="5826"/>
                  </a:cubicBezTo>
                  <a:cubicBezTo>
                    <a:pt x="734" y="5826"/>
                    <a:pt x="736" y="5825"/>
                    <a:pt x="737" y="5824"/>
                  </a:cubicBezTo>
                  <a:cubicBezTo>
                    <a:pt x="752" y="5824"/>
                    <a:pt x="708" y="5752"/>
                    <a:pt x="636" y="5636"/>
                  </a:cubicBezTo>
                  <a:cubicBezTo>
                    <a:pt x="564" y="5520"/>
                    <a:pt x="463" y="5361"/>
                    <a:pt x="405" y="5145"/>
                  </a:cubicBezTo>
                  <a:cubicBezTo>
                    <a:pt x="260" y="4726"/>
                    <a:pt x="246" y="4177"/>
                    <a:pt x="333" y="3671"/>
                  </a:cubicBezTo>
                  <a:cubicBezTo>
                    <a:pt x="376" y="3425"/>
                    <a:pt x="448" y="3180"/>
                    <a:pt x="549" y="2977"/>
                  </a:cubicBezTo>
                  <a:cubicBezTo>
                    <a:pt x="636" y="2761"/>
                    <a:pt x="737" y="2558"/>
                    <a:pt x="824" y="2399"/>
                  </a:cubicBezTo>
                  <a:cubicBezTo>
                    <a:pt x="925" y="2240"/>
                    <a:pt x="1012" y="2110"/>
                    <a:pt x="1070" y="2024"/>
                  </a:cubicBezTo>
                  <a:cubicBezTo>
                    <a:pt x="1127" y="1937"/>
                    <a:pt x="1171" y="1894"/>
                    <a:pt x="1171" y="1894"/>
                  </a:cubicBezTo>
                  <a:cubicBezTo>
                    <a:pt x="1171" y="1894"/>
                    <a:pt x="1200" y="1836"/>
                    <a:pt x="1257" y="1749"/>
                  </a:cubicBezTo>
                  <a:cubicBezTo>
                    <a:pt x="1330" y="1663"/>
                    <a:pt x="1416" y="1547"/>
                    <a:pt x="1532" y="1402"/>
                  </a:cubicBezTo>
                  <a:cubicBezTo>
                    <a:pt x="1763" y="1128"/>
                    <a:pt x="2124" y="781"/>
                    <a:pt x="2558" y="550"/>
                  </a:cubicBezTo>
                  <a:cubicBezTo>
                    <a:pt x="2774" y="420"/>
                    <a:pt x="3020" y="333"/>
                    <a:pt x="3251" y="261"/>
                  </a:cubicBezTo>
                  <a:cubicBezTo>
                    <a:pt x="3497" y="203"/>
                    <a:pt x="3728" y="174"/>
                    <a:pt x="3930" y="174"/>
                  </a:cubicBezTo>
                  <a:cubicBezTo>
                    <a:pt x="3978" y="173"/>
                    <a:pt x="4025" y="172"/>
                    <a:pt x="4069" y="172"/>
                  </a:cubicBezTo>
                  <a:cubicBezTo>
                    <a:pt x="4335" y="172"/>
                    <a:pt x="4537" y="197"/>
                    <a:pt x="4616" y="197"/>
                  </a:cubicBezTo>
                  <a:cubicBezTo>
                    <a:pt x="4640" y="197"/>
                    <a:pt x="4653" y="195"/>
                    <a:pt x="4653" y="189"/>
                  </a:cubicBezTo>
                  <a:cubicBezTo>
                    <a:pt x="4653" y="160"/>
                    <a:pt x="4349" y="44"/>
                    <a:pt x="3901" y="15"/>
                  </a:cubicBezTo>
                  <a:cubicBezTo>
                    <a:pt x="3820" y="5"/>
                    <a:pt x="3734" y="0"/>
                    <a:pt x="3646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246538" y="405100"/>
              <a:ext cx="503200" cy="454800"/>
            </a:xfrm>
            <a:custGeom>
              <a:avLst/>
              <a:gdLst/>
              <a:ahLst/>
              <a:cxnLst/>
              <a:rect l="l" t="t" r="r" b="b"/>
              <a:pathLst>
                <a:path w="20128" h="18192" extrusionOk="0">
                  <a:moveTo>
                    <a:pt x="593" y="0"/>
                  </a:moveTo>
                  <a:cubicBezTo>
                    <a:pt x="0" y="1301"/>
                    <a:pt x="116" y="2673"/>
                    <a:pt x="954" y="3323"/>
                  </a:cubicBezTo>
                  <a:cubicBezTo>
                    <a:pt x="997" y="3352"/>
                    <a:pt x="1041" y="3396"/>
                    <a:pt x="1084" y="3425"/>
                  </a:cubicBezTo>
                  <a:lnTo>
                    <a:pt x="20127" y="18191"/>
                  </a:lnTo>
                  <a:cubicBezTo>
                    <a:pt x="20084" y="17888"/>
                    <a:pt x="20055" y="17570"/>
                    <a:pt x="20041" y="17252"/>
                  </a:cubicBezTo>
                  <a:cubicBezTo>
                    <a:pt x="19636" y="17006"/>
                    <a:pt x="19231" y="16732"/>
                    <a:pt x="18841" y="16457"/>
                  </a:cubicBezTo>
                  <a:cubicBezTo>
                    <a:pt x="16558" y="14882"/>
                    <a:pt x="14377" y="13076"/>
                    <a:pt x="12209" y="11328"/>
                  </a:cubicBezTo>
                  <a:cubicBezTo>
                    <a:pt x="9262" y="8944"/>
                    <a:pt x="6300" y="6459"/>
                    <a:pt x="3685" y="3714"/>
                  </a:cubicBezTo>
                  <a:cubicBezTo>
                    <a:pt x="2558" y="2529"/>
                    <a:pt x="1561" y="1272"/>
                    <a:pt x="593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367913" y="346925"/>
              <a:ext cx="572550" cy="551625"/>
            </a:xfrm>
            <a:custGeom>
              <a:avLst/>
              <a:gdLst/>
              <a:ahLst/>
              <a:cxnLst/>
              <a:rect l="l" t="t" r="r" b="b"/>
              <a:pathLst>
                <a:path w="22902" h="22065" extrusionOk="0">
                  <a:moveTo>
                    <a:pt x="0" y="1"/>
                  </a:moveTo>
                  <a:lnTo>
                    <a:pt x="0" y="1"/>
                  </a:lnTo>
                  <a:cubicBezTo>
                    <a:pt x="809" y="651"/>
                    <a:pt x="1633" y="1301"/>
                    <a:pt x="2442" y="1952"/>
                  </a:cubicBezTo>
                  <a:cubicBezTo>
                    <a:pt x="3251" y="2602"/>
                    <a:pt x="4060" y="3252"/>
                    <a:pt x="4884" y="3888"/>
                  </a:cubicBezTo>
                  <a:lnTo>
                    <a:pt x="7325" y="5824"/>
                  </a:lnTo>
                  <a:lnTo>
                    <a:pt x="9782" y="7731"/>
                  </a:lnTo>
                  <a:lnTo>
                    <a:pt x="12224" y="9653"/>
                  </a:lnTo>
                  <a:cubicBezTo>
                    <a:pt x="13047" y="10288"/>
                    <a:pt x="13871" y="10924"/>
                    <a:pt x="14694" y="11560"/>
                  </a:cubicBezTo>
                  <a:lnTo>
                    <a:pt x="17165" y="13453"/>
                  </a:lnTo>
                  <a:cubicBezTo>
                    <a:pt x="17966" y="14082"/>
                    <a:pt x="18781" y="14712"/>
                    <a:pt x="19597" y="15341"/>
                  </a:cubicBezTo>
                  <a:lnTo>
                    <a:pt x="19597" y="15341"/>
                  </a:lnTo>
                  <a:lnTo>
                    <a:pt x="21225" y="18683"/>
                  </a:lnTo>
                  <a:cubicBezTo>
                    <a:pt x="21774" y="19810"/>
                    <a:pt x="22323" y="20937"/>
                    <a:pt x="22901" y="22064"/>
                  </a:cubicBezTo>
                  <a:cubicBezTo>
                    <a:pt x="22395" y="20923"/>
                    <a:pt x="21875" y="19796"/>
                    <a:pt x="21355" y="18654"/>
                  </a:cubicBezTo>
                  <a:lnTo>
                    <a:pt x="19795" y="15259"/>
                  </a:lnTo>
                  <a:lnTo>
                    <a:pt x="19780" y="15215"/>
                  </a:lnTo>
                  <a:lnTo>
                    <a:pt x="19751" y="15201"/>
                  </a:lnTo>
                  <a:cubicBezTo>
                    <a:pt x="18928" y="14551"/>
                    <a:pt x="18119" y="13915"/>
                    <a:pt x="17295" y="13265"/>
                  </a:cubicBezTo>
                  <a:lnTo>
                    <a:pt x="14839" y="11358"/>
                  </a:lnTo>
                  <a:cubicBezTo>
                    <a:pt x="14015" y="10722"/>
                    <a:pt x="13206" y="10072"/>
                    <a:pt x="12383" y="9450"/>
                  </a:cubicBezTo>
                  <a:lnTo>
                    <a:pt x="9912" y="7543"/>
                  </a:lnTo>
                  <a:lnTo>
                    <a:pt x="7456" y="5636"/>
                  </a:lnTo>
                  <a:lnTo>
                    <a:pt x="4970" y="3758"/>
                  </a:lnTo>
                  <a:cubicBezTo>
                    <a:pt x="4147" y="3122"/>
                    <a:pt x="3323" y="2501"/>
                    <a:pt x="2500" y="1879"/>
                  </a:cubicBezTo>
                  <a:cubicBezTo>
                    <a:pt x="1662" y="1244"/>
                    <a:pt x="838" y="622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43"/>
          <p:cNvSpPr txBox="1">
            <a:spLocks noGrp="1"/>
          </p:cNvSpPr>
          <p:nvPr>
            <p:ph type="title"/>
          </p:nvPr>
        </p:nvSpPr>
        <p:spPr>
          <a:xfrm>
            <a:off x="4393448" y="1383437"/>
            <a:ext cx="4334500" cy="84180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717" name="Google Shape;1717;p43"/>
          <p:cNvSpPr txBox="1">
            <a:spLocks noGrp="1"/>
          </p:cNvSpPr>
          <p:nvPr>
            <p:ph type="subTitle" idx="1"/>
          </p:nvPr>
        </p:nvSpPr>
        <p:spPr>
          <a:xfrm>
            <a:off x="4209109" y="2403600"/>
            <a:ext cx="4518839" cy="11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18" name="Google Shape;1718;p43"/>
          <p:cNvPicPr preferRelativeResize="0"/>
          <p:nvPr/>
        </p:nvPicPr>
        <p:blipFill>
          <a:blip r:embed="rId3"/>
          <a:srcRect t="4833" b="4833"/>
          <a:stretch/>
        </p:blipFill>
        <p:spPr>
          <a:xfrm>
            <a:off x="833050" y="966600"/>
            <a:ext cx="3263400" cy="3210300"/>
          </a:xfrm>
          <a:prstGeom prst="ellipse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2">
                <a:alpha val="50000"/>
              </a:schemeClr>
            </a:outerShdw>
          </a:effectLst>
        </p:spPr>
      </p:pic>
      <p:grpSp>
        <p:nvGrpSpPr>
          <p:cNvPr id="1719" name="Google Shape;1719;p43"/>
          <p:cNvGrpSpPr/>
          <p:nvPr/>
        </p:nvGrpSpPr>
        <p:grpSpPr>
          <a:xfrm rot="-749323">
            <a:off x="3201156" y="385695"/>
            <a:ext cx="1370706" cy="1349176"/>
            <a:chOff x="3047250" y="316375"/>
            <a:chExt cx="1524750" cy="1500800"/>
          </a:xfrm>
        </p:grpSpPr>
        <p:sp>
          <p:nvSpPr>
            <p:cNvPr id="1720" name="Google Shape;1720;p43"/>
            <p:cNvSpPr/>
            <p:nvPr/>
          </p:nvSpPr>
          <p:spPr>
            <a:xfrm>
              <a:off x="3047250" y="316375"/>
              <a:ext cx="1524750" cy="1500800"/>
            </a:xfrm>
            <a:custGeom>
              <a:avLst/>
              <a:gdLst/>
              <a:ahLst/>
              <a:cxnLst/>
              <a:rect l="l" t="t" r="r" b="b"/>
              <a:pathLst>
                <a:path w="60990" h="60032" extrusionOk="0">
                  <a:moveTo>
                    <a:pt x="27117" y="1"/>
                  </a:moveTo>
                  <a:cubicBezTo>
                    <a:pt x="26637" y="1"/>
                    <a:pt x="26135" y="47"/>
                    <a:pt x="25656" y="115"/>
                  </a:cubicBezTo>
                  <a:cubicBezTo>
                    <a:pt x="25610" y="138"/>
                    <a:pt x="25542" y="138"/>
                    <a:pt x="25496" y="161"/>
                  </a:cubicBezTo>
                  <a:cubicBezTo>
                    <a:pt x="25313" y="184"/>
                    <a:pt x="25108" y="229"/>
                    <a:pt x="24925" y="275"/>
                  </a:cubicBezTo>
                  <a:cubicBezTo>
                    <a:pt x="24857" y="298"/>
                    <a:pt x="24788" y="320"/>
                    <a:pt x="24720" y="343"/>
                  </a:cubicBezTo>
                  <a:lnTo>
                    <a:pt x="24674" y="343"/>
                  </a:lnTo>
                  <a:cubicBezTo>
                    <a:pt x="24515" y="389"/>
                    <a:pt x="24332" y="435"/>
                    <a:pt x="24172" y="503"/>
                  </a:cubicBezTo>
                  <a:cubicBezTo>
                    <a:pt x="24081" y="526"/>
                    <a:pt x="23990" y="549"/>
                    <a:pt x="23898" y="594"/>
                  </a:cubicBezTo>
                  <a:cubicBezTo>
                    <a:pt x="23739" y="640"/>
                    <a:pt x="23579" y="708"/>
                    <a:pt x="23419" y="777"/>
                  </a:cubicBezTo>
                  <a:cubicBezTo>
                    <a:pt x="23328" y="823"/>
                    <a:pt x="23214" y="845"/>
                    <a:pt x="23122" y="891"/>
                  </a:cubicBezTo>
                  <a:cubicBezTo>
                    <a:pt x="22962" y="960"/>
                    <a:pt x="22826" y="1051"/>
                    <a:pt x="22666" y="1119"/>
                  </a:cubicBezTo>
                  <a:lnTo>
                    <a:pt x="22620" y="1142"/>
                  </a:lnTo>
                  <a:cubicBezTo>
                    <a:pt x="22529" y="1188"/>
                    <a:pt x="22460" y="1233"/>
                    <a:pt x="22369" y="1279"/>
                  </a:cubicBezTo>
                  <a:cubicBezTo>
                    <a:pt x="22209" y="1370"/>
                    <a:pt x="22049" y="1462"/>
                    <a:pt x="21844" y="1576"/>
                  </a:cubicBezTo>
                  <a:cubicBezTo>
                    <a:pt x="21776" y="1622"/>
                    <a:pt x="21707" y="1667"/>
                    <a:pt x="21639" y="1713"/>
                  </a:cubicBezTo>
                  <a:cubicBezTo>
                    <a:pt x="21388" y="1873"/>
                    <a:pt x="21136" y="2055"/>
                    <a:pt x="20908" y="2215"/>
                  </a:cubicBezTo>
                  <a:cubicBezTo>
                    <a:pt x="20589" y="2466"/>
                    <a:pt x="20338" y="2763"/>
                    <a:pt x="20132" y="3105"/>
                  </a:cubicBezTo>
                  <a:lnTo>
                    <a:pt x="753" y="36225"/>
                  </a:lnTo>
                  <a:cubicBezTo>
                    <a:pt x="0" y="37526"/>
                    <a:pt x="297" y="39169"/>
                    <a:pt x="1461" y="40105"/>
                  </a:cubicBezTo>
                  <a:lnTo>
                    <a:pt x="24606" y="59096"/>
                  </a:lnTo>
                  <a:cubicBezTo>
                    <a:pt x="25177" y="59552"/>
                    <a:pt x="25838" y="59780"/>
                    <a:pt x="26546" y="59780"/>
                  </a:cubicBezTo>
                  <a:cubicBezTo>
                    <a:pt x="27117" y="59780"/>
                    <a:pt x="27710" y="59620"/>
                    <a:pt x="28212" y="59278"/>
                  </a:cubicBezTo>
                  <a:cubicBezTo>
                    <a:pt x="28212" y="59278"/>
                    <a:pt x="28258" y="59255"/>
                    <a:pt x="28258" y="59255"/>
                  </a:cubicBezTo>
                  <a:cubicBezTo>
                    <a:pt x="28304" y="59210"/>
                    <a:pt x="28463" y="59118"/>
                    <a:pt x="28692" y="58981"/>
                  </a:cubicBezTo>
                  <a:cubicBezTo>
                    <a:pt x="29262" y="58685"/>
                    <a:pt x="30404" y="58137"/>
                    <a:pt x="31705" y="57954"/>
                  </a:cubicBezTo>
                  <a:cubicBezTo>
                    <a:pt x="31956" y="57931"/>
                    <a:pt x="32230" y="57909"/>
                    <a:pt x="32458" y="57909"/>
                  </a:cubicBezTo>
                  <a:cubicBezTo>
                    <a:pt x="33097" y="57909"/>
                    <a:pt x="33645" y="58023"/>
                    <a:pt x="34147" y="58228"/>
                  </a:cubicBezTo>
                  <a:cubicBezTo>
                    <a:pt x="34238" y="58274"/>
                    <a:pt x="34329" y="58319"/>
                    <a:pt x="34444" y="58388"/>
                  </a:cubicBezTo>
                  <a:lnTo>
                    <a:pt x="34512" y="58434"/>
                  </a:lnTo>
                  <a:cubicBezTo>
                    <a:pt x="34581" y="58456"/>
                    <a:pt x="34672" y="58502"/>
                    <a:pt x="34740" y="58548"/>
                  </a:cubicBezTo>
                  <a:lnTo>
                    <a:pt x="34832" y="58616"/>
                  </a:lnTo>
                  <a:cubicBezTo>
                    <a:pt x="34946" y="58685"/>
                    <a:pt x="35037" y="58776"/>
                    <a:pt x="35106" y="58822"/>
                  </a:cubicBezTo>
                  <a:cubicBezTo>
                    <a:pt x="35151" y="58844"/>
                    <a:pt x="35174" y="58867"/>
                    <a:pt x="35197" y="58890"/>
                  </a:cubicBezTo>
                  <a:cubicBezTo>
                    <a:pt x="35288" y="58981"/>
                    <a:pt x="35379" y="59073"/>
                    <a:pt x="35471" y="59141"/>
                  </a:cubicBezTo>
                  <a:cubicBezTo>
                    <a:pt x="36041" y="59712"/>
                    <a:pt x="36817" y="60031"/>
                    <a:pt x="37616" y="60031"/>
                  </a:cubicBezTo>
                  <a:cubicBezTo>
                    <a:pt x="37753" y="60031"/>
                    <a:pt x="37890" y="60009"/>
                    <a:pt x="38027" y="60009"/>
                  </a:cubicBezTo>
                  <a:cubicBezTo>
                    <a:pt x="38963" y="59872"/>
                    <a:pt x="39785" y="59324"/>
                    <a:pt x="40241" y="58502"/>
                  </a:cubicBezTo>
                  <a:lnTo>
                    <a:pt x="60191" y="23945"/>
                  </a:lnTo>
                  <a:cubicBezTo>
                    <a:pt x="60989" y="22575"/>
                    <a:pt x="60601" y="20818"/>
                    <a:pt x="59300" y="19927"/>
                  </a:cubicBezTo>
                  <a:lnTo>
                    <a:pt x="35242" y="3128"/>
                  </a:lnTo>
                  <a:cubicBezTo>
                    <a:pt x="35242" y="3128"/>
                    <a:pt x="34969" y="2900"/>
                    <a:pt x="34969" y="2900"/>
                  </a:cubicBezTo>
                  <a:cubicBezTo>
                    <a:pt x="33873" y="2010"/>
                    <a:pt x="30997" y="1"/>
                    <a:pt x="27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3"/>
            <p:cNvSpPr/>
            <p:nvPr/>
          </p:nvSpPr>
          <p:spPr>
            <a:xfrm>
              <a:off x="3131700" y="330650"/>
              <a:ext cx="1354700" cy="1410050"/>
            </a:xfrm>
            <a:custGeom>
              <a:avLst/>
              <a:gdLst/>
              <a:ahLst/>
              <a:cxnLst/>
              <a:rect l="l" t="t" r="r" b="b"/>
              <a:pathLst>
                <a:path w="54188" h="56402" extrusionOk="0">
                  <a:moveTo>
                    <a:pt x="54188" y="21844"/>
                  </a:moveTo>
                  <a:lnTo>
                    <a:pt x="29970" y="4954"/>
                  </a:lnTo>
                  <a:cubicBezTo>
                    <a:pt x="29970" y="4954"/>
                    <a:pt x="24766" y="1"/>
                    <a:pt x="19379" y="4063"/>
                  </a:cubicBezTo>
                  <a:lnTo>
                    <a:pt x="0" y="37183"/>
                  </a:lnTo>
                  <a:lnTo>
                    <a:pt x="23168" y="56151"/>
                  </a:lnTo>
                  <a:cubicBezTo>
                    <a:pt x="23168" y="56151"/>
                    <a:pt x="29536" y="51791"/>
                    <a:pt x="34238" y="56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3"/>
            <p:cNvSpPr/>
            <p:nvPr/>
          </p:nvSpPr>
          <p:spPr>
            <a:xfrm>
              <a:off x="3783350" y="400275"/>
              <a:ext cx="298475" cy="194025"/>
            </a:xfrm>
            <a:custGeom>
              <a:avLst/>
              <a:gdLst/>
              <a:ahLst/>
              <a:cxnLst/>
              <a:rect l="l" t="t" r="r" b="b"/>
              <a:pathLst>
                <a:path w="11939" h="7761" extrusionOk="0">
                  <a:moveTo>
                    <a:pt x="7077" y="4908"/>
                  </a:moveTo>
                  <a:cubicBezTo>
                    <a:pt x="8697" y="5866"/>
                    <a:pt x="10318" y="6825"/>
                    <a:pt x="11939" y="7761"/>
                  </a:cubicBezTo>
                  <a:lnTo>
                    <a:pt x="3904" y="2169"/>
                  </a:lnTo>
                  <a:cubicBezTo>
                    <a:pt x="3904" y="2169"/>
                    <a:pt x="2329" y="662"/>
                    <a:pt x="1" y="0"/>
                  </a:cubicBezTo>
                  <a:cubicBezTo>
                    <a:pt x="2124" y="1963"/>
                    <a:pt x="4612" y="3424"/>
                    <a:pt x="7077" y="4908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3"/>
            <p:cNvSpPr/>
            <p:nvPr/>
          </p:nvSpPr>
          <p:spPr>
            <a:xfrm>
              <a:off x="3131700" y="392275"/>
              <a:ext cx="1328450" cy="1348425"/>
            </a:xfrm>
            <a:custGeom>
              <a:avLst/>
              <a:gdLst/>
              <a:ahLst/>
              <a:cxnLst/>
              <a:rect l="l" t="t" r="r" b="b"/>
              <a:pathLst>
                <a:path w="53138" h="53937" extrusionOk="0">
                  <a:moveTo>
                    <a:pt x="53138" y="21160"/>
                  </a:moveTo>
                  <a:cubicBezTo>
                    <a:pt x="48504" y="18695"/>
                    <a:pt x="43893" y="16161"/>
                    <a:pt x="39306" y="13559"/>
                  </a:cubicBezTo>
                  <a:cubicBezTo>
                    <a:pt x="36430" y="11938"/>
                    <a:pt x="33576" y="10272"/>
                    <a:pt x="30746" y="8560"/>
                  </a:cubicBezTo>
                  <a:cubicBezTo>
                    <a:pt x="28212" y="7054"/>
                    <a:pt x="25656" y="5547"/>
                    <a:pt x="23488" y="3516"/>
                  </a:cubicBezTo>
                  <a:cubicBezTo>
                    <a:pt x="22666" y="2740"/>
                    <a:pt x="22301" y="1644"/>
                    <a:pt x="23031" y="640"/>
                  </a:cubicBezTo>
                  <a:cubicBezTo>
                    <a:pt x="23214" y="366"/>
                    <a:pt x="23488" y="160"/>
                    <a:pt x="23807" y="1"/>
                  </a:cubicBezTo>
                  <a:cubicBezTo>
                    <a:pt x="22438" y="24"/>
                    <a:pt x="20908" y="434"/>
                    <a:pt x="19379" y="1598"/>
                  </a:cubicBezTo>
                  <a:lnTo>
                    <a:pt x="0" y="34718"/>
                  </a:lnTo>
                  <a:lnTo>
                    <a:pt x="23168" y="53686"/>
                  </a:lnTo>
                  <a:cubicBezTo>
                    <a:pt x="23168" y="53686"/>
                    <a:pt x="29536" y="49326"/>
                    <a:pt x="34238" y="539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3"/>
            <p:cNvSpPr/>
            <p:nvPr/>
          </p:nvSpPr>
          <p:spPr>
            <a:xfrm>
              <a:off x="3930575" y="890450"/>
              <a:ext cx="532425" cy="850250"/>
            </a:xfrm>
            <a:custGeom>
              <a:avLst/>
              <a:gdLst/>
              <a:ahLst/>
              <a:cxnLst/>
              <a:rect l="l" t="t" r="r" b="b"/>
              <a:pathLst>
                <a:path w="21297" h="34010" extrusionOk="0">
                  <a:moveTo>
                    <a:pt x="19197" y="343"/>
                  </a:moveTo>
                  <a:cubicBezTo>
                    <a:pt x="17188" y="2922"/>
                    <a:pt x="15910" y="5889"/>
                    <a:pt x="14244" y="8651"/>
                  </a:cubicBezTo>
                  <a:cubicBezTo>
                    <a:pt x="12623" y="11367"/>
                    <a:pt x="10957" y="14060"/>
                    <a:pt x="9314" y="16754"/>
                  </a:cubicBezTo>
                  <a:cubicBezTo>
                    <a:pt x="6118" y="21935"/>
                    <a:pt x="2945" y="27139"/>
                    <a:pt x="1" y="32480"/>
                  </a:cubicBezTo>
                  <a:cubicBezTo>
                    <a:pt x="777" y="32800"/>
                    <a:pt x="1553" y="33302"/>
                    <a:pt x="2283" y="34010"/>
                  </a:cubicBezTo>
                  <a:lnTo>
                    <a:pt x="17371" y="7852"/>
                  </a:lnTo>
                  <a:lnTo>
                    <a:pt x="21297" y="137"/>
                  </a:lnTo>
                  <a:lnTo>
                    <a:pt x="19425" y="0"/>
                  </a:lnTo>
                  <a:cubicBezTo>
                    <a:pt x="19357" y="114"/>
                    <a:pt x="19288" y="228"/>
                    <a:pt x="19197" y="343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3"/>
            <p:cNvSpPr/>
            <p:nvPr/>
          </p:nvSpPr>
          <p:spPr>
            <a:xfrm>
              <a:off x="3684650" y="877325"/>
              <a:ext cx="612300" cy="857100"/>
            </a:xfrm>
            <a:custGeom>
              <a:avLst/>
              <a:gdLst/>
              <a:ahLst/>
              <a:cxnLst/>
              <a:rect l="l" t="t" r="r" b="b"/>
              <a:pathLst>
                <a:path w="24492" h="34284" extrusionOk="0">
                  <a:moveTo>
                    <a:pt x="6140" y="31225"/>
                  </a:moveTo>
                  <a:cubicBezTo>
                    <a:pt x="9267" y="25496"/>
                    <a:pt x="12691" y="19949"/>
                    <a:pt x="16092" y="14380"/>
                  </a:cubicBezTo>
                  <a:cubicBezTo>
                    <a:pt x="17758" y="11710"/>
                    <a:pt x="19470" y="9062"/>
                    <a:pt x="20999" y="6300"/>
                  </a:cubicBezTo>
                  <a:cubicBezTo>
                    <a:pt x="22163" y="4246"/>
                    <a:pt x="23191" y="2146"/>
                    <a:pt x="24492" y="160"/>
                  </a:cubicBezTo>
                  <a:lnTo>
                    <a:pt x="22186" y="0"/>
                  </a:lnTo>
                  <a:lnTo>
                    <a:pt x="0" y="33439"/>
                  </a:lnTo>
                  <a:lnTo>
                    <a:pt x="1050" y="34284"/>
                  </a:lnTo>
                  <a:cubicBezTo>
                    <a:pt x="1050" y="34284"/>
                    <a:pt x="3127" y="32869"/>
                    <a:pt x="5798" y="32503"/>
                  </a:cubicBezTo>
                  <a:cubicBezTo>
                    <a:pt x="5798" y="32070"/>
                    <a:pt x="5935" y="31636"/>
                    <a:pt x="6140" y="31225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3"/>
            <p:cNvSpPr/>
            <p:nvPr/>
          </p:nvSpPr>
          <p:spPr>
            <a:xfrm>
              <a:off x="3131700" y="330650"/>
              <a:ext cx="1354700" cy="1410050"/>
            </a:xfrm>
            <a:custGeom>
              <a:avLst/>
              <a:gdLst/>
              <a:ahLst/>
              <a:cxnLst/>
              <a:rect l="l" t="t" r="r" b="b"/>
              <a:pathLst>
                <a:path w="54188" h="56402" extrusionOk="0">
                  <a:moveTo>
                    <a:pt x="54188" y="21844"/>
                  </a:moveTo>
                  <a:lnTo>
                    <a:pt x="29970" y="4954"/>
                  </a:lnTo>
                  <a:cubicBezTo>
                    <a:pt x="29970" y="4954"/>
                    <a:pt x="24766" y="1"/>
                    <a:pt x="19379" y="4063"/>
                  </a:cubicBezTo>
                  <a:lnTo>
                    <a:pt x="0" y="37183"/>
                  </a:lnTo>
                  <a:lnTo>
                    <a:pt x="320" y="37434"/>
                  </a:lnTo>
                  <a:lnTo>
                    <a:pt x="19630" y="5616"/>
                  </a:lnTo>
                  <a:cubicBezTo>
                    <a:pt x="24994" y="1530"/>
                    <a:pt x="29308" y="5981"/>
                    <a:pt x="29308" y="5981"/>
                  </a:cubicBezTo>
                  <a:lnTo>
                    <a:pt x="52339" y="22324"/>
                  </a:lnTo>
                  <a:lnTo>
                    <a:pt x="33188" y="55534"/>
                  </a:lnTo>
                  <a:cubicBezTo>
                    <a:pt x="33531" y="55785"/>
                    <a:pt x="33896" y="56082"/>
                    <a:pt x="34238" y="564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3"/>
            <p:cNvSpPr/>
            <p:nvPr/>
          </p:nvSpPr>
          <p:spPr>
            <a:xfrm>
              <a:off x="3708025" y="1723575"/>
              <a:ext cx="21150" cy="10850"/>
            </a:xfrm>
            <a:custGeom>
              <a:avLst/>
              <a:gdLst/>
              <a:ahLst/>
              <a:cxnLst/>
              <a:rect l="l" t="t" r="r" b="b"/>
              <a:pathLst>
                <a:path w="846" h="434" extrusionOk="0">
                  <a:moveTo>
                    <a:pt x="1" y="365"/>
                  </a:moveTo>
                  <a:lnTo>
                    <a:pt x="115" y="434"/>
                  </a:lnTo>
                  <a:cubicBezTo>
                    <a:pt x="115" y="434"/>
                    <a:pt x="366" y="251"/>
                    <a:pt x="845" y="0"/>
                  </a:cubicBezTo>
                  <a:cubicBezTo>
                    <a:pt x="549" y="137"/>
                    <a:pt x="252" y="251"/>
                    <a:pt x="1" y="365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3"/>
            <p:cNvSpPr/>
            <p:nvPr/>
          </p:nvSpPr>
          <p:spPr>
            <a:xfrm>
              <a:off x="3131700" y="436225"/>
              <a:ext cx="1135575" cy="1298200"/>
            </a:xfrm>
            <a:custGeom>
              <a:avLst/>
              <a:gdLst/>
              <a:ahLst/>
              <a:cxnLst/>
              <a:rect l="l" t="t" r="r" b="b"/>
              <a:pathLst>
                <a:path w="45423" h="51928" extrusionOk="0">
                  <a:moveTo>
                    <a:pt x="0" y="32960"/>
                  </a:moveTo>
                  <a:lnTo>
                    <a:pt x="23168" y="51928"/>
                  </a:lnTo>
                  <a:cubicBezTo>
                    <a:pt x="23168" y="51928"/>
                    <a:pt x="23305" y="51836"/>
                    <a:pt x="23556" y="51677"/>
                  </a:cubicBezTo>
                  <a:lnTo>
                    <a:pt x="45423" y="17484"/>
                  </a:lnTo>
                  <a:cubicBezTo>
                    <a:pt x="45423" y="17484"/>
                    <a:pt x="25679" y="7213"/>
                    <a:pt x="19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3"/>
            <p:cNvSpPr/>
            <p:nvPr/>
          </p:nvSpPr>
          <p:spPr>
            <a:xfrm>
              <a:off x="3131700" y="436225"/>
              <a:ext cx="1107625" cy="1298200"/>
            </a:xfrm>
            <a:custGeom>
              <a:avLst/>
              <a:gdLst/>
              <a:ahLst/>
              <a:cxnLst/>
              <a:rect l="l" t="t" r="r" b="b"/>
              <a:pathLst>
                <a:path w="44305" h="51928" extrusionOk="0">
                  <a:moveTo>
                    <a:pt x="0" y="32960"/>
                  </a:moveTo>
                  <a:lnTo>
                    <a:pt x="23168" y="51928"/>
                  </a:lnTo>
                  <a:cubicBezTo>
                    <a:pt x="23168" y="51928"/>
                    <a:pt x="23214" y="51106"/>
                    <a:pt x="23465" y="50946"/>
                  </a:cubicBezTo>
                  <a:lnTo>
                    <a:pt x="44304" y="17644"/>
                  </a:lnTo>
                  <a:cubicBezTo>
                    <a:pt x="44304" y="17644"/>
                    <a:pt x="27117" y="9085"/>
                    <a:pt x="1928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3"/>
            <p:cNvSpPr/>
            <p:nvPr/>
          </p:nvSpPr>
          <p:spPr>
            <a:xfrm>
              <a:off x="3131700" y="866475"/>
              <a:ext cx="889075" cy="867950"/>
            </a:xfrm>
            <a:custGeom>
              <a:avLst/>
              <a:gdLst/>
              <a:ahLst/>
              <a:cxnLst/>
              <a:rect l="l" t="t" r="r" b="b"/>
              <a:pathLst>
                <a:path w="35563" h="34718" extrusionOk="0">
                  <a:moveTo>
                    <a:pt x="23465" y="33736"/>
                  </a:moveTo>
                  <a:lnTo>
                    <a:pt x="35562" y="14426"/>
                  </a:lnTo>
                  <a:cubicBezTo>
                    <a:pt x="32618" y="15590"/>
                    <a:pt x="29399" y="16069"/>
                    <a:pt x="26204" y="15704"/>
                  </a:cubicBezTo>
                  <a:cubicBezTo>
                    <a:pt x="21091" y="15156"/>
                    <a:pt x="16366" y="12554"/>
                    <a:pt x="13148" y="8560"/>
                  </a:cubicBezTo>
                  <a:cubicBezTo>
                    <a:pt x="11139" y="6072"/>
                    <a:pt x="9815" y="3105"/>
                    <a:pt x="9222" y="0"/>
                  </a:cubicBezTo>
                  <a:lnTo>
                    <a:pt x="0" y="15750"/>
                  </a:lnTo>
                  <a:lnTo>
                    <a:pt x="23168" y="34718"/>
                  </a:lnTo>
                  <a:cubicBezTo>
                    <a:pt x="23168" y="34718"/>
                    <a:pt x="23214" y="33896"/>
                    <a:pt x="23465" y="33736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3"/>
            <p:cNvSpPr/>
            <p:nvPr/>
          </p:nvSpPr>
          <p:spPr>
            <a:xfrm>
              <a:off x="3925450" y="850500"/>
              <a:ext cx="414300" cy="702475"/>
            </a:xfrm>
            <a:custGeom>
              <a:avLst/>
              <a:gdLst/>
              <a:ahLst/>
              <a:cxnLst/>
              <a:rect l="l" t="t" r="r" b="b"/>
              <a:pathLst>
                <a:path w="16572" h="28099" extrusionOk="0">
                  <a:moveTo>
                    <a:pt x="1164" y="25816"/>
                  </a:moveTo>
                  <a:cubicBezTo>
                    <a:pt x="799" y="26478"/>
                    <a:pt x="503" y="27048"/>
                    <a:pt x="297" y="27459"/>
                  </a:cubicBezTo>
                  <a:cubicBezTo>
                    <a:pt x="92" y="27847"/>
                    <a:pt x="0" y="28075"/>
                    <a:pt x="23" y="28098"/>
                  </a:cubicBezTo>
                  <a:cubicBezTo>
                    <a:pt x="46" y="28098"/>
                    <a:pt x="183" y="27893"/>
                    <a:pt x="434" y="27528"/>
                  </a:cubicBezTo>
                  <a:cubicBezTo>
                    <a:pt x="662" y="27140"/>
                    <a:pt x="1005" y="26592"/>
                    <a:pt x="1416" y="25953"/>
                  </a:cubicBezTo>
                  <a:cubicBezTo>
                    <a:pt x="2192" y="24629"/>
                    <a:pt x="3242" y="22871"/>
                    <a:pt x="4292" y="21137"/>
                  </a:cubicBezTo>
                  <a:cubicBezTo>
                    <a:pt x="6369" y="17621"/>
                    <a:pt x="8446" y="14106"/>
                    <a:pt x="8446" y="14106"/>
                  </a:cubicBezTo>
                  <a:cubicBezTo>
                    <a:pt x="8446" y="14106"/>
                    <a:pt x="10500" y="10591"/>
                    <a:pt x="12554" y="7099"/>
                  </a:cubicBezTo>
                  <a:cubicBezTo>
                    <a:pt x="13559" y="5319"/>
                    <a:pt x="14586" y="3561"/>
                    <a:pt x="15339" y="2260"/>
                  </a:cubicBezTo>
                  <a:cubicBezTo>
                    <a:pt x="15727" y="1575"/>
                    <a:pt x="16024" y="1027"/>
                    <a:pt x="16229" y="639"/>
                  </a:cubicBezTo>
                  <a:cubicBezTo>
                    <a:pt x="16457" y="251"/>
                    <a:pt x="16572" y="23"/>
                    <a:pt x="16549" y="0"/>
                  </a:cubicBezTo>
                  <a:cubicBezTo>
                    <a:pt x="16526" y="0"/>
                    <a:pt x="16366" y="206"/>
                    <a:pt x="16115" y="571"/>
                  </a:cubicBezTo>
                  <a:cubicBezTo>
                    <a:pt x="15864" y="936"/>
                    <a:pt x="15522" y="1461"/>
                    <a:pt x="15111" y="2100"/>
                  </a:cubicBezTo>
                  <a:cubicBezTo>
                    <a:pt x="14289" y="3401"/>
                    <a:pt x="13216" y="5113"/>
                    <a:pt x="12121" y="6825"/>
                  </a:cubicBezTo>
                  <a:cubicBezTo>
                    <a:pt x="9975" y="10272"/>
                    <a:pt x="7829" y="13741"/>
                    <a:pt x="7829" y="13741"/>
                  </a:cubicBezTo>
                  <a:cubicBezTo>
                    <a:pt x="7829" y="13741"/>
                    <a:pt x="5844" y="17302"/>
                    <a:pt x="3858" y="20885"/>
                  </a:cubicBezTo>
                  <a:cubicBezTo>
                    <a:pt x="2876" y="22666"/>
                    <a:pt x="1895" y="24469"/>
                    <a:pt x="1164" y="25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3"/>
            <p:cNvSpPr/>
            <p:nvPr/>
          </p:nvSpPr>
          <p:spPr>
            <a:xfrm>
              <a:off x="4274100" y="877325"/>
              <a:ext cx="102750" cy="163225"/>
            </a:xfrm>
            <a:custGeom>
              <a:avLst/>
              <a:gdLst/>
              <a:ahLst/>
              <a:cxnLst/>
              <a:rect l="l" t="t" r="r" b="b"/>
              <a:pathLst>
                <a:path w="4110" h="6529" extrusionOk="0">
                  <a:moveTo>
                    <a:pt x="183" y="6437"/>
                  </a:moveTo>
                  <a:cubicBezTo>
                    <a:pt x="343" y="6528"/>
                    <a:pt x="2352" y="3424"/>
                    <a:pt x="2352" y="3424"/>
                  </a:cubicBezTo>
                  <a:cubicBezTo>
                    <a:pt x="2352" y="3424"/>
                    <a:pt x="4109" y="206"/>
                    <a:pt x="3949" y="114"/>
                  </a:cubicBezTo>
                  <a:cubicBezTo>
                    <a:pt x="3790" y="0"/>
                    <a:pt x="1735" y="3059"/>
                    <a:pt x="1735" y="3059"/>
                  </a:cubicBezTo>
                  <a:cubicBezTo>
                    <a:pt x="1735" y="3059"/>
                    <a:pt x="1" y="6323"/>
                    <a:pt x="183" y="64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3"/>
            <p:cNvSpPr/>
            <p:nvPr/>
          </p:nvSpPr>
          <p:spPr>
            <a:xfrm>
              <a:off x="3954550" y="1159200"/>
              <a:ext cx="288775" cy="514175"/>
            </a:xfrm>
            <a:custGeom>
              <a:avLst/>
              <a:gdLst/>
              <a:ahLst/>
              <a:cxnLst/>
              <a:rect l="l" t="t" r="r" b="b"/>
              <a:pathLst>
                <a:path w="11551" h="20567" extrusionOk="0">
                  <a:moveTo>
                    <a:pt x="1005" y="18969"/>
                  </a:moveTo>
                  <a:cubicBezTo>
                    <a:pt x="1553" y="18010"/>
                    <a:pt x="2260" y="16732"/>
                    <a:pt x="2968" y="15431"/>
                  </a:cubicBezTo>
                  <a:cubicBezTo>
                    <a:pt x="4474" y="12897"/>
                    <a:pt x="5981" y="10363"/>
                    <a:pt x="5981" y="10363"/>
                  </a:cubicBezTo>
                  <a:cubicBezTo>
                    <a:pt x="5981" y="10363"/>
                    <a:pt x="7419" y="7807"/>
                    <a:pt x="8857" y="5251"/>
                  </a:cubicBezTo>
                  <a:cubicBezTo>
                    <a:pt x="9541" y="3950"/>
                    <a:pt x="10249" y="2649"/>
                    <a:pt x="10751" y="1690"/>
                  </a:cubicBezTo>
                  <a:cubicBezTo>
                    <a:pt x="11253" y="708"/>
                    <a:pt x="11550" y="46"/>
                    <a:pt x="11527" y="24"/>
                  </a:cubicBezTo>
                  <a:cubicBezTo>
                    <a:pt x="11482" y="1"/>
                    <a:pt x="11071" y="617"/>
                    <a:pt x="10500" y="1553"/>
                  </a:cubicBezTo>
                  <a:cubicBezTo>
                    <a:pt x="9929" y="2489"/>
                    <a:pt x="9176" y="3744"/>
                    <a:pt x="8423" y="5000"/>
                  </a:cubicBezTo>
                  <a:cubicBezTo>
                    <a:pt x="6894" y="7510"/>
                    <a:pt x="5364" y="10021"/>
                    <a:pt x="5364" y="10021"/>
                  </a:cubicBezTo>
                  <a:cubicBezTo>
                    <a:pt x="5364" y="10021"/>
                    <a:pt x="3949" y="12600"/>
                    <a:pt x="2534" y="15202"/>
                  </a:cubicBezTo>
                  <a:cubicBezTo>
                    <a:pt x="1872" y="16526"/>
                    <a:pt x="1233" y="17850"/>
                    <a:pt x="754" y="18854"/>
                  </a:cubicBezTo>
                  <a:cubicBezTo>
                    <a:pt x="297" y="19859"/>
                    <a:pt x="0" y="20521"/>
                    <a:pt x="46" y="20544"/>
                  </a:cubicBezTo>
                  <a:cubicBezTo>
                    <a:pt x="92" y="20566"/>
                    <a:pt x="457" y="19950"/>
                    <a:pt x="1005" y="189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3"/>
            <p:cNvSpPr/>
            <p:nvPr/>
          </p:nvSpPr>
          <p:spPr>
            <a:xfrm>
              <a:off x="3810175" y="1423975"/>
              <a:ext cx="136975" cy="235700"/>
            </a:xfrm>
            <a:custGeom>
              <a:avLst/>
              <a:gdLst/>
              <a:ahLst/>
              <a:cxnLst/>
              <a:rect l="l" t="t" r="r" b="b"/>
              <a:pathLst>
                <a:path w="5479" h="9428" extrusionOk="0">
                  <a:moveTo>
                    <a:pt x="5296" y="92"/>
                  </a:moveTo>
                  <a:cubicBezTo>
                    <a:pt x="5114" y="1"/>
                    <a:pt x="2420" y="4520"/>
                    <a:pt x="2420" y="4520"/>
                  </a:cubicBezTo>
                  <a:cubicBezTo>
                    <a:pt x="2420" y="4520"/>
                    <a:pt x="1" y="9268"/>
                    <a:pt x="183" y="9359"/>
                  </a:cubicBezTo>
                  <a:cubicBezTo>
                    <a:pt x="343" y="9428"/>
                    <a:pt x="3059" y="4885"/>
                    <a:pt x="3059" y="4885"/>
                  </a:cubicBezTo>
                  <a:cubicBezTo>
                    <a:pt x="3059" y="4885"/>
                    <a:pt x="5479" y="183"/>
                    <a:pt x="5296" y="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3"/>
            <p:cNvSpPr/>
            <p:nvPr/>
          </p:nvSpPr>
          <p:spPr>
            <a:xfrm>
              <a:off x="3719450" y="457325"/>
              <a:ext cx="512450" cy="362375"/>
            </a:xfrm>
            <a:custGeom>
              <a:avLst/>
              <a:gdLst/>
              <a:ahLst/>
              <a:cxnLst/>
              <a:rect l="l" t="t" r="r" b="b"/>
              <a:pathLst>
                <a:path w="20498" h="14495" extrusionOk="0">
                  <a:moveTo>
                    <a:pt x="18923" y="13239"/>
                  </a:moveTo>
                  <a:cubicBezTo>
                    <a:pt x="17964" y="12555"/>
                    <a:pt x="16686" y="11642"/>
                    <a:pt x="15408" y="10729"/>
                  </a:cubicBezTo>
                  <a:cubicBezTo>
                    <a:pt x="12828" y="8925"/>
                    <a:pt x="10249" y="7099"/>
                    <a:pt x="10249" y="7099"/>
                  </a:cubicBezTo>
                  <a:cubicBezTo>
                    <a:pt x="10249" y="7099"/>
                    <a:pt x="9587" y="6666"/>
                    <a:pt x="8606" y="6027"/>
                  </a:cubicBezTo>
                  <a:cubicBezTo>
                    <a:pt x="8126" y="5707"/>
                    <a:pt x="7533" y="5365"/>
                    <a:pt x="6894" y="4999"/>
                  </a:cubicBezTo>
                  <a:cubicBezTo>
                    <a:pt x="6255" y="4634"/>
                    <a:pt x="5593" y="4223"/>
                    <a:pt x="4931" y="3835"/>
                  </a:cubicBezTo>
                  <a:cubicBezTo>
                    <a:pt x="3584" y="3014"/>
                    <a:pt x="2329" y="2101"/>
                    <a:pt x="1461" y="1347"/>
                  </a:cubicBezTo>
                  <a:cubicBezTo>
                    <a:pt x="1233" y="1142"/>
                    <a:pt x="1050" y="982"/>
                    <a:pt x="868" y="822"/>
                  </a:cubicBezTo>
                  <a:cubicBezTo>
                    <a:pt x="708" y="640"/>
                    <a:pt x="548" y="503"/>
                    <a:pt x="434" y="389"/>
                  </a:cubicBezTo>
                  <a:cubicBezTo>
                    <a:pt x="183" y="138"/>
                    <a:pt x="46" y="1"/>
                    <a:pt x="23" y="24"/>
                  </a:cubicBezTo>
                  <a:cubicBezTo>
                    <a:pt x="0" y="46"/>
                    <a:pt x="115" y="206"/>
                    <a:pt x="320" y="480"/>
                  </a:cubicBezTo>
                  <a:cubicBezTo>
                    <a:pt x="434" y="617"/>
                    <a:pt x="571" y="777"/>
                    <a:pt x="708" y="959"/>
                  </a:cubicBezTo>
                  <a:cubicBezTo>
                    <a:pt x="868" y="1142"/>
                    <a:pt x="1073" y="1325"/>
                    <a:pt x="1279" y="1553"/>
                  </a:cubicBezTo>
                  <a:cubicBezTo>
                    <a:pt x="2100" y="2397"/>
                    <a:pt x="3333" y="3379"/>
                    <a:pt x="4657" y="4246"/>
                  </a:cubicBezTo>
                  <a:cubicBezTo>
                    <a:pt x="5296" y="4680"/>
                    <a:pt x="5958" y="5114"/>
                    <a:pt x="6597" y="5502"/>
                  </a:cubicBezTo>
                  <a:cubicBezTo>
                    <a:pt x="7213" y="5890"/>
                    <a:pt x="7784" y="6232"/>
                    <a:pt x="8263" y="6597"/>
                  </a:cubicBezTo>
                  <a:cubicBezTo>
                    <a:pt x="9222" y="7259"/>
                    <a:pt x="9861" y="7716"/>
                    <a:pt x="9861" y="7716"/>
                  </a:cubicBezTo>
                  <a:cubicBezTo>
                    <a:pt x="9861" y="7716"/>
                    <a:pt x="12486" y="9428"/>
                    <a:pt x="15111" y="11139"/>
                  </a:cubicBezTo>
                  <a:cubicBezTo>
                    <a:pt x="16435" y="12007"/>
                    <a:pt x="17759" y="12851"/>
                    <a:pt x="18763" y="13468"/>
                  </a:cubicBezTo>
                  <a:cubicBezTo>
                    <a:pt x="19767" y="14107"/>
                    <a:pt x="20452" y="14495"/>
                    <a:pt x="20475" y="14472"/>
                  </a:cubicBezTo>
                  <a:cubicBezTo>
                    <a:pt x="20498" y="14426"/>
                    <a:pt x="19881" y="13947"/>
                    <a:pt x="18923" y="13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3"/>
            <p:cNvSpPr/>
            <p:nvPr/>
          </p:nvSpPr>
          <p:spPr>
            <a:xfrm>
              <a:off x="3847850" y="498425"/>
              <a:ext cx="400025" cy="280200"/>
            </a:xfrm>
            <a:custGeom>
              <a:avLst/>
              <a:gdLst/>
              <a:ahLst/>
              <a:cxnLst/>
              <a:rect l="l" t="t" r="r" b="b"/>
              <a:pathLst>
                <a:path w="16001" h="11208" extrusionOk="0">
                  <a:moveTo>
                    <a:pt x="343" y="297"/>
                  </a:moveTo>
                  <a:cubicBezTo>
                    <a:pt x="548" y="457"/>
                    <a:pt x="845" y="685"/>
                    <a:pt x="1187" y="982"/>
                  </a:cubicBezTo>
                  <a:cubicBezTo>
                    <a:pt x="1895" y="1552"/>
                    <a:pt x="2808" y="2351"/>
                    <a:pt x="3743" y="3127"/>
                  </a:cubicBezTo>
                  <a:cubicBezTo>
                    <a:pt x="4223" y="3515"/>
                    <a:pt x="4702" y="3880"/>
                    <a:pt x="5159" y="4246"/>
                  </a:cubicBezTo>
                  <a:cubicBezTo>
                    <a:pt x="5615" y="4565"/>
                    <a:pt x="6049" y="4885"/>
                    <a:pt x="6414" y="5159"/>
                  </a:cubicBezTo>
                  <a:cubicBezTo>
                    <a:pt x="7167" y="5684"/>
                    <a:pt x="7669" y="6026"/>
                    <a:pt x="7669" y="6026"/>
                  </a:cubicBezTo>
                  <a:cubicBezTo>
                    <a:pt x="7669" y="6026"/>
                    <a:pt x="8172" y="6391"/>
                    <a:pt x="8948" y="6871"/>
                  </a:cubicBezTo>
                  <a:cubicBezTo>
                    <a:pt x="9724" y="7350"/>
                    <a:pt x="10774" y="7989"/>
                    <a:pt x="11801" y="8628"/>
                  </a:cubicBezTo>
                  <a:cubicBezTo>
                    <a:pt x="12326" y="8948"/>
                    <a:pt x="12851" y="9267"/>
                    <a:pt x="13330" y="9564"/>
                  </a:cubicBezTo>
                  <a:cubicBezTo>
                    <a:pt x="13809" y="9861"/>
                    <a:pt x="14266" y="10157"/>
                    <a:pt x="14631" y="10408"/>
                  </a:cubicBezTo>
                  <a:cubicBezTo>
                    <a:pt x="15407" y="10911"/>
                    <a:pt x="15932" y="11207"/>
                    <a:pt x="15978" y="11185"/>
                  </a:cubicBezTo>
                  <a:cubicBezTo>
                    <a:pt x="16001" y="11139"/>
                    <a:pt x="15521" y="10751"/>
                    <a:pt x="14791" y="10180"/>
                  </a:cubicBezTo>
                  <a:cubicBezTo>
                    <a:pt x="14426" y="9906"/>
                    <a:pt x="14015" y="9587"/>
                    <a:pt x="13558" y="9222"/>
                  </a:cubicBezTo>
                  <a:cubicBezTo>
                    <a:pt x="13079" y="8902"/>
                    <a:pt x="12577" y="8560"/>
                    <a:pt x="12075" y="8194"/>
                  </a:cubicBezTo>
                  <a:cubicBezTo>
                    <a:pt x="11070" y="7510"/>
                    <a:pt x="10066" y="6825"/>
                    <a:pt x="9313" y="6300"/>
                  </a:cubicBezTo>
                  <a:cubicBezTo>
                    <a:pt x="8537" y="5798"/>
                    <a:pt x="8057" y="5433"/>
                    <a:pt x="8057" y="5433"/>
                  </a:cubicBezTo>
                  <a:cubicBezTo>
                    <a:pt x="8057" y="5433"/>
                    <a:pt x="7555" y="5113"/>
                    <a:pt x="6802" y="4611"/>
                  </a:cubicBezTo>
                  <a:cubicBezTo>
                    <a:pt x="6414" y="4360"/>
                    <a:pt x="5980" y="4063"/>
                    <a:pt x="5501" y="3766"/>
                  </a:cubicBezTo>
                  <a:cubicBezTo>
                    <a:pt x="5045" y="3424"/>
                    <a:pt x="4542" y="3082"/>
                    <a:pt x="4063" y="2716"/>
                  </a:cubicBezTo>
                  <a:cubicBezTo>
                    <a:pt x="3082" y="2009"/>
                    <a:pt x="2123" y="1278"/>
                    <a:pt x="1347" y="753"/>
                  </a:cubicBezTo>
                  <a:cubicBezTo>
                    <a:pt x="982" y="502"/>
                    <a:pt x="639" y="297"/>
                    <a:pt x="411" y="160"/>
                  </a:cubicBezTo>
                  <a:cubicBezTo>
                    <a:pt x="160" y="46"/>
                    <a:pt x="23" y="0"/>
                    <a:pt x="23" y="23"/>
                  </a:cubicBezTo>
                  <a:cubicBezTo>
                    <a:pt x="0" y="46"/>
                    <a:pt x="137" y="137"/>
                    <a:pt x="343" y="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3"/>
            <p:cNvSpPr/>
            <p:nvPr/>
          </p:nvSpPr>
          <p:spPr>
            <a:xfrm>
              <a:off x="3811325" y="571450"/>
              <a:ext cx="202600" cy="131850"/>
            </a:xfrm>
            <a:custGeom>
              <a:avLst/>
              <a:gdLst/>
              <a:ahLst/>
              <a:cxnLst/>
              <a:rect l="l" t="t" r="r" b="b"/>
              <a:pathLst>
                <a:path w="8104" h="5274" extrusionOk="0">
                  <a:moveTo>
                    <a:pt x="6026" y="3972"/>
                  </a:moveTo>
                  <a:cubicBezTo>
                    <a:pt x="5045" y="3310"/>
                    <a:pt x="4132" y="2557"/>
                    <a:pt x="4132" y="2557"/>
                  </a:cubicBezTo>
                  <a:cubicBezTo>
                    <a:pt x="4132" y="2557"/>
                    <a:pt x="3150" y="1895"/>
                    <a:pt x="2169" y="1211"/>
                  </a:cubicBezTo>
                  <a:cubicBezTo>
                    <a:pt x="1187" y="549"/>
                    <a:pt x="114" y="1"/>
                    <a:pt x="69" y="92"/>
                  </a:cubicBezTo>
                  <a:cubicBezTo>
                    <a:pt x="0" y="183"/>
                    <a:pt x="959" y="868"/>
                    <a:pt x="1872" y="1621"/>
                  </a:cubicBezTo>
                  <a:cubicBezTo>
                    <a:pt x="2785" y="2397"/>
                    <a:pt x="3698" y="3151"/>
                    <a:pt x="3698" y="3151"/>
                  </a:cubicBezTo>
                  <a:cubicBezTo>
                    <a:pt x="3698" y="3151"/>
                    <a:pt x="4702" y="3835"/>
                    <a:pt x="5775" y="4406"/>
                  </a:cubicBezTo>
                  <a:cubicBezTo>
                    <a:pt x="6871" y="4954"/>
                    <a:pt x="8035" y="5273"/>
                    <a:pt x="8058" y="5182"/>
                  </a:cubicBezTo>
                  <a:cubicBezTo>
                    <a:pt x="8103" y="5068"/>
                    <a:pt x="7008" y="4612"/>
                    <a:pt x="6026" y="39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3"/>
            <p:cNvSpPr/>
            <p:nvPr/>
          </p:nvSpPr>
          <p:spPr>
            <a:xfrm>
              <a:off x="3513450" y="508700"/>
              <a:ext cx="399475" cy="380625"/>
            </a:xfrm>
            <a:custGeom>
              <a:avLst/>
              <a:gdLst/>
              <a:ahLst/>
              <a:cxnLst/>
              <a:rect l="l" t="t" r="r" b="b"/>
              <a:pathLst>
                <a:path w="15979" h="15225" extrusionOk="0">
                  <a:moveTo>
                    <a:pt x="13125" y="1141"/>
                  </a:moveTo>
                  <a:cubicBezTo>
                    <a:pt x="13125" y="1141"/>
                    <a:pt x="8560" y="0"/>
                    <a:pt x="6848" y="3994"/>
                  </a:cubicBezTo>
                  <a:cubicBezTo>
                    <a:pt x="5136" y="7989"/>
                    <a:pt x="0" y="11983"/>
                    <a:pt x="0" y="11983"/>
                  </a:cubicBezTo>
                  <a:lnTo>
                    <a:pt x="3630" y="11801"/>
                  </a:lnTo>
                  <a:lnTo>
                    <a:pt x="3630" y="15224"/>
                  </a:lnTo>
                  <a:cubicBezTo>
                    <a:pt x="3630" y="15224"/>
                    <a:pt x="6483" y="13307"/>
                    <a:pt x="7989" y="11230"/>
                  </a:cubicBezTo>
                  <a:cubicBezTo>
                    <a:pt x="9519" y="9130"/>
                    <a:pt x="11984" y="3036"/>
                    <a:pt x="15978" y="3424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3"/>
            <p:cNvSpPr/>
            <p:nvPr/>
          </p:nvSpPr>
          <p:spPr>
            <a:xfrm>
              <a:off x="3499175" y="480150"/>
              <a:ext cx="399475" cy="380650"/>
            </a:xfrm>
            <a:custGeom>
              <a:avLst/>
              <a:gdLst/>
              <a:ahLst/>
              <a:cxnLst/>
              <a:rect l="l" t="t" r="r" b="b"/>
              <a:pathLst>
                <a:path w="15979" h="15226" extrusionOk="0">
                  <a:moveTo>
                    <a:pt x="13125" y="1142"/>
                  </a:moveTo>
                  <a:cubicBezTo>
                    <a:pt x="13125" y="1142"/>
                    <a:pt x="8560" y="1"/>
                    <a:pt x="6848" y="3995"/>
                  </a:cubicBezTo>
                  <a:cubicBezTo>
                    <a:pt x="5137" y="7990"/>
                    <a:pt x="1" y="11984"/>
                    <a:pt x="1" y="11984"/>
                  </a:cubicBezTo>
                  <a:lnTo>
                    <a:pt x="3630" y="11801"/>
                  </a:lnTo>
                  <a:lnTo>
                    <a:pt x="3630" y="15225"/>
                  </a:lnTo>
                  <a:cubicBezTo>
                    <a:pt x="3630" y="15225"/>
                    <a:pt x="6483" y="13308"/>
                    <a:pt x="7990" y="11231"/>
                  </a:cubicBezTo>
                  <a:cubicBezTo>
                    <a:pt x="9519" y="9131"/>
                    <a:pt x="11984" y="3037"/>
                    <a:pt x="15979" y="3425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0" name="Google Shape;1740;p43"/>
          <p:cNvGrpSpPr/>
          <p:nvPr/>
        </p:nvGrpSpPr>
        <p:grpSpPr>
          <a:xfrm rot="981336">
            <a:off x="944898" y="3845061"/>
            <a:ext cx="1267118" cy="976430"/>
            <a:chOff x="2180925" y="4166125"/>
            <a:chExt cx="1136725" cy="875950"/>
          </a:xfrm>
        </p:grpSpPr>
        <p:sp>
          <p:nvSpPr>
            <p:cNvPr id="1741" name="Google Shape;1741;p43"/>
            <p:cNvSpPr/>
            <p:nvPr/>
          </p:nvSpPr>
          <p:spPr>
            <a:xfrm>
              <a:off x="2180925" y="4166125"/>
              <a:ext cx="1136725" cy="875950"/>
            </a:xfrm>
            <a:custGeom>
              <a:avLst/>
              <a:gdLst/>
              <a:ahLst/>
              <a:cxnLst/>
              <a:rect l="l" t="t" r="r" b="b"/>
              <a:pathLst>
                <a:path w="45469" h="35038" extrusionOk="0">
                  <a:moveTo>
                    <a:pt x="33348" y="0"/>
                  </a:moveTo>
                  <a:cubicBezTo>
                    <a:pt x="31020" y="0"/>
                    <a:pt x="28509" y="640"/>
                    <a:pt x="26272" y="1804"/>
                  </a:cubicBezTo>
                  <a:cubicBezTo>
                    <a:pt x="25976" y="1941"/>
                    <a:pt x="25702" y="2100"/>
                    <a:pt x="25382" y="2306"/>
                  </a:cubicBezTo>
                  <a:cubicBezTo>
                    <a:pt x="25314" y="2351"/>
                    <a:pt x="25245" y="2397"/>
                    <a:pt x="25154" y="2443"/>
                  </a:cubicBezTo>
                  <a:lnTo>
                    <a:pt x="25131" y="2488"/>
                  </a:lnTo>
                  <a:cubicBezTo>
                    <a:pt x="24926" y="2625"/>
                    <a:pt x="24720" y="2762"/>
                    <a:pt x="24538" y="2899"/>
                  </a:cubicBezTo>
                  <a:cubicBezTo>
                    <a:pt x="24446" y="2968"/>
                    <a:pt x="24355" y="3036"/>
                    <a:pt x="24286" y="3128"/>
                  </a:cubicBezTo>
                  <a:cubicBezTo>
                    <a:pt x="24081" y="3264"/>
                    <a:pt x="23898" y="3424"/>
                    <a:pt x="23716" y="3607"/>
                  </a:cubicBezTo>
                  <a:cubicBezTo>
                    <a:pt x="23647" y="3675"/>
                    <a:pt x="23602" y="3721"/>
                    <a:pt x="23533" y="3789"/>
                  </a:cubicBezTo>
                  <a:cubicBezTo>
                    <a:pt x="23282" y="4041"/>
                    <a:pt x="23077" y="4269"/>
                    <a:pt x="22871" y="4520"/>
                  </a:cubicBezTo>
                  <a:cubicBezTo>
                    <a:pt x="22826" y="4566"/>
                    <a:pt x="22780" y="4634"/>
                    <a:pt x="22734" y="4702"/>
                  </a:cubicBezTo>
                  <a:cubicBezTo>
                    <a:pt x="22552" y="4885"/>
                    <a:pt x="22415" y="5090"/>
                    <a:pt x="22278" y="5296"/>
                  </a:cubicBezTo>
                  <a:cubicBezTo>
                    <a:pt x="22209" y="5364"/>
                    <a:pt x="22164" y="5456"/>
                    <a:pt x="22118" y="5547"/>
                  </a:cubicBezTo>
                  <a:lnTo>
                    <a:pt x="22072" y="5570"/>
                  </a:lnTo>
                  <a:cubicBezTo>
                    <a:pt x="21958" y="5752"/>
                    <a:pt x="21844" y="5935"/>
                    <a:pt x="21753" y="6118"/>
                  </a:cubicBezTo>
                  <a:cubicBezTo>
                    <a:pt x="21684" y="6232"/>
                    <a:pt x="21639" y="6323"/>
                    <a:pt x="21570" y="6437"/>
                  </a:cubicBezTo>
                  <a:cubicBezTo>
                    <a:pt x="21479" y="6643"/>
                    <a:pt x="21365" y="6848"/>
                    <a:pt x="21273" y="7076"/>
                  </a:cubicBezTo>
                  <a:cubicBezTo>
                    <a:pt x="21228" y="7145"/>
                    <a:pt x="21182" y="7236"/>
                    <a:pt x="21159" y="7305"/>
                  </a:cubicBezTo>
                  <a:cubicBezTo>
                    <a:pt x="21045" y="7601"/>
                    <a:pt x="20931" y="7875"/>
                    <a:pt x="20840" y="8172"/>
                  </a:cubicBezTo>
                  <a:cubicBezTo>
                    <a:pt x="20794" y="8286"/>
                    <a:pt x="20771" y="8377"/>
                    <a:pt x="20749" y="8469"/>
                  </a:cubicBezTo>
                  <a:lnTo>
                    <a:pt x="20749" y="8514"/>
                  </a:lnTo>
                  <a:cubicBezTo>
                    <a:pt x="20680" y="8697"/>
                    <a:pt x="20634" y="8902"/>
                    <a:pt x="20589" y="9108"/>
                  </a:cubicBezTo>
                  <a:cubicBezTo>
                    <a:pt x="20543" y="9222"/>
                    <a:pt x="20520" y="9359"/>
                    <a:pt x="20497" y="9496"/>
                  </a:cubicBezTo>
                  <a:cubicBezTo>
                    <a:pt x="20452" y="9678"/>
                    <a:pt x="20429" y="9884"/>
                    <a:pt x="20406" y="10066"/>
                  </a:cubicBezTo>
                  <a:lnTo>
                    <a:pt x="20383" y="10112"/>
                  </a:lnTo>
                  <a:cubicBezTo>
                    <a:pt x="20383" y="10226"/>
                    <a:pt x="20360" y="10340"/>
                    <a:pt x="20338" y="10477"/>
                  </a:cubicBezTo>
                  <a:cubicBezTo>
                    <a:pt x="20315" y="10683"/>
                    <a:pt x="20315" y="10888"/>
                    <a:pt x="20292" y="11116"/>
                  </a:cubicBezTo>
                  <a:lnTo>
                    <a:pt x="20292" y="11162"/>
                  </a:lnTo>
                  <a:cubicBezTo>
                    <a:pt x="20292" y="11253"/>
                    <a:pt x="20292" y="11367"/>
                    <a:pt x="20292" y="11459"/>
                  </a:cubicBezTo>
                  <a:cubicBezTo>
                    <a:pt x="20292" y="11755"/>
                    <a:pt x="20292" y="12052"/>
                    <a:pt x="20315" y="12349"/>
                  </a:cubicBezTo>
                  <a:cubicBezTo>
                    <a:pt x="20315" y="12372"/>
                    <a:pt x="20315" y="12417"/>
                    <a:pt x="20315" y="12440"/>
                  </a:cubicBezTo>
                  <a:cubicBezTo>
                    <a:pt x="18375" y="10865"/>
                    <a:pt x="15887" y="9952"/>
                    <a:pt x="13330" y="9952"/>
                  </a:cubicBezTo>
                  <a:cubicBezTo>
                    <a:pt x="11299" y="9952"/>
                    <a:pt x="9313" y="10523"/>
                    <a:pt x="7578" y="11596"/>
                  </a:cubicBezTo>
                  <a:cubicBezTo>
                    <a:pt x="4862" y="13262"/>
                    <a:pt x="2990" y="14928"/>
                    <a:pt x="1712" y="16823"/>
                  </a:cubicBezTo>
                  <a:cubicBezTo>
                    <a:pt x="1598" y="16982"/>
                    <a:pt x="1484" y="17165"/>
                    <a:pt x="1393" y="17325"/>
                  </a:cubicBezTo>
                  <a:lnTo>
                    <a:pt x="1324" y="17439"/>
                  </a:lnTo>
                  <a:cubicBezTo>
                    <a:pt x="1233" y="17622"/>
                    <a:pt x="1119" y="17804"/>
                    <a:pt x="1027" y="17987"/>
                  </a:cubicBezTo>
                  <a:lnTo>
                    <a:pt x="1005" y="18078"/>
                  </a:lnTo>
                  <a:cubicBezTo>
                    <a:pt x="776" y="18512"/>
                    <a:pt x="617" y="18945"/>
                    <a:pt x="457" y="19379"/>
                  </a:cubicBezTo>
                  <a:cubicBezTo>
                    <a:pt x="457" y="19402"/>
                    <a:pt x="457" y="19402"/>
                    <a:pt x="457" y="19425"/>
                  </a:cubicBezTo>
                  <a:cubicBezTo>
                    <a:pt x="366" y="19676"/>
                    <a:pt x="297" y="19927"/>
                    <a:pt x="251" y="20201"/>
                  </a:cubicBezTo>
                  <a:lnTo>
                    <a:pt x="229" y="20201"/>
                  </a:lnTo>
                  <a:cubicBezTo>
                    <a:pt x="46" y="21114"/>
                    <a:pt x="0" y="21981"/>
                    <a:pt x="137" y="22803"/>
                  </a:cubicBezTo>
                  <a:cubicBezTo>
                    <a:pt x="137" y="22871"/>
                    <a:pt x="160" y="22940"/>
                    <a:pt x="160" y="23008"/>
                  </a:cubicBezTo>
                  <a:cubicBezTo>
                    <a:pt x="251" y="23488"/>
                    <a:pt x="411" y="23967"/>
                    <a:pt x="617" y="24378"/>
                  </a:cubicBezTo>
                  <a:cubicBezTo>
                    <a:pt x="1415" y="26044"/>
                    <a:pt x="2808" y="26729"/>
                    <a:pt x="3287" y="26957"/>
                  </a:cubicBezTo>
                  <a:lnTo>
                    <a:pt x="3356" y="26980"/>
                  </a:lnTo>
                  <a:cubicBezTo>
                    <a:pt x="3470" y="27048"/>
                    <a:pt x="3607" y="27094"/>
                    <a:pt x="3721" y="27163"/>
                  </a:cubicBezTo>
                  <a:cubicBezTo>
                    <a:pt x="3744" y="27163"/>
                    <a:pt x="4337" y="27414"/>
                    <a:pt x="4337" y="27414"/>
                  </a:cubicBezTo>
                  <a:cubicBezTo>
                    <a:pt x="4748" y="27984"/>
                    <a:pt x="5227" y="28509"/>
                    <a:pt x="5729" y="29011"/>
                  </a:cubicBezTo>
                  <a:cubicBezTo>
                    <a:pt x="5159" y="31385"/>
                    <a:pt x="5547" y="32572"/>
                    <a:pt x="6003" y="33325"/>
                  </a:cubicBezTo>
                  <a:cubicBezTo>
                    <a:pt x="6528" y="34216"/>
                    <a:pt x="7396" y="34832"/>
                    <a:pt x="8423" y="34992"/>
                  </a:cubicBezTo>
                  <a:cubicBezTo>
                    <a:pt x="8605" y="35014"/>
                    <a:pt x="8811" y="35037"/>
                    <a:pt x="8993" y="35037"/>
                  </a:cubicBezTo>
                  <a:cubicBezTo>
                    <a:pt x="9655" y="35037"/>
                    <a:pt x="10614" y="34855"/>
                    <a:pt x="11573" y="33987"/>
                  </a:cubicBezTo>
                  <a:cubicBezTo>
                    <a:pt x="11596" y="33964"/>
                    <a:pt x="11641" y="33919"/>
                    <a:pt x="11687" y="33873"/>
                  </a:cubicBezTo>
                  <a:cubicBezTo>
                    <a:pt x="11755" y="33805"/>
                    <a:pt x="11847" y="33713"/>
                    <a:pt x="11915" y="33645"/>
                  </a:cubicBezTo>
                  <a:cubicBezTo>
                    <a:pt x="11938" y="33599"/>
                    <a:pt x="11984" y="33576"/>
                    <a:pt x="12006" y="33531"/>
                  </a:cubicBezTo>
                  <a:cubicBezTo>
                    <a:pt x="12075" y="33462"/>
                    <a:pt x="12121" y="33371"/>
                    <a:pt x="12189" y="33303"/>
                  </a:cubicBezTo>
                  <a:lnTo>
                    <a:pt x="12258" y="33211"/>
                  </a:lnTo>
                  <a:cubicBezTo>
                    <a:pt x="12303" y="33143"/>
                    <a:pt x="12349" y="33074"/>
                    <a:pt x="12394" y="33006"/>
                  </a:cubicBezTo>
                  <a:lnTo>
                    <a:pt x="12463" y="32914"/>
                  </a:lnTo>
                  <a:cubicBezTo>
                    <a:pt x="12509" y="32846"/>
                    <a:pt x="12554" y="32755"/>
                    <a:pt x="12600" y="32686"/>
                  </a:cubicBezTo>
                  <a:cubicBezTo>
                    <a:pt x="12600" y="32663"/>
                    <a:pt x="12623" y="32641"/>
                    <a:pt x="12646" y="32618"/>
                  </a:cubicBezTo>
                  <a:cubicBezTo>
                    <a:pt x="12737" y="32435"/>
                    <a:pt x="12851" y="32253"/>
                    <a:pt x="12942" y="32047"/>
                  </a:cubicBezTo>
                  <a:lnTo>
                    <a:pt x="13376" y="32047"/>
                  </a:lnTo>
                  <a:cubicBezTo>
                    <a:pt x="15407" y="32047"/>
                    <a:pt x="17393" y="31499"/>
                    <a:pt x="19105" y="30427"/>
                  </a:cubicBezTo>
                  <a:cubicBezTo>
                    <a:pt x="22666" y="28258"/>
                    <a:pt x="24652" y="24355"/>
                    <a:pt x="24355" y="20201"/>
                  </a:cubicBezTo>
                  <a:cubicBezTo>
                    <a:pt x="24355" y="20201"/>
                    <a:pt x="24355" y="20178"/>
                    <a:pt x="24355" y="20178"/>
                  </a:cubicBezTo>
                  <a:cubicBezTo>
                    <a:pt x="26295" y="21753"/>
                    <a:pt x="28783" y="22666"/>
                    <a:pt x="31339" y="22666"/>
                  </a:cubicBezTo>
                  <a:cubicBezTo>
                    <a:pt x="33097" y="22666"/>
                    <a:pt x="34832" y="22232"/>
                    <a:pt x="36384" y="21433"/>
                  </a:cubicBezTo>
                  <a:cubicBezTo>
                    <a:pt x="37845" y="20680"/>
                    <a:pt x="39123" y="19607"/>
                    <a:pt x="40104" y="18306"/>
                  </a:cubicBezTo>
                  <a:cubicBezTo>
                    <a:pt x="40538" y="18375"/>
                    <a:pt x="40949" y="18420"/>
                    <a:pt x="41337" y="18420"/>
                  </a:cubicBezTo>
                  <a:lnTo>
                    <a:pt x="41383" y="18420"/>
                  </a:lnTo>
                  <a:cubicBezTo>
                    <a:pt x="41679" y="18398"/>
                    <a:pt x="41953" y="18375"/>
                    <a:pt x="42227" y="18329"/>
                  </a:cubicBezTo>
                  <a:lnTo>
                    <a:pt x="42273" y="18329"/>
                  </a:lnTo>
                  <a:cubicBezTo>
                    <a:pt x="43483" y="18101"/>
                    <a:pt x="44464" y="17393"/>
                    <a:pt x="44989" y="16366"/>
                  </a:cubicBezTo>
                  <a:cubicBezTo>
                    <a:pt x="45445" y="15476"/>
                    <a:pt x="45468" y="14403"/>
                    <a:pt x="45080" y="13467"/>
                  </a:cubicBezTo>
                  <a:cubicBezTo>
                    <a:pt x="44647" y="12463"/>
                    <a:pt x="43779" y="11641"/>
                    <a:pt x="42341" y="10934"/>
                  </a:cubicBezTo>
                  <a:lnTo>
                    <a:pt x="42341" y="10911"/>
                  </a:lnTo>
                  <a:cubicBezTo>
                    <a:pt x="42341" y="10842"/>
                    <a:pt x="42341" y="10751"/>
                    <a:pt x="42341" y="10683"/>
                  </a:cubicBezTo>
                  <a:cubicBezTo>
                    <a:pt x="42318" y="10569"/>
                    <a:pt x="42318" y="10477"/>
                    <a:pt x="42296" y="10363"/>
                  </a:cubicBezTo>
                  <a:cubicBezTo>
                    <a:pt x="42273" y="10203"/>
                    <a:pt x="42250" y="10021"/>
                    <a:pt x="42227" y="9861"/>
                  </a:cubicBezTo>
                  <a:cubicBezTo>
                    <a:pt x="42204" y="9701"/>
                    <a:pt x="42181" y="9541"/>
                    <a:pt x="42136" y="9382"/>
                  </a:cubicBezTo>
                  <a:lnTo>
                    <a:pt x="42113" y="9268"/>
                  </a:lnTo>
                  <a:cubicBezTo>
                    <a:pt x="42090" y="9131"/>
                    <a:pt x="42067" y="8994"/>
                    <a:pt x="42022" y="8857"/>
                  </a:cubicBezTo>
                  <a:cubicBezTo>
                    <a:pt x="41976" y="8674"/>
                    <a:pt x="41930" y="8491"/>
                    <a:pt x="41862" y="8309"/>
                  </a:cubicBezTo>
                  <a:lnTo>
                    <a:pt x="41839" y="8218"/>
                  </a:lnTo>
                  <a:cubicBezTo>
                    <a:pt x="41793" y="8103"/>
                    <a:pt x="41771" y="7989"/>
                    <a:pt x="41725" y="7875"/>
                  </a:cubicBezTo>
                  <a:cubicBezTo>
                    <a:pt x="41702" y="7807"/>
                    <a:pt x="41656" y="7715"/>
                    <a:pt x="41634" y="7624"/>
                  </a:cubicBezTo>
                  <a:cubicBezTo>
                    <a:pt x="41748" y="7327"/>
                    <a:pt x="41862" y="6917"/>
                    <a:pt x="41908" y="6460"/>
                  </a:cubicBezTo>
                  <a:cubicBezTo>
                    <a:pt x="41908" y="6392"/>
                    <a:pt x="41930" y="6346"/>
                    <a:pt x="41930" y="6277"/>
                  </a:cubicBezTo>
                  <a:cubicBezTo>
                    <a:pt x="41930" y="6255"/>
                    <a:pt x="41930" y="6255"/>
                    <a:pt x="41930" y="6232"/>
                  </a:cubicBezTo>
                  <a:cubicBezTo>
                    <a:pt x="41930" y="6095"/>
                    <a:pt x="41930" y="5981"/>
                    <a:pt x="41930" y="5889"/>
                  </a:cubicBezTo>
                  <a:cubicBezTo>
                    <a:pt x="41930" y="5798"/>
                    <a:pt x="41930" y="5684"/>
                    <a:pt x="41908" y="5547"/>
                  </a:cubicBezTo>
                  <a:cubicBezTo>
                    <a:pt x="41908" y="5433"/>
                    <a:pt x="41885" y="5296"/>
                    <a:pt x="41862" y="5159"/>
                  </a:cubicBezTo>
                  <a:cubicBezTo>
                    <a:pt x="41839" y="5022"/>
                    <a:pt x="41793" y="4885"/>
                    <a:pt x="41771" y="4748"/>
                  </a:cubicBezTo>
                  <a:cubicBezTo>
                    <a:pt x="41702" y="4566"/>
                    <a:pt x="41656" y="4406"/>
                    <a:pt x="41611" y="4314"/>
                  </a:cubicBezTo>
                  <a:cubicBezTo>
                    <a:pt x="41565" y="4177"/>
                    <a:pt x="41520" y="4063"/>
                    <a:pt x="41451" y="3972"/>
                  </a:cubicBezTo>
                  <a:cubicBezTo>
                    <a:pt x="41314" y="3721"/>
                    <a:pt x="41177" y="3470"/>
                    <a:pt x="40995" y="3264"/>
                  </a:cubicBezTo>
                  <a:cubicBezTo>
                    <a:pt x="39579" y="1393"/>
                    <a:pt x="37365" y="617"/>
                    <a:pt x="36178" y="320"/>
                  </a:cubicBezTo>
                  <a:cubicBezTo>
                    <a:pt x="35265" y="115"/>
                    <a:pt x="34330" y="0"/>
                    <a:pt x="33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3"/>
            <p:cNvSpPr/>
            <p:nvPr/>
          </p:nvSpPr>
          <p:spPr>
            <a:xfrm>
              <a:off x="2292200" y="4466125"/>
              <a:ext cx="959750" cy="288925"/>
            </a:xfrm>
            <a:custGeom>
              <a:avLst/>
              <a:gdLst/>
              <a:ahLst/>
              <a:cxnLst/>
              <a:rect l="l" t="t" r="r" b="b"/>
              <a:pathLst>
                <a:path w="38390" h="11557" extrusionOk="0">
                  <a:moveTo>
                    <a:pt x="28889" y="1"/>
                  </a:moveTo>
                  <a:cubicBezTo>
                    <a:pt x="28074" y="1"/>
                    <a:pt x="27324" y="79"/>
                    <a:pt x="26706" y="258"/>
                  </a:cubicBezTo>
                  <a:cubicBezTo>
                    <a:pt x="23077" y="1285"/>
                    <a:pt x="0" y="10643"/>
                    <a:pt x="0" y="10643"/>
                  </a:cubicBezTo>
                  <a:lnTo>
                    <a:pt x="480" y="11556"/>
                  </a:lnTo>
                  <a:cubicBezTo>
                    <a:pt x="480" y="11556"/>
                    <a:pt x="23008" y="2243"/>
                    <a:pt x="27505" y="1992"/>
                  </a:cubicBezTo>
                  <a:cubicBezTo>
                    <a:pt x="27733" y="1978"/>
                    <a:pt x="27962" y="1972"/>
                    <a:pt x="28192" y="1972"/>
                  </a:cubicBezTo>
                  <a:cubicBezTo>
                    <a:pt x="31565" y="1972"/>
                    <a:pt x="35147" y="3363"/>
                    <a:pt x="36864" y="3363"/>
                  </a:cubicBezTo>
                  <a:cubicBezTo>
                    <a:pt x="37345" y="3363"/>
                    <a:pt x="37679" y="3254"/>
                    <a:pt x="37822" y="2974"/>
                  </a:cubicBezTo>
                  <a:cubicBezTo>
                    <a:pt x="38390" y="1856"/>
                    <a:pt x="32861" y="1"/>
                    <a:pt x="28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3"/>
            <p:cNvSpPr/>
            <p:nvPr/>
          </p:nvSpPr>
          <p:spPr>
            <a:xfrm>
              <a:off x="2300750" y="4487450"/>
              <a:ext cx="929600" cy="267600"/>
            </a:xfrm>
            <a:custGeom>
              <a:avLst/>
              <a:gdLst/>
              <a:ahLst/>
              <a:cxnLst/>
              <a:rect l="l" t="t" r="r" b="b"/>
              <a:pathLst>
                <a:path w="37184" h="10704" extrusionOk="0">
                  <a:moveTo>
                    <a:pt x="28401" y="1"/>
                  </a:moveTo>
                  <a:cubicBezTo>
                    <a:pt x="27599" y="1"/>
                    <a:pt x="26860" y="77"/>
                    <a:pt x="26250" y="249"/>
                  </a:cubicBezTo>
                  <a:cubicBezTo>
                    <a:pt x="22940" y="1185"/>
                    <a:pt x="3310" y="9105"/>
                    <a:pt x="1" y="10452"/>
                  </a:cubicBezTo>
                  <a:lnTo>
                    <a:pt x="138" y="10703"/>
                  </a:lnTo>
                  <a:cubicBezTo>
                    <a:pt x="138" y="10703"/>
                    <a:pt x="22666" y="1390"/>
                    <a:pt x="27163" y="1139"/>
                  </a:cubicBezTo>
                  <a:cubicBezTo>
                    <a:pt x="27390" y="1125"/>
                    <a:pt x="27620" y="1119"/>
                    <a:pt x="27850" y="1119"/>
                  </a:cubicBezTo>
                  <a:cubicBezTo>
                    <a:pt x="31215" y="1119"/>
                    <a:pt x="34798" y="2514"/>
                    <a:pt x="36511" y="2514"/>
                  </a:cubicBezTo>
                  <a:cubicBezTo>
                    <a:pt x="36786" y="2514"/>
                    <a:pt x="37013" y="2478"/>
                    <a:pt x="37183" y="2395"/>
                  </a:cubicBezTo>
                  <a:cubicBezTo>
                    <a:pt x="36189" y="1309"/>
                    <a:pt x="31740" y="1"/>
                    <a:pt x="28401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3"/>
            <p:cNvSpPr/>
            <p:nvPr/>
          </p:nvSpPr>
          <p:spPr>
            <a:xfrm>
              <a:off x="2366375" y="4315625"/>
              <a:ext cx="760675" cy="650175"/>
            </a:xfrm>
            <a:custGeom>
              <a:avLst/>
              <a:gdLst/>
              <a:ahLst/>
              <a:cxnLst/>
              <a:rect l="l" t="t" r="r" b="b"/>
              <a:pathLst>
                <a:path w="30427" h="26007" extrusionOk="0">
                  <a:moveTo>
                    <a:pt x="29993" y="1"/>
                  </a:moveTo>
                  <a:cubicBezTo>
                    <a:pt x="29993" y="1"/>
                    <a:pt x="8811" y="13102"/>
                    <a:pt x="5821" y="15431"/>
                  </a:cubicBezTo>
                  <a:cubicBezTo>
                    <a:pt x="2854" y="17736"/>
                    <a:pt x="1" y="25770"/>
                    <a:pt x="1484" y="25999"/>
                  </a:cubicBezTo>
                  <a:cubicBezTo>
                    <a:pt x="1516" y="26004"/>
                    <a:pt x="1548" y="26007"/>
                    <a:pt x="1579" y="26007"/>
                  </a:cubicBezTo>
                  <a:cubicBezTo>
                    <a:pt x="3008" y="26007"/>
                    <a:pt x="3943" y="20492"/>
                    <a:pt x="6757" y="17097"/>
                  </a:cubicBezTo>
                  <a:cubicBezTo>
                    <a:pt x="9633" y="13605"/>
                    <a:pt x="30427" y="914"/>
                    <a:pt x="30427" y="914"/>
                  </a:cubicBezTo>
                  <a:lnTo>
                    <a:pt x="299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3"/>
            <p:cNvSpPr/>
            <p:nvPr/>
          </p:nvSpPr>
          <p:spPr>
            <a:xfrm>
              <a:off x="2401750" y="4328175"/>
              <a:ext cx="725300" cy="633425"/>
            </a:xfrm>
            <a:custGeom>
              <a:avLst/>
              <a:gdLst/>
              <a:ahLst/>
              <a:cxnLst/>
              <a:rect l="l" t="t" r="r" b="b"/>
              <a:pathLst>
                <a:path w="29012" h="25337" extrusionOk="0">
                  <a:moveTo>
                    <a:pt x="28806" y="1"/>
                  </a:moveTo>
                  <a:cubicBezTo>
                    <a:pt x="25337" y="2146"/>
                    <a:pt x="7944" y="12966"/>
                    <a:pt x="5273" y="15043"/>
                  </a:cubicBezTo>
                  <a:cubicBezTo>
                    <a:pt x="2580" y="17143"/>
                    <a:pt x="1" y="23853"/>
                    <a:pt x="594" y="25337"/>
                  </a:cubicBezTo>
                  <a:cubicBezTo>
                    <a:pt x="1827" y="24378"/>
                    <a:pt x="2831" y="19631"/>
                    <a:pt x="5342" y="16595"/>
                  </a:cubicBezTo>
                  <a:cubicBezTo>
                    <a:pt x="8218" y="13103"/>
                    <a:pt x="29012" y="412"/>
                    <a:pt x="29012" y="412"/>
                  </a:cubicBezTo>
                  <a:lnTo>
                    <a:pt x="28806" y="1"/>
                  </a:ln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3"/>
            <p:cNvSpPr/>
            <p:nvPr/>
          </p:nvSpPr>
          <p:spPr>
            <a:xfrm>
              <a:off x="2298475" y="4500625"/>
              <a:ext cx="425150" cy="371725"/>
            </a:xfrm>
            <a:custGeom>
              <a:avLst/>
              <a:gdLst/>
              <a:ahLst/>
              <a:cxnLst/>
              <a:rect l="l" t="t" r="r" b="b"/>
              <a:pathLst>
                <a:path w="17006" h="14869" extrusionOk="0">
                  <a:moveTo>
                    <a:pt x="8514" y="0"/>
                  </a:moveTo>
                  <a:cubicBezTo>
                    <a:pt x="7250" y="0"/>
                    <a:pt x="5968" y="323"/>
                    <a:pt x="4794" y="1000"/>
                  </a:cubicBezTo>
                  <a:cubicBezTo>
                    <a:pt x="1233" y="3032"/>
                    <a:pt x="0" y="7574"/>
                    <a:pt x="2055" y="11135"/>
                  </a:cubicBezTo>
                  <a:cubicBezTo>
                    <a:pt x="3435" y="13527"/>
                    <a:pt x="5938" y="14868"/>
                    <a:pt x="8511" y="14868"/>
                  </a:cubicBezTo>
                  <a:cubicBezTo>
                    <a:pt x="9769" y="14868"/>
                    <a:pt x="11043" y="14548"/>
                    <a:pt x="12212" y="13874"/>
                  </a:cubicBezTo>
                  <a:cubicBezTo>
                    <a:pt x="15773" y="11820"/>
                    <a:pt x="17005" y="7277"/>
                    <a:pt x="14951" y="3717"/>
                  </a:cubicBezTo>
                  <a:cubicBezTo>
                    <a:pt x="13574" y="1331"/>
                    <a:pt x="11081" y="0"/>
                    <a:pt x="8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3"/>
            <p:cNvSpPr/>
            <p:nvPr/>
          </p:nvSpPr>
          <p:spPr>
            <a:xfrm>
              <a:off x="2325300" y="4500450"/>
              <a:ext cx="300750" cy="226125"/>
            </a:xfrm>
            <a:custGeom>
              <a:avLst/>
              <a:gdLst/>
              <a:ahLst/>
              <a:cxnLst/>
              <a:rect l="l" t="t" r="r" b="b"/>
              <a:pathLst>
                <a:path w="12030" h="9045" extrusionOk="0">
                  <a:moveTo>
                    <a:pt x="7415" y="1"/>
                  </a:moveTo>
                  <a:cubicBezTo>
                    <a:pt x="6160" y="1"/>
                    <a:pt x="4888" y="318"/>
                    <a:pt x="3721" y="985"/>
                  </a:cubicBezTo>
                  <a:cubicBezTo>
                    <a:pt x="1324" y="2377"/>
                    <a:pt x="0" y="4865"/>
                    <a:pt x="0" y="7444"/>
                  </a:cubicBezTo>
                  <a:cubicBezTo>
                    <a:pt x="1315" y="8486"/>
                    <a:pt x="2949" y="9044"/>
                    <a:pt x="4615" y="9044"/>
                  </a:cubicBezTo>
                  <a:cubicBezTo>
                    <a:pt x="5869" y="9044"/>
                    <a:pt x="7141" y="8727"/>
                    <a:pt x="8309" y="8060"/>
                  </a:cubicBezTo>
                  <a:cubicBezTo>
                    <a:pt x="10705" y="6691"/>
                    <a:pt x="12029" y="4180"/>
                    <a:pt x="12029" y="1601"/>
                  </a:cubicBezTo>
                  <a:cubicBezTo>
                    <a:pt x="10714" y="559"/>
                    <a:pt x="9080" y="1"/>
                    <a:pt x="7415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3"/>
            <p:cNvSpPr/>
            <p:nvPr/>
          </p:nvSpPr>
          <p:spPr>
            <a:xfrm>
              <a:off x="2752700" y="4266650"/>
              <a:ext cx="424575" cy="371725"/>
            </a:xfrm>
            <a:custGeom>
              <a:avLst/>
              <a:gdLst/>
              <a:ahLst/>
              <a:cxnLst/>
              <a:rect l="l" t="t" r="r" b="b"/>
              <a:pathLst>
                <a:path w="16983" h="14869" extrusionOk="0">
                  <a:moveTo>
                    <a:pt x="8503" y="1"/>
                  </a:moveTo>
                  <a:cubicBezTo>
                    <a:pt x="7240" y="1"/>
                    <a:pt x="5961" y="323"/>
                    <a:pt x="4794" y="1001"/>
                  </a:cubicBezTo>
                  <a:cubicBezTo>
                    <a:pt x="1233" y="3032"/>
                    <a:pt x="0" y="7575"/>
                    <a:pt x="2055" y="11135"/>
                  </a:cubicBezTo>
                  <a:cubicBezTo>
                    <a:pt x="3435" y="13527"/>
                    <a:pt x="5937" y="14869"/>
                    <a:pt x="8511" y="14869"/>
                  </a:cubicBezTo>
                  <a:cubicBezTo>
                    <a:pt x="9769" y="14869"/>
                    <a:pt x="11043" y="14549"/>
                    <a:pt x="12212" y="13874"/>
                  </a:cubicBezTo>
                  <a:cubicBezTo>
                    <a:pt x="15773" y="11820"/>
                    <a:pt x="16982" y="7278"/>
                    <a:pt x="14928" y="3717"/>
                  </a:cubicBezTo>
                  <a:cubicBezTo>
                    <a:pt x="13567" y="1331"/>
                    <a:pt x="11068" y="1"/>
                    <a:pt x="8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3"/>
            <p:cNvSpPr/>
            <p:nvPr/>
          </p:nvSpPr>
          <p:spPr>
            <a:xfrm>
              <a:off x="2779525" y="4266500"/>
              <a:ext cx="284200" cy="214425"/>
            </a:xfrm>
            <a:custGeom>
              <a:avLst/>
              <a:gdLst/>
              <a:ahLst/>
              <a:cxnLst/>
              <a:rect l="l" t="t" r="r" b="b"/>
              <a:pathLst>
                <a:path w="11368" h="8577" extrusionOk="0">
                  <a:moveTo>
                    <a:pt x="7421" y="0"/>
                  </a:moveTo>
                  <a:cubicBezTo>
                    <a:pt x="6159" y="0"/>
                    <a:pt x="4883" y="323"/>
                    <a:pt x="3721" y="1007"/>
                  </a:cubicBezTo>
                  <a:cubicBezTo>
                    <a:pt x="1324" y="2377"/>
                    <a:pt x="0" y="4864"/>
                    <a:pt x="0" y="7444"/>
                  </a:cubicBezTo>
                  <a:cubicBezTo>
                    <a:pt x="1172" y="8185"/>
                    <a:pt x="2539" y="8576"/>
                    <a:pt x="3930" y="8576"/>
                  </a:cubicBezTo>
                  <a:cubicBezTo>
                    <a:pt x="5192" y="8576"/>
                    <a:pt x="6473" y="8254"/>
                    <a:pt x="7647" y="7581"/>
                  </a:cubicBezTo>
                  <a:cubicBezTo>
                    <a:pt x="10020" y="6211"/>
                    <a:pt x="11367" y="3700"/>
                    <a:pt x="11367" y="1121"/>
                  </a:cubicBezTo>
                  <a:cubicBezTo>
                    <a:pt x="10183" y="391"/>
                    <a:pt x="8810" y="0"/>
                    <a:pt x="7421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3"/>
            <p:cNvSpPr/>
            <p:nvPr/>
          </p:nvSpPr>
          <p:spPr>
            <a:xfrm>
              <a:off x="2248250" y="4242325"/>
              <a:ext cx="942725" cy="649000"/>
            </a:xfrm>
            <a:custGeom>
              <a:avLst/>
              <a:gdLst/>
              <a:ahLst/>
              <a:cxnLst/>
              <a:rect l="l" t="t" r="r" b="b"/>
              <a:pathLst>
                <a:path w="37709" h="25960" extrusionOk="0">
                  <a:moveTo>
                    <a:pt x="28644" y="1508"/>
                  </a:moveTo>
                  <a:cubicBezTo>
                    <a:pt x="31205" y="1508"/>
                    <a:pt x="33675" y="2897"/>
                    <a:pt x="34923" y="5329"/>
                  </a:cubicBezTo>
                  <a:cubicBezTo>
                    <a:pt x="36704" y="8799"/>
                    <a:pt x="35334" y="13067"/>
                    <a:pt x="31865" y="14847"/>
                  </a:cubicBezTo>
                  <a:cubicBezTo>
                    <a:pt x="30827" y="15380"/>
                    <a:pt x="29720" y="15633"/>
                    <a:pt x="28630" y="15633"/>
                  </a:cubicBezTo>
                  <a:cubicBezTo>
                    <a:pt x="26075" y="15633"/>
                    <a:pt x="23611" y="14244"/>
                    <a:pt x="22347" y="11812"/>
                  </a:cubicBezTo>
                  <a:cubicBezTo>
                    <a:pt x="20566" y="8342"/>
                    <a:pt x="21936" y="4074"/>
                    <a:pt x="25405" y="2294"/>
                  </a:cubicBezTo>
                  <a:cubicBezTo>
                    <a:pt x="26443" y="1761"/>
                    <a:pt x="27552" y="1508"/>
                    <a:pt x="28644" y="1508"/>
                  </a:cubicBezTo>
                  <a:close/>
                  <a:moveTo>
                    <a:pt x="10654" y="10897"/>
                  </a:moveTo>
                  <a:cubicBezTo>
                    <a:pt x="13026" y="10897"/>
                    <a:pt x="15336" y="12100"/>
                    <a:pt x="16663" y="14277"/>
                  </a:cubicBezTo>
                  <a:cubicBezTo>
                    <a:pt x="18717" y="17586"/>
                    <a:pt x="17667" y="21946"/>
                    <a:pt x="14335" y="23978"/>
                  </a:cubicBezTo>
                  <a:cubicBezTo>
                    <a:pt x="13187" y="24690"/>
                    <a:pt x="11913" y="25029"/>
                    <a:pt x="10654" y="25029"/>
                  </a:cubicBezTo>
                  <a:cubicBezTo>
                    <a:pt x="8281" y="25029"/>
                    <a:pt x="5961" y="23826"/>
                    <a:pt x="4634" y="21649"/>
                  </a:cubicBezTo>
                  <a:cubicBezTo>
                    <a:pt x="2580" y="18317"/>
                    <a:pt x="3630" y="13980"/>
                    <a:pt x="6962" y="11949"/>
                  </a:cubicBezTo>
                  <a:cubicBezTo>
                    <a:pt x="8118" y="11236"/>
                    <a:pt x="9395" y="10897"/>
                    <a:pt x="10654" y="10897"/>
                  </a:cubicBezTo>
                  <a:close/>
                  <a:moveTo>
                    <a:pt x="30655" y="1"/>
                  </a:moveTo>
                  <a:cubicBezTo>
                    <a:pt x="28688" y="1"/>
                    <a:pt x="26682" y="577"/>
                    <a:pt x="24972" y="1449"/>
                  </a:cubicBezTo>
                  <a:cubicBezTo>
                    <a:pt x="21046" y="3480"/>
                    <a:pt x="19494" y="8297"/>
                    <a:pt x="21525" y="12245"/>
                  </a:cubicBezTo>
                  <a:cubicBezTo>
                    <a:pt x="21294" y="12212"/>
                    <a:pt x="21039" y="12188"/>
                    <a:pt x="20769" y="12188"/>
                  </a:cubicBezTo>
                  <a:cubicBezTo>
                    <a:pt x="20292" y="12188"/>
                    <a:pt x="19767" y="12263"/>
                    <a:pt x="19242" y="12496"/>
                  </a:cubicBezTo>
                  <a:cubicBezTo>
                    <a:pt x="18580" y="12816"/>
                    <a:pt x="18033" y="13341"/>
                    <a:pt x="17645" y="14094"/>
                  </a:cubicBezTo>
                  <a:cubicBezTo>
                    <a:pt x="17645" y="14071"/>
                    <a:pt x="17622" y="14049"/>
                    <a:pt x="17622" y="14026"/>
                  </a:cubicBezTo>
                  <a:cubicBezTo>
                    <a:pt x="17576" y="13934"/>
                    <a:pt x="17531" y="13866"/>
                    <a:pt x="17485" y="13775"/>
                  </a:cubicBezTo>
                  <a:cubicBezTo>
                    <a:pt x="15962" y="11310"/>
                    <a:pt x="13324" y="9950"/>
                    <a:pt x="10628" y="9950"/>
                  </a:cubicBezTo>
                  <a:cubicBezTo>
                    <a:pt x="9203" y="9950"/>
                    <a:pt x="7762" y="10330"/>
                    <a:pt x="6460" y="11127"/>
                  </a:cubicBezTo>
                  <a:cubicBezTo>
                    <a:pt x="4611" y="12268"/>
                    <a:pt x="2763" y="13661"/>
                    <a:pt x="1530" y="15487"/>
                  </a:cubicBezTo>
                  <a:cubicBezTo>
                    <a:pt x="731" y="16696"/>
                    <a:pt x="1" y="18614"/>
                    <a:pt x="663" y="20029"/>
                  </a:cubicBezTo>
                  <a:cubicBezTo>
                    <a:pt x="1347" y="21490"/>
                    <a:pt x="3242" y="21284"/>
                    <a:pt x="3995" y="22380"/>
                  </a:cubicBezTo>
                  <a:cubicBezTo>
                    <a:pt x="5527" y="24693"/>
                    <a:pt x="8058" y="25960"/>
                    <a:pt x="10654" y="25960"/>
                  </a:cubicBezTo>
                  <a:cubicBezTo>
                    <a:pt x="12080" y="25960"/>
                    <a:pt x="13526" y="25578"/>
                    <a:pt x="14837" y="24776"/>
                  </a:cubicBezTo>
                  <a:cubicBezTo>
                    <a:pt x="18192" y="22745"/>
                    <a:pt x="19471" y="18614"/>
                    <a:pt x="18124" y="15076"/>
                  </a:cubicBezTo>
                  <a:cubicBezTo>
                    <a:pt x="18421" y="14186"/>
                    <a:pt x="18923" y="13569"/>
                    <a:pt x="19608" y="13250"/>
                  </a:cubicBezTo>
                  <a:cubicBezTo>
                    <a:pt x="20002" y="13066"/>
                    <a:pt x="20416" y="13003"/>
                    <a:pt x="20796" y="13003"/>
                  </a:cubicBezTo>
                  <a:cubicBezTo>
                    <a:pt x="21407" y="13003"/>
                    <a:pt x="21930" y="13165"/>
                    <a:pt x="22141" y="13250"/>
                  </a:cubicBezTo>
                  <a:cubicBezTo>
                    <a:pt x="23678" y="15371"/>
                    <a:pt x="26136" y="16571"/>
                    <a:pt x="28665" y="16571"/>
                  </a:cubicBezTo>
                  <a:cubicBezTo>
                    <a:pt x="29892" y="16571"/>
                    <a:pt x="31136" y="16288"/>
                    <a:pt x="32299" y="15692"/>
                  </a:cubicBezTo>
                  <a:cubicBezTo>
                    <a:pt x="36156" y="13706"/>
                    <a:pt x="37708" y="9050"/>
                    <a:pt x="35882" y="5170"/>
                  </a:cubicBezTo>
                  <a:cubicBezTo>
                    <a:pt x="35540" y="4439"/>
                    <a:pt x="36110" y="3800"/>
                    <a:pt x="36202" y="3070"/>
                  </a:cubicBezTo>
                  <a:cubicBezTo>
                    <a:pt x="36224" y="2750"/>
                    <a:pt x="36156" y="2408"/>
                    <a:pt x="35882" y="2042"/>
                  </a:cubicBezTo>
                  <a:cubicBezTo>
                    <a:pt x="35152" y="1084"/>
                    <a:pt x="33896" y="513"/>
                    <a:pt x="32755" y="239"/>
                  </a:cubicBezTo>
                  <a:cubicBezTo>
                    <a:pt x="32071" y="76"/>
                    <a:pt x="31366" y="1"/>
                    <a:pt x="30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3"/>
            <p:cNvSpPr/>
            <p:nvPr/>
          </p:nvSpPr>
          <p:spPr>
            <a:xfrm>
              <a:off x="2789225" y="4442875"/>
              <a:ext cx="361225" cy="201125"/>
            </a:xfrm>
            <a:custGeom>
              <a:avLst/>
              <a:gdLst/>
              <a:ahLst/>
              <a:cxnLst/>
              <a:rect l="l" t="t" r="r" b="b"/>
              <a:pathLst>
                <a:path w="14449" h="8045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266" y="2740"/>
                    <a:pt x="12828" y="5479"/>
                    <a:pt x="10226" y="6825"/>
                  </a:cubicBezTo>
                  <a:cubicBezTo>
                    <a:pt x="9188" y="7358"/>
                    <a:pt x="8081" y="7611"/>
                    <a:pt x="6991" y="7611"/>
                  </a:cubicBezTo>
                  <a:cubicBezTo>
                    <a:pt x="4436" y="7611"/>
                    <a:pt x="1972" y="6222"/>
                    <a:pt x="708" y="3790"/>
                  </a:cubicBezTo>
                  <a:cubicBezTo>
                    <a:pt x="342" y="3059"/>
                    <a:pt x="114" y="2283"/>
                    <a:pt x="0" y="1530"/>
                  </a:cubicBezTo>
                  <a:lnTo>
                    <a:pt x="0" y="1530"/>
                  </a:lnTo>
                  <a:cubicBezTo>
                    <a:pt x="69" y="2443"/>
                    <a:pt x="320" y="3356"/>
                    <a:pt x="776" y="4223"/>
                  </a:cubicBezTo>
                  <a:cubicBezTo>
                    <a:pt x="2024" y="6655"/>
                    <a:pt x="4495" y="8044"/>
                    <a:pt x="7048" y="8044"/>
                  </a:cubicBezTo>
                  <a:cubicBezTo>
                    <a:pt x="8137" y="8044"/>
                    <a:pt x="9241" y="7792"/>
                    <a:pt x="10271" y="7259"/>
                  </a:cubicBezTo>
                  <a:cubicBezTo>
                    <a:pt x="13033" y="5844"/>
                    <a:pt x="14449" y="2900"/>
                    <a:pt x="14038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>
              <a:off x="2339550" y="4676850"/>
              <a:ext cx="360675" cy="202050"/>
            </a:xfrm>
            <a:custGeom>
              <a:avLst/>
              <a:gdLst/>
              <a:ahLst/>
              <a:cxnLst/>
              <a:rect l="l" t="t" r="r" b="b"/>
              <a:pathLst>
                <a:path w="14427" h="8082" extrusionOk="0">
                  <a:moveTo>
                    <a:pt x="14038" y="0"/>
                  </a:moveTo>
                  <a:lnTo>
                    <a:pt x="14038" y="0"/>
                  </a:lnTo>
                  <a:cubicBezTo>
                    <a:pt x="14244" y="2556"/>
                    <a:pt x="13034" y="5159"/>
                    <a:pt x="10683" y="6597"/>
                  </a:cubicBezTo>
                  <a:cubicBezTo>
                    <a:pt x="9535" y="7309"/>
                    <a:pt x="8261" y="7648"/>
                    <a:pt x="7002" y="7648"/>
                  </a:cubicBezTo>
                  <a:cubicBezTo>
                    <a:pt x="4629" y="7648"/>
                    <a:pt x="2309" y="6445"/>
                    <a:pt x="982" y="4268"/>
                  </a:cubicBezTo>
                  <a:cubicBezTo>
                    <a:pt x="457" y="3424"/>
                    <a:pt x="138" y="2511"/>
                    <a:pt x="1" y="1598"/>
                  </a:cubicBezTo>
                  <a:lnTo>
                    <a:pt x="1" y="1598"/>
                  </a:lnTo>
                  <a:cubicBezTo>
                    <a:pt x="92" y="2671"/>
                    <a:pt x="434" y="3721"/>
                    <a:pt x="1028" y="4702"/>
                  </a:cubicBezTo>
                  <a:cubicBezTo>
                    <a:pt x="2355" y="6879"/>
                    <a:pt x="4675" y="8082"/>
                    <a:pt x="7047" y="8082"/>
                  </a:cubicBezTo>
                  <a:cubicBezTo>
                    <a:pt x="8307" y="8082"/>
                    <a:pt x="9581" y="7743"/>
                    <a:pt x="10729" y="7030"/>
                  </a:cubicBezTo>
                  <a:cubicBezTo>
                    <a:pt x="13217" y="5501"/>
                    <a:pt x="14426" y="2693"/>
                    <a:pt x="14038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>
              <a:off x="2754975" y="4242325"/>
              <a:ext cx="398900" cy="241675"/>
            </a:xfrm>
            <a:custGeom>
              <a:avLst/>
              <a:gdLst/>
              <a:ahLst/>
              <a:cxnLst/>
              <a:rect l="l" t="t" r="r" b="b"/>
              <a:pathLst>
                <a:path w="15956" h="9667" extrusionOk="0">
                  <a:moveTo>
                    <a:pt x="10386" y="1"/>
                  </a:moveTo>
                  <a:cubicBezTo>
                    <a:pt x="8419" y="1"/>
                    <a:pt x="6413" y="577"/>
                    <a:pt x="4703" y="1449"/>
                  </a:cubicBezTo>
                  <a:cubicBezTo>
                    <a:pt x="1598" y="3047"/>
                    <a:pt x="1" y="6379"/>
                    <a:pt x="434" y="9666"/>
                  </a:cubicBezTo>
                  <a:cubicBezTo>
                    <a:pt x="183" y="6539"/>
                    <a:pt x="1781" y="3412"/>
                    <a:pt x="4748" y="1883"/>
                  </a:cubicBezTo>
                  <a:cubicBezTo>
                    <a:pt x="6459" y="1011"/>
                    <a:pt x="8465" y="434"/>
                    <a:pt x="10441" y="434"/>
                  </a:cubicBezTo>
                  <a:cubicBezTo>
                    <a:pt x="11155" y="434"/>
                    <a:pt x="11864" y="509"/>
                    <a:pt x="12554" y="673"/>
                  </a:cubicBezTo>
                  <a:cubicBezTo>
                    <a:pt x="13673" y="947"/>
                    <a:pt x="14928" y="1518"/>
                    <a:pt x="15659" y="2476"/>
                  </a:cubicBezTo>
                  <a:cubicBezTo>
                    <a:pt x="15796" y="2659"/>
                    <a:pt x="15887" y="2819"/>
                    <a:pt x="15933" y="2978"/>
                  </a:cubicBezTo>
                  <a:cubicBezTo>
                    <a:pt x="15955" y="2682"/>
                    <a:pt x="15864" y="2385"/>
                    <a:pt x="15613" y="2042"/>
                  </a:cubicBezTo>
                  <a:cubicBezTo>
                    <a:pt x="14883" y="1084"/>
                    <a:pt x="13627" y="513"/>
                    <a:pt x="12486" y="239"/>
                  </a:cubicBezTo>
                  <a:cubicBezTo>
                    <a:pt x="11802" y="76"/>
                    <a:pt x="11097" y="1"/>
                    <a:pt x="10386" y="1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>
              <a:off x="2253950" y="4491075"/>
              <a:ext cx="533575" cy="234875"/>
            </a:xfrm>
            <a:custGeom>
              <a:avLst/>
              <a:gdLst/>
              <a:ahLst/>
              <a:cxnLst/>
              <a:rect l="l" t="t" r="r" b="b"/>
              <a:pathLst>
                <a:path w="21343" h="9395" extrusionOk="0">
                  <a:moveTo>
                    <a:pt x="10400" y="0"/>
                  </a:moveTo>
                  <a:cubicBezTo>
                    <a:pt x="8975" y="0"/>
                    <a:pt x="7534" y="380"/>
                    <a:pt x="6232" y="1177"/>
                  </a:cubicBezTo>
                  <a:cubicBezTo>
                    <a:pt x="4383" y="2318"/>
                    <a:pt x="2535" y="3711"/>
                    <a:pt x="1302" y="5537"/>
                  </a:cubicBezTo>
                  <a:cubicBezTo>
                    <a:pt x="617" y="6564"/>
                    <a:pt x="1" y="8070"/>
                    <a:pt x="229" y="9394"/>
                  </a:cubicBezTo>
                  <a:cubicBezTo>
                    <a:pt x="184" y="8184"/>
                    <a:pt x="754" y="6883"/>
                    <a:pt x="1370" y="5970"/>
                  </a:cubicBezTo>
                  <a:cubicBezTo>
                    <a:pt x="2580" y="4144"/>
                    <a:pt x="4429" y="2752"/>
                    <a:pt x="6278" y="1611"/>
                  </a:cubicBezTo>
                  <a:cubicBezTo>
                    <a:pt x="7580" y="814"/>
                    <a:pt x="9021" y="434"/>
                    <a:pt x="10445" y="434"/>
                  </a:cubicBezTo>
                  <a:cubicBezTo>
                    <a:pt x="13142" y="434"/>
                    <a:pt x="15779" y="1794"/>
                    <a:pt x="17303" y="4258"/>
                  </a:cubicBezTo>
                  <a:cubicBezTo>
                    <a:pt x="17348" y="4350"/>
                    <a:pt x="17394" y="4418"/>
                    <a:pt x="17439" y="4509"/>
                  </a:cubicBezTo>
                  <a:cubicBezTo>
                    <a:pt x="17439" y="4532"/>
                    <a:pt x="17462" y="4555"/>
                    <a:pt x="17462" y="4578"/>
                  </a:cubicBezTo>
                  <a:cubicBezTo>
                    <a:pt x="17850" y="3825"/>
                    <a:pt x="18398" y="3300"/>
                    <a:pt x="19060" y="2980"/>
                  </a:cubicBezTo>
                  <a:cubicBezTo>
                    <a:pt x="19585" y="2747"/>
                    <a:pt x="20109" y="2672"/>
                    <a:pt x="20586" y="2672"/>
                  </a:cubicBezTo>
                  <a:cubicBezTo>
                    <a:pt x="20857" y="2672"/>
                    <a:pt x="21112" y="2696"/>
                    <a:pt x="21343" y="2729"/>
                  </a:cubicBezTo>
                  <a:cubicBezTo>
                    <a:pt x="21274" y="2569"/>
                    <a:pt x="21206" y="2432"/>
                    <a:pt x="21137" y="2273"/>
                  </a:cubicBezTo>
                  <a:cubicBezTo>
                    <a:pt x="20962" y="2253"/>
                    <a:pt x="20776" y="2241"/>
                    <a:pt x="20582" y="2241"/>
                  </a:cubicBezTo>
                  <a:cubicBezTo>
                    <a:pt x="20093" y="2241"/>
                    <a:pt x="19554" y="2318"/>
                    <a:pt x="19014" y="2546"/>
                  </a:cubicBezTo>
                  <a:cubicBezTo>
                    <a:pt x="18352" y="2866"/>
                    <a:pt x="17805" y="3391"/>
                    <a:pt x="17417" y="4144"/>
                  </a:cubicBezTo>
                  <a:cubicBezTo>
                    <a:pt x="17417" y="4121"/>
                    <a:pt x="17394" y="4099"/>
                    <a:pt x="17394" y="4076"/>
                  </a:cubicBezTo>
                  <a:cubicBezTo>
                    <a:pt x="17348" y="3984"/>
                    <a:pt x="17303" y="3916"/>
                    <a:pt x="17257" y="3825"/>
                  </a:cubicBezTo>
                  <a:cubicBezTo>
                    <a:pt x="15734" y="1360"/>
                    <a:pt x="13096" y="0"/>
                    <a:pt x="1040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3"/>
            <p:cNvSpPr/>
            <p:nvPr/>
          </p:nvSpPr>
          <p:spPr>
            <a:xfrm>
              <a:off x="2702475" y="4626625"/>
              <a:ext cx="11450" cy="47950"/>
            </a:xfrm>
            <a:custGeom>
              <a:avLst/>
              <a:gdLst/>
              <a:ahLst/>
              <a:cxnLst/>
              <a:rect l="l" t="t" r="r" b="b"/>
              <a:pathLst>
                <a:path w="458" h="1918" extrusionOk="0">
                  <a:moveTo>
                    <a:pt x="46" y="0"/>
                  </a:moveTo>
                  <a:cubicBezTo>
                    <a:pt x="23" y="46"/>
                    <a:pt x="23" y="92"/>
                    <a:pt x="1" y="137"/>
                  </a:cubicBezTo>
                  <a:cubicBezTo>
                    <a:pt x="229" y="731"/>
                    <a:pt x="366" y="1324"/>
                    <a:pt x="457" y="1918"/>
                  </a:cubicBezTo>
                  <a:cubicBezTo>
                    <a:pt x="389" y="1279"/>
                    <a:pt x="275" y="640"/>
                    <a:pt x="46" y="0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3"/>
            <p:cNvSpPr/>
            <p:nvPr/>
          </p:nvSpPr>
          <p:spPr>
            <a:xfrm>
              <a:off x="3143575" y="4367550"/>
              <a:ext cx="20000" cy="71925"/>
            </a:xfrm>
            <a:custGeom>
              <a:avLst/>
              <a:gdLst/>
              <a:ahLst/>
              <a:cxnLst/>
              <a:rect l="l" t="t" r="r" b="b"/>
              <a:pathLst>
                <a:path w="800" h="2877" extrusionOk="0">
                  <a:moveTo>
                    <a:pt x="23" y="1"/>
                  </a:moveTo>
                  <a:cubicBezTo>
                    <a:pt x="1" y="206"/>
                    <a:pt x="23" y="389"/>
                    <a:pt x="115" y="594"/>
                  </a:cubicBezTo>
                  <a:cubicBezTo>
                    <a:pt x="457" y="1325"/>
                    <a:pt x="685" y="2101"/>
                    <a:pt x="799" y="2877"/>
                  </a:cubicBezTo>
                  <a:cubicBezTo>
                    <a:pt x="708" y="1964"/>
                    <a:pt x="480" y="1028"/>
                    <a:pt x="69" y="161"/>
                  </a:cubicBezTo>
                  <a:cubicBezTo>
                    <a:pt x="46" y="115"/>
                    <a:pt x="23" y="69"/>
                    <a:pt x="23" y="1"/>
                  </a:cubicBezTo>
                  <a:close/>
                </a:path>
              </a:pathLst>
            </a:custGeom>
            <a:solidFill>
              <a:srgbClr val="E6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>
              <a:off x="2288200" y="4329325"/>
              <a:ext cx="902775" cy="562000"/>
            </a:xfrm>
            <a:custGeom>
              <a:avLst/>
              <a:gdLst/>
              <a:ahLst/>
              <a:cxnLst/>
              <a:rect l="l" t="t" r="r" b="b"/>
              <a:pathLst>
                <a:path w="36111" h="22480" extrusionOk="0">
                  <a:moveTo>
                    <a:pt x="34490" y="0"/>
                  </a:moveTo>
                  <a:lnTo>
                    <a:pt x="32732" y="891"/>
                  </a:lnTo>
                  <a:cubicBezTo>
                    <a:pt x="32937" y="1210"/>
                    <a:pt x="33143" y="1507"/>
                    <a:pt x="33325" y="1849"/>
                  </a:cubicBezTo>
                  <a:cubicBezTo>
                    <a:pt x="35106" y="5319"/>
                    <a:pt x="33736" y="9587"/>
                    <a:pt x="30267" y="11367"/>
                  </a:cubicBezTo>
                  <a:cubicBezTo>
                    <a:pt x="29229" y="11900"/>
                    <a:pt x="28122" y="12153"/>
                    <a:pt x="27032" y="12153"/>
                  </a:cubicBezTo>
                  <a:cubicBezTo>
                    <a:pt x="24477" y="12153"/>
                    <a:pt x="22013" y="10764"/>
                    <a:pt x="20749" y="8332"/>
                  </a:cubicBezTo>
                  <a:cubicBezTo>
                    <a:pt x="20566" y="7966"/>
                    <a:pt x="20429" y="7578"/>
                    <a:pt x="20315" y="7213"/>
                  </a:cubicBezTo>
                  <a:lnTo>
                    <a:pt x="19470" y="7624"/>
                  </a:lnTo>
                  <a:cubicBezTo>
                    <a:pt x="19585" y="8012"/>
                    <a:pt x="19744" y="8400"/>
                    <a:pt x="19927" y="8765"/>
                  </a:cubicBezTo>
                  <a:cubicBezTo>
                    <a:pt x="19696" y="8732"/>
                    <a:pt x="19438" y="8708"/>
                    <a:pt x="19165" y="8708"/>
                  </a:cubicBezTo>
                  <a:cubicBezTo>
                    <a:pt x="18683" y="8708"/>
                    <a:pt x="18154" y="8783"/>
                    <a:pt x="17644" y="9016"/>
                  </a:cubicBezTo>
                  <a:cubicBezTo>
                    <a:pt x="16982" y="9336"/>
                    <a:pt x="16435" y="9861"/>
                    <a:pt x="16047" y="10614"/>
                  </a:cubicBezTo>
                  <a:cubicBezTo>
                    <a:pt x="16047" y="10591"/>
                    <a:pt x="16024" y="10569"/>
                    <a:pt x="16024" y="10546"/>
                  </a:cubicBezTo>
                  <a:cubicBezTo>
                    <a:pt x="15978" y="10454"/>
                    <a:pt x="15933" y="10386"/>
                    <a:pt x="15887" y="10295"/>
                  </a:cubicBezTo>
                  <a:cubicBezTo>
                    <a:pt x="15750" y="10089"/>
                    <a:pt x="15590" y="9861"/>
                    <a:pt x="15453" y="9678"/>
                  </a:cubicBezTo>
                  <a:lnTo>
                    <a:pt x="14586" y="10112"/>
                  </a:lnTo>
                  <a:cubicBezTo>
                    <a:pt x="14768" y="10317"/>
                    <a:pt x="14928" y="10546"/>
                    <a:pt x="15065" y="10797"/>
                  </a:cubicBezTo>
                  <a:cubicBezTo>
                    <a:pt x="17119" y="14106"/>
                    <a:pt x="16069" y="18466"/>
                    <a:pt x="12737" y="20498"/>
                  </a:cubicBezTo>
                  <a:cubicBezTo>
                    <a:pt x="11589" y="21210"/>
                    <a:pt x="10315" y="21549"/>
                    <a:pt x="9056" y="21549"/>
                  </a:cubicBezTo>
                  <a:cubicBezTo>
                    <a:pt x="6683" y="21549"/>
                    <a:pt x="4363" y="20346"/>
                    <a:pt x="3036" y="18169"/>
                  </a:cubicBezTo>
                  <a:cubicBezTo>
                    <a:pt x="2671" y="17599"/>
                    <a:pt x="2420" y="16982"/>
                    <a:pt x="2237" y="16366"/>
                  </a:cubicBezTo>
                  <a:lnTo>
                    <a:pt x="0" y="17507"/>
                  </a:lnTo>
                  <a:cubicBezTo>
                    <a:pt x="822" y="18010"/>
                    <a:pt x="1872" y="18147"/>
                    <a:pt x="2397" y="18900"/>
                  </a:cubicBezTo>
                  <a:cubicBezTo>
                    <a:pt x="3929" y="21213"/>
                    <a:pt x="6460" y="22480"/>
                    <a:pt x="9056" y="22480"/>
                  </a:cubicBezTo>
                  <a:cubicBezTo>
                    <a:pt x="10482" y="22480"/>
                    <a:pt x="11928" y="22098"/>
                    <a:pt x="13239" y="21296"/>
                  </a:cubicBezTo>
                  <a:cubicBezTo>
                    <a:pt x="16594" y="19265"/>
                    <a:pt x="17873" y="15134"/>
                    <a:pt x="16526" y="11596"/>
                  </a:cubicBezTo>
                  <a:cubicBezTo>
                    <a:pt x="16823" y="10706"/>
                    <a:pt x="17325" y="10089"/>
                    <a:pt x="18010" y="9770"/>
                  </a:cubicBezTo>
                  <a:cubicBezTo>
                    <a:pt x="18404" y="9586"/>
                    <a:pt x="18818" y="9523"/>
                    <a:pt x="19198" y="9523"/>
                  </a:cubicBezTo>
                  <a:cubicBezTo>
                    <a:pt x="19809" y="9523"/>
                    <a:pt x="20332" y="9685"/>
                    <a:pt x="20543" y="9770"/>
                  </a:cubicBezTo>
                  <a:cubicBezTo>
                    <a:pt x="22080" y="11891"/>
                    <a:pt x="24538" y="13091"/>
                    <a:pt x="27067" y="13091"/>
                  </a:cubicBezTo>
                  <a:cubicBezTo>
                    <a:pt x="28294" y="13091"/>
                    <a:pt x="29538" y="12808"/>
                    <a:pt x="30701" y="12212"/>
                  </a:cubicBezTo>
                  <a:cubicBezTo>
                    <a:pt x="34558" y="10226"/>
                    <a:pt x="36110" y="5570"/>
                    <a:pt x="34284" y="1690"/>
                  </a:cubicBezTo>
                  <a:cubicBezTo>
                    <a:pt x="34010" y="1096"/>
                    <a:pt x="34330" y="571"/>
                    <a:pt x="34490" y="0"/>
                  </a:cubicBezTo>
                  <a:close/>
                </a:path>
              </a:pathLst>
            </a:custGeom>
            <a:solidFill>
              <a:srgbClr val="191919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3"/>
            <p:cNvSpPr/>
            <p:nvPr/>
          </p:nvSpPr>
          <p:spPr>
            <a:xfrm>
              <a:off x="3092225" y="4293625"/>
              <a:ext cx="38825" cy="33750"/>
            </a:xfrm>
            <a:custGeom>
              <a:avLst/>
              <a:gdLst/>
              <a:ahLst/>
              <a:cxnLst/>
              <a:rect l="l" t="t" r="r" b="b"/>
              <a:pathLst>
                <a:path w="1553" h="1350" extrusionOk="0">
                  <a:moveTo>
                    <a:pt x="785" y="1"/>
                  </a:moveTo>
                  <a:cubicBezTo>
                    <a:pt x="681" y="1"/>
                    <a:pt x="576" y="27"/>
                    <a:pt x="480" y="82"/>
                  </a:cubicBezTo>
                  <a:cubicBezTo>
                    <a:pt x="137" y="242"/>
                    <a:pt x="0" y="652"/>
                    <a:pt x="183" y="972"/>
                  </a:cubicBezTo>
                  <a:cubicBezTo>
                    <a:pt x="294" y="1211"/>
                    <a:pt x="528" y="1350"/>
                    <a:pt x="776" y="1350"/>
                  </a:cubicBezTo>
                  <a:cubicBezTo>
                    <a:pt x="883" y="1350"/>
                    <a:pt x="993" y="1324"/>
                    <a:pt x="1096" y="1269"/>
                  </a:cubicBezTo>
                  <a:cubicBezTo>
                    <a:pt x="1415" y="1109"/>
                    <a:pt x="1552" y="698"/>
                    <a:pt x="1393" y="379"/>
                  </a:cubicBezTo>
                  <a:cubicBezTo>
                    <a:pt x="1265" y="140"/>
                    <a:pt x="1027" y="1"/>
                    <a:pt x="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3"/>
            <p:cNvSpPr/>
            <p:nvPr/>
          </p:nvSpPr>
          <p:spPr>
            <a:xfrm>
              <a:off x="2277925" y="4703350"/>
              <a:ext cx="38250" cy="33750"/>
            </a:xfrm>
            <a:custGeom>
              <a:avLst/>
              <a:gdLst/>
              <a:ahLst/>
              <a:cxnLst/>
              <a:rect l="l" t="t" r="r" b="b"/>
              <a:pathLst>
                <a:path w="1530" h="1350" extrusionOk="0">
                  <a:moveTo>
                    <a:pt x="777" y="0"/>
                  </a:moveTo>
                  <a:cubicBezTo>
                    <a:pt x="670" y="0"/>
                    <a:pt x="561" y="26"/>
                    <a:pt x="457" y="81"/>
                  </a:cubicBezTo>
                  <a:cubicBezTo>
                    <a:pt x="138" y="241"/>
                    <a:pt x="1" y="652"/>
                    <a:pt x="160" y="972"/>
                  </a:cubicBezTo>
                  <a:cubicBezTo>
                    <a:pt x="288" y="1210"/>
                    <a:pt x="527" y="1349"/>
                    <a:pt x="768" y="1349"/>
                  </a:cubicBezTo>
                  <a:cubicBezTo>
                    <a:pt x="872" y="1349"/>
                    <a:pt x="977" y="1323"/>
                    <a:pt x="1073" y="1268"/>
                  </a:cubicBezTo>
                  <a:cubicBezTo>
                    <a:pt x="1416" y="1108"/>
                    <a:pt x="1530" y="698"/>
                    <a:pt x="1370" y="378"/>
                  </a:cubicBezTo>
                  <a:cubicBezTo>
                    <a:pt x="1259" y="139"/>
                    <a:pt x="1025" y="0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383CC3-A0A5-CE21-ABFB-CFFF4D9BC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32611"/>
              </p:ext>
            </p:extLst>
          </p:nvPr>
        </p:nvGraphicFramePr>
        <p:xfrm>
          <a:off x="324997" y="1611248"/>
          <a:ext cx="8494005" cy="301561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522969">
                  <a:extLst>
                    <a:ext uri="{9D8B030D-6E8A-4147-A177-3AD203B41FA5}">
                      <a16:colId xmlns:a16="http://schemas.microsoft.com/office/drawing/2014/main" val="2123208217"/>
                    </a:ext>
                  </a:extLst>
                </a:gridCol>
                <a:gridCol w="1996772">
                  <a:extLst>
                    <a:ext uri="{9D8B030D-6E8A-4147-A177-3AD203B41FA5}">
                      <a16:colId xmlns:a16="http://schemas.microsoft.com/office/drawing/2014/main" val="1554807598"/>
                    </a:ext>
                  </a:extLst>
                </a:gridCol>
                <a:gridCol w="1487132">
                  <a:extLst>
                    <a:ext uri="{9D8B030D-6E8A-4147-A177-3AD203B41FA5}">
                      <a16:colId xmlns:a16="http://schemas.microsoft.com/office/drawing/2014/main" val="814981220"/>
                    </a:ext>
                  </a:extLst>
                </a:gridCol>
                <a:gridCol w="1487132">
                  <a:extLst>
                    <a:ext uri="{9D8B030D-6E8A-4147-A177-3AD203B41FA5}">
                      <a16:colId xmlns:a16="http://schemas.microsoft.com/office/drawing/2014/main" val="457169520"/>
                    </a:ext>
                  </a:extLst>
                </a:gridCol>
              </a:tblGrid>
              <a:tr h="42037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ứng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thức phân tử của muối tạo thành và t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gọi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ph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phân tử của muối tạo thành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383608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Cation kim loại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Anion g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acid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2465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4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+ Acid 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Muối +Hydrogen</a:t>
                      </a:r>
                      <a:endParaRPr lang="en-US" sz="18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4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Zn +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ZnCl</a:t>
                      </a:r>
                      <a:r>
                        <a:rPr lang="vi-VN" sz="1800" b="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="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ZnCl</a:t>
                      </a:r>
                      <a:r>
                        <a:rPr lang="en-US" sz="180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 chloride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vi-VN" sz="1800" baseline="30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vi-VN" sz="1800" baseline="30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aseline="300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24872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 + Base 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n-US" sz="1800" b="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uối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Nước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vi-VN" sz="1800" b="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vi-VN" sz="1800" b="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b="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Cu(OH)</a:t>
                      </a:r>
                      <a:r>
                        <a:rPr lang="en-US" sz="1800" b="0" kern="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vi-VN" sz="1800" b="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vi-VN" sz="1800" b="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8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vi-VN" sz="1800" b="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Copper(II) sulfate</a:t>
                      </a:r>
                    </a:p>
                  </a:txBody>
                  <a:tcPr marL="6350" marR="635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vi-VN" sz="1800" baseline="30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80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30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</a:p>
                  </a:txBody>
                  <a:tcPr marL="6350" marR="635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52843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 + Oxide base 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Muối + Nước</a:t>
                      </a:r>
                      <a:endParaRPr lang="en-US" sz="18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vi-VN" sz="1800" b="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vi-VN" sz="1800" b="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800" b="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H</a:t>
                      </a:r>
                      <a:r>
                        <a:rPr lang="vi-VN" sz="1800" b="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18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8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80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3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(II) sulfate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vi-VN" sz="1800" baseline="30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800" baseline="-25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30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</a:p>
                  </a:txBody>
                  <a:tcPr marL="6350" marR="635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2716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A7895B-A012-8989-331D-07923D67F77C}"/>
              </a:ext>
            </a:extLst>
          </p:cNvPr>
          <p:cNvSpPr txBox="1"/>
          <p:nvPr/>
        </p:nvSpPr>
        <p:spPr>
          <a:xfrm>
            <a:off x="740885" y="681889"/>
            <a:ext cx="7400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90500" algn="ctr">
              <a:spcBef>
                <a:spcPts val="0"/>
              </a:spcBef>
              <a:spcAft>
                <a:spcPts val="600"/>
              </a:spcAft>
            </a:pPr>
            <a:r>
              <a:rPr lang="vi-VN" sz="2400" b="1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vi-VN" sz="2400" b="1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400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en-US" sz="2400" i="1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400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ứng tạo thành muối, tên gọi và thành ph</a:t>
            </a:r>
            <a:r>
              <a:rPr lang="en-US" sz="2400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400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phân tử của một s</a:t>
            </a:r>
            <a:r>
              <a:rPr lang="en-US" sz="2400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400" i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muối</a:t>
            </a:r>
            <a:endParaRPr lang="en-US" sz="2400" i="1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A61C34-7BA4-2446-B966-1CAEAC6D9EF6}"/>
              </a:ext>
            </a:extLst>
          </p:cNvPr>
          <p:cNvSpPr txBox="1"/>
          <p:nvPr/>
        </p:nvSpPr>
        <p:spPr>
          <a:xfrm>
            <a:off x="628650" y="1480778"/>
            <a:ext cx="7886700" cy="218194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 indent="1905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Bảng </a:t>
            </a:r>
            <a:r>
              <a:rPr lang="en-US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thực hiện các yêu c</a:t>
            </a:r>
            <a:r>
              <a:rPr lang="en-US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u: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>
                <a:tab pos="415290" algn="l"/>
              </a:tabLst>
            </a:pP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 về sự khác nhau giữa thành phần phân tử của acid (chất phản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ng) và muối (chất sản phẩm). Đặc điểm chung của các phản ứng ở Bảng </a:t>
            </a: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gì?</a:t>
            </a:r>
            <a:endParaRPr lang="en-US" sz="24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ts val="1200"/>
              <a:tabLst>
                <a:tab pos="430530" algn="l"/>
              </a:tabLst>
            </a:pP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 về cách gọi tên muối.</a:t>
            </a:r>
            <a:endParaRPr lang="en-US" sz="24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08;p65">
            <a:extLst>
              <a:ext uri="{FF2B5EF4-FFF2-40B4-BE49-F238E27FC236}">
                <a16:creationId xmlns:a16="http://schemas.microsoft.com/office/drawing/2014/main" id="{74B8DE87-4B34-4C7D-3E81-2AE0FFDA41E1}"/>
              </a:ext>
            </a:extLst>
          </p:cNvPr>
          <p:cNvSpPr/>
          <p:nvPr/>
        </p:nvSpPr>
        <p:spPr>
          <a:xfrm>
            <a:off x="5722129" y="1190667"/>
            <a:ext cx="1967783" cy="2851179"/>
          </a:xfrm>
          <a:custGeom>
            <a:avLst/>
            <a:gdLst/>
            <a:ahLst/>
            <a:cxnLst/>
            <a:rect l="l" t="t" r="r" b="b"/>
            <a:pathLst>
              <a:path w="41708" h="58972" extrusionOk="0">
                <a:moveTo>
                  <a:pt x="0" y="0"/>
                </a:moveTo>
                <a:lnTo>
                  <a:pt x="0" y="58972"/>
                </a:lnTo>
                <a:lnTo>
                  <a:pt x="41708" y="58972"/>
                </a:lnTo>
                <a:lnTo>
                  <a:pt x="417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2209;p65">
            <a:extLst>
              <a:ext uri="{FF2B5EF4-FFF2-40B4-BE49-F238E27FC236}">
                <a16:creationId xmlns:a16="http://schemas.microsoft.com/office/drawing/2014/main" id="{305C8269-088C-D563-134B-752D9CCF5B79}"/>
              </a:ext>
            </a:extLst>
          </p:cNvPr>
          <p:cNvSpPr/>
          <p:nvPr/>
        </p:nvSpPr>
        <p:spPr>
          <a:xfrm>
            <a:off x="5779950" y="1247783"/>
            <a:ext cx="1852149" cy="2676039"/>
          </a:xfrm>
          <a:custGeom>
            <a:avLst/>
            <a:gdLst/>
            <a:ahLst/>
            <a:cxnLst/>
            <a:rect l="l" t="t" r="r" b="b"/>
            <a:pathLst>
              <a:path w="36780" h="54293" extrusionOk="0">
                <a:moveTo>
                  <a:pt x="1" y="1"/>
                </a:moveTo>
                <a:lnTo>
                  <a:pt x="1" y="54293"/>
                </a:lnTo>
                <a:lnTo>
                  <a:pt x="36779" y="54293"/>
                </a:lnTo>
                <a:lnTo>
                  <a:pt x="367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2210;p65">
            <a:extLst>
              <a:ext uri="{FF2B5EF4-FFF2-40B4-BE49-F238E27FC236}">
                <a16:creationId xmlns:a16="http://schemas.microsoft.com/office/drawing/2014/main" id="{5C2A041E-E64E-82F1-C4E0-2141855815FA}"/>
              </a:ext>
            </a:extLst>
          </p:cNvPr>
          <p:cNvSpPr/>
          <p:nvPr/>
        </p:nvSpPr>
        <p:spPr>
          <a:xfrm rot="3763865">
            <a:off x="6554577" y="967714"/>
            <a:ext cx="442574" cy="410185"/>
          </a:xfrm>
          <a:custGeom>
            <a:avLst/>
            <a:gdLst/>
            <a:ahLst/>
            <a:cxnLst/>
            <a:rect l="l" t="t" r="r" b="b"/>
            <a:pathLst>
              <a:path w="6109" h="5764" extrusionOk="0">
                <a:moveTo>
                  <a:pt x="4501" y="1"/>
                </a:moveTo>
                <a:cubicBezTo>
                  <a:pt x="4323" y="1"/>
                  <a:pt x="3668" y="596"/>
                  <a:pt x="3668" y="596"/>
                </a:cubicBezTo>
                <a:cubicBezTo>
                  <a:pt x="3668" y="596"/>
                  <a:pt x="1" y="4454"/>
                  <a:pt x="1" y="4632"/>
                </a:cubicBezTo>
                <a:cubicBezTo>
                  <a:pt x="1" y="4668"/>
                  <a:pt x="43" y="4682"/>
                  <a:pt x="112" y="4682"/>
                </a:cubicBezTo>
                <a:cubicBezTo>
                  <a:pt x="386" y="4682"/>
                  <a:pt x="1072" y="4454"/>
                  <a:pt x="1072" y="4454"/>
                </a:cubicBezTo>
                <a:lnTo>
                  <a:pt x="1072" y="4454"/>
                </a:lnTo>
                <a:cubicBezTo>
                  <a:pt x="1072" y="4454"/>
                  <a:pt x="239" y="5525"/>
                  <a:pt x="715" y="5525"/>
                </a:cubicBezTo>
                <a:cubicBezTo>
                  <a:pt x="1179" y="5525"/>
                  <a:pt x="1715" y="5049"/>
                  <a:pt x="1715" y="5049"/>
                </a:cubicBezTo>
                <a:lnTo>
                  <a:pt x="1715" y="5049"/>
                </a:lnTo>
                <a:cubicBezTo>
                  <a:pt x="1715" y="5049"/>
                  <a:pt x="1310" y="5764"/>
                  <a:pt x="1608" y="5764"/>
                </a:cubicBezTo>
                <a:cubicBezTo>
                  <a:pt x="1906" y="5764"/>
                  <a:pt x="2310" y="5109"/>
                  <a:pt x="2310" y="5109"/>
                </a:cubicBezTo>
                <a:cubicBezTo>
                  <a:pt x="2310" y="5109"/>
                  <a:pt x="6109" y="1727"/>
                  <a:pt x="5811" y="1549"/>
                </a:cubicBezTo>
                <a:cubicBezTo>
                  <a:pt x="5712" y="1489"/>
                  <a:pt x="5586" y="1469"/>
                  <a:pt x="5463" y="1469"/>
                </a:cubicBezTo>
                <a:cubicBezTo>
                  <a:pt x="5216" y="1469"/>
                  <a:pt x="4977" y="1549"/>
                  <a:pt x="4977" y="1549"/>
                </a:cubicBezTo>
                <a:cubicBezTo>
                  <a:pt x="4977" y="1549"/>
                  <a:pt x="5573" y="834"/>
                  <a:pt x="5335" y="775"/>
                </a:cubicBezTo>
                <a:cubicBezTo>
                  <a:pt x="5308" y="768"/>
                  <a:pt x="5276" y="765"/>
                  <a:pt x="5239" y="765"/>
                </a:cubicBezTo>
                <a:cubicBezTo>
                  <a:pt x="4947" y="765"/>
                  <a:pt x="4382" y="953"/>
                  <a:pt x="4382" y="953"/>
                </a:cubicBezTo>
                <a:cubicBezTo>
                  <a:pt x="4382" y="953"/>
                  <a:pt x="4680" y="1"/>
                  <a:pt x="4501" y="1"/>
                </a:cubicBezTo>
                <a:close/>
              </a:path>
            </a:pathLst>
          </a:custGeom>
          <a:solidFill>
            <a:srgbClr val="E6B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2211;p65">
            <a:extLst>
              <a:ext uri="{FF2B5EF4-FFF2-40B4-BE49-F238E27FC236}">
                <a16:creationId xmlns:a16="http://schemas.microsoft.com/office/drawing/2014/main" id="{BF72BB49-81F6-E979-0E83-CDA1BAA4A7A6}"/>
              </a:ext>
            </a:extLst>
          </p:cNvPr>
          <p:cNvSpPr/>
          <p:nvPr/>
        </p:nvSpPr>
        <p:spPr>
          <a:xfrm>
            <a:off x="3557991" y="1190666"/>
            <a:ext cx="1967783" cy="2851178"/>
          </a:xfrm>
          <a:custGeom>
            <a:avLst/>
            <a:gdLst/>
            <a:ahLst/>
            <a:cxnLst/>
            <a:rect l="l" t="t" r="r" b="b"/>
            <a:pathLst>
              <a:path w="41708" h="58972" extrusionOk="0">
                <a:moveTo>
                  <a:pt x="0" y="0"/>
                </a:moveTo>
                <a:lnTo>
                  <a:pt x="0" y="58972"/>
                </a:lnTo>
                <a:lnTo>
                  <a:pt x="41708" y="58972"/>
                </a:lnTo>
                <a:lnTo>
                  <a:pt x="4170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2212;p65">
            <a:extLst>
              <a:ext uri="{FF2B5EF4-FFF2-40B4-BE49-F238E27FC236}">
                <a16:creationId xmlns:a16="http://schemas.microsoft.com/office/drawing/2014/main" id="{55804E64-0B27-6023-C3EB-232F3560F73E}"/>
              </a:ext>
            </a:extLst>
          </p:cNvPr>
          <p:cNvSpPr/>
          <p:nvPr/>
        </p:nvSpPr>
        <p:spPr>
          <a:xfrm>
            <a:off x="3615807" y="1247783"/>
            <a:ext cx="1852149" cy="2676039"/>
          </a:xfrm>
          <a:custGeom>
            <a:avLst/>
            <a:gdLst/>
            <a:ahLst/>
            <a:cxnLst/>
            <a:rect l="l" t="t" r="r" b="b"/>
            <a:pathLst>
              <a:path w="36780" h="54293" extrusionOk="0">
                <a:moveTo>
                  <a:pt x="1" y="1"/>
                </a:moveTo>
                <a:lnTo>
                  <a:pt x="1" y="54293"/>
                </a:lnTo>
                <a:lnTo>
                  <a:pt x="36779" y="54293"/>
                </a:lnTo>
                <a:lnTo>
                  <a:pt x="367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2213;p65">
            <a:extLst>
              <a:ext uri="{FF2B5EF4-FFF2-40B4-BE49-F238E27FC236}">
                <a16:creationId xmlns:a16="http://schemas.microsoft.com/office/drawing/2014/main" id="{468CBE3E-03BE-4454-4E14-D5E341CEB580}"/>
              </a:ext>
            </a:extLst>
          </p:cNvPr>
          <p:cNvSpPr/>
          <p:nvPr/>
        </p:nvSpPr>
        <p:spPr>
          <a:xfrm rot="3209444">
            <a:off x="4344007" y="967713"/>
            <a:ext cx="442578" cy="410182"/>
          </a:xfrm>
          <a:custGeom>
            <a:avLst/>
            <a:gdLst/>
            <a:ahLst/>
            <a:cxnLst/>
            <a:rect l="l" t="t" r="r" b="b"/>
            <a:pathLst>
              <a:path w="6109" h="5764" extrusionOk="0">
                <a:moveTo>
                  <a:pt x="4501" y="1"/>
                </a:moveTo>
                <a:cubicBezTo>
                  <a:pt x="4323" y="1"/>
                  <a:pt x="3668" y="596"/>
                  <a:pt x="3668" y="596"/>
                </a:cubicBezTo>
                <a:cubicBezTo>
                  <a:pt x="3668" y="596"/>
                  <a:pt x="1" y="4454"/>
                  <a:pt x="1" y="4632"/>
                </a:cubicBezTo>
                <a:cubicBezTo>
                  <a:pt x="1" y="4668"/>
                  <a:pt x="43" y="4682"/>
                  <a:pt x="112" y="4682"/>
                </a:cubicBezTo>
                <a:cubicBezTo>
                  <a:pt x="386" y="4682"/>
                  <a:pt x="1072" y="4454"/>
                  <a:pt x="1072" y="4454"/>
                </a:cubicBezTo>
                <a:lnTo>
                  <a:pt x="1072" y="4454"/>
                </a:lnTo>
                <a:cubicBezTo>
                  <a:pt x="1072" y="4454"/>
                  <a:pt x="239" y="5525"/>
                  <a:pt x="715" y="5525"/>
                </a:cubicBezTo>
                <a:cubicBezTo>
                  <a:pt x="1179" y="5525"/>
                  <a:pt x="1715" y="5049"/>
                  <a:pt x="1715" y="5049"/>
                </a:cubicBezTo>
                <a:lnTo>
                  <a:pt x="1715" y="5049"/>
                </a:lnTo>
                <a:cubicBezTo>
                  <a:pt x="1715" y="5049"/>
                  <a:pt x="1310" y="5764"/>
                  <a:pt x="1608" y="5764"/>
                </a:cubicBezTo>
                <a:cubicBezTo>
                  <a:pt x="1906" y="5764"/>
                  <a:pt x="2310" y="5109"/>
                  <a:pt x="2310" y="5109"/>
                </a:cubicBezTo>
                <a:cubicBezTo>
                  <a:pt x="2310" y="5109"/>
                  <a:pt x="6109" y="1727"/>
                  <a:pt x="5811" y="1549"/>
                </a:cubicBezTo>
                <a:cubicBezTo>
                  <a:pt x="5712" y="1489"/>
                  <a:pt x="5586" y="1469"/>
                  <a:pt x="5463" y="1469"/>
                </a:cubicBezTo>
                <a:cubicBezTo>
                  <a:pt x="5216" y="1469"/>
                  <a:pt x="4977" y="1549"/>
                  <a:pt x="4977" y="1549"/>
                </a:cubicBezTo>
                <a:cubicBezTo>
                  <a:pt x="4977" y="1549"/>
                  <a:pt x="5573" y="834"/>
                  <a:pt x="5335" y="775"/>
                </a:cubicBezTo>
                <a:cubicBezTo>
                  <a:pt x="5308" y="768"/>
                  <a:pt x="5276" y="765"/>
                  <a:pt x="5239" y="765"/>
                </a:cubicBezTo>
                <a:cubicBezTo>
                  <a:pt x="4947" y="765"/>
                  <a:pt x="4382" y="953"/>
                  <a:pt x="4382" y="953"/>
                </a:cubicBezTo>
                <a:cubicBezTo>
                  <a:pt x="4382" y="953"/>
                  <a:pt x="4680" y="1"/>
                  <a:pt x="4501" y="1"/>
                </a:cubicBezTo>
                <a:close/>
              </a:path>
            </a:pathLst>
          </a:custGeom>
          <a:solidFill>
            <a:srgbClr val="E6B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2214;p65">
            <a:extLst>
              <a:ext uri="{FF2B5EF4-FFF2-40B4-BE49-F238E27FC236}">
                <a16:creationId xmlns:a16="http://schemas.microsoft.com/office/drawing/2014/main" id="{43D2BADD-B0C4-223D-415B-94B2F5A37463}"/>
              </a:ext>
            </a:extLst>
          </p:cNvPr>
          <p:cNvSpPr/>
          <p:nvPr/>
        </p:nvSpPr>
        <p:spPr>
          <a:xfrm>
            <a:off x="1393854" y="1190667"/>
            <a:ext cx="1967783" cy="2851179"/>
          </a:xfrm>
          <a:custGeom>
            <a:avLst/>
            <a:gdLst/>
            <a:ahLst/>
            <a:cxnLst/>
            <a:rect l="l" t="t" r="r" b="b"/>
            <a:pathLst>
              <a:path w="41708" h="58972" extrusionOk="0">
                <a:moveTo>
                  <a:pt x="0" y="0"/>
                </a:moveTo>
                <a:lnTo>
                  <a:pt x="0" y="58972"/>
                </a:lnTo>
                <a:lnTo>
                  <a:pt x="41708" y="58972"/>
                </a:lnTo>
                <a:lnTo>
                  <a:pt x="417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2215;p65">
            <a:extLst>
              <a:ext uri="{FF2B5EF4-FFF2-40B4-BE49-F238E27FC236}">
                <a16:creationId xmlns:a16="http://schemas.microsoft.com/office/drawing/2014/main" id="{62D2DBCE-F284-62D4-BFAE-A101946CE3E9}"/>
              </a:ext>
            </a:extLst>
          </p:cNvPr>
          <p:cNvSpPr/>
          <p:nvPr/>
        </p:nvSpPr>
        <p:spPr>
          <a:xfrm>
            <a:off x="1430394" y="1247781"/>
            <a:ext cx="1897867" cy="2676040"/>
          </a:xfrm>
          <a:custGeom>
            <a:avLst/>
            <a:gdLst/>
            <a:ahLst/>
            <a:cxnLst/>
            <a:rect l="l" t="t" r="r" b="b"/>
            <a:pathLst>
              <a:path w="36780" h="54293" extrusionOk="0">
                <a:moveTo>
                  <a:pt x="1" y="1"/>
                </a:moveTo>
                <a:lnTo>
                  <a:pt x="1" y="54293"/>
                </a:lnTo>
                <a:lnTo>
                  <a:pt x="36779" y="54293"/>
                </a:lnTo>
                <a:lnTo>
                  <a:pt x="367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23;p65">
            <a:extLst>
              <a:ext uri="{FF2B5EF4-FFF2-40B4-BE49-F238E27FC236}">
                <a16:creationId xmlns:a16="http://schemas.microsoft.com/office/drawing/2014/main" id="{C5B9768C-1DE2-C1FC-8645-CE470A7799CE}"/>
              </a:ext>
            </a:extLst>
          </p:cNvPr>
          <p:cNvSpPr/>
          <p:nvPr/>
        </p:nvSpPr>
        <p:spPr>
          <a:xfrm rot="17707206" flipH="1">
            <a:off x="2133449" y="967715"/>
            <a:ext cx="442579" cy="410176"/>
          </a:xfrm>
          <a:custGeom>
            <a:avLst/>
            <a:gdLst/>
            <a:ahLst/>
            <a:cxnLst/>
            <a:rect l="l" t="t" r="r" b="b"/>
            <a:pathLst>
              <a:path w="6109" h="5764" extrusionOk="0">
                <a:moveTo>
                  <a:pt x="4501" y="1"/>
                </a:moveTo>
                <a:cubicBezTo>
                  <a:pt x="4323" y="1"/>
                  <a:pt x="3668" y="596"/>
                  <a:pt x="3668" y="596"/>
                </a:cubicBezTo>
                <a:cubicBezTo>
                  <a:pt x="3668" y="596"/>
                  <a:pt x="1" y="4454"/>
                  <a:pt x="1" y="4632"/>
                </a:cubicBezTo>
                <a:cubicBezTo>
                  <a:pt x="1" y="4668"/>
                  <a:pt x="43" y="4682"/>
                  <a:pt x="112" y="4682"/>
                </a:cubicBezTo>
                <a:cubicBezTo>
                  <a:pt x="386" y="4682"/>
                  <a:pt x="1072" y="4454"/>
                  <a:pt x="1072" y="4454"/>
                </a:cubicBezTo>
                <a:lnTo>
                  <a:pt x="1072" y="4454"/>
                </a:lnTo>
                <a:cubicBezTo>
                  <a:pt x="1072" y="4454"/>
                  <a:pt x="239" y="5525"/>
                  <a:pt x="715" y="5525"/>
                </a:cubicBezTo>
                <a:cubicBezTo>
                  <a:pt x="1179" y="5525"/>
                  <a:pt x="1715" y="5049"/>
                  <a:pt x="1715" y="5049"/>
                </a:cubicBezTo>
                <a:lnTo>
                  <a:pt x="1715" y="5049"/>
                </a:lnTo>
                <a:cubicBezTo>
                  <a:pt x="1715" y="5049"/>
                  <a:pt x="1310" y="5764"/>
                  <a:pt x="1608" y="5764"/>
                </a:cubicBezTo>
                <a:cubicBezTo>
                  <a:pt x="1906" y="5764"/>
                  <a:pt x="2310" y="5109"/>
                  <a:pt x="2310" y="5109"/>
                </a:cubicBezTo>
                <a:cubicBezTo>
                  <a:pt x="2310" y="5109"/>
                  <a:pt x="6109" y="1727"/>
                  <a:pt x="5811" y="1549"/>
                </a:cubicBezTo>
                <a:cubicBezTo>
                  <a:pt x="5712" y="1489"/>
                  <a:pt x="5586" y="1469"/>
                  <a:pt x="5463" y="1469"/>
                </a:cubicBezTo>
                <a:cubicBezTo>
                  <a:pt x="5216" y="1469"/>
                  <a:pt x="4977" y="1549"/>
                  <a:pt x="4977" y="1549"/>
                </a:cubicBezTo>
                <a:cubicBezTo>
                  <a:pt x="4977" y="1549"/>
                  <a:pt x="5573" y="834"/>
                  <a:pt x="5335" y="775"/>
                </a:cubicBezTo>
                <a:cubicBezTo>
                  <a:pt x="5308" y="768"/>
                  <a:pt x="5276" y="765"/>
                  <a:pt x="5239" y="765"/>
                </a:cubicBezTo>
                <a:cubicBezTo>
                  <a:pt x="4947" y="765"/>
                  <a:pt x="4382" y="953"/>
                  <a:pt x="4382" y="953"/>
                </a:cubicBezTo>
                <a:cubicBezTo>
                  <a:pt x="4382" y="953"/>
                  <a:pt x="4680" y="1"/>
                  <a:pt x="4501" y="1"/>
                </a:cubicBezTo>
                <a:close/>
              </a:path>
            </a:pathLst>
          </a:custGeom>
          <a:solidFill>
            <a:srgbClr val="E6B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Google Shape;2224;p65">
            <a:extLst>
              <a:ext uri="{FF2B5EF4-FFF2-40B4-BE49-F238E27FC236}">
                <a16:creationId xmlns:a16="http://schemas.microsoft.com/office/drawing/2014/main" id="{4E831894-5620-67AF-045B-B88834BBE752}"/>
              </a:ext>
            </a:extLst>
          </p:cNvPr>
          <p:cNvCxnSpPr/>
          <p:nvPr/>
        </p:nvCxnSpPr>
        <p:spPr>
          <a:xfrm>
            <a:off x="1570077" y="2066816"/>
            <a:ext cx="1569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25;p65">
            <a:extLst>
              <a:ext uri="{FF2B5EF4-FFF2-40B4-BE49-F238E27FC236}">
                <a16:creationId xmlns:a16="http://schemas.microsoft.com/office/drawing/2014/main" id="{E281A1EE-B74A-CE20-3ED6-7B9F47B01BD8}"/>
              </a:ext>
            </a:extLst>
          </p:cNvPr>
          <p:cNvCxnSpPr/>
          <p:nvPr/>
        </p:nvCxnSpPr>
        <p:spPr>
          <a:xfrm>
            <a:off x="3780652" y="2066816"/>
            <a:ext cx="15693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226;p65">
            <a:extLst>
              <a:ext uri="{FF2B5EF4-FFF2-40B4-BE49-F238E27FC236}">
                <a16:creationId xmlns:a16="http://schemas.microsoft.com/office/drawing/2014/main" id="{377527D7-D3FE-BECD-A99B-4F9D7B65F68D}"/>
              </a:ext>
            </a:extLst>
          </p:cNvPr>
          <p:cNvCxnSpPr/>
          <p:nvPr/>
        </p:nvCxnSpPr>
        <p:spPr>
          <a:xfrm>
            <a:off x="5944377" y="2066816"/>
            <a:ext cx="15693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8DA666B-6FD5-C5E3-EB54-25D88F980689}"/>
              </a:ext>
            </a:extLst>
          </p:cNvPr>
          <p:cNvSpPr/>
          <p:nvPr/>
        </p:nvSpPr>
        <p:spPr>
          <a:xfrm>
            <a:off x="1570077" y="1360757"/>
            <a:ext cx="1569300" cy="587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7194A0-50C9-7DD9-3EAF-65C2AAF9A902}"/>
              </a:ext>
            </a:extLst>
          </p:cNvPr>
          <p:cNvSpPr/>
          <p:nvPr/>
        </p:nvSpPr>
        <p:spPr>
          <a:xfrm>
            <a:off x="3780646" y="1360757"/>
            <a:ext cx="1569300" cy="587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342517-2B93-5828-5317-8384A356FED0}"/>
              </a:ext>
            </a:extLst>
          </p:cNvPr>
          <p:cNvSpPr/>
          <p:nvPr/>
        </p:nvSpPr>
        <p:spPr>
          <a:xfrm>
            <a:off x="5921368" y="1393335"/>
            <a:ext cx="1569300" cy="587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50A72B-A651-7FBC-64B4-3700DD4905F6}"/>
              </a:ext>
            </a:extLst>
          </p:cNvPr>
          <p:cNvSpPr txBox="1"/>
          <p:nvPr/>
        </p:nvSpPr>
        <p:spPr>
          <a:xfrm>
            <a:off x="3614625" y="2302823"/>
            <a:ext cx="1901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BCBF50-76F4-CF87-E7A5-AB1E0EFE786E}"/>
              </a:ext>
            </a:extLst>
          </p:cNvPr>
          <p:cNvSpPr txBox="1"/>
          <p:nvPr/>
        </p:nvSpPr>
        <p:spPr>
          <a:xfrm>
            <a:off x="1448187" y="2253872"/>
            <a:ext cx="1901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F1C314-78B6-4877-D97E-B5FAEA71A6A6}"/>
              </a:ext>
            </a:extLst>
          </p:cNvPr>
          <p:cNvSpPr txBox="1"/>
          <p:nvPr/>
        </p:nvSpPr>
        <p:spPr>
          <a:xfrm>
            <a:off x="5755347" y="2306695"/>
            <a:ext cx="1901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89336B2-B6FA-03BF-813D-44CB41A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66" y="182398"/>
            <a:ext cx="7087322" cy="873704"/>
          </a:xfrm>
        </p:spPr>
        <p:txBody>
          <a:bodyPr/>
          <a:lstStyle/>
          <a:p>
            <a:r>
              <a:rPr lang="en-US" sz="4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THÀNH PHẦN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F80E2A-FBF1-6233-7A47-B9FCE1345E18}"/>
              </a:ext>
            </a:extLst>
          </p:cNvPr>
          <p:cNvSpPr/>
          <p:nvPr/>
        </p:nvSpPr>
        <p:spPr>
          <a:xfrm>
            <a:off x="1425567" y="3072908"/>
            <a:ext cx="1948542" cy="565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D5B6088-66B4-4C8C-A7B0-E66BF84093D3}"/>
              </a:ext>
            </a:extLst>
          </p:cNvPr>
          <p:cNvSpPr/>
          <p:nvPr/>
        </p:nvSpPr>
        <p:spPr>
          <a:xfrm>
            <a:off x="5801593" y="2221040"/>
            <a:ext cx="1948542" cy="565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9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BF141E-DC64-F848-D28B-63D105F36528}"/>
              </a:ext>
            </a:extLst>
          </p:cNvPr>
          <p:cNvSpPr/>
          <p:nvPr/>
        </p:nvSpPr>
        <p:spPr>
          <a:xfrm>
            <a:off x="2658140" y="597602"/>
            <a:ext cx="5659595" cy="160551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biết các muối: Na</a:t>
            </a:r>
            <a:r>
              <a:rPr lang="vi-VN" sz="24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vi-VN" sz="24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MgC</a:t>
            </a: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CaCO</a:t>
            </a:r>
            <a:r>
              <a:rPr lang="en-US" sz="24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CuSO</a:t>
            </a:r>
            <a:r>
              <a:rPr lang="vi-VN" sz="24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KNO</a:t>
            </a:r>
            <a:r>
              <a:rPr lang="vi-VN" sz="24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tương ứng với acid nào trong số các acid sau: HC</a:t>
            </a: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sz="24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24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sz="24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vi-VN" sz="24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HNO</a:t>
            </a:r>
            <a:r>
              <a:rPr lang="vi-VN" sz="24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sz="24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vi-VN" sz="24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Question Mark">
                <a:extLst>
                  <a:ext uri="{FF2B5EF4-FFF2-40B4-BE49-F238E27FC236}">
                    <a16:creationId xmlns:a16="http://schemas.microsoft.com/office/drawing/2014/main" id="{34C8B461-101D-B253-5106-1E6AF2C7CA7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1603799"/>
                  </p:ext>
                </p:extLst>
              </p:nvPr>
            </p:nvGraphicFramePr>
            <p:xfrm>
              <a:off x="826265" y="415181"/>
              <a:ext cx="1655764" cy="245509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655764" cy="2455098"/>
                    </a:xfrm>
                    <a:prstGeom prst="rect">
                      <a:avLst/>
                    </a:prstGeom>
                  </am3d:spPr>
                  <am3d:camera>
                    <am3d:pos x="0" y="0" z="586152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675758" d="1000000"/>
                    <am3d:preTrans dx="-721111" dy="-18000000" dz="8896"/>
                    <am3d:scale>
                      <am3d:sx n="1000000" d="1000000"/>
                      <am3d:sy n="1000000" d="1000000"/>
                      <am3d:sz n="1000000" d="1000000"/>
                    </am3d:scale>
                    <am3d:rot ax="211969" ay="1398995" az="8399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9499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Question Mark">
                <a:extLst>
                  <a:ext uri="{FF2B5EF4-FFF2-40B4-BE49-F238E27FC236}">
                    <a16:creationId xmlns:a16="http://schemas.microsoft.com/office/drawing/2014/main" id="{34C8B461-101D-B253-5106-1E6AF2C7CA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265" y="415181"/>
                <a:ext cx="1655764" cy="245509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E479610-800B-4A20-0183-4D32EF64F83C}"/>
              </a:ext>
            </a:extLst>
          </p:cNvPr>
          <p:cNvSpPr txBox="1"/>
          <p:nvPr/>
        </p:nvSpPr>
        <p:spPr>
          <a:xfrm>
            <a:off x="2230916" y="3111622"/>
            <a:ext cx="144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D0207-5879-1774-1442-E5DAB17B22AD}"/>
              </a:ext>
            </a:extLst>
          </p:cNvPr>
          <p:cNvSpPr txBox="1"/>
          <p:nvPr/>
        </p:nvSpPr>
        <p:spPr>
          <a:xfrm>
            <a:off x="3960564" y="2299129"/>
            <a:ext cx="29690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vi-VN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vi-VN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vi-VN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MgC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vi-VN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vi-VN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</a:t>
            </a:r>
            <a:r>
              <a:rPr lang="vi-VN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vi-VN" sz="2800" u="none" strike="noStrike" spc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763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mph" presetSubtype="128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theme/theme1.xml><?xml version="1.0" encoding="utf-8"?>
<a:theme xmlns:a="http://schemas.openxmlformats.org/drawingml/2006/main" name="Teacher Appreciation Day Activities by Slidesgo">
  <a:themeElements>
    <a:clrScheme name="Simple Light">
      <a:dk1>
        <a:srgbClr val="004795"/>
      </a:dk1>
      <a:lt1>
        <a:srgbClr val="FEE4AE"/>
      </a:lt1>
      <a:dk2>
        <a:srgbClr val="FA3840"/>
      </a:dk2>
      <a:lt2>
        <a:srgbClr val="191919"/>
      </a:lt2>
      <a:accent1>
        <a:srgbClr val="FFC801"/>
      </a:accent1>
      <a:accent2>
        <a:srgbClr val="BF0C38"/>
      </a:accent2>
      <a:accent3>
        <a:srgbClr val="E7682E"/>
      </a:accent3>
      <a:accent4>
        <a:srgbClr val="01C0F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6175</TotalTime>
  <Words>676</Words>
  <Application>Microsoft Office PowerPoint</Application>
  <PresentationFormat>On-screen Show (16:9)</PresentationFormat>
  <Paragraphs>69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Assistant</vt:lpstr>
      <vt:lpstr>Acme</vt:lpstr>
      <vt:lpstr>Times New Roman</vt:lpstr>
      <vt:lpstr>Open Sans</vt:lpstr>
      <vt:lpstr>Teacher Appreciation Day Activities by Slidesgo</vt:lpstr>
      <vt:lpstr>Tiết 1.36 - Bài 12: MUỐI</vt:lpstr>
      <vt:lpstr>PowerPoint Presentation</vt:lpstr>
      <vt:lpstr>PowerPoint Presentation</vt:lpstr>
      <vt:lpstr>KHÁI NIỆM MUỐI</vt:lpstr>
      <vt:lpstr>HOẠT ĐỘNG</vt:lpstr>
      <vt:lpstr>PowerPoint Presentation</vt:lpstr>
      <vt:lpstr>PowerPoint Presentation</vt:lpstr>
      <vt:lpstr>SO SÁNH THÀNH PHẦN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Appreciation Day Activities</dc:title>
  <dc:creator>THANH TOAN</dc:creator>
  <cp:lastModifiedBy>nhan thu</cp:lastModifiedBy>
  <cp:revision>50</cp:revision>
  <dcterms:modified xsi:type="dcterms:W3CDTF">2026-05-07T05:20:29Z</dcterms:modified>
</cp:coreProperties>
</file>